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81"/>
  </p:notesMasterIdLst>
  <p:handoutMasterIdLst>
    <p:handoutMasterId r:id="rId82"/>
  </p:handoutMasterIdLst>
  <p:sldIdLst>
    <p:sldId id="669" r:id="rId2"/>
    <p:sldId id="1075" r:id="rId3"/>
    <p:sldId id="1200" r:id="rId4"/>
    <p:sldId id="853" r:id="rId5"/>
    <p:sldId id="1282" r:id="rId6"/>
    <p:sldId id="1244" r:id="rId7"/>
    <p:sldId id="1243" r:id="rId8"/>
    <p:sldId id="860" r:id="rId9"/>
    <p:sldId id="1191" r:id="rId10"/>
    <p:sldId id="1276" r:id="rId11"/>
    <p:sldId id="1266" r:id="rId12"/>
    <p:sldId id="1285" r:id="rId13"/>
    <p:sldId id="1321" r:id="rId14"/>
    <p:sldId id="657" r:id="rId15"/>
    <p:sldId id="891" r:id="rId16"/>
    <p:sldId id="1263" r:id="rId17"/>
    <p:sldId id="1310" r:id="rId18"/>
    <p:sldId id="1268" r:id="rId19"/>
    <p:sldId id="1300" r:id="rId20"/>
    <p:sldId id="659" r:id="rId21"/>
    <p:sldId id="1296" r:id="rId22"/>
    <p:sldId id="1304" r:id="rId23"/>
    <p:sldId id="1295" r:id="rId24"/>
    <p:sldId id="1301" r:id="rId25"/>
    <p:sldId id="1251" r:id="rId26"/>
    <p:sldId id="1322" r:id="rId27"/>
    <p:sldId id="1326" r:id="rId28"/>
    <p:sldId id="1278" r:id="rId29"/>
    <p:sldId id="1281" r:id="rId30"/>
    <p:sldId id="1303" r:id="rId31"/>
    <p:sldId id="650" r:id="rId32"/>
    <p:sldId id="1245" r:id="rId33"/>
    <p:sldId id="668" r:id="rId34"/>
    <p:sldId id="667" r:id="rId35"/>
    <p:sldId id="1265" r:id="rId36"/>
    <p:sldId id="1193" r:id="rId37"/>
    <p:sldId id="1234" r:id="rId38"/>
    <p:sldId id="1237" r:id="rId39"/>
    <p:sldId id="1298" r:id="rId40"/>
    <p:sldId id="1299" r:id="rId41"/>
    <p:sldId id="811" r:id="rId42"/>
    <p:sldId id="1320" r:id="rId43"/>
    <p:sldId id="1076" r:id="rId44"/>
    <p:sldId id="1324" r:id="rId45"/>
    <p:sldId id="1212" r:id="rId46"/>
    <p:sldId id="1272" r:id="rId47"/>
    <p:sldId id="1273" r:id="rId48"/>
    <p:sldId id="1271" r:id="rId49"/>
    <p:sldId id="1293" r:id="rId50"/>
    <p:sldId id="1294" r:id="rId51"/>
    <p:sldId id="1297" r:id="rId52"/>
    <p:sldId id="1201" r:id="rId53"/>
    <p:sldId id="812" r:id="rId54"/>
    <p:sldId id="888" r:id="rId55"/>
    <p:sldId id="1255" r:id="rId56"/>
    <p:sldId id="789" r:id="rId57"/>
    <p:sldId id="1309" r:id="rId58"/>
    <p:sldId id="875" r:id="rId59"/>
    <p:sldId id="1318" r:id="rId60"/>
    <p:sldId id="1319" r:id="rId61"/>
    <p:sldId id="790" r:id="rId62"/>
    <p:sldId id="1311" r:id="rId63"/>
    <p:sldId id="1315" r:id="rId64"/>
    <p:sldId id="1323" r:id="rId65"/>
    <p:sldId id="631" r:id="rId66"/>
    <p:sldId id="1198" r:id="rId67"/>
    <p:sldId id="633" r:id="rId68"/>
    <p:sldId id="791" r:id="rId69"/>
    <p:sldId id="792" r:id="rId70"/>
    <p:sldId id="1317" r:id="rId71"/>
    <p:sldId id="793" r:id="rId72"/>
    <p:sldId id="887" r:id="rId73"/>
    <p:sldId id="1325" r:id="rId74"/>
    <p:sldId id="653" r:id="rId75"/>
    <p:sldId id="1235" r:id="rId76"/>
    <p:sldId id="1279" r:id="rId77"/>
    <p:sldId id="1305" r:id="rId78"/>
    <p:sldId id="1306" r:id="rId79"/>
    <p:sldId id="666" r:id="rId80"/>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411A44-D838-4CBB-ADCA-16539148A74B}" v="475" dt="2020-12-17T21:27:07.002"/>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6292" autoAdjust="0"/>
  </p:normalViewPr>
  <p:slideViewPr>
    <p:cSldViewPr snapToGrid="0">
      <p:cViewPr varScale="1">
        <p:scale>
          <a:sx n="114" d="100"/>
          <a:sy n="114" d="100"/>
        </p:scale>
        <p:origin x="108" y="270"/>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Hofman" userId="53285062-d52a-4c88-bcdc-d767b8cc0044" providerId="ADAL" clId="{EC411A44-D838-4CBB-ADCA-16539148A74B}"/>
    <pc:docChg chg="undo custSel addSld delSld modSld sldOrd">
      <pc:chgData name="Jakub Hofman" userId="53285062-d52a-4c88-bcdc-d767b8cc0044" providerId="ADAL" clId="{EC411A44-D838-4CBB-ADCA-16539148A74B}" dt="2020-12-17T21:30:47.760" v="6331" actId="20577"/>
      <pc:docMkLst>
        <pc:docMk/>
      </pc:docMkLst>
      <pc:sldChg chg="del">
        <pc:chgData name="Jakub Hofman" userId="53285062-d52a-4c88-bcdc-d767b8cc0044" providerId="ADAL" clId="{EC411A44-D838-4CBB-ADCA-16539148A74B}" dt="2020-12-11T12:07:18.301" v="2459" actId="47"/>
        <pc:sldMkLst>
          <pc:docMk/>
          <pc:sldMk cId="0" sldId="257"/>
        </pc:sldMkLst>
      </pc:sldChg>
      <pc:sldChg chg="del">
        <pc:chgData name="Jakub Hofman" userId="53285062-d52a-4c88-bcdc-d767b8cc0044" providerId="ADAL" clId="{EC411A44-D838-4CBB-ADCA-16539148A74B}" dt="2020-12-11T12:07:18.301" v="2459" actId="47"/>
        <pc:sldMkLst>
          <pc:docMk/>
          <pc:sldMk cId="0" sldId="262"/>
        </pc:sldMkLst>
      </pc:sldChg>
      <pc:sldChg chg="del">
        <pc:chgData name="Jakub Hofman" userId="53285062-d52a-4c88-bcdc-d767b8cc0044" providerId="ADAL" clId="{EC411A44-D838-4CBB-ADCA-16539148A74B}" dt="2020-12-11T12:07:18.301" v="2459" actId="47"/>
        <pc:sldMkLst>
          <pc:docMk/>
          <pc:sldMk cId="0" sldId="263"/>
        </pc:sldMkLst>
      </pc:sldChg>
      <pc:sldChg chg="del">
        <pc:chgData name="Jakub Hofman" userId="53285062-d52a-4c88-bcdc-d767b8cc0044" providerId="ADAL" clId="{EC411A44-D838-4CBB-ADCA-16539148A74B}" dt="2020-12-11T12:07:18.301" v="2459" actId="47"/>
        <pc:sldMkLst>
          <pc:docMk/>
          <pc:sldMk cId="0" sldId="264"/>
        </pc:sldMkLst>
      </pc:sldChg>
      <pc:sldChg chg="del">
        <pc:chgData name="Jakub Hofman" userId="53285062-d52a-4c88-bcdc-d767b8cc0044" providerId="ADAL" clId="{EC411A44-D838-4CBB-ADCA-16539148A74B}" dt="2020-12-11T12:07:18.301" v="2459" actId="47"/>
        <pc:sldMkLst>
          <pc:docMk/>
          <pc:sldMk cId="0" sldId="271"/>
        </pc:sldMkLst>
      </pc:sldChg>
      <pc:sldChg chg="del">
        <pc:chgData name="Jakub Hofman" userId="53285062-d52a-4c88-bcdc-d767b8cc0044" providerId="ADAL" clId="{EC411A44-D838-4CBB-ADCA-16539148A74B}" dt="2020-12-11T12:07:18.301" v="2459" actId="47"/>
        <pc:sldMkLst>
          <pc:docMk/>
          <pc:sldMk cId="0" sldId="272"/>
        </pc:sldMkLst>
      </pc:sldChg>
      <pc:sldChg chg="del">
        <pc:chgData name="Jakub Hofman" userId="53285062-d52a-4c88-bcdc-d767b8cc0044" providerId="ADAL" clId="{EC411A44-D838-4CBB-ADCA-16539148A74B}" dt="2020-12-11T12:07:18.301" v="2459" actId="47"/>
        <pc:sldMkLst>
          <pc:docMk/>
          <pc:sldMk cId="0" sldId="292"/>
        </pc:sldMkLst>
      </pc:sldChg>
      <pc:sldChg chg="del">
        <pc:chgData name="Jakub Hofman" userId="53285062-d52a-4c88-bcdc-d767b8cc0044" providerId="ADAL" clId="{EC411A44-D838-4CBB-ADCA-16539148A74B}" dt="2020-12-11T12:11:33.384" v="2471" actId="47"/>
        <pc:sldMkLst>
          <pc:docMk/>
          <pc:sldMk cId="1406300311" sldId="295"/>
        </pc:sldMkLst>
      </pc:sldChg>
      <pc:sldChg chg="del">
        <pc:chgData name="Jakub Hofman" userId="53285062-d52a-4c88-bcdc-d767b8cc0044" providerId="ADAL" clId="{EC411A44-D838-4CBB-ADCA-16539148A74B}" dt="2020-12-11T12:08:43.944" v="2461" actId="47"/>
        <pc:sldMkLst>
          <pc:docMk/>
          <pc:sldMk cId="1334381915" sldId="351"/>
        </pc:sldMkLst>
      </pc:sldChg>
      <pc:sldChg chg="del">
        <pc:chgData name="Jakub Hofman" userId="53285062-d52a-4c88-bcdc-d767b8cc0044" providerId="ADAL" clId="{EC411A44-D838-4CBB-ADCA-16539148A74B}" dt="2020-12-11T12:07:18.301" v="2459" actId="47"/>
        <pc:sldMkLst>
          <pc:docMk/>
          <pc:sldMk cId="0" sldId="402"/>
        </pc:sldMkLst>
      </pc:sldChg>
      <pc:sldChg chg="del">
        <pc:chgData name="Jakub Hofman" userId="53285062-d52a-4c88-bcdc-d767b8cc0044" providerId="ADAL" clId="{EC411A44-D838-4CBB-ADCA-16539148A74B}" dt="2020-12-11T12:07:18.301" v="2459" actId="47"/>
        <pc:sldMkLst>
          <pc:docMk/>
          <pc:sldMk cId="0" sldId="403"/>
        </pc:sldMkLst>
      </pc:sldChg>
      <pc:sldChg chg="del">
        <pc:chgData name="Jakub Hofman" userId="53285062-d52a-4c88-bcdc-d767b8cc0044" providerId="ADAL" clId="{EC411A44-D838-4CBB-ADCA-16539148A74B}" dt="2020-12-11T12:07:18.301" v="2459" actId="47"/>
        <pc:sldMkLst>
          <pc:docMk/>
          <pc:sldMk cId="0" sldId="414"/>
        </pc:sldMkLst>
      </pc:sldChg>
      <pc:sldChg chg="del">
        <pc:chgData name="Jakub Hofman" userId="53285062-d52a-4c88-bcdc-d767b8cc0044" providerId="ADAL" clId="{EC411A44-D838-4CBB-ADCA-16539148A74B}" dt="2020-12-11T12:07:18.301" v="2459" actId="47"/>
        <pc:sldMkLst>
          <pc:docMk/>
          <pc:sldMk cId="0" sldId="425"/>
        </pc:sldMkLst>
      </pc:sldChg>
      <pc:sldChg chg="del">
        <pc:chgData name="Jakub Hofman" userId="53285062-d52a-4c88-bcdc-d767b8cc0044" providerId="ADAL" clId="{EC411A44-D838-4CBB-ADCA-16539148A74B}" dt="2020-12-11T12:07:18.301" v="2459" actId="47"/>
        <pc:sldMkLst>
          <pc:docMk/>
          <pc:sldMk cId="0" sldId="431"/>
        </pc:sldMkLst>
      </pc:sldChg>
      <pc:sldChg chg="del">
        <pc:chgData name="Jakub Hofman" userId="53285062-d52a-4c88-bcdc-d767b8cc0044" providerId="ADAL" clId="{EC411A44-D838-4CBB-ADCA-16539148A74B}" dt="2020-12-11T12:07:18.301" v="2459" actId="47"/>
        <pc:sldMkLst>
          <pc:docMk/>
          <pc:sldMk cId="0" sldId="437"/>
        </pc:sldMkLst>
      </pc:sldChg>
      <pc:sldChg chg="del">
        <pc:chgData name="Jakub Hofman" userId="53285062-d52a-4c88-bcdc-d767b8cc0044" providerId="ADAL" clId="{EC411A44-D838-4CBB-ADCA-16539148A74B}" dt="2020-12-11T12:07:18.301" v="2459" actId="47"/>
        <pc:sldMkLst>
          <pc:docMk/>
          <pc:sldMk cId="0" sldId="440"/>
        </pc:sldMkLst>
      </pc:sldChg>
      <pc:sldChg chg="del">
        <pc:chgData name="Jakub Hofman" userId="53285062-d52a-4c88-bcdc-d767b8cc0044" providerId="ADAL" clId="{EC411A44-D838-4CBB-ADCA-16539148A74B}" dt="2020-12-11T12:07:18.301" v="2459" actId="47"/>
        <pc:sldMkLst>
          <pc:docMk/>
          <pc:sldMk cId="0" sldId="476"/>
        </pc:sldMkLst>
      </pc:sldChg>
      <pc:sldChg chg="del">
        <pc:chgData name="Jakub Hofman" userId="53285062-d52a-4c88-bcdc-d767b8cc0044" providerId="ADAL" clId="{EC411A44-D838-4CBB-ADCA-16539148A74B}" dt="2020-12-11T12:07:18.301" v="2459" actId="47"/>
        <pc:sldMkLst>
          <pc:docMk/>
          <pc:sldMk cId="0" sldId="496"/>
        </pc:sldMkLst>
      </pc:sldChg>
      <pc:sldChg chg="del">
        <pc:chgData name="Jakub Hofman" userId="53285062-d52a-4c88-bcdc-d767b8cc0044" providerId="ADAL" clId="{EC411A44-D838-4CBB-ADCA-16539148A74B}" dt="2020-12-11T12:07:18.301" v="2459" actId="47"/>
        <pc:sldMkLst>
          <pc:docMk/>
          <pc:sldMk cId="0" sldId="508"/>
        </pc:sldMkLst>
      </pc:sldChg>
      <pc:sldChg chg="del">
        <pc:chgData name="Jakub Hofman" userId="53285062-d52a-4c88-bcdc-d767b8cc0044" providerId="ADAL" clId="{EC411A44-D838-4CBB-ADCA-16539148A74B}" dt="2020-12-11T12:07:18.301" v="2459" actId="47"/>
        <pc:sldMkLst>
          <pc:docMk/>
          <pc:sldMk cId="0" sldId="511"/>
        </pc:sldMkLst>
      </pc:sldChg>
      <pc:sldChg chg="del">
        <pc:chgData name="Jakub Hofman" userId="53285062-d52a-4c88-bcdc-d767b8cc0044" providerId="ADAL" clId="{EC411A44-D838-4CBB-ADCA-16539148A74B}" dt="2020-12-11T12:07:18.301" v="2459" actId="47"/>
        <pc:sldMkLst>
          <pc:docMk/>
          <pc:sldMk cId="0" sldId="512"/>
        </pc:sldMkLst>
      </pc:sldChg>
      <pc:sldChg chg="del">
        <pc:chgData name="Jakub Hofman" userId="53285062-d52a-4c88-bcdc-d767b8cc0044" providerId="ADAL" clId="{EC411A44-D838-4CBB-ADCA-16539148A74B}" dt="2020-12-11T12:07:18.301" v="2459" actId="47"/>
        <pc:sldMkLst>
          <pc:docMk/>
          <pc:sldMk cId="0" sldId="513"/>
        </pc:sldMkLst>
      </pc:sldChg>
      <pc:sldChg chg="del">
        <pc:chgData name="Jakub Hofman" userId="53285062-d52a-4c88-bcdc-d767b8cc0044" providerId="ADAL" clId="{EC411A44-D838-4CBB-ADCA-16539148A74B}" dt="2020-12-11T12:07:18.301" v="2459" actId="47"/>
        <pc:sldMkLst>
          <pc:docMk/>
          <pc:sldMk cId="0" sldId="514"/>
        </pc:sldMkLst>
      </pc:sldChg>
      <pc:sldChg chg="del">
        <pc:chgData name="Jakub Hofman" userId="53285062-d52a-4c88-bcdc-d767b8cc0044" providerId="ADAL" clId="{EC411A44-D838-4CBB-ADCA-16539148A74B}" dt="2020-12-11T12:07:18.301" v="2459" actId="47"/>
        <pc:sldMkLst>
          <pc:docMk/>
          <pc:sldMk cId="0" sldId="515"/>
        </pc:sldMkLst>
      </pc:sldChg>
      <pc:sldChg chg="del">
        <pc:chgData name="Jakub Hofman" userId="53285062-d52a-4c88-bcdc-d767b8cc0044" providerId="ADAL" clId="{EC411A44-D838-4CBB-ADCA-16539148A74B}" dt="2020-12-11T12:07:18.301" v="2459" actId="47"/>
        <pc:sldMkLst>
          <pc:docMk/>
          <pc:sldMk cId="0" sldId="522"/>
        </pc:sldMkLst>
      </pc:sldChg>
      <pc:sldChg chg="del">
        <pc:chgData name="Jakub Hofman" userId="53285062-d52a-4c88-bcdc-d767b8cc0044" providerId="ADAL" clId="{EC411A44-D838-4CBB-ADCA-16539148A74B}" dt="2020-12-11T12:07:18.301" v="2459" actId="47"/>
        <pc:sldMkLst>
          <pc:docMk/>
          <pc:sldMk cId="0" sldId="523"/>
        </pc:sldMkLst>
      </pc:sldChg>
      <pc:sldChg chg="del">
        <pc:chgData name="Jakub Hofman" userId="53285062-d52a-4c88-bcdc-d767b8cc0044" providerId="ADAL" clId="{EC411A44-D838-4CBB-ADCA-16539148A74B}" dt="2020-12-11T12:07:18.301" v="2459" actId="47"/>
        <pc:sldMkLst>
          <pc:docMk/>
          <pc:sldMk cId="0" sldId="524"/>
        </pc:sldMkLst>
      </pc:sldChg>
      <pc:sldChg chg="del">
        <pc:chgData name="Jakub Hofman" userId="53285062-d52a-4c88-bcdc-d767b8cc0044" providerId="ADAL" clId="{EC411A44-D838-4CBB-ADCA-16539148A74B}" dt="2020-12-11T12:07:18.301" v="2459" actId="47"/>
        <pc:sldMkLst>
          <pc:docMk/>
          <pc:sldMk cId="0" sldId="558"/>
        </pc:sldMkLst>
      </pc:sldChg>
      <pc:sldChg chg="del">
        <pc:chgData name="Jakub Hofman" userId="53285062-d52a-4c88-bcdc-d767b8cc0044" providerId="ADAL" clId="{EC411A44-D838-4CBB-ADCA-16539148A74B}" dt="2020-12-11T12:07:18.301" v="2459" actId="47"/>
        <pc:sldMkLst>
          <pc:docMk/>
          <pc:sldMk cId="0" sldId="559"/>
        </pc:sldMkLst>
      </pc:sldChg>
      <pc:sldChg chg="del">
        <pc:chgData name="Jakub Hofman" userId="53285062-d52a-4c88-bcdc-d767b8cc0044" providerId="ADAL" clId="{EC411A44-D838-4CBB-ADCA-16539148A74B}" dt="2020-12-11T12:08:35.023" v="2460" actId="47"/>
        <pc:sldMkLst>
          <pc:docMk/>
          <pc:sldMk cId="0" sldId="564"/>
        </pc:sldMkLst>
      </pc:sldChg>
      <pc:sldChg chg="del">
        <pc:chgData name="Jakub Hofman" userId="53285062-d52a-4c88-bcdc-d767b8cc0044" providerId="ADAL" clId="{EC411A44-D838-4CBB-ADCA-16539148A74B}" dt="2020-12-11T12:08:35.023" v="2460" actId="47"/>
        <pc:sldMkLst>
          <pc:docMk/>
          <pc:sldMk cId="0" sldId="565"/>
        </pc:sldMkLst>
      </pc:sldChg>
      <pc:sldChg chg="del">
        <pc:chgData name="Jakub Hofman" userId="53285062-d52a-4c88-bcdc-d767b8cc0044" providerId="ADAL" clId="{EC411A44-D838-4CBB-ADCA-16539148A74B}" dt="2020-12-11T12:08:35.023" v="2460" actId="47"/>
        <pc:sldMkLst>
          <pc:docMk/>
          <pc:sldMk cId="0" sldId="566"/>
        </pc:sldMkLst>
      </pc:sldChg>
      <pc:sldChg chg="del">
        <pc:chgData name="Jakub Hofman" userId="53285062-d52a-4c88-bcdc-d767b8cc0044" providerId="ADAL" clId="{EC411A44-D838-4CBB-ADCA-16539148A74B}" dt="2020-12-11T12:12:49.674" v="2489" actId="47"/>
        <pc:sldMkLst>
          <pc:docMk/>
          <pc:sldMk cId="956318570" sldId="567"/>
        </pc:sldMkLst>
      </pc:sldChg>
      <pc:sldChg chg="del">
        <pc:chgData name="Jakub Hofman" userId="53285062-d52a-4c88-bcdc-d767b8cc0044" providerId="ADAL" clId="{EC411A44-D838-4CBB-ADCA-16539148A74B}" dt="2020-12-11T12:07:18.301" v="2459" actId="47"/>
        <pc:sldMkLst>
          <pc:docMk/>
          <pc:sldMk cId="0" sldId="571"/>
        </pc:sldMkLst>
      </pc:sldChg>
      <pc:sldChg chg="del">
        <pc:chgData name="Jakub Hofman" userId="53285062-d52a-4c88-bcdc-d767b8cc0044" providerId="ADAL" clId="{EC411A44-D838-4CBB-ADCA-16539148A74B}" dt="2020-12-11T12:07:18.301" v="2459" actId="47"/>
        <pc:sldMkLst>
          <pc:docMk/>
          <pc:sldMk cId="0" sldId="578"/>
        </pc:sldMkLst>
      </pc:sldChg>
      <pc:sldChg chg="del">
        <pc:chgData name="Jakub Hofman" userId="53285062-d52a-4c88-bcdc-d767b8cc0044" providerId="ADAL" clId="{EC411A44-D838-4CBB-ADCA-16539148A74B}" dt="2020-12-11T12:07:18.301" v="2459" actId="47"/>
        <pc:sldMkLst>
          <pc:docMk/>
          <pc:sldMk cId="0" sldId="579"/>
        </pc:sldMkLst>
      </pc:sldChg>
      <pc:sldChg chg="del">
        <pc:chgData name="Jakub Hofman" userId="53285062-d52a-4c88-bcdc-d767b8cc0044" providerId="ADAL" clId="{EC411A44-D838-4CBB-ADCA-16539148A74B}" dt="2020-12-11T12:07:18.301" v="2459" actId="47"/>
        <pc:sldMkLst>
          <pc:docMk/>
          <pc:sldMk cId="0" sldId="581"/>
        </pc:sldMkLst>
      </pc:sldChg>
      <pc:sldChg chg="del">
        <pc:chgData name="Jakub Hofman" userId="53285062-d52a-4c88-bcdc-d767b8cc0044" providerId="ADAL" clId="{EC411A44-D838-4CBB-ADCA-16539148A74B}" dt="2020-12-11T12:07:18.301" v="2459" actId="47"/>
        <pc:sldMkLst>
          <pc:docMk/>
          <pc:sldMk cId="0" sldId="585"/>
        </pc:sldMkLst>
      </pc:sldChg>
      <pc:sldChg chg="del">
        <pc:chgData name="Jakub Hofman" userId="53285062-d52a-4c88-bcdc-d767b8cc0044" providerId="ADAL" clId="{EC411A44-D838-4CBB-ADCA-16539148A74B}" dt="2020-12-11T12:07:18.301" v="2459" actId="47"/>
        <pc:sldMkLst>
          <pc:docMk/>
          <pc:sldMk cId="0" sldId="586"/>
        </pc:sldMkLst>
      </pc:sldChg>
      <pc:sldChg chg="del">
        <pc:chgData name="Jakub Hofman" userId="53285062-d52a-4c88-bcdc-d767b8cc0044" providerId="ADAL" clId="{EC411A44-D838-4CBB-ADCA-16539148A74B}" dt="2020-12-11T12:07:18.301" v="2459" actId="47"/>
        <pc:sldMkLst>
          <pc:docMk/>
          <pc:sldMk cId="0" sldId="590"/>
        </pc:sldMkLst>
      </pc:sldChg>
      <pc:sldChg chg="del">
        <pc:chgData name="Jakub Hofman" userId="53285062-d52a-4c88-bcdc-d767b8cc0044" providerId="ADAL" clId="{EC411A44-D838-4CBB-ADCA-16539148A74B}" dt="2020-12-11T12:07:18.301" v="2459" actId="47"/>
        <pc:sldMkLst>
          <pc:docMk/>
          <pc:sldMk cId="0" sldId="591"/>
        </pc:sldMkLst>
      </pc:sldChg>
      <pc:sldChg chg="del">
        <pc:chgData name="Jakub Hofman" userId="53285062-d52a-4c88-bcdc-d767b8cc0044" providerId="ADAL" clId="{EC411A44-D838-4CBB-ADCA-16539148A74B}" dt="2020-12-11T12:07:18.301" v="2459" actId="47"/>
        <pc:sldMkLst>
          <pc:docMk/>
          <pc:sldMk cId="0" sldId="592"/>
        </pc:sldMkLst>
      </pc:sldChg>
      <pc:sldChg chg="del">
        <pc:chgData name="Jakub Hofman" userId="53285062-d52a-4c88-bcdc-d767b8cc0044" providerId="ADAL" clId="{EC411A44-D838-4CBB-ADCA-16539148A74B}" dt="2020-12-11T12:07:18.301" v="2459" actId="47"/>
        <pc:sldMkLst>
          <pc:docMk/>
          <pc:sldMk cId="0" sldId="593"/>
        </pc:sldMkLst>
      </pc:sldChg>
      <pc:sldChg chg="del">
        <pc:chgData name="Jakub Hofman" userId="53285062-d52a-4c88-bcdc-d767b8cc0044" providerId="ADAL" clId="{EC411A44-D838-4CBB-ADCA-16539148A74B}" dt="2020-12-11T12:07:18.301" v="2459" actId="47"/>
        <pc:sldMkLst>
          <pc:docMk/>
          <pc:sldMk cId="0" sldId="594"/>
        </pc:sldMkLst>
      </pc:sldChg>
      <pc:sldChg chg="del">
        <pc:chgData name="Jakub Hofman" userId="53285062-d52a-4c88-bcdc-d767b8cc0044" providerId="ADAL" clId="{EC411A44-D838-4CBB-ADCA-16539148A74B}" dt="2020-12-11T12:11:33.384" v="2471" actId="47"/>
        <pc:sldMkLst>
          <pc:docMk/>
          <pc:sldMk cId="281784647" sldId="598"/>
        </pc:sldMkLst>
      </pc:sldChg>
      <pc:sldChg chg="del">
        <pc:chgData name="Jakub Hofman" userId="53285062-d52a-4c88-bcdc-d767b8cc0044" providerId="ADAL" clId="{EC411A44-D838-4CBB-ADCA-16539148A74B}" dt="2020-12-11T12:07:18.301" v="2459" actId="47"/>
        <pc:sldMkLst>
          <pc:docMk/>
          <pc:sldMk cId="0" sldId="599"/>
        </pc:sldMkLst>
      </pc:sldChg>
      <pc:sldChg chg="del">
        <pc:chgData name="Jakub Hofman" userId="53285062-d52a-4c88-bcdc-d767b8cc0044" providerId="ADAL" clId="{EC411A44-D838-4CBB-ADCA-16539148A74B}" dt="2020-12-11T12:07:18.301" v="2459" actId="47"/>
        <pc:sldMkLst>
          <pc:docMk/>
          <pc:sldMk cId="0" sldId="600"/>
        </pc:sldMkLst>
      </pc:sldChg>
      <pc:sldChg chg="del">
        <pc:chgData name="Jakub Hofman" userId="53285062-d52a-4c88-bcdc-d767b8cc0044" providerId="ADAL" clId="{EC411A44-D838-4CBB-ADCA-16539148A74B}" dt="2020-12-11T12:11:33.384" v="2471" actId="47"/>
        <pc:sldMkLst>
          <pc:docMk/>
          <pc:sldMk cId="2499226101" sldId="601"/>
        </pc:sldMkLst>
      </pc:sldChg>
      <pc:sldChg chg="del">
        <pc:chgData name="Jakub Hofman" userId="53285062-d52a-4c88-bcdc-d767b8cc0044" providerId="ADAL" clId="{EC411A44-D838-4CBB-ADCA-16539148A74B}" dt="2020-12-11T12:11:33.384" v="2471" actId="47"/>
        <pc:sldMkLst>
          <pc:docMk/>
          <pc:sldMk cId="494777860" sldId="602"/>
        </pc:sldMkLst>
      </pc:sldChg>
      <pc:sldChg chg="del">
        <pc:chgData name="Jakub Hofman" userId="53285062-d52a-4c88-bcdc-d767b8cc0044" providerId="ADAL" clId="{EC411A44-D838-4CBB-ADCA-16539148A74B}" dt="2020-12-11T12:07:18.301" v="2459" actId="47"/>
        <pc:sldMkLst>
          <pc:docMk/>
          <pc:sldMk cId="0" sldId="603"/>
        </pc:sldMkLst>
      </pc:sldChg>
      <pc:sldChg chg="del">
        <pc:chgData name="Jakub Hofman" userId="53285062-d52a-4c88-bcdc-d767b8cc0044" providerId="ADAL" clId="{EC411A44-D838-4CBB-ADCA-16539148A74B}" dt="2020-12-11T12:07:18.301" v="2459" actId="47"/>
        <pc:sldMkLst>
          <pc:docMk/>
          <pc:sldMk cId="0" sldId="604"/>
        </pc:sldMkLst>
      </pc:sldChg>
      <pc:sldChg chg="del">
        <pc:chgData name="Jakub Hofman" userId="53285062-d52a-4c88-bcdc-d767b8cc0044" providerId="ADAL" clId="{EC411A44-D838-4CBB-ADCA-16539148A74B}" dt="2020-12-11T12:11:33.384" v="2471" actId="47"/>
        <pc:sldMkLst>
          <pc:docMk/>
          <pc:sldMk cId="2544141620" sldId="605"/>
        </pc:sldMkLst>
      </pc:sldChg>
      <pc:sldChg chg="del">
        <pc:chgData name="Jakub Hofman" userId="53285062-d52a-4c88-bcdc-d767b8cc0044" providerId="ADAL" clId="{EC411A44-D838-4CBB-ADCA-16539148A74B}" dt="2020-12-11T12:07:18.301" v="2459" actId="47"/>
        <pc:sldMkLst>
          <pc:docMk/>
          <pc:sldMk cId="0" sldId="606"/>
        </pc:sldMkLst>
      </pc:sldChg>
      <pc:sldChg chg="del">
        <pc:chgData name="Jakub Hofman" userId="53285062-d52a-4c88-bcdc-d767b8cc0044" providerId="ADAL" clId="{EC411A44-D838-4CBB-ADCA-16539148A74B}" dt="2020-12-11T12:07:18.301" v="2459" actId="47"/>
        <pc:sldMkLst>
          <pc:docMk/>
          <pc:sldMk cId="0" sldId="607"/>
        </pc:sldMkLst>
      </pc:sldChg>
      <pc:sldChg chg="del">
        <pc:chgData name="Jakub Hofman" userId="53285062-d52a-4c88-bcdc-d767b8cc0044" providerId="ADAL" clId="{EC411A44-D838-4CBB-ADCA-16539148A74B}" dt="2020-12-11T12:07:18.301" v="2459" actId="47"/>
        <pc:sldMkLst>
          <pc:docMk/>
          <pc:sldMk cId="0" sldId="608"/>
        </pc:sldMkLst>
      </pc:sldChg>
      <pc:sldChg chg="del">
        <pc:chgData name="Jakub Hofman" userId="53285062-d52a-4c88-bcdc-d767b8cc0044" providerId="ADAL" clId="{EC411A44-D838-4CBB-ADCA-16539148A74B}" dt="2020-12-11T12:07:18.301" v="2459" actId="47"/>
        <pc:sldMkLst>
          <pc:docMk/>
          <pc:sldMk cId="0" sldId="609"/>
        </pc:sldMkLst>
      </pc:sldChg>
      <pc:sldChg chg="del">
        <pc:chgData name="Jakub Hofman" userId="53285062-d52a-4c88-bcdc-d767b8cc0044" providerId="ADAL" clId="{EC411A44-D838-4CBB-ADCA-16539148A74B}" dt="2020-12-11T12:07:18.301" v="2459" actId="47"/>
        <pc:sldMkLst>
          <pc:docMk/>
          <pc:sldMk cId="0" sldId="610"/>
        </pc:sldMkLst>
      </pc:sldChg>
      <pc:sldChg chg="del">
        <pc:chgData name="Jakub Hofman" userId="53285062-d52a-4c88-bcdc-d767b8cc0044" providerId="ADAL" clId="{EC411A44-D838-4CBB-ADCA-16539148A74B}" dt="2020-12-11T12:07:18.301" v="2459" actId="47"/>
        <pc:sldMkLst>
          <pc:docMk/>
          <pc:sldMk cId="0" sldId="611"/>
        </pc:sldMkLst>
      </pc:sldChg>
      <pc:sldChg chg="del">
        <pc:chgData name="Jakub Hofman" userId="53285062-d52a-4c88-bcdc-d767b8cc0044" providerId="ADAL" clId="{EC411A44-D838-4CBB-ADCA-16539148A74B}" dt="2020-12-11T12:12:56.366" v="2491" actId="47"/>
        <pc:sldMkLst>
          <pc:docMk/>
          <pc:sldMk cId="3309501794" sldId="620"/>
        </pc:sldMkLst>
      </pc:sldChg>
      <pc:sldChg chg="del">
        <pc:chgData name="Jakub Hofman" userId="53285062-d52a-4c88-bcdc-d767b8cc0044" providerId="ADAL" clId="{EC411A44-D838-4CBB-ADCA-16539148A74B}" dt="2020-12-11T12:15:00.783" v="2519" actId="47"/>
        <pc:sldMkLst>
          <pc:docMk/>
          <pc:sldMk cId="57384364" sldId="628"/>
        </pc:sldMkLst>
      </pc:sldChg>
      <pc:sldChg chg="del">
        <pc:chgData name="Jakub Hofman" userId="53285062-d52a-4c88-bcdc-d767b8cc0044" providerId="ADAL" clId="{EC411A44-D838-4CBB-ADCA-16539148A74B}" dt="2020-12-11T12:15:02.423" v="2520" actId="47"/>
        <pc:sldMkLst>
          <pc:docMk/>
          <pc:sldMk cId="1303721803" sldId="629"/>
        </pc:sldMkLst>
      </pc:sldChg>
      <pc:sldChg chg="del">
        <pc:chgData name="Jakub Hofman" userId="53285062-d52a-4c88-bcdc-d767b8cc0044" providerId="ADAL" clId="{EC411A44-D838-4CBB-ADCA-16539148A74B}" dt="2020-12-11T12:15:03.581" v="2521" actId="47"/>
        <pc:sldMkLst>
          <pc:docMk/>
          <pc:sldMk cId="4268245522" sldId="630"/>
        </pc:sldMkLst>
      </pc:sldChg>
      <pc:sldChg chg="add">
        <pc:chgData name="Jakub Hofman" userId="53285062-d52a-4c88-bcdc-d767b8cc0044" providerId="ADAL" clId="{EC411A44-D838-4CBB-ADCA-16539148A74B}" dt="2020-12-11T19:30:40.453" v="5384"/>
        <pc:sldMkLst>
          <pc:docMk/>
          <pc:sldMk cId="2395366347" sldId="631"/>
        </pc:sldMkLst>
      </pc:sldChg>
      <pc:sldChg chg="add del">
        <pc:chgData name="Jakub Hofman" userId="53285062-d52a-4c88-bcdc-d767b8cc0044" providerId="ADAL" clId="{EC411A44-D838-4CBB-ADCA-16539148A74B}" dt="2020-12-11T19:30:33.809" v="5383" actId="2696"/>
        <pc:sldMkLst>
          <pc:docMk/>
          <pc:sldMk cId="4198389108" sldId="631"/>
        </pc:sldMkLst>
      </pc:sldChg>
      <pc:sldChg chg="del">
        <pc:chgData name="Jakub Hofman" userId="53285062-d52a-4c88-bcdc-d767b8cc0044" providerId="ADAL" clId="{EC411A44-D838-4CBB-ADCA-16539148A74B}" dt="2020-12-11T12:12:12" v="2478" actId="47"/>
        <pc:sldMkLst>
          <pc:docMk/>
          <pc:sldMk cId="4057187117" sldId="632"/>
        </pc:sldMkLst>
      </pc:sldChg>
      <pc:sldChg chg="del">
        <pc:chgData name="Jakub Hofman" userId="53285062-d52a-4c88-bcdc-d767b8cc0044" providerId="ADAL" clId="{EC411A44-D838-4CBB-ADCA-16539148A74B}" dt="2020-12-11T19:30:33.809" v="5383" actId="2696"/>
        <pc:sldMkLst>
          <pc:docMk/>
          <pc:sldMk cId="2237360824" sldId="633"/>
        </pc:sldMkLst>
      </pc:sldChg>
      <pc:sldChg chg="add">
        <pc:chgData name="Jakub Hofman" userId="53285062-d52a-4c88-bcdc-d767b8cc0044" providerId="ADAL" clId="{EC411A44-D838-4CBB-ADCA-16539148A74B}" dt="2020-12-11T19:30:40.453" v="5384"/>
        <pc:sldMkLst>
          <pc:docMk/>
          <pc:sldMk cId="2311210400" sldId="633"/>
        </pc:sldMkLst>
      </pc:sldChg>
      <pc:sldChg chg="del">
        <pc:chgData name="Jakub Hofman" userId="53285062-d52a-4c88-bcdc-d767b8cc0044" providerId="ADAL" clId="{EC411A44-D838-4CBB-ADCA-16539148A74B}" dt="2020-12-11T12:07:18.301" v="2459" actId="47"/>
        <pc:sldMkLst>
          <pc:docMk/>
          <pc:sldMk cId="0" sldId="634"/>
        </pc:sldMkLst>
      </pc:sldChg>
      <pc:sldChg chg="del">
        <pc:chgData name="Jakub Hofman" userId="53285062-d52a-4c88-bcdc-d767b8cc0044" providerId="ADAL" clId="{EC411A44-D838-4CBB-ADCA-16539148A74B}" dt="2020-12-11T12:11:33.384" v="2471" actId="47"/>
        <pc:sldMkLst>
          <pc:docMk/>
          <pc:sldMk cId="4208634001" sldId="635"/>
        </pc:sldMkLst>
      </pc:sldChg>
      <pc:sldChg chg="del">
        <pc:chgData name="Jakub Hofman" userId="53285062-d52a-4c88-bcdc-d767b8cc0044" providerId="ADAL" clId="{EC411A44-D838-4CBB-ADCA-16539148A74B}" dt="2020-12-11T12:12:58.442" v="2493" actId="47"/>
        <pc:sldMkLst>
          <pc:docMk/>
          <pc:sldMk cId="1933740459" sldId="637"/>
        </pc:sldMkLst>
      </pc:sldChg>
      <pc:sldChg chg="del">
        <pc:chgData name="Jakub Hofman" userId="53285062-d52a-4c88-bcdc-d767b8cc0044" providerId="ADAL" clId="{EC411A44-D838-4CBB-ADCA-16539148A74B}" dt="2020-12-11T12:07:18.301" v="2459" actId="47"/>
        <pc:sldMkLst>
          <pc:docMk/>
          <pc:sldMk cId="0" sldId="640"/>
        </pc:sldMkLst>
      </pc:sldChg>
      <pc:sldChg chg="del">
        <pc:chgData name="Jakub Hofman" userId="53285062-d52a-4c88-bcdc-d767b8cc0044" providerId="ADAL" clId="{EC411A44-D838-4CBB-ADCA-16539148A74B}" dt="2020-12-11T12:07:18.301" v="2459" actId="47"/>
        <pc:sldMkLst>
          <pc:docMk/>
          <pc:sldMk cId="0" sldId="641"/>
        </pc:sldMkLst>
      </pc:sldChg>
      <pc:sldChg chg="del">
        <pc:chgData name="Jakub Hofman" userId="53285062-d52a-4c88-bcdc-d767b8cc0044" providerId="ADAL" clId="{EC411A44-D838-4CBB-ADCA-16539148A74B}" dt="2020-12-11T12:07:18.301" v="2459" actId="47"/>
        <pc:sldMkLst>
          <pc:docMk/>
          <pc:sldMk cId="0" sldId="642"/>
        </pc:sldMkLst>
      </pc:sldChg>
      <pc:sldChg chg="del">
        <pc:chgData name="Jakub Hofman" userId="53285062-d52a-4c88-bcdc-d767b8cc0044" providerId="ADAL" clId="{EC411A44-D838-4CBB-ADCA-16539148A74B}" dt="2020-12-11T12:07:18.301" v="2459" actId="47"/>
        <pc:sldMkLst>
          <pc:docMk/>
          <pc:sldMk cId="0" sldId="643"/>
        </pc:sldMkLst>
      </pc:sldChg>
      <pc:sldChg chg="del">
        <pc:chgData name="Jakub Hofman" userId="53285062-d52a-4c88-bcdc-d767b8cc0044" providerId="ADAL" clId="{EC411A44-D838-4CBB-ADCA-16539148A74B}" dt="2020-12-11T12:07:18.301" v="2459" actId="47"/>
        <pc:sldMkLst>
          <pc:docMk/>
          <pc:sldMk cId="0" sldId="644"/>
        </pc:sldMkLst>
      </pc:sldChg>
      <pc:sldChg chg="del">
        <pc:chgData name="Jakub Hofman" userId="53285062-d52a-4c88-bcdc-d767b8cc0044" providerId="ADAL" clId="{EC411A44-D838-4CBB-ADCA-16539148A74B}" dt="2020-12-11T12:07:18.301" v="2459" actId="47"/>
        <pc:sldMkLst>
          <pc:docMk/>
          <pc:sldMk cId="0" sldId="645"/>
        </pc:sldMkLst>
      </pc:sldChg>
      <pc:sldChg chg="del">
        <pc:chgData name="Jakub Hofman" userId="53285062-d52a-4c88-bcdc-d767b8cc0044" providerId="ADAL" clId="{EC411A44-D838-4CBB-ADCA-16539148A74B}" dt="2020-12-11T12:07:18.301" v="2459" actId="47"/>
        <pc:sldMkLst>
          <pc:docMk/>
          <pc:sldMk cId="0" sldId="646"/>
        </pc:sldMkLst>
      </pc:sldChg>
      <pc:sldChg chg="del">
        <pc:chgData name="Jakub Hofman" userId="53285062-d52a-4c88-bcdc-d767b8cc0044" providerId="ADAL" clId="{EC411A44-D838-4CBB-ADCA-16539148A74B}" dt="2020-12-11T12:07:18.301" v="2459" actId="47"/>
        <pc:sldMkLst>
          <pc:docMk/>
          <pc:sldMk cId="0" sldId="647"/>
        </pc:sldMkLst>
      </pc:sldChg>
      <pc:sldChg chg="del">
        <pc:chgData name="Jakub Hofman" userId="53285062-d52a-4c88-bcdc-d767b8cc0044" providerId="ADAL" clId="{EC411A44-D838-4CBB-ADCA-16539148A74B}" dt="2020-12-11T16:15:38.612" v="3847" actId="2696"/>
        <pc:sldMkLst>
          <pc:docMk/>
          <pc:sldMk cId="1987325271" sldId="648"/>
        </pc:sldMkLst>
      </pc:sldChg>
      <pc:sldChg chg="add del">
        <pc:chgData name="Jakub Hofman" userId="53285062-d52a-4c88-bcdc-d767b8cc0044" providerId="ADAL" clId="{EC411A44-D838-4CBB-ADCA-16539148A74B}" dt="2020-12-11T16:17:19.115" v="3919" actId="47"/>
        <pc:sldMkLst>
          <pc:docMk/>
          <pc:sldMk cId="2425035097" sldId="648"/>
        </pc:sldMkLst>
      </pc:sldChg>
      <pc:sldChg chg="del">
        <pc:chgData name="Jakub Hofman" userId="53285062-d52a-4c88-bcdc-d767b8cc0044" providerId="ADAL" clId="{EC411A44-D838-4CBB-ADCA-16539148A74B}" dt="2020-12-11T12:11:33.384" v="2471" actId="47"/>
        <pc:sldMkLst>
          <pc:docMk/>
          <pc:sldMk cId="2297995405" sldId="649"/>
        </pc:sldMkLst>
      </pc:sldChg>
      <pc:sldChg chg="addSp delSp modSp mod modNotesTx">
        <pc:chgData name="Jakub Hofman" userId="53285062-d52a-4c88-bcdc-d767b8cc0044" providerId="ADAL" clId="{EC411A44-D838-4CBB-ADCA-16539148A74B}" dt="2020-12-11T11:59:41.404" v="2392" actId="14100"/>
        <pc:sldMkLst>
          <pc:docMk/>
          <pc:sldMk cId="3424298555" sldId="650"/>
        </pc:sldMkLst>
        <pc:spChg chg="del mod">
          <ac:chgData name="Jakub Hofman" userId="53285062-d52a-4c88-bcdc-d767b8cc0044" providerId="ADAL" clId="{EC411A44-D838-4CBB-ADCA-16539148A74B}" dt="2020-12-11T11:58:29.318" v="2373" actId="21"/>
          <ac:spMkLst>
            <pc:docMk/>
            <pc:sldMk cId="3424298555" sldId="650"/>
            <ac:spMk id="2" creationId="{00000000-0000-0000-0000-000000000000}"/>
          </ac:spMkLst>
        </pc:spChg>
        <pc:spChg chg="mod">
          <ac:chgData name="Jakub Hofman" userId="53285062-d52a-4c88-bcdc-d767b8cc0044" providerId="ADAL" clId="{EC411A44-D838-4CBB-ADCA-16539148A74B}" dt="2020-12-11T11:10:31.448" v="1382" actId="20577"/>
          <ac:spMkLst>
            <pc:docMk/>
            <pc:sldMk cId="3424298555" sldId="650"/>
            <ac:spMk id="4" creationId="{00000000-0000-0000-0000-000000000000}"/>
          </ac:spMkLst>
        </pc:spChg>
        <pc:spChg chg="add mod">
          <ac:chgData name="Jakub Hofman" userId="53285062-d52a-4c88-bcdc-d767b8cc0044" providerId="ADAL" clId="{EC411A44-D838-4CBB-ADCA-16539148A74B}" dt="2020-12-11T11:59:35.717" v="2390" actId="14100"/>
          <ac:spMkLst>
            <pc:docMk/>
            <pc:sldMk cId="3424298555" sldId="650"/>
            <ac:spMk id="9" creationId="{D2B611E8-716E-46E7-A6C5-84C3EE85FE11}"/>
          </ac:spMkLst>
        </pc:spChg>
        <pc:spChg chg="del">
          <ac:chgData name="Jakub Hofman" userId="53285062-d52a-4c88-bcdc-d767b8cc0044" providerId="ADAL" clId="{EC411A44-D838-4CBB-ADCA-16539148A74B}" dt="2020-12-11T11:13:22.480" v="1399" actId="478"/>
          <ac:spMkLst>
            <pc:docMk/>
            <pc:sldMk cId="3424298555" sldId="650"/>
            <ac:spMk id="11" creationId="{00000000-0000-0000-0000-000000000000}"/>
          </ac:spMkLst>
        </pc:spChg>
        <pc:spChg chg="add del mod">
          <ac:chgData name="Jakub Hofman" userId="53285062-d52a-4c88-bcdc-d767b8cc0044" providerId="ADAL" clId="{EC411A44-D838-4CBB-ADCA-16539148A74B}" dt="2020-12-11T11:58:29.318" v="2373" actId="21"/>
          <ac:spMkLst>
            <pc:docMk/>
            <pc:sldMk cId="3424298555" sldId="650"/>
            <ac:spMk id="13" creationId="{F3651C4C-809E-43F8-8959-904611ABA0B5}"/>
          </ac:spMkLst>
        </pc:spChg>
        <pc:spChg chg="del">
          <ac:chgData name="Jakub Hofman" userId="53285062-d52a-4c88-bcdc-d767b8cc0044" providerId="ADAL" clId="{EC411A44-D838-4CBB-ADCA-16539148A74B}" dt="2020-12-11T11:13:11.465" v="1396" actId="478"/>
          <ac:spMkLst>
            <pc:docMk/>
            <pc:sldMk cId="3424298555" sldId="650"/>
            <ac:spMk id="16" creationId="{00000000-0000-0000-0000-000000000000}"/>
          </ac:spMkLst>
        </pc:spChg>
        <pc:spChg chg="add mod">
          <ac:chgData name="Jakub Hofman" userId="53285062-d52a-4c88-bcdc-d767b8cc0044" providerId="ADAL" clId="{EC411A44-D838-4CBB-ADCA-16539148A74B}" dt="2020-12-11T11:59:41.404" v="2392" actId="14100"/>
          <ac:spMkLst>
            <pc:docMk/>
            <pc:sldMk cId="3424298555" sldId="650"/>
            <ac:spMk id="17" creationId="{771341B8-AA70-4518-B3AB-42480106FA31}"/>
          </ac:spMkLst>
        </pc:spChg>
        <pc:picChg chg="mod">
          <ac:chgData name="Jakub Hofman" userId="53285062-d52a-4c88-bcdc-d767b8cc0044" providerId="ADAL" clId="{EC411A44-D838-4CBB-ADCA-16539148A74B}" dt="2020-12-11T11:59:21.923" v="2386" actId="14100"/>
          <ac:picMkLst>
            <pc:docMk/>
            <pc:sldMk cId="3424298555" sldId="650"/>
            <ac:picMk id="12" creationId="{00000000-0000-0000-0000-000000000000}"/>
          </ac:picMkLst>
        </pc:picChg>
        <pc:picChg chg="del">
          <ac:chgData name="Jakub Hofman" userId="53285062-d52a-4c88-bcdc-d767b8cc0044" providerId="ADAL" clId="{EC411A44-D838-4CBB-ADCA-16539148A74B}" dt="2020-12-11T11:58:29.318" v="2373" actId="21"/>
          <ac:picMkLst>
            <pc:docMk/>
            <pc:sldMk cId="3424298555" sldId="650"/>
            <ac:picMk id="14" creationId="{00000000-0000-0000-0000-000000000000}"/>
          </ac:picMkLst>
        </pc:picChg>
        <pc:picChg chg="add mod modCrop">
          <ac:chgData name="Jakub Hofman" userId="53285062-d52a-4c88-bcdc-d767b8cc0044" providerId="ADAL" clId="{EC411A44-D838-4CBB-ADCA-16539148A74B}" dt="2020-12-11T11:59:27.083" v="2388" actId="14100"/>
          <ac:picMkLst>
            <pc:docMk/>
            <pc:sldMk cId="3424298555" sldId="650"/>
            <ac:picMk id="15" creationId="{C99BEF2E-99D4-46EF-9149-41436BF60287}"/>
          </ac:picMkLst>
        </pc:picChg>
      </pc:sldChg>
      <pc:sldChg chg="del">
        <pc:chgData name="Jakub Hofman" userId="53285062-d52a-4c88-bcdc-d767b8cc0044" providerId="ADAL" clId="{EC411A44-D838-4CBB-ADCA-16539148A74B}" dt="2020-12-11T12:07:18.301" v="2459" actId="47"/>
        <pc:sldMkLst>
          <pc:docMk/>
          <pc:sldMk cId="0" sldId="651"/>
        </pc:sldMkLst>
      </pc:sldChg>
      <pc:sldChg chg="del">
        <pc:chgData name="Jakub Hofman" userId="53285062-d52a-4c88-bcdc-d767b8cc0044" providerId="ADAL" clId="{EC411A44-D838-4CBB-ADCA-16539148A74B}" dt="2020-12-11T12:07:18.301" v="2459" actId="47"/>
        <pc:sldMkLst>
          <pc:docMk/>
          <pc:sldMk cId="0" sldId="652"/>
        </pc:sldMkLst>
      </pc:sldChg>
      <pc:sldChg chg="add del">
        <pc:chgData name="Jakub Hofman" userId="53285062-d52a-4c88-bcdc-d767b8cc0044" providerId="ADAL" clId="{EC411A44-D838-4CBB-ADCA-16539148A74B}" dt="2020-12-11T14:57:23.456" v="2779" actId="2696"/>
        <pc:sldMkLst>
          <pc:docMk/>
          <pc:sldMk cId="735096398" sldId="653"/>
        </pc:sldMkLst>
      </pc:sldChg>
      <pc:sldChg chg="addSp delSp modSp add mod delAnim modAnim modNotesTx">
        <pc:chgData name="Jakub Hofman" userId="53285062-d52a-4c88-bcdc-d767b8cc0044" providerId="ADAL" clId="{EC411A44-D838-4CBB-ADCA-16539148A74B}" dt="2020-12-11T23:24:13.660" v="5848"/>
        <pc:sldMkLst>
          <pc:docMk/>
          <pc:sldMk cId="778279243" sldId="653"/>
        </pc:sldMkLst>
        <pc:spChg chg="mod">
          <ac:chgData name="Jakub Hofman" userId="53285062-d52a-4c88-bcdc-d767b8cc0044" providerId="ADAL" clId="{EC411A44-D838-4CBB-ADCA-16539148A74B}" dt="2020-12-11T19:31:03.634" v="5386"/>
          <ac:spMkLst>
            <pc:docMk/>
            <pc:sldMk cId="778279243" sldId="653"/>
            <ac:spMk id="2" creationId="{00000000-0000-0000-0000-000000000000}"/>
          </ac:spMkLst>
        </pc:spChg>
        <pc:spChg chg="del">
          <ac:chgData name="Jakub Hofman" userId="53285062-d52a-4c88-bcdc-d767b8cc0044" providerId="ADAL" clId="{EC411A44-D838-4CBB-ADCA-16539148A74B}" dt="2020-12-11T23:10:10.036" v="5797" actId="478"/>
          <ac:spMkLst>
            <pc:docMk/>
            <pc:sldMk cId="778279243" sldId="653"/>
            <ac:spMk id="7" creationId="{00000000-0000-0000-0000-000000000000}"/>
          </ac:spMkLst>
        </pc:spChg>
        <pc:spChg chg="mod">
          <ac:chgData name="Jakub Hofman" userId="53285062-d52a-4c88-bcdc-d767b8cc0044" providerId="ADAL" clId="{EC411A44-D838-4CBB-ADCA-16539148A74B}" dt="2020-12-11T19:31:22.883" v="5392" actId="688"/>
          <ac:spMkLst>
            <pc:docMk/>
            <pc:sldMk cId="778279243" sldId="653"/>
            <ac:spMk id="11" creationId="{00000000-0000-0000-0000-000000000000}"/>
          </ac:spMkLst>
        </pc:spChg>
        <pc:spChg chg="mod">
          <ac:chgData name="Jakub Hofman" userId="53285062-d52a-4c88-bcdc-d767b8cc0044" providerId="ADAL" clId="{EC411A44-D838-4CBB-ADCA-16539148A74B}" dt="2020-12-11T19:31:29.850" v="5395" actId="1076"/>
          <ac:spMkLst>
            <pc:docMk/>
            <pc:sldMk cId="778279243" sldId="653"/>
            <ac:spMk id="12" creationId="{00000000-0000-0000-0000-000000000000}"/>
          </ac:spMkLst>
        </pc:spChg>
        <pc:spChg chg="mod">
          <ac:chgData name="Jakub Hofman" userId="53285062-d52a-4c88-bcdc-d767b8cc0044" providerId="ADAL" clId="{EC411A44-D838-4CBB-ADCA-16539148A74B}" dt="2020-12-11T19:31:27.642" v="5394" actId="1076"/>
          <ac:spMkLst>
            <pc:docMk/>
            <pc:sldMk cId="778279243" sldId="653"/>
            <ac:spMk id="13" creationId="{00000000-0000-0000-0000-000000000000}"/>
          </ac:spMkLst>
        </pc:spChg>
        <pc:spChg chg="del">
          <ac:chgData name="Jakub Hofman" userId="53285062-d52a-4c88-bcdc-d767b8cc0044" providerId="ADAL" clId="{EC411A44-D838-4CBB-ADCA-16539148A74B}" dt="2020-12-11T23:10:10.036" v="5797" actId="478"/>
          <ac:spMkLst>
            <pc:docMk/>
            <pc:sldMk cId="778279243" sldId="653"/>
            <ac:spMk id="16" creationId="{00000000-0000-0000-0000-000000000000}"/>
          </ac:spMkLst>
        </pc:spChg>
        <pc:spChg chg="del">
          <ac:chgData name="Jakub Hofman" userId="53285062-d52a-4c88-bcdc-d767b8cc0044" providerId="ADAL" clId="{EC411A44-D838-4CBB-ADCA-16539148A74B}" dt="2020-12-11T23:10:10.036" v="5797" actId="478"/>
          <ac:spMkLst>
            <pc:docMk/>
            <pc:sldMk cId="778279243" sldId="653"/>
            <ac:spMk id="17" creationId="{00000000-0000-0000-0000-000000000000}"/>
          </ac:spMkLst>
        </pc:spChg>
        <pc:spChg chg="add mod">
          <ac:chgData name="Jakub Hofman" userId="53285062-d52a-4c88-bcdc-d767b8cc0044" providerId="ADAL" clId="{EC411A44-D838-4CBB-ADCA-16539148A74B}" dt="2020-12-11T23:10:05.242" v="5796" actId="1076"/>
          <ac:spMkLst>
            <pc:docMk/>
            <pc:sldMk cId="778279243" sldId="653"/>
            <ac:spMk id="18" creationId="{48ED54C3-397F-4752-BBDF-1339CF31C703}"/>
          </ac:spMkLst>
        </pc:spChg>
        <pc:picChg chg="mod">
          <ac:chgData name="Jakub Hofman" userId="53285062-d52a-4c88-bcdc-d767b8cc0044" providerId="ADAL" clId="{EC411A44-D838-4CBB-ADCA-16539148A74B}" dt="2020-12-11T19:31:14.162" v="5388" actId="1076"/>
          <ac:picMkLst>
            <pc:docMk/>
            <pc:sldMk cId="778279243" sldId="653"/>
            <ac:picMk id="6" creationId="{00000000-0000-0000-0000-000000000000}"/>
          </ac:picMkLst>
        </pc:picChg>
        <pc:picChg chg="mod">
          <ac:chgData name="Jakub Hofman" userId="53285062-d52a-4c88-bcdc-d767b8cc0044" providerId="ADAL" clId="{EC411A44-D838-4CBB-ADCA-16539148A74B}" dt="2020-12-11T19:31:16.491" v="5389" actId="1076"/>
          <ac:picMkLst>
            <pc:docMk/>
            <pc:sldMk cId="778279243" sldId="653"/>
            <ac:picMk id="9" creationId="{00000000-0000-0000-0000-000000000000}"/>
          </ac:picMkLst>
        </pc:picChg>
        <pc:picChg chg="mod">
          <ac:chgData name="Jakub Hofman" userId="53285062-d52a-4c88-bcdc-d767b8cc0044" providerId="ADAL" clId="{EC411A44-D838-4CBB-ADCA-16539148A74B}" dt="2020-12-11T19:31:09.555" v="5387" actId="1076"/>
          <ac:picMkLst>
            <pc:docMk/>
            <pc:sldMk cId="778279243" sldId="653"/>
            <ac:picMk id="10" creationId="{00000000-0000-0000-0000-000000000000}"/>
          </ac:picMkLst>
        </pc:picChg>
        <pc:picChg chg="del">
          <ac:chgData name="Jakub Hofman" userId="53285062-d52a-4c88-bcdc-d767b8cc0044" providerId="ADAL" clId="{EC411A44-D838-4CBB-ADCA-16539148A74B}" dt="2020-12-11T16:39:38.192" v="4126" actId="478"/>
          <ac:picMkLst>
            <pc:docMk/>
            <pc:sldMk cId="778279243" sldId="653"/>
            <ac:picMk id="14" creationId="{00000000-0000-0000-0000-000000000000}"/>
          </ac:picMkLst>
        </pc:picChg>
        <pc:picChg chg="del">
          <ac:chgData name="Jakub Hofman" userId="53285062-d52a-4c88-bcdc-d767b8cc0044" providerId="ADAL" clId="{EC411A44-D838-4CBB-ADCA-16539148A74B}" dt="2020-12-11T16:39:25.519" v="4125" actId="478"/>
          <ac:picMkLst>
            <pc:docMk/>
            <pc:sldMk cId="778279243" sldId="653"/>
            <ac:picMk id="18" creationId="{5CDF3263-3373-4195-9218-497BD04AE332}"/>
          </ac:picMkLst>
        </pc:picChg>
      </pc:sldChg>
      <pc:sldChg chg="addSp delSp modSp del mod">
        <pc:chgData name="Jakub Hofman" userId="53285062-d52a-4c88-bcdc-d767b8cc0044" providerId="ADAL" clId="{EC411A44-D838-4CBB-ADCA-16539148A74B}" dt="2020-12-11T12:17:28.067" v="2529" actId="2696"/>
        <pc:sldMkLst>
          <pc:docMk/>
          <pc:sldMk cId="1444309968" sldId="653"/>
        </pc:sldMkLst>
        <pc:picChg chg="add del mod">
          <ac:chgData name="Jakub Hofman" userId="53285062-d52a-4c88-bcdc-d767b8cc0044" providerId="ADAL" clId="{EC411A44-D838-4CBB-ADCA-16539148A74B}" dt="2020-12-10T13:48:09.531" v="261" actId="478"/>
          <ac:picMkLst>
            <pc:docMk/>
            <pc:sldMk cId="1444309968" sldId="653"/>
            <ac:picMk id="5" creationId="{CDF712C9-E918-4369-AA4D-B59AD6C0DA86}"/>
          </ac:picMkLst>
        </pc:picChg>
        <pc:picChg chg="add mod">
          <ac:chgData name="Jakub Hofman" userId="53285062-d52a-4c88-bcdc-d767b8cc0044" providerId="ADAL" clId="{EC411A44-D838-4CBB-ADCA-16539148A74B}" dt="2020-12-10T13:48:18.353" v="264" actId="1076"/>
          <ac:picMkLst>
            <pc:docMk/>
            <pc:sldMk cId="1444309968" sldId="653"/>
            <ac:picMk id="18" creationId="{5CDF3263-3373-4195-9218-497BD04AE332}"/>
          </ac:picMkLst>
        </pc:picChg>
      </pc:sldChg>
      <pc:sldChg chg="add del">
        <pc:chgData name="Jakub Hofman" userId="53285062-d52a-4c88-bcdc-d767b8cc0044" providerId="ADAL" clId="{EC411A44-D838-4CBB-ADCA-16539148A74B}" dt="2020-12-11T14:57:48.160" v="2781" actId="2696"/>
        <pc:sldMkLst>
          <pc:docMk/>
          <pc:sldMk cId="1770478650" sldId="653"/>
        </pc:sldMkLst>
      </pc:sldChg>
      <pc:sldChg chg="del">
        <pc:chgData name="Jakub Hofman" userId="53285062-d52a-4c88-bcdc-d767b8cc0044" providerId="ADAL" clId="{EC411A44-D838-4CBB-ADCA-16539148A74B}" dt="2020-12-11T12:08:43.944" v="2461" actId="47"/>
        <pc:sldMkLst>
          <pc:docMk/>
          <pc:sldMk cId="1997932519" sldId="654"/>
        </pc:sldMkLst>
      </pc:sldChg>
      <pc:sldChg chg="del">
        <pc:chgData name="Jakub Hofman" userId="53285062-d52a-4c88-bcdc-d767b8cc0044" providerId="ADAL" clId="{EC411A44-D838-4CBB-ADCA-16539148A74B}" dt="2020-12-11T11:19:45.933" v="1506" actId="2696"/>
        <pc:sldMkLst>
          <pc:docMk/>
          <pc:sldMk cId="1159179500" sldId="657"/>
        </pc:sldMkLst>
      </pc:sldChg>
      <pc:sldChg chg="add">
        <pc:chgData name="Jakub Hofman" userId="53285062-d52a-4c88-bcdc-d767b8cc0044" providerId="ADAL" clId="{EC411A44-D838-4CBB-ADCA-16539148A74B}" dt="2020-12-11T11:19:50.682" v="1507"/>
        <pc:sldMkLst>
          <pc:docMk/>
          <pc:sldMk cId="2664816087" sldId="657"/>
        </pc:sldMkLst>
      </pc:sldChg>
      <pc:sldChg chg="add del">
        <pc:chgData name="Jakub Hofman" userId="53285062-d52a-4c88-bcdc-d767b8cc0044" providerId="ADAL" clId="{EC411A44-D838-4CBB-ADCA-16539148A74B}" dt="2020-12-11T16:17:19.115" v="3919" actId="47"/>
        <pc:sldMkLst>
          <pc:docMk/>
          <pc:sldMk cId="1451494255" sldId="658"/>
        </pc:sldMkLst>
      </pc:sldChg>
      <pc:sldChg chg="del">
        <pc:chgData name="Jakub Hofman" userId="53285062-d52a-4c88-bcdc-d767b8cc0044" providerId="ADAL" clId="{EC411A44-D838-4CBB-ADCA-16539148A74B}" dt="2020-12-11T16:15:38.612" v="3847" actId="2696"/>
        <pc:sldMkLst>
          <pc:docMk/>
          <pc:sldMk cId="2546998243" sldId="658"/>
        </pc:sldMkLst>
      </pc:sldChg>
      <pc:sldChg chg="add">
        <pc:chgData name="Jakub Hofman" userId="53285062-d52a-4c88-bcdc-d767b8cc0044" providerId="ADAL" clId="{EC411A44-D838-4CBB-ADCA-16539148A74B}" dt="2020-12-11T16:20:35.078" v="3952"/>
        <pc:sldMkLst>
          <pc:docMk/>
          <pc:sldMk cId="1373523730" sldId="659"/>
        </pc:sldMkLst>
      </pc:sldChg>
      <pc:sldChg chg="add del">
        <pc:chgData name="Jakub Hofman" userId="53285062-d52a-4c88-bcdc-d767b8cc0044" providerId="ADAL" clId="{EC411A44-D838-4CBB-ADCA-16539148A74B}" dt="2020-12-11T16:20:26.622" v="3951" actId="2696"/>
        <pc:sldMkLst>
          <pc:docMk/>
          <pc:sldMk cId="1780221662" sldId="659"/>
        </pc:sldMkLst>
      </pc:sldChg>
      <pc:sldChg chg="del">
        <pc:chgData name="Jakub Hofman" userId="53285062-d52a-4c88-bcdc-d767b8cc0044" providerId="ADAL" clId="{EC411A44-D838-4CBB-ADCA-16539148A74B}" dt="2020-12-11T16:15:38.612" v="3847" actId="2696"/>
        <pc:sldMkLst>
          <pc:docMk/>
          <pc:sldMk cId="1884018744" sldId="659"/>
        </pc:sldMkLst>
      </pc:sldChg>
      <pc:sldChg chg="del">
        <pc:chgData name="Jakub Hofman" userId="53285062-d52a-4c88-bcdc-d767b8cc0044" providerId="ADAL" clId="{EC411A44-D838-4CBB-ADCA-16539148A74B}" dt="2020-12-11T12:08:43.944" v="2461" actId="47"/>
        <pc:sldMkLst>
          <pc:docMk/>
          <pc:sldMk cId="912486051" sldId="660"/>
        </pc:sldMkLst>
      </pc:sldChg>
      <pc:sldChg chg="del">
        <pc:chgData name="Jakub Hofman" userId="53285062-d52a-4c88-bcdc-d767b8cc0044" providerId="ADAL" clId="{EC411A44-D838-4CBB-ADCA-16539148A74B}" dt="2020-12-11T12:07:18.301" v="2459" actId="47"/>
        <pc:sldMkLst>
          <pc:docMk/>
          <pc:sldMk cId="0" sldId="661"/>
        </pc:sldMkLst>
      </pc:sldChg>
      <pc:sldChg chg="del">
        <pc:chgData name="Jakub Hofman" userId="53285062-d52a-4c88-bcdc-d767b8cc0044" providerId="ADAL" clId="{EC411A44-D838-4CBB-ADCA-16539148A74B}" dt="2020-12-11T12:07:18.301" v="2459" actId="47"/>
        <pc:sldMkLst>
          <pc:docMk/>
          <pc:sldMk cId="0" sldId="662"/>
        </pc:sldMkLst>
      </pc:sldChg>
      <pc:sldChg chg="del">
        <pc:chgData name="Jakub Hofman" userId="53285062-d52a-4c88-bcdc-d767b8cc0044" providerId="ADAL" clId="{EC411A44-D838-4CBB-ADCA-16539148A74B}" dt="2020-12-11T12:07:18.301" v="2459" actId="47"/>
        <pc:sldMkLst>
          <pc:docMk/>
          <pc:sldMk cId="0" sldId="663"/>
        </pc:sldMkLst>
      </pc:sldChg>
      <pc:sldChg chg="del">
        <pc:chgData name="Jakub Hofman" userId="53285062-d52a-4c88-bcdc-d767b8cc0044" providerId="ADAL" clId="{EC411A44-D838-4CBB-ADCA-16539148A74B}" dt="2020-12-11T12:08:35.023" v="2460" actId="47"/>
        <pc:sldMkLst>
          <pc:docMk/>
          <pc:sldMk cId="0" sldId="664"/>
        </pc:sldMkLst>
      </pc:sldChg>
      <pc:sldChg chg="addSp delSp modSp add mod chgLayout">
        <pc:chgData name="Jakub Hofman" userId="53285062-d52a-4c88-bcdc-d767b8cc0044" providerId="ADAL" clId="{EC411A44-D838-4CBB-ADCA-16539148A74B}" dt="2020-12-11T22:31:31.736" v="5743" actId="14100"/>
        <pc:sldMkLst>
          <pc:docMk/>
          <pc:sldMk cId="2124807538" sldId="666"/>
        </pc:sldMkLst>
        <pc:spChg chg="add mod ord">
          <ac:chgData name="Jakub Hofman" userId="53285062-d52a-4c88-bcdc-d767b8cc0044" providerId="ADAL" clId="{EC411A44-D838-4CBB-ADCA-16539148A74B}" dt="2020-12-11T22:12:19.439" v="5710" actId="20577"/>
          <ac:spMkLst>
            <pc:docMk/>
            <pc:sldMk cId="2124807538" sldId="666"/>
            <ac:spMk id="2" creationId="{650C9618-0094-4577-BDBD-9FD3BCB52F6A}"/>
          </ac:spMkLst>
        </pc:spChg>
        <pc:spChg chg="add mod ord">
          <ac:chgData name="Jakub Hofman" userId="53285062-d52a-4c88-bcdc-d767b8cc0044" providerId="ADAL" clId="{EC411A44-D838-4CBB-ADCA-16539148A74B}" dt="2020-12-11T22:12:14.623" v="5698" actId="700"/>
          <ac:spMkLst>
            <pc:docMk/>
            <pc:sldMk cId="2124807538" sldId="666"/>
            <ac:spMk id="3" creationId="{F25F1A6D-C30D-44EA-9E7F-A5C4F3EB56B3}"/>
          </ac:spMkLst>
        </pc:spChg>
        <pc:spChg chg="mod ord">
          <ac:chgData name="Jakub Hofman" userId="53285062-d52a-4c88-bcdc-d767b8cc0044" providerId="ADAL" clId="{EC411A44-D838-4CBB-ADCA-16539148A74B}" dt="2020-12-11T22:12:14.623" v="5698" actId="700"/>
          <ac:spMkLst>
            <pc:docMk/>
            <pc:sldMk cId="2124807538" sldId="666"/>
            <ac:spMk id="4" creationId="{00000000-0000-0000-0000-000000000000}"/>
          </ac:spMkLst>
        </pc:spChg>
        <pc:spChg chg="add mod">
          <ac:chgData name="Jakub Hofman" userId="53285062-d52a-4c88-bcdc-d767b8cc0044" providerId="ADAL" clId="{EC411A44-D838-4CBB-ADCA-16539148A74B}" dt="2020-12-11T22:12:50.695" v="5717" actId="1076"/>
          <ac:spMkLst>
            <pc:docMk/>
            <pc:sldMk cId="2124807538" sldId="666"/>
            <ac:spMk id="8" creationId="{36D336EB-CF21-41E0-8DDC-B2F799F61550}"/>
          </ac:spMkLst>
        </pc:spChg>
        <pc:picChg chg="del mod">
          <ac:chgData name="Jakub Hofman" userId="53285062-d52a-4c88-bcdc-d767b8cc0044" providerId="ADAL" clId="{EC411A44-D838-4CBB-ADCA-16539148A74B}" dt="2020-12-11T22:30:31.200" v="5729" actId="478"/>
          <ac:picMkLst>
            <pc:docMk/>
            <pc:sldMk cId="2124807538" sldId="666"/>
            <ac:picMk id="5" creationId="{00000000-0000-0000-0000-000000000000}"/>
          </ac:picMkLst>
        </pc:picChg>
        <pc:picChg chg="del mod">
          <ac:chgData name="Jakub Hofman" userId="53285062-d52a-4c88-bcdc-d767b8cc0044" providerId="ADAL" clId="{EC411A44-D838-4CBB-ADCA-16539148A74B}" dt="2020-12-11T22:30:32.111" v="5730" actId="478"/>
          <ac:picMkLst>
            <pc:docMk/>
            <pc:sldMk cId="2124807538" sldId="666"/>
            <ac:picMk id="6" creationId="{00000000-0000-0000-0000-000000000000}"/>
          </ac:picMkLst>
        </pc:picChg>
        <pc:picChg chg="add mod modCrop">
          <ac:chgData name="Jakub Hofman" userId="53285062-d52a-4c88-bcdc-d767b8cc0044" providerId="ADAL" clId="{EC411A44-D838-4CBB-ADCA-16539148A74B}" dt="2020-12-11T22:31:25.576" v="5741" actId="14100"/>
          <ac:picMkLst>
            <pc:docMk/>
            <pc:sldMk cId="2124807538" sldId="666"/>
            <ac:picMk id="10" creationId="{984A65E2-3519-4B21-A5C1-27215933551B}"/>
          </ac:picMkLst>
        </pc:picChg>
        <pc:picChg chg="add mod modCrop">
          <ac:chgData name="Jakub Hofman" userId="53285062-d52a-4c88-bcdc-d767b8cc0044" providerId="ADAL" clId="{EC411A44-D838-4CBB-ADCA-16539148A74B}" dt="2020-12-11T22:31:31.736" v="5743" actId="14100"/>
          <ac:picMkLst>
            <pc:docMk/>
            <pc:sldMk cId="2124807538" sldId="666"/>
            <ac:picMk id="12" creationId="{30B025D8-10B2-48BD-9809-BD4C3366A22A}"/>
          </ac:picMkLst>
        </pc:picChg>
      </pc:sldChg>
      <pc:sldChg chg="del">
        <pc:chgData name="Jakub Hofman" userId="53285062-d52a-4c88-bcdc-d767b8cc0044" providerId="ADAL" clId="{EC411A44-D838-4CBB-ADCA-16539148A74B}" dt="2020-12-11T12:14:02.132" v="2498" actId="2696"/>
        <pc:sldMkLst>
          <pc:docMk/>
          <pc:sldMk cId="2755501126" sldId="666"/>
        </pc:sldMkLst>
      </pc:sldChg>
      <pc:sldChg chg="delSp add del mod">
        <pc:chgData name="Jakub Hofman" userId="53285062-d52a-4c88-bcdc-d767b8cc0044" providerId="ADAL" clId="{EC411A44-D838-4CBB-ADCA-16539148A74B}" dt="2020-12-11T22:11:25.645" v="5691" actId="2696"/>
        <pc:sldMkLst>
          <pc:docMk/>
          <pc:sldMk cId="4255248587" sldId="666"/>
        </pc:sldMkLst>
        <pc:spChg chg="del">
          <ac:chgData name="Jakub Hofman" userId="53285062-d52a-4c88-bcdc-d767b8cc0044" providerId="ADAL" clId="{EC411A44-D838-4CBB-ADCA-16539148A74B}" dt="2020-12-11T16:45:10.944" v="4244" actId="478"/>
          <ac:spMkLst>
            <pc:docMk/>
            <pc:sldMk cId="4255248587" sldId="666"/>
            <ac:spMk id="7" creationId="{00000000-0000-0000-0000-000000000000}"/>
          </ac:spMkLst>
        </pc:spChg>
      </pc:sldChg>
      <pc:sldChg chg="addSp delSp modSp mod delAnim chgLayout modNotesTx">
        <pc:chgData name="Jakub Hofman" userId="53285062-d52a-4c88-bcdc-d767b8cc0044" providerId="ADAL" clId="{EC411A44-D838-4CBB-ADCA-16539148A74B}" dt="2020-12-11T15:01:52.311" v="2826"/>
        <pc:sldMkLst>
          <pc:docMk/>
          <pc:sldMk cId="3997344257" sldId="667"/>
        </pc:sldMkLst>
        <pc:spChg chg="add mod ord">
          <ac:chgData name="Jakub Hofman" userId="53285062-d52a-4c88-bcdc-d767b8cc0044" providerId="ADAL" clId="{EC411A44-D838-4CBB-ADCA-16539148A74B}" dt="2020-12-11T11:50:53.126" v="2138" actId="20577"/>
          <ac:spMkLst>
            <pc:docMk/>
            <pc:sldMk cId="3997344257" sldId="667"/>
            <ac:spMk id="4" creationId="{3FC222E2-64A8-4C95-A558-06D62962029C}"/>
          </ac:spMkLst>
        </pc:spChg>
        <pc:spChg chg="mod ord">
          <ac:chgData name="Jakub Hofman" userId="53285062-d52a-4c88-bcdc-d767b8cc0044" providerId="ADAL" clId="{EC411A44-D838-4CBB-ADCA-16539148A74B}" dt="2020-12-11T15:01:52.311" v="2826"/>
          <ac:spMkLst>
            <pc:docMk/>
            <pc:sldMk cId="3997344257" sldId="667"/>
            <ac:spMk id="9" creationId="{00000000-0000-0000-0000-000000000000}"/>
          </ac:spMkLst>
        </pc:spChg>
        <pc:spChg chg="add mod">
          <ac:chgData name="Jakub Hofman" userId="53285062-d52a-4c88-bcdc-d767b8cc0044" providerId="ADAL" clId="{EC411A44-D838-4CBB-ADCA-16539148A74B}" dt="2020-12-11T11:44:40.050" v="2054" actId="1076"/>
          <ac:spMkLst>
            <pc:docMk/>
            <pc:sldMk cId="3997344257" sldId="667"/>
            <ac:spMk id="13" creationId="{077FB3C3-DB6C-48A6-9715-7D222EEBDC4E}"/>
          </ac:spMkLst>
        </pc:spChg>
        <pc:spChg chg="add mod">
          <ac:chgData name="Jakub Hofman" userId="53285062-d52a-4c88-bcdc-d767b8cc0044" providerId="ADAL" clId="{EC411A44-D838-4CBB-ADCA-16539148A74B}" dt="2020-12-11T11:52:06.082" v="2150" actId="1076"/>
          <ac:spMkLst>
            <pc:docMk/>
            <pc:sldMk cId="3997344257" sldId="667"/>
            <ac:spMk id="16" creationId="{A815B0E0-24D2-4C6F-A88A-8B5654F03E53}"/>
          </ac:spMkLst>
        </pc:spChg>
        <pc:spChg chg="del">
          <ac:chgData name="Jakub Hofman" userId="53285062-d52a-4c88-bcdc-d767b8cc0044" providerId="ADAL" clId="{EC411A44-D838-4CBB-ADCA-16539148A74B}" dt="2020-12-11T11:44:43.018" v="2055" actId="478"/>
          <ac:spMkLst>
            <pc:docMk/>
            <pc:sldMk cId="3997344257" sldId="667"/>
            <ac:spMk id="27" creationId="{00000000-0000-0000-0000-000000000000}"/>
          </ac:spMkLst>
        </pc:spChg>
        <pc:spChg chg="mod">
          <ac:chgData name="Jakub Hofman" userId="53285062-d52a-4c88-bcdc-d767b8cc0044" providerId="ADAL" clId="{EC411A44-D838-4CBB-ADCA-16539148A74B}" dt="2020-12-11T11:46:23.146" v="2086" actId="1076"/>
          <ac:spMkLst>
            <pc:docMk/>
            <pc:sldMk cId="3997344257" sldId="667"/>
            <ac:spMk id="36" creationId="{00000000-0000-0000-0000-000000000000}"/>
          </ac:spMkLst>
        </pc:spChg>
        <pc:spChg chg="del">
          <ac:chgData name="Jakub Hofman" userId="53285062-d52a-4c88-bcdc-d767b8cc0044" providerId="ADAL" clId="{EC411A44-D838-4CBB-ADCA-16539148A74B}" dt="2020-12-11T11:44:51.603" v="2056" actId="478"/>
          <ac:spMkLst>
            <pc:docMk/>
            <pc:sldMk cId="3997344257" sldId="667"/>
            <ac:spMk id="37" creationId="{00000000-0000-0000-0000-000000000000}"/>
          </ac:spMkLst>
        </pc:spChg>
        <pc:picChg chg="mod">
          <ac:chgData name="Jakub Hofman" userId="53285062-d52a-4c88-bcdc-d767b8cc0044" providerId="ADAL" clId="{EC411A44-D838-4CBB-ADCA-16539148A74B}" dt="2020-12-11T11:46:27.186" v="2088" actId="1076"/>
          <ac:picMkLst>
            <pc:docMk/>
            <pc:sldMk cId="3997344257" sldId="667"/>
            <ac:picMk id="2" creationId="{00000000-0000-0000-0000-000000000000}"/>
          </ac:picMkLst>
        </pc:picChg>
        <pc:picChg chg="mod">
          <ac:chgData name="Jakub Hofman" userId="53285062-d52a-4c88-bcdc-d767b8cc0044" providerId="ADAL" clId="{EC411A44-D838-4CBB-ADCA-16539148A74B}" dt="2020-12-11T11:50:59.322" v="2139" actId="1076"/>
          <ac:picMkLst>
            <pc:docMk/>
            <pc:sldMk cId="3997344257" sldId="667"/>
            <ac:picMk id="11" creationId="{00000000-0000-0000-0000-000000000000}"/>
          </ac:picMkLst>
        </pc:picChg>
        <pc:picChg chg="mod">
          <ac:chgData name="Jakub Hofman" userId="53285062-d52a-4c88-bcdc-d767b8cc0044" providerId="ADAL" clId="{EC411A44-D838-4CBB-ADCA-16539148A74B}" dt="2020-12-11T11:46:25.210" v="2087" actId="1076"/>
          <ac:picMkLst>
            <pc:docMk/>
            <pc:sldMk cId="3997344257" sldId="667"/>
            <ac:picMk id="25" creationId="{00000000-0000-0000-0000-000000000000}"/>
          </ac:picMkLst>
        </pc:picChg>
        <pc:picChg chg="del">
          <ac:chgData name="Jakub Hofman" userId="53285062-d52a-4c88-bcdc-d767b8cc0044" providerId="ADAL" clId="{EC411A44-D838-4CBB-ADCA-16539148A74B}" dt="2020-12-11T11:44:43.018" v="2055" actId="478"/>
          <ac:picMkLst>
            <pc:docMk/>
            <pc:sldMk cId="3997344257" sldId="667"/>
            <ac:picMk id="26" creationId="{00000000-0000-0000-0000-000000000000}"/>
          </ac:picMkLst>
        </pc:picChg>
      </pc:sldChg>
      <pc:sldChg chg="delSp modSp mod modAnim">
        <pc:chgData name="Jakub Hofman" userId="53285062-d52a-4c88-bcdc-d767b8cc0044" providerId="ADAL" clId="{EC411A44-D838-4CBB-ADCA-16539148A74B}" dt="2020-12-11T23:20:41.644" v="5819"/>
        <pc:sldMkLst>
          <pc:docMk/>
          <pc:sldMk cId="118471829" sldId="668"/>
        </pc:sldMkLst>
        <pc:spChg chg="mod">
          <ac:chgData name="Jakub Hofman" userId="53285062-d52a-4c88-bcdc-d767b8cc0044" providerId="ADAL" clId="{EC411A44-D838-4CBB-ADCA-16539148A74B}" dt="2020-12-11T11:45:09.722" v="2062" actId="1076"/>
          <ac:spMkLst>
            <pc:docMk/>
            <pc:sldMk cId="118471829" sldId="668"/>
            <ac:spMk id="3" creationId="{00000000-0000-0000-0000-000000000000}"/>
          </ac:spMkLst>
        </pc:spChg>
        <pc:spChg chg="del">
          <ac:chgData name="Jakub Hofman" userId="53285062-d52a-4c88-bcdc-d767b8cc0044" providerId="ADAL" clId="{EC411A44-D838-4CBB-ADCA-16539148A74B}" dt="2020-12-11T11:22:54.673" v="1560" actId="478"/>
          <ac:spMkLst>
            <pc:docMk/>
            <pc:sldMk cId="118471829" sldId="668"/>
            <ac:spMk id="4" creationId="{E0DB0CEF-9881-49FF-954B-15FFC7C7D0B0}"/>
          </ac:spMkLst>
        </pc:spChg>
        <pc:spChg chg="mod">
          <ac:chgData name="Jakub Hofman" userId="53285062-d52a-4c88-bcdc-d767b8cc0044" providerId="ADAL" clId="{EC411A44-D838-4CBB-ADCA-16539148A74B}" dt="2020-12-11T11:43:04.808" v="2018"/>
          <ac:spMkLst>
            <pc:docMk/>
            <pc:sldMk cId="118471829" sldId="668"/>
            <ac:spMk id="9" creationId="{00000000-0000-0000-0000-000000000000}"/>
          </ac:spMkLst>
        </pc:spChg>
        <pc:picChg chg="mod ord">
          <ac:chgData name="Jakub Hofman" userId="53285062-d52a-4c88-bcdc-d767b8cc0044" providerId="ADAL" clId="{EC411A44-D838-4CBB-ADCA-16539148A74B}" dt="2020-12-11T11:45:31.545" v="2069" actId="166"/>
          <ac:picMkLst>
            <pc:docMk/>
            <pc:sldMk cId="118471829" sldId="668"/>
            <ac:picMk id="2" creationId="{00000000-0000-0000-0000-000000000000}"/>
          </ac:picMkLst>
        </pc:picChg>
        <pc:picChg chg="mod ord">
          <ac:chgData name="Jakub Hofman" userId="53285062-d52a-4c88-bcdc-d767b8cc0044" providerId="ADAL" clId="{EC411A44-D838-4CBB-ADCA-16539148A74B}" dt="2020-12-11T11:45:31.545" v="2069" actId="166"/>
          <ac:picMkLst>
            <pc:docMk/>
            <pc:sldMk cId="118471829" sldId="668"/>
            <ac:picMk id="25" creationId="{00000000-0000-0000-0000-000000000000}"/>
          </ac:picMkLst>
        </pc:picChg>
        <pc:picChg chg="mod">
          <ac:chgData name="Jakub Hofman" userId="53285062-d52a-4c88-bcdc-d767b8cc0044" providerId="ADAL" clId="{EC411A44-D838-4CBB-ADCA-16539148A74B}" dt="2020-12-11T11:45:11.930" v="2063" actId="1076"/>
          <ac:picMkLst>
            <pc:docMk/>
            <pc:sldMk cId="118471829" sldId="668"/>
            <ac:picMk id="34" creationId="{00000000-0000-0000-0000-000000000000}"/>
          </ac:picMkLst>
        </pc:picChg>
      </pc:sldChg>
      <pc:sldChg chg="del">
        <pc:chgData name="Jakub Hofman" userId="53285062-d52a-4c88-bcdc-d767b8cc0044" providerId="ADAL" clId="{EC411A44-D838-4CBB-ADCA-16539148A74B}" dt="2020-12-11T12:07:18.301" v="2459" actId="47"/>
        <pc:sldMkLst>
          <pc:docMk/>
          <pc:sldMk cId="0" sldId="670"/>
        </pc:sldMkLst>
      </pc:sldChg>
      <pc:sldChg chg="del">
        <pc:chgData name="Jakub Hofman" userId="53285062-d52a-4c88-bcdc-d767b8cc0044" providerId="ADAL" clId="{EC411A44-D838-4CBB-ADCA-16539148A74B}" dt="2020-12-11T12:07:18.301" v="2459" actId="47"/>
        <pc:sldMkLst>
          <pc:docMk/>
          <pc:sldMk cId="0" sldId="672"/>
        </pc:sldMkLst>
      </pc:sldChg>
      <pc:sldChg chg="del">
        <pc:chgData name="Jakub Hofman" userId="53285062-d52a-4c88-bcdc-d767b8cc0044" providerId="ADAL" clId="{EC411A44-D838-4CBB-ADCA-16539148A74B}" dt="2020-12-11T12:07:18.301" v="2459" actId="47"/>
        <pc:sldMkLst>
          <pc:docMk/>
          <pc:sldMk cId="0" sldId="674"/>
        </pc:sldMkLst>
      </pc:sldChg>
      <pc:sldChg chg="del">
        <pc:chgData name="Jakub Hofman" userId="53285062-d52a-4c88-bcdc-d767b8cc0044" providerId="ADAL" clId="{EC411A44-D838-4CBB-ADCA-16539148A74B}" dt="2020-12-11T12:07:18.301" v="2459" actId="47"/>
        <pc:sldMkLst>
          <pc:docMk/>
          <pc:sldMk cId="0" sldId="675"/>
        </pc:sldMkLst>
      </pc:sldChg>
      <pc:sldChg chg="del">
        <pc:chgData name="Jakub Hofman" userId="53285062-d52a-4c88-bcdc-d767b8cc0044" providerId="ADAL" clId="{EC411A44-D838-4CBB-ADCA-16539148A74B}" dt="2020-12-11T12:07:18.301" v="2459" actId="47"/>
        <pc:sldMkLst>
          <pc:docMk/>
          <pc:sldMk cId="0" sldId="676"/>
        </pc:sldMkLst>
      </pc:sldChg>
      <pc:sldChg chg="del">
        <pc:chgData name="Jakub Hofman" userId="53285062-d52a-4c88-bcdc-d767b8cc0044" providerId="ADAL" clId="{EC411A44-D838-4CBB-ADCA-16539148A74B}" dt="2020-12-11T12:07:18.301" v="2459" actId="47"/>
        <pc:sldMkLst>
          <pc:docMk/>
          <pc:sldMk cId="0" sldId="677"/>
        </pc:sldMkLst>
      </pc:sldChg>
      <pc:sldChg chg="del">
        <pc:chgData name="Jakub Hofman" userId="53285062-d52a-4c88-bcdc-d767b8cc0044" providerId="ADAL" clId="{EC411A44-D838-4CBB-ADCA-16539148A74B}" dt="2020-12-11T12:11:33.384" v="2471" actId="47"/>
        <pc:sldMkLst>
          <pc:docMk/>
          <pc:sldMk cId="2463023280" sldId="678"/>
        </pc:sldMkLst>
      </pc:sldChg>
      <pc:sldChg chg="del">
        <pc:chgData name="Jakub Hofman" userId="53285062-d52a-4c88-bcdc-d767b8cc0044" providerId="ADAL" clId="{EC411A44-D838-4CBB-ADCA-16539148A74B}" dt="2020-12-11T12:11:33.384" v="2471" actId="47"/>
        <pc:sldMkLst>
          <pc:docMk/>
          <pc:sldMk cId="3021184467" sldId="684"/>
        </pc:sldMkLst>
      </pc:sldChg>
      <pc:sldChg chg="del">
        <pc:chgData name="Jakub Hofman" userId="53285062-d52a-4c88-bcdc-d767b8cc0044" providerId="ADAL" clId="{EC411A44-D838-4CBB-ADCA-16539148A74B}" dt="2020-12-11T12:11:33.384" v="2471" actId="47"/>
        <pc:sldMkLst>
          <pc:docMk/>
          <pc:sldMk cId="50410575" sldId="688"/>
        </pc:sldMkLst>
      </pc:sldChg>
      <pc:sldChg chg="del">
        <pc:chgData name="Jakub Hofman" userId="53285062-d52a-4c88-bcdc-d767b8cc0044" providerId="ADAL" clId="{EC411A44-D838-4CBB-ADCA-16539148A74B}" dt="2020-12-11T12:11:33.384" v="2471" actId="47"/>
        <pc:sldMkLst>
          <pc:docMk/>
          <pc:sldMk cId="162787962" sldId="689"/>
        </pc:sldMkLst>
      </pc:sldChg>
      <pc:sldChg chg="del">
        <pc:chgData name="Jakub Hofman" userId="53285062-d52a-4c88-bcdc-d767b8cc0044" providerId="ADAL" clId="{EC411A44-D838-4CBB-ADCA-16539148A74B}" dt="2020-12-11T12:11:33.384" v="2471" actId="47"/>
        <pc:sldMkLst>
          <pc:docMk/>
          <pc:sldMk cId="732860269" sldId="692"/>
        </pc:sldMkLst>
      </pc:sldChg>
      <pc:sldChg chg="del">
        <pc:chgData name="Jakub Hofman" userId="53285062-d52a-4c88-bcdc-d767b8cc0044" providerId="ADAL" clId="{EC411A44-D838-4CBB-ADCA-16539148A74B}" dt="2020-12-11T12:11:33.384" v="2471" actId="47"/>
        <pc:sldMkLst>
          <pc:docMk/>
          <pc:sldMk cId="2681562844" sldId="693"/>
        </pc:sldMkLst>
      </pc:sldChg>
      <pc:sldChg chg="del">
        <pc:chgData name="Jakub Hofman" userId="53285062-d52a-4c88-bcdc-d767b8cc0044" providerId="ADAL" clId="{EC411A44-D838-4CBB-ADCA-16539148A74B}" dt="2020-12-11T12:07:18.301" v="2459" actId="47"/>
        <pc:sldMkLst>
          <pc:docMk/>
          <pc:sldMk cId="595098" sldId="697"/>
        </pc:sldMkLst>
      </pc:sldChg>
      <pc:sldChg chg="del">
        <pc:chgData name="Jakub Hofman" userId="53285062-d52a-4c88-bcdc-d767b8cc0044" providerId="ADAL" clId="{EC411A44-D838-4CBB-ADCA-16539148A74B}" dt="2020-12-11T12:07:18.301" v="2459" actId="47"/>
        <pc:sldMkLst>
          <pc:docMk/>
          <pc:sldMk cId="577012784" sldId="698"/>
        </pc:sldMkLst>
      </pc:sldChg>
      <pc:sldChg chg="del">
        <pc:chgData name="Jakub Hofman" userId="53285062-d52a-4c88-bcdc-d767b8cc0044" providerId="ADAL" clId="{EC411A44-D838-4CBB-ADCA-16539148A74B}" dt="2020-12-11T12:07:18.301" v="2459" actId="47"/>
        <pc:sldMkLst>
          <pc:docMk/>
          <pc:sldMk cId="2801573852" sldId="699"/>
        </pc:sldMkLst>
      </pc:sldChg>
      <pc:sldChg chg="del">
        <pc:chgData name="Jakub Hofman" userId="53285062-d52a-4c88-bcdc-d767b8cc0044" providerId="ADAL" clId="{EC411A44-D838-4CBB-ADCA-16539148A74B}" dt="2020-12-11T12:07:18.301" v="2459" actId="47"/>
        <pc:sldMkLst>
          <pc:docMk/>
          <pc:sldMk cId="4247725628" sldId="700"/>
        </pc:sldMkLst>
      </pc:sldChg>
      <pc:sldChg chg="del">
        <pc:chgData name="Jakub Hofman" userId="53285062-d52a-4c88-bcdc-d767b8cc0044" providerId="ADAL" clId="{EC411A44-D838-4CBB-ADCA-16539148A74B}" dt="2020-12-11T12:11:33.384" v="2471" actId="47"/>
        <pc:sldMkLst>
          <pc:docMk/>
          <pc:sldMk cId="1012509486" sldId="702"/>
        </pc:sldMkLst>
      </pc:sldChg>
      <pc:sldChg chg="del">
        <pc:chgData name="Jakub Hofman" userId="53285062-d52a-4c88-bcdc-d767b8cc0044" providerId="ADAL" clId="{EC411A44-D838-4CBB-ADCA-16539148A74B}" dt="2020-12-11T12:07:18.301" v="2459" actId="47"/>
        <pc:sldMkLst>
          <pc:docMk/>
          <pc:sldMk cId="0" sldId="704"/>
        </pc:sldMkLst>
      </pc:sldChg>
      <pc:sldChg chg="del">
        <pc:chgData name="Jakub Hofman" userId="53285062-d52a-4c88-bcdc-d767b8cc0044" providerId="ADAL" clId="{EC411A44-D838-4CBB-ADCA-16539148A74B}" dt="2020-12-11T12:11:33.384" v="2471" actId="47"/>
        <pc:sldMkLst>
          <pc:docMk/>
          <pc:sldMk cId="2867005071" sldId="705"/>
        </pc:sldMkLst>
      </pc:sldChg>
      <pc:sldChg chg="del">
        <pc:chgData name="Jakub Hofman" userId="53285062-d52a-4c88-bcdc-d767b8cc0044" providerId="ADAL" clId="{EC411A44-D838-4CBB-ADCA-16539148A74B}" dt="2020-12-11T12:11:33.384" v="2471" actId="47"/>
        <pc:sldMkLst>
          <pc:docMk/>
          <pc:sldMk cId="834522728" sldId="714"/>
        </pc:sldMkLst>
      </pc:sldChg>
      <pc:sldChg chg="del">
        <pc:chgData name="Jakub Hofman" userId="53285062-d52a-4c88-bcdc-d767b8cc0044" providerId="ADAL" clId="{EC411A44-D838-4CBB-ADCA-16539148A74B}" dt="2020-12-11T12:11:33.384" v="2471" actId="47"/>
        <pc:sldMkLst>
          <pc:docMk/>
          <pc:sldMk cId="2132653786" sldId="715"/>
        </pc:sldMkLst>
      </pc:sldChg>
      <pc:sldChg chg="del">
        <pc:chgData name="Jakub Hofman" userId="53285062-d52a-4c88-bcdc-d767b8cc0044" providerId="ADAL" clId="{EC411A44-D838-4CBB-ADCA-16539148A74B}" dt="2020-12-11T12:11:33.384" v="2471" actId="47"/>
        <pc:sldMkLst>
          <pc:docMk/>
          <pc:sldMk cId="2876740753" sldId="720"/>
        </pc:sldMkLst>
      </pc:sldChg>
      <pc:sldChg chg="del">
        <pc:chgData name="Jakub Hofman" userId="53285062-d52a-4c88-bcdc-d767b8cc0044" providerId="ADAL" clId="{EC411A44-D838-4CBB-ADCA-16539148A74B}" dt="2020-12-11T12:11:33.384" v="2471" actId="47"/>
        <pc:sldMkLst>
          <pc:docMk/>
          <pc:sldMk cId="625347108" sldId="725"/>
        </pc:sldMkLst>
      </pc:sldChg>
      <pc:sldChg chg="del">
        <pc:chgData name="Jakub Hofman" userId="53285062-d52a-4c88-bcdc-d767b8cc0044" providerId="ADAL" clId="{EC411A44-D838-4CBB-ADCA-16539148A74B}" dt="2020-12-11T12:17:58.483" v="2546" actId="2696"/>
        <pc:sldMkLst>
          <pc:docMk/>
          <pc:sldMk cId="2425465680" sldId="727"/>
        </pc:sldMkLst>
      </pc:sldChg>
      <pc:sldChg chg="add del">
        <pc:chgData name="Jakub Hofman" userId="53285062-d52a-4c88-bcdc-d767b8cc0044" providerId="ADAL" clId="{EC411A44-D838-4CBB-ADCA-16539148A74B}" dt="2020-12-11T19:30:24.040" v="5382" actId="47"/>
        <pc:sldMkLst>
          <pc:docMk/>
          <pc:sldMk cId="3723535306" sldId="727"/>
        </pc:sldMkLst>
      </pc:sldChg>
      <pc:sldChg chg="del">
        <pc:chgData name="Jakub Hofman" userId="53285062-d52a-4c88-bcdc-d767b8cc0044" providerId="ADAL" clId="{EC411A44-D838-4CBB-ADCA-16539148A74B}" dt="2020-12-11T12:11:33.384" v="2471" actId="47"/>
        <pc:sldMkLst>
          <pc:docMk/>
          <pc:sldMk cId="657229564" sldId="729"/>
        </pc:sldMkLst>
      </pc:sldChg>
      <pc:sldChg chg="del">
        <pc:chgData name="Jakub Hofman" userId="53285062-d52a-4c88-bcdc-d767b8cc0044" providerId="ADAL" clId="{EC411A44-D838-4CBB-ADCA-16539148A74B}" dt="2020-12-11T12:11:33.384" v="2471" actId="47"/>
        <pc:sldMkLst>
          <pc:docMk/>
          <pc:sldMk cId="4074344792" sldId="740"/>
        </pc:sldMkLst>
      </pc:sldChg>
      <pc:sldChg chg="del">
        <pc:chgData name="Jakub Hofman" userId="53285062-d52a-4c88-bcdc-d767b8cc0044" providerId="ADAL" clId="{EC411A44-D838-4CBB-ADCA-16539148A74B}" dt="2020-12-11T12:11:33.384" v="2471" actId="47"/>
        <pc:sldMkLst>
          <pc:docMk/>
          <pc:sldMk cId="1776519476" sldId="752"/>
        </pc:sldMkLst>
      </pc:sldChg>
      <pc:sldChg chg="del">
        <pc:chgData name="Jakub Hofman" userId="53285062-d52a-4c88-bcdc-d767b8cc0044" providerId="ADAL" clId="{EC411A44-D838-4CBB-ADCA-16539148A74B}" dt="2020-12-11T12:11:33.384" v="2471" actId="47"/>
        <pc:sldMkLst>
          <pc:docMk/>
          <pc:sldMk cId="1114682891" sldId="757"/>
        </pc:sldMkLst>
      </pc:sldChg>
      <pc:sldChg chg="del">
        <pc:chgData name="Jakub Hofman" userId="53285062-d52a-4c88-bcdc-d767b8cc0044" providerId="ADAL" clId="{EC411A44-D838-4CBB-ADCA-16539148A74B}" dt="2020-12-11T12:13:00.543" v="2495" actId="47"/>
        <pc:sldMkLst>
          <pc:docMk/>
          <pc:sldMk cId="3797066513" sldId="758"/>
        </pc:sldMkLst>
      </pc:sldChg>
      <pc:sldChg chg="del">
        <pc:chgData name="Jakub Hofman" userId="53285062-d52a-4c88-bcdc-d767b8cc0044" providerId="ADAL" clId="{EC411A44-D838-4CBB-ADCA-16539148A74B}" dt="2020-12-11T12:12:04.203" v="2475" actId="47"/>
        <pc:sldMkLst>
          <pc:docMk/>
          <pc:sldMk cId="3982008367" sldId="761"/>
        </pc:sldMkLst>
      </pc:sldChg>
      <pc:sldChg chg="del">
        <pc:chgData name="Jakub Hofman" userId="53285062-d52a-4c88-bcdc-d767b8cc0044" providerId="ADAL" clId="{EC411A44-D838-4CBB-ADCA-16539148A74B}" dt="2020-12-11T12:11:33.384" v="2471" actId="47"/>
        <pc:sldMkLst>
          <pc:docMk/>
          <pc:sldMk cId="1693974994" sldId="762"/>
        </pc:sldMkLst>
      </pc:sldChg>
      <pc:sldChg chg="del">
        <pc:chgData name="Jakub Hofman" userId="53285062-d52a-4c88-bcdc-d767b8cc0044" providerId="ADAL" clId="{EC411A44-D838-4CBB-ADCA-16539148A74B}" dt="2020-12-11T12:11:33.384" v="2471" actId="47"/>
        <pc:sldMkLst>
          <pc:docMk/>
          <pc:sldMk cId="3941197737" sldId="768"/>
        </pc:sldMkLst>
      </pc:sldChg>
      <pc:sldChg chg="del">
        <pc:chgData name="Jakub Hofman" userId="53285062-d52a-4c88-bcdc-d767b8cc0044" providerId="ADAL" clId="{EC411A44-D838-4CBB-ADCA-16539148A74B}" dt="2020-12-11T12:11:33.384" v="2471" actId="47"/>
        <pc:sldMkLst>
          <pc:docMk/>
          <pc:sldMk cId="3887339220" sldId="769"/>
        </pc:sldMkLst>
      </pc:sldChg>
      <pc:sldChg chg="del">
        <pc:chgData name="Jakub Hofman" userId="53285062-d52a-4c88-bcdc-d767b8cc0044" providerId="ADAL" clId="{EC411A44-D838-4CBB-ADCA-16539148A74B}" dt="2020-12-11T12:11:33.384" v="2471" actId="47"/>
        <pc:sldMkLst>
          <pc:docMk/>
          <pc:sldMk cId="957584861" sldId="770"/>
        </pc:sldMkLst>
      </pc:sldChg>
      <pc:sldChg chg="del">
        <pc:chgData name="Jakub Hofman" userId="53285062-d52a-4c88-bcdc-d767b8cc0044" providerId="ADAL" clId="{EC411A44-D838-4CBB-ADCA-16539148A74B}" dt="2020-12-11T12:11:33.384" v="2471" actId="47"/>
        <pc:sldMkLst>
          <pc:docMk/>
          <pc:sldMk cId="703922976" sldId="771"/>
        </pc:sldMkLst>
      </pc:sldChg>
      <pc:sldChg chg="del">
        <pc:chgData name="Jakub Hofman" userId="53285062-d52a-4c88-bcdc-d767b8cc0044" providerId="ADAL" clId="{EC411A44-D838-4CBB-ADCA-16539148A74B}" dt="2020-12-11T12:11:33.384" v="2471" actId="47"/>
        <pc:sldMkLst>
          <pc:docMk/>
          <pc:sldMk cId="675646851" sldId="772"/>
        </pc:sldMkLst>
      </pc:sldChg>
      <pc:sldChg chg="del">
        <pc:chgData name="Jakub Hofman" userId="53285062-d52a-4c88-bcdc-d767b8cc0044" providerId="ADAL" clId="{EC411A44-D838-4CBB-ADCA-16539148A74B}" dt="2020-12-11T12:11:33.384" v="2471" actId="47"/>
        <pc:sldMkLst>
          <pc:docMk/>
          <pc:sldMk cId="2071229190" sldId="773"/>
        </pc:sldMkLst>
      </pc:sldChg>
      <pc:sldChg chg="del">
        <pc:chgData name="Jakub Hofman" userId="53285062-d52a-4c88-bcdc-d767b8cc0044" providerId="ADAL" clId="{EC411A44-D838-4CBB-ADCA-16539148A74B}" dt="2020-12-11T12:12:59.612" v="2494" actId="47"/>
        <pc:sldMkLst>
          <pc:docMk/>
          <pc:sldMk cId="2578101034" sldId="774"/>
        </pc:sldMkLst>
      </pc:sldChg>
      <pc:sldChg chg="del">
        <pc:chgData name="Jakub Hofman" userId="53285062-d52a-4c88-bcdc-d767b8cc0044" providerId="ADAL" clId="{EC411A44-D838-4CBB-ADCA-16539148A74B}" dt="2020-12-11T12:11:33.384" v="2471" actId="47"/>
        <pc:sldMkLst>
          <pc:docMk/>
          <pc:sldMk cId="321795070" sldId="776"/>
        </pc:sldMkLst>
      </pc:sldChg>
      <pc:sldChg chg="del">
        <pc:chgData name="Jakub Hofman" userId="53285062-d52a-4c88-bcdc-d767b8cc0044" providerId="ADAL" clId="{EC411A44-D838-4CBB-ADCA-16539148A74B}" dt="2020-12-11T12:11:33.384" v="2471" actId="47"/>
        <pc:sldMkLst>
          <pc:docMk/>
          <pc:sldMk cId="3948095130" sldId="777"/>
        </pc:sldMkLst>
      </pc:sldChg>
      <pc:sldChg chg="del">
        <pc:chgData name="Jakub Hofman" userId="53285062-d52a-4c88-bcdc-d767b8cc0044" providerId="ADAL" clId="{EC411A44-D838-4CBB-ADCA-16539148A74B}" dt="2020-12-11T12:11:33.384" v="2471" actId="47"/>
        <pc:sldMkLst>
          <pc:docMk/>
          <pc:sldMk cId="1761066583" sldId="778"/>
        </pc:sldMkLst>
      </pc:sldChg>
      <pc:sldChg chg="del">
        <pc:chgData name="Jakub Hofman" userId="53285062-d52a-4c88-bcdc-d767b8cc0044" providerId="ADAL" clId="{EC411A44-D838-4CBB-ADCA-16539148A74B}" dt="2020-12-11T12:11:33.384" v="2471" actId="47"/>
        <pc:sldMkLst>
          <pc:docMk/>
          <pc:sldMk cId="2251473746" sldId="779"/>
        </pc:sldMkLst>
      </pc:sldChg>
      <pc:sldChg chg="del">
        <pc:chgData name="Jakub Hofman" userId="53285062-d52a-4c88-bcdc-d767b8cc0044" providerId="ADAL" clId="{EC411A44-D838-4CBB-ADCA-16539148A74B}" dt="2020-12-11T12:11:33.384" v="2471" actId="47"/>
        <pc:sldMkLst>
          <pc:docMk/>
          <pc:sldMk cId="2871154126" sldId="780"/>
        </pc:sldMkLst>
      </pc:sldChg>
      <pc:sldChg chg="del">
        <pc:chgData name="Jakub Hofman" userId="53285062-d52a-4c88-bcdc-d767b8cc0044" providerId="ADAL" clId="{EC411A44-D838-4CBB-ADCA-16539148A74B}" dt="2020-12-11T12:11:33.384" v="2471" actId="47"/>
        <pc:sldMkLst>
          <pc:docMk/>
          <pc:sldMk cId="3720186856" sldId="781"/>
        </pc:sldMkLst>
      </pc:sldChg>
      <pc:sldChg chg="del">
        <pc:chgData name="Jakub Hofman" userId="53285062-d52a-4c88-bcdc-d767b8cc0044" providerId="ADAL" clId="{EC411A44-D838-4CBB-ADCA-16539148A74B}" dt="2020-12-11T12:11:33.384" v="2471" actId="47"/>
        <pc:sldMkLst>
          <pc:docMk/>
          <pc:sldMk cId="567017090" sldId="784"/>
        </pc:sldMkLst>
      </pc:sldChg>
      <pc:sldChg chg="del">
        <pc:chgData name="Jakub Hofman" userId="53285062-d52a-4c88-bcdc-d767b8cc0044" providerId="ADAL" clId="{EC411A44-D838-4CBB-ADCA-16539148A74B}" dt="2020-12-11T12:11:33.384" v="2471" actId="47"/>
        <pc:sldMkLst>
          <pc:docMk/>
          <pc:sldMk cId="1822909480" sldId="788"/>
        </pc:sldMkLst>
      </pc:sldChg>
      <pc:sldChg chg="del">
        <pc:chgData name="Jakub Hofman" userId="53285062-d52a-4c88-bcdc-d767b8cc0044" providerId="ADAL" clId="{EC411A44-D838-4CBB-ADCA-16539148A74B}" dt="2020-12-11T12:17:14.969" v="2527" actId="2696"/>
        <pc:sldMkLst>
          <pc:docMk/>
          <pc:sldMk cId="1688632014" sldId="789"/>
        </pc:sldMkLst>
      </pc:sldChg>
      <pc:sldChg chg="addSp delSp modSp add mod ord modAnim modNotesTx">
        <pc:chgData name="Jakub Hofman" userId="53285062-d52a-4c88-bcdc-d767b8cc0044" providerId="ADAL" clId="{EC411A44-D838-4CBB-ADCA-16539148A74B}" dt="2020-12-17T21:05:39.038" v="6176" actId="14100"/>
        <pc:sldMkLst>
          <pc:docMk/>
          <pc:sldMk cId="2222334261" sldId="789"/>
        </pc:sldMkLst>
        <pc:spChg chg="del mod">
          <ac:chgData name="Jakub Hofman" userId="53285062-d52a-4c88-bcdc-d767b8cc0044" providerId="ADAL" clId="{EC411A44-D838-4CBB-ADCA-16539148A74B}" dt="2020-12-17T20:59:14.686" v="6161" actId="478"/>
          <ac:spMkLst>
            <pc:docMk/>
            <pc:sldMk cId="2222334261" sldId="789"/>
            <ac:spMk id="4" creationId="{00000000-0000-0000-0000-000000000000}"/>
          </ac:spMkLst>
        </pc:spChg>
        <pc:spChg chg="add mod">
          <ac:chgData name="Jakub Hofman" userId="53285062-d52a-4c88-bcdc-d767b8cc0044" providerId="ADAL" clId="{EC411A44-D838-4CBB-ADCA-16539148A74B}" dt="2020-12-17T20:59:40.990" v="6165" actId="14100"/>
          <ac:spMkLst>
            <pc:docMk/>
            <pc:sldMk cId="2222334261" sldId="789"/>
            <ac:spMk id="6" creationId="{97BC3C63-77EE-4733-98C2-6B53F214D77A}"/>
          </ac:spMkLst>
        </pc:spChg>
        <pc:spChg chg="add del mod">
          <ac:chgData name="Jakub Hofman" userId="53285062-d52a-4c88-bcdc-d767b8cc0044" providerId="ADAL" clId="{EC411A44-D838-4CBB-ADCA-16539148A74B}" dt="2020-12-11T23:16:47.312" v="5814"/>
          <ac:spMkLst>
            <pc:docMk/>
            <pc:sldMk cId="2222334261" sldId="789"/>
            <ac:spMk id="7" creationId="{FB4C8A02-C60E-40D6-AD2C-22BA66381383}"/>
          </ac:spMkLst>
        </pc:spChg>
        <pc:spChg chg="add mod">
          <ac:chgData name="Jakub Hofman" userId="53285062-d52a-4c88-bcdc-d767b8cc0044" providerId="ADAL" clId="{EC411A44-D838-4CBB-ADCA-16539148A74B}" dt="2020-12-17T21:05:39.038" v="6176" actId="14100"/>
          <ac:spMkLst>
            <pc:docMk/>
            <pc:sldMk cId="2222334261" sldId="789"/>
            <ac:spMk id="8" creationId="{86D332FB-9D06-43C1-BCBD-2A83F849B9F0}"/>
          </ac:spMkLst>
        </pc:spChg>
        <pc:spChg chg="mod">
          <ac:chgData name="Jakub Hofman" userId="53285062-d52a-4c88-bcdc-d767b8cc0044" providerId="ADAL" clId="{EC411A44-D838-4CBB-ADCA-16539148A74B}" dt="2020-12-11T23:16:56.809" v="5815"/>
          <ac:spMkLst>
            <pc:docMk/>
            <pc:sldMk cId="2222334261" sldId="789"/>
            <ac:spMk id="872450" creationId="{00000000-0000-0000-0000-000000000000}"/>
          </ac:spMkLst>
        </pc:spChg>
        <pc:spChg chg="mod">
          <ac:chgData name="Jakub Hofman" userId="53285062-d52a-4c88-bcdc-d767b8cc0044" providerId="ADAL" clId="{EC411A44-D838-4CBB-ADCA-16539148A74B}" dt="2020-12-17T20:59:10.822" v="6160" actId="6549"/>
          <ac:spMkLst>
            <pc:docMk/>
            <pc:sldMk cId="2222334261" sldId="789"/>
            <ac:spMk id="872451" creationId="{00000000-0000-0000-0000-000000000000}"/>
          </ac:spMkLst>
        </pc:spChg>
        <pc:picChg chg="del">
          <ac:chgData name="Jakub Hofman" userId="53285062-d52a-4c88-bcdc-d767b8cc0044" providerId="ADAL" clId="{EC411A44-D838-4CBB-ADCA-16539148A74B}" dt="2020-12-11T23:16:58.868" v="5816" actId="478"/>
          <ac:picMkLst>
            <pc:docMk/>
            <pc:sldMk cId="2222334261" sldId="789"/>
            <ac:picMk id="5" creationId="{00000000-0000-0000-0000-000000000000}"/>
          </ac:picMkLst>
        </pc:picChg>
      </pc:sldChg>
      <pc:sldChg chg="add del">
        <pc:chgData name="Jakub Hofman" userId="53285062-d52a-4c88-bcdc-d767b8cc0044" providerId="ADAL" clId="{EC411A44-D838-4CBB-ADCA-16539148A74B}" dt="2020-12-11T16:41:49.566" v="4171" actId="2696"/>
        <pc:sldMkLst>
          <pc:docMk/>
          <pc:sldMk cId="3050767598" sldId="789"/>
        </pc:sldMkLst>
      </pc:sldChg>
      <pc:sldChg chg="add del">
        <pc:chgData name="Jakub Hofman" userId="53285062-d52a-4c88-bcdc-d767b8cc0044" providerId="ADAL" clId="{EC411A44-D838-4CBB-ADCA-16539148A74B}" dt="2020-12-11T16:41:49.566" v="4171" actId="2696"/>
        <pc:sldMkLst>
          <pc:docMk/>
          <pc:sldMk cId="866371826" sldId="790"/>
        </pc:sldMkLst>
      </pc:sldChg>
      <pc:sldChg chg="delSp modSp add mod modAnim modNotesTx">
        <pc:chgData name="Jakub Hofman" userId="53285062-d52a-4c88-bcdc-d767b8cc0044" providerId="ADAL" clId="{EC411A44-D838-4CBB-ADCA-16539148A74B}" dt="2020-12-11T23:23:34.637" v="5845"/>
        <pc:sldMkLst>
          <pc:docMk/>
          <pc:sldMk cId="1728962602" sldId="790"/>
        </pc:sldMkLst>
        <pc:spChg chg="mod">
          <ac:chgData name="Jakub Hofman" userId="53285062-d52a-4c88-bcdc-d767b8cc0044" providerId="ADAL" clId="{EC411A44-D838-4CBB-ADCA-16539148A74B}" dt="2020-12-11T19:16:15.144" v="5225"/>
          <ac:spMkLst>
            <pc:docMk/>
            <pc:sldMk cId="1728962602" sldId="790"/>
            <ac:spMk id="874498" creationId="{00000000-0000-0000-0000-000000000000}"/>
          </ac:spMkLst>
        </pc:spChg>
        <pc:spChg chg="mod">
          <ac:chgData name="Jakub Hofman" userId="53285062-d52a-4c88-bcdc-d767b8cc0044" providerId="ADAL" clId="{EC411A44-D838-4CBB-ADCA-16539148A74B}" dt="2020-12-11T19:22:47.278" v="5315" actId="6549"/>
          <ac:spMkLst>
            <pc:docMk/>
            <pc:sldMk cId="1728962602" sldId="790"/>
            <ac:spMk id="874499" creationId="{00000000-0000-0000-0000-000000000000}"/>
          </ac:spMkLst>
        </pc:spChg>
        <pc:picChg chg="del">
          <ac:chgData name="Jakub Hofman" userId="53285062-d52a-4c88-bcdc-d767b8cc0044" providerId="ADAL" clId="{EC411A44-D838-4CBB-ADCA-16539148A74B}" dt="2020-12-11T19:16:07.978" v="5224" actId="478"/>
          <ac:picMkLst>
            <pc:docMk/>
            <pc:sldMk cId="1728962602" sldId="790"/>
            <ac:picMk id="4" creationId="{00000000-0000-0000-0000-000000000000}"/>
          </ac:picMkLst>
        </pc:picChg>
      </pc:sldChg>
      <pc:sldChg chg="del">
        <pc:chgData name="Jakub Hofman" userId="53285062-d52a-4c88-bcdc-d767b8cc0044" providerId="ADAL" clId="{EC411A44-D838-4CBB-ADCA-16539148A74B}" dt="2020-12-11T12:17:14.969" v="2527" actId="2696"/>
        <pc:sldMkLst>
          <pc:docMk/>
          <pc:sldMk cId="3569402741" sldId="790"/>
        </pc:sldMkLst>
      </pc:sldChg>
      <pc:sldChg chg="add">
        <pc:chgData name="Jakub Hofman" userId="53285062-d52a-4c88-bcdc-d767b8cc0044" providerId="ADAL" clId="{EC411A44-D838-4CBB-ADCA-16539148A74B}" dt="2020-12-11T16:41:58.655" v="4172"/>
        <pc:sldMkLst>
          <pc:docMk/>
          <pc:sldMk cId="951697720" sldId="791"/>
        </pc:sldMkLst>
      </pc:sldChg>
      <pc:sldChg chg="add del">
        <pc:chgData name="Jakub Hofman" userId="53285062-d52a-4c88-bcdc-d767b8cc0044" providerId="ADAL" clId="{EC411A44-D838-4CBB-ADCA-16539148A74B}" dt="2020-12-11T16:41:49.566" v="4171" actId="2696"/>
        <pc:sldMkLst>
          <pc:docMk/>
          <pc:sldMk cId="2075869468" sldId="791"/>
        </pc:sldMkLst>
      </pc:sldChg>
      <pc:sldChg chg="del">
        <pc:chgData name="Jakub Hofman" userId="53285062-d52a-4c88-bcdc-d767b8cc0044" providerId="ADAL" clId="{EC411A44-D838-4CBB-ADCA-16539148A74B}" dt="2020-12-11T12:17:14.969" v="2527" actId="2696"/>
        <pc:sldMkLst>
          <pc:docMk/>
          <pc:sldMk cId="4085037465" sldId="791"/>
        </pc:sldMkLst>
      </pc:sldChg>
      <pc:sldChg chg="del">
        <pc:chgData name="Jakub Hofman" userId="53285062-d52a-4c88-bcdc-d767b8cc0044" providerId="ADAL" clId="{EC411A44-D838-4CBB-ADCA-16539148A74B}" dt="2020-12-11T12:17:14.969" v="2527" actId="2696"/>
        <pc:sldMkLst>
          <pc:docMk/>
          <pc:sldMk cId="1778027595" sldId="792"/>
        </pc:sldMkLst>
      </pc:sldChg>
      <pc:sldChg chg="add del">
        <pc:chgData name="Jakub Hofman" userId="53285062-d52a-4c88-bcdc-d767b8cc0044" providerId="ADAL" clId="{EC411A44-D838-4CBB-ADCA-16539148A74B}" dt="2020-12-11T16:41:49.566" v="4171" actId="2696"/>
        <pc:sldMkLst>
          <pc:docMk/>
          <pc:sldMk cId="1860623452" sldId="792"/>
        </pc:sldMkLst>
      </pc:sldChg>
      <pc:sldChg chg="addSp delSp modSp add mod">
        <pc:chgData name="Jakub Hofman" userId="53285062-d52a-4c88-bcdc-d767b8cc0044" providerId="ADAL" clId="{EC411A44-D838-4CBB-ADCA-16539148A74B}" dt="2020-12-11T19:24:32.503" v="5336" actId="21"/>
        <pc:sldMkLst>
          <pc:docMk/>
          <pc:sldMk cId="1914248161" sldId="792"/>
        </pc:sldMkLst>
        <pc:spChg chg="del">
          <ac:chgData name="Jakub Hofman" userId="53285062-d52a-4c88-bcdc-d767b8cc0044" providerId="ADAL" clId="{EC411A44-D838-4CBB-ADCA-16539148A74B}" dt="2020-12-11T19:24:12.507" v="5332" actId="478"/>
          <ac:spMkLst>
            <pc:docMk/>
            <pc:sldMk cId="1914248161" sldId="792"/>
            <ac:spMk id="3" creationId="{CCA3B449-87D7-4FA5-A418-FACF00C054CD}"/>
          </ac:spMkLst>
        </pc:spChg>
        <pc:spChg chg="del">
          <ac:chgData name="Jakub Hofman" userId="53285062-d52a-4c88-bcdc-d767b8cc0044" providerId="ADAL" clId="{EC411A44-D838-4CBB-ADCA-16539148A74B}" dt="2020-12-11T19:24:20.955" v="5335" actId="478"/>
          <ac:spMkLst>
            <pc:docMk/>
            <pc:sldMk cId="1914248161" sldId="792"/>
            <ac:spMk id="4" creationId="{00000000-0000-0000-0000-000000000000}"/>
          </ac:spMkLst>
        </pc:spChg>
        <pc:spChg chg="add del mod">
          <ac:chgData name="Jakub Hofman" userId="53285062-d52a-4c88-bcdc-d767b8cc0044" providerId="ADAL" clId="{EC411A44-D838-4CBB-ADCA-16539148A74B}" dt="2020-12-11T19:13:37.795" v="5170" actId="478"/>
          <ac:spMkLst>
            <pc:docMk/>
            <pc:sldMk cId="1914248161" sldId="792"/>
            <ac:spMk id="9" creationId="{4E836152-F182-432D-8330-B5D5B8691EC4}"/>
          </ac:spMkLst>
        </pc:spChg>
        <pc:picChg chg="add mod">
          <ac:chgData name="Jakub Hofman" userId="53285062-d52a-4c88-bcdc-d767b8cc0044" providerId="ADAL" clId="{EC411A44-D838-4CBB-ADCA-16539148A74B}" dt="2020-12-11T19:24:18.667" v="5334" actId="14100"/>
          <ac:picMkLst>
            <pc:docMk/>
            <pc:sldMk cId="1914248161" sldId="792"/>
            <ac:picMk id="6" creationId="{033A72AD-6AF7-4B7D-B5EA-4B09D2AE8ADA}"/>
          </ac:picMkLst>
        </pc:picChg>
        <pc:picChg chg="add del mod">
          <ac:chgData name="Jakub Hofman" userId="53285062-d52a-4c88-bcdc-d767b8cc0044" providerId="ADAL" clId="{EC411A44-D838-4CBB-ADCA-16539148A74B}" dt="2020-12-11T19:24:32.503" v="5336" actId="21"/>
          <ac:picMkLst>
            <pc:docMk/>
            <pc:sldMk cId="1914248161" sldId="792"/>
            <ac:picMk id="7" creationId="{59264221-344E-470F-9DA7-B50EC3676309}"/>
          </ac:picMkLst>
        </pc:picChg>
        <pc:picChg chg="del mod">
          <ac:chgData name="Jakub Hofman" userId="53285062-d52a-4c88-bcdc-d767b8cc0044" providerId="ADAL" clId="{EC411A44-D838-4CBB-ADCA-16539148A74B}" dt="2020-12-11T19:24:09.267" v="5331" actId="478"/>
          <ac:picMkLst>
            <pc:docMk/>
            <pc:sldMk cId="1914248161" sldId="792"/>
            <ac:picMk id="26628" creationId="{00000000-0000-0000-0000-000000000000}"/>
          </ac:picMkLst>
        </pc:picChg>
      </pc:sldChg>
      <pc:sldChg chg="del">
        <pc:chgData name="Jakub Hofman" userId="53285062-d52a-4c88-bcdc-d767b8cc0044" providerId="ADAL" clId="{EC411A44-D838-4CBB-ADCA-16539148A74B}" dt="2020-12-11T12:17:14.969" v="2527" actId="2696"/>
        <pc:sldMkLst>
          <pc:docMk/>
          <pc:sldMk cId="1323208658" sldId="793"/>
        </pc:sldMkLst>
      </pc:sldChg>
      <pc:sldChg chg="addSp delSp modSp add mod modAnim">
        <pc:chgData name="Jakub Hofman" userId="53285062-d52a-4c88-bcdc-d767b8cc0044" providerId="ADAL" clId="{EC411A44-D838-4CBB-ADCA-16539148A74B}" dt="2020-12-16T16:38:08.926" v="5870" actId="14100"/>
        <pc:sldMkLst>
          <pc:docMk/>
          <pc:sldMk cId="2961661227" sldId="793"/>
        </pc:sldMkLst>
        <pc:spChg chg="del">
          <ac:chgData name="Jakub Hofman" userId="53285062-d52a-4c88-bcdc-d767b8cc0044" providerId="ADAL" clId="{EC411A44-D838-4CBB-ADCA-16539148A74B}" dt="2020-12-11T19:24:41.243" v="5340" actId="478"/>
          <ac:spMkLst>
            <pc:docMk/>
            <pc:sldMk cId="2961661227" sldId="793"/>
            <ac:spMk id="5" creationId="{00000000-0000-0000-0000-000000000000}"/>
          </ac:spMkLst>
        </pc:spChg>
        <pc:spChg chg="add mod">
          <ac:chgData name="Jakub Hofman" userId="53285062-d52a-4c88-bcdc-d767b8cc0044" providerId="ADAL" clId="{EC411A44-D838-4CBB-ADCA-16539148A74B}" dt="2020-12-16T16:38:08.926" v="5870" actId="14100"/>
          <ac:spMkLst>
            <pc:docMk/>
            <pc:sldMk cId="2961661227" sldId="793"/>
            <ac:spMk id="8" creationId="{8AA20DFD-98DC-4F16-A55A-F8D2E133A221}"/>
          </ac:spMkLst>
        </pc:spChg>
        <pc:spChg chg="mod">
          <ac:chgData name="Jakub Hofman" userId="53285062-d52a-4c88-bcdc-d767b8cc0044" providerId="ADAL" clId="{EC411A44-D838-4CBB-ADCA-16539148A74B}" dt="2020-12-11T16:52:03.384" v="4276" actId="207"/>
          <ac:spMkLst>
            <pc:docMk/>
            <pc:sldMk cId="2961661227" sldId="793"/>
            <ac:spMk id="877571" creationId="{00000000-0000-0000-0000-000000000000}"/>
          </ac:spMkLst>
        </pc:spChg>
        <pc:picChg chg="add mod">
          <ac:chgData name="Jakub Hofman" userId="53285062-d52a-4c88-bcdc-d767b8cc0044" providerId="ADAL" clId="{EC411A44-D838-4CBB-ADCA-16539148A74B}" dt="2020-12-11T19:24:39.099" v="5339" actId="1076"/>
          <ac:picMkLst>
            <pc:docMk/>
            <pc:sldMk cId="2961661227" sldId="793"/>
            <ac:picMk id="6" creationId="{DC1D756D-0457-465A-9E6D-444313D12DD9}"/>
          </ac:picMkLst>
        </pc:picChg>
        <pc:picChg chg="del">
          <ac:chgData name="Jakub Hofman" userId="53285062-d52a-4c88-bcdc-d767b8cc0044" providerId="ADAL" clId="{EC411A44-D838-4CBB-ADCA-16539148A74B}" dt="2020-12-11T19:24:35.427" v="5337" actId="478"/>
          <ac:picMkLst>
            <pc:docMk/>
            <pc:sldMk cId="2961661227" sldId="793"/>
            <ac:picMk id="27652" creationId="{00000000-0000-0000-0000-000000000000}"/>
          </ac:picMkLst>
        </pc:picChg>
      </pc:sldChg>
      <pc:sldChg chg="add del">
        <pc:chgData name="Jakub Hofman" userId="53285062-d52a-4c88-bcdc-d767b8cc0044" providerId="ADAL" clId="{EC411A44-D838-4CBB-ADCA-16539148A74B}" dt="2020-12-11T16:41:49.566" v="4171" actId="2696"/>
        <pc:sldMkLst>
          <pc:docMk/>
          <pc:sldMk cId="3497592006" sldId="793"/>
        </pc:sldMkLst>
      </pc:sldChg>
      <pc:sldChg chg="del">
        <pc:chgData name="Jakub Hofman" userId="53285062-d52a-4c88-bcdc-d767b8cc0044" providerId="ADAL" clId="{EC411A44-D838-4CBB-ADCA-16539148A74B}" dt="2020-12-11T12:09:45.030" v="2466" actId="47"/>
        <pc:sldMkLst>
          <pc:docMk/>
          <pc:sldMk cId="3626624900" sldId="794"/>
        </pc:sldMkLst>
      </pc:sldChg>
      <pc:sldChg chg="del">
        <pc:chgData name="Jakub Hofman" userId="53285062-d52a-4c88-bcdc-d767b8cc0044" providerId="ADAL" clId="{EC411A44-D838-4CBB-ADCA-16539148A74B}" dt="2020-12-11T12:11:33.384" v="2471" actId="47"/>
        <pc:sldMkLst>
          <pc:docMk/>
          <pc:sldMk cId="182679990" sldId="795"/>
        </pc:sldMkLst>
      </pc:sldChg>
      <pc:sldChg chg="del">
        <pc:chgData name="Jakub Hofman" userId="53285062-d52a-4c88-bcdc-d767b8cc0044" providerId="ADAL" clId="{EC411A44-D838-4CBB-ADCA-16539148A74B}" dt="2020-12-11T12:11:33.384" v="2471" actId="47"/>
        <pc:sldMkLst>
          <pc:docMk/>
          <pc:sldMk cId="2891151806" sldId="796"/>
        </pc:sldMkLst>
      </pc:sldChg>
      <pc:sldChg chg="del">
        <pc:chgData name="Jakub Hofman" userId="53285062-d52a-4c88-bcdc-d767b8cc0044" providerId="ADAL" clId="{EC411A44-D838-4CBB-ADCA-16539148A74B}" dt="2020-12-11T12:09:30.132" v="2465" actId="47"/>
        <pc:sldMkLst>
          <pc:docMk/>
          <pc:sldMk cId="1673156598" sldId="797"/>
        </pc:sldMkLst>
      </pc:sldChg>
      <pc:sldChg chg="del">
        <pc:chgData name="Jakub Hofman" userId="53285062-d52a-4c88-bcdc-d767b8cc0044" providerId="ADAL" clId="{EC411A44-D838-4CBB-ADCA-16539148A74B}" dt="2020-12-11T12:11:33.384" v="2471" actId="47"/>
        <pc:sldMkLst>
          <pc:docMk/>
          <pc:sldMk cId="1136815736" sldId="798"/>
        </pc:sldMkLst>
      </pc:sldChg>
      <pc:sldChg chg="add del">
        <pc:chgData name="Jakub Hofman" userId="53285062-d52a-4c88-bcdc-d767b8cc0044" providerId="ADAL" clId="{EC411A44-D838-4CBB-ADCA-16539148A74B}" dt="2020-12-11T16:23:17.044" v="3964" actId="2696"/>
        <pc:sldMkLst>
          <pc:docMk/>
          <pc:sldMk cId="2867339327" sldId="804"/>
        </pc:sldMkLst>
      </pc:sldChg>
      <pc:sldChg chg="modSp add del modAnim">
        <pc:chgData name="Jakub Hofman" userId="53285062-d52a-4c88-bcdc-d767b8cc0044" providerId="ADAL" clId="{EC411A44-D838-4CBB-ADCA-16539148A74B}" dt="2020-12-11T16:24:40.142" v="3975" actId="47"/>
        <pc:sldMkLst>
          <pc:docMk/>
          <pc:sldMk cId="3021377746" sldId="804"/>
        </pc:sldMkLst>
        <pc:spChg chg="mod">
          <ac:chgData name="Jakub Hofman" userId="53285062-d52a-4c88-bcdc-d767b8cc0044" providerId="ADAL" clId="{EC411A44-D838-4CBB-ADCA-16539148A74B}" dt="2020-12-11T16:24:20.506" v="3972" actId="6549"/>
          <ac:spMkLst>
            <pc:docMk/>
            <pc:sldMk cId="3021377746" sldId="804"/>
            <ac:spMk id="3" creationId="{00000000-0000-0000-0000-000000000000}"/>
          </ac:spMkLst>
        </pc:spChg>
      </pc:sldChg>
      <pc:sldChg chg="del">
        <pc:chgData name="Jakub Hofman" userId="53285062-d52a-4c88-bcdc-d767b8cc0044" providerId="ADAL" clId="{EC411A44-D838-4CBB-ADCA-16539148A74B}" dt="2020-12-11T16:15:38.612" v="3847" actId="2696"/>
        <pc:sldMkLst>
          <pc:docMk/>
          <pc:sldMk cId="3840484692" sldId="804"/>
        </pc:sldMkLst>
      </pc:sldChg>
      <pc:sldChg chg="del">
        <pc:chgData name="Jakub Hofman" userId="53285062-d52a-4c88-bcdc-d767b8cc0044" providerId="ADAL" clId="{EC411A44-D838-4CBB-ADCA-16539148A74B}" dt="2020-12-11T16:14:37.328" v="3841" actId="47"/>
        <pc:sldMkLst>
          <pc:docMk/>
          <pc:sldMk cId="694082573" sldId="806"/>
        </pc:sldMkLst>
      </pc:sldChg>
      <pc:sldChg chg="modSp del modAnim">
        <pc:chgData name="Jakub Hofman" userId="53285062-d52a-4c88-bcdc-d767b8cc0044" providerId="ADAL" clId="{EC411A44-D838-4CBB-ADCA-16539148A74B}" dt="2020-12-11T16:34:44.804" v="4065" actId="2696"/>
        <pc:sldMkLst>
          <pc:docMk/>
          <pc:sldMk cId="951831895" sldId="811"/>
        </pc:sldMkLst>
        <pc:spChg chg="mod">
          <ac:chgData name="Jakub Hofman" userId="53285062-d52a-4c88-bcdc-d767b8cc0044" providerId="ADAL" clId="{EC411A44-D838-4CBB-ADCA-16539148A74B}" dt="2020-12-11T16:34:24.351" v="4063" actId="207"/>
          <ac:spMkLst>
            <pc:docMk/>
            <pc:sldMk cId="951831895" sldId="811"/>
            <ac:spMk id="3" creationId="{00000000-0000-0000-0000-000000000000}"/>
          </ac:spMkLst>
        </pc:spChg>
        <pc:spChg chg="mod">
          <ac:chgData name="Jakub Hofman" userId="53285062-d52a-4c88-bcdc-d767b8cc0044" providerId="ADAL" clId="{EC411A44-D838-4CBB-ADCA-16539148A74B}" dt="2020-12-11T16:34:29.648" v="4064" actId="207"/>
          <ac:spMkLst>
            <pc:docMk/>
            <pc:sldMk cId="951831895" sldId="811"/>
            <ac:spMk id="5" creationId="{00000000-0000-0000-0000-000000000000}"/>
          </ac:spMkLst>
        </pc:spChg>
      </pc:sldChg>
      <pc:sldChg chg="addSp delSp modSp add mod delAnim">
        <pc:chgData name="Jakub Hofman" userId="53285062-d52a-4c88-bcdc-d767b8cc0044" providerId="ADAL" clId="{EC411A44-D838-4CBB-ADCA-16539148A74B}" dt="2020-12-11T21:51:58.781" v="5661" actId="1076"/>
        <pc:sldMkLst>
          <pc:docMk/>
          <pc:sldMk cId="1396370686" sldId="811"/>
        </pc:sldMkLst>
        <pc:spChg chg="del">
          <ac:chgData name="Jakub Hofman" userId="53285062-d52a-4c88-bcdc-d767b8cc0044" providerId="ADAL" clId="{EC411A44-D838-4CBB-ADCA-16539148A74B}" dt="2020-12-11T21:49:54.360" v="5584" actId="478"/>
          <ac:spMkLst>
            <pc:docMk/>
            <pc:sldMk cId="1396370686" sldId="811"/>
            <ac:spMk id="3" creationId="{00000000-0000-0000-0000-000000000000}"/>
          </ac:spMkLst>
        </pc:spChg>
        <pc:spChg chg="del">
          <ac:chgData name="Jakub Hofman" userId="53285062-d52a-4c88-bcdc-d767b8cc0044" providerId="ADAL" clId="{EC411A44-D838-4CBB-ADCA-16539148A74B}" dt="2020-12-11T21:49:54.360" v="5584" actId="478"/>
          <ac:spMkLst>
            <pc:docMk/>
            <pc:sldMk cId="1396370686" sldId="811"/>
            <ac:spMk id="5" creationId="{00000000-0000-0000-0000-000000000000}"/>
          </ac:spMkLst>
        </pc:spChg>
        <pc:spChg chg="add del mod">
          <ac:chgData name="Jakub Hofman" userId="53285062-d52a-4c88-bcdc-d767b8cc0044" providerId="ADAL" clId="{EC411A44-D838-4CBB-ADCA-16539148A74B}" dt="2020-12-11T21:49:58.598" v="5585" actId="478"/>
          <ac:spMkLst>
            <pc:docMk/>
            <pc:sldMk cId="1396370686" sldId="811"/>
            <ac:spMk id="8" creationId="{50E9F1C7-669D-4C5B-8A92-A39201C88ACB}"/>
          </ac:spMkLst>
        </pc:spChg>
        <pc:spChg chg="add mod">
          <ac:chgData name="Jakub Hofman" userId="53285062-d52a-4c88-bcdc-d767b8cc0044" providerId="ADAL" clId="{EC411A44-D838-4CBB-ADCA-16539148A74B}" dt="2020-12-11T21:51:58.781" v="5661" actId="1076"/>
          <ac:spMkLst>
            <pc:docMk/>
            <pc:sldMk cId="1396370686" sldId="811"/>
            <ac:spMk id="9" creationId="{67610CC2-6561-4807-86DD-ACBE2E527EFB}"/>
          </ac:spMkLst>
        </pc:spChg>
        <pc:picChg chg="add mod">
          <ac:chgData name="Jakub Hofman" userId="53285062-d52a-4c88-bcdc-d767b8cc0044" providerId="ADAL" clId="{EC411A44-D838-4CBB-ADCA-16539148A74B}" dt="2020-12-11T21:50:03.574" v="5588" actId="1076"/>
          <ac:picMkLst>
            <pc:docMk/>
            <pc:sldMk cId="1396370686" sldId="811"/>
            <ac:picMk id="6" creationId="{B311C57B-6549-4DB7-AC6B-90867B55AE0C}"/>
          </ac:picMkLst>
        </pc:picChg>
      </pc:sldChg>
      <pc:sldChg chg="addSp delSp modSp add mod modAnim">
        <pc:chgData name="Jakub Hofman" userId="53285062-d52a-4c88-bcdc-d767b8cc0044" providerId="ADAL" clId="{EC411A44-D838-4CBB-ADCA-16539148A74B}" dt="2020-12-11T23:21:48.261" v="5821"/>
        <pc:sldMkLst>
          <pc:docMk/>
          <pc:sldMk cId="1138588046" sldId="812"/>
        </pc:sldMkLst>
        <pc:spChg chg="add mod">
          <ac:chgData name="Jakub Hofman" userId="53285062-d52a-4c88-bcdc-d767b8cc0044" providerId="ADAL" clId="{EC411A44-D838-4CBB-ADCA-16539148A74B}" dt="2020-12-11T23:13:20.435" v="5807" actId="1076"/>
          <ac:spMkLst>
            <pc:docMk/>
            <pc:sldMk cId="1138588046" sldId="812"/>
            <ac:spMk id="8" creationId="{58BA2467-C1B8-4C18-9DE9-D197D5DA3DF4}"/>
          </ac:spMkLst>
        </pc:spChg>
        <pc:spChg chg="mod">
          <ac:chgData name="Jakub Hofman" userId="53285062-d52a-4c88-bcdc-d767b8cc0044" providerId="ADAL" clId="{EC411A44-D838-4CBB-ADCA-16539148A74B}" dt="2020-12-11T23:12:57.100" v="5804" actId="20577"/>
          <ac:spMkLst>
            <pc:docMk/>
            <pc:sldMk cId="1138588046" sldId="812"/>
            <ac:spMk id="1319939" creationId="{00000000-0000-0000-0000-000000000000}"/>
          </ac:spMkLst>
        </pc:spChg>
        <pc:picChg chg="add del mod">
          <ac:chgData name="Jakub Hofman" userId="53285062-d52a-4c88-bcdc-d767b8cc0044" providerId="ADAL" clId="{EC411A44-D838-4CBB-ADCA-16539148A74B}" dt="2020-12-11T23:12:02.285" v="5800" actId="21"/>
          <ac:picMkLst>
            <pc:docMk/>
            <pc:sldMk cId="1138588046" sldId="812"/>
            <ac:picMk id="3" creationId="{A8EC04EA-F668-4D6C-A179-8B7C4A064772}"/>
          </ac:picMkLst>
        </pc:picChg>
        <pc:picChg chg="add mod">
          <ac:chgData name="Jakub Hofman" userId="53285062-d52a-4c88-bcdc-d767b8cc0044" providerId="ADAL" clId="{EC411A44-D838-4CBB-ADCA-16539148A74B}" dt="2020-12-11T23:13:01.890" v="5805" actId="1076"/>
          <ac:picMkLst>
            <pc:docMk/>
            <pc:sldMk cId="1138588046" sldId="812"/>
            <ac:picMk id="5" creationId="{C62F8C44-00DF-43F9-AE23-A0B2928EF003}"/>
          </ac:picMkLst>
        </pc:picChg>
      </pc:sldChg>
      <pc:sldChg chg="add del">
        <pc:chgData name="Jakub Hofman" userId="53285062-d52a-4c88-bcdc-d767b8cc0044" providerId="ADAL" clId="{EC411A44-D838-4CBB-ADCA-16539148A74B}" dt="2020-12-11T16:41:49.566" v="4171" actId="2696"/>
        <pc:sldMkLst>
          <pc:docMk/>
          <pc:sldMk cId="2307439495" sldId="812"/>
        </pc:sldMkLst>
      </pc:sldChg>
      <pc:sldChg chg="del">
        <pc:chgData name="Jakub Hofman" userId="53285062-d52a-4c88-bcdc-d767b8cc0044" providerId="ADAL" clId="{EC411A44-D838-4CBB-ADCA-16539148A74B}" dt="2020-12-11T12:17:14.969" v="2527" actId="2696"/>
        <pc:sldMkLst>
          <pc:docMk/>
          <pc:sldMk cId="3809069852" sldId="812"/>
        </pc:sldMkLst>
      </pc:sldChg>
      <pc:sldChg chg="del">
        <pc:chgData name="Jakub Hofman" userId="53285062-d52a-4c88-bcdc-d767b8cc0044" providerId="ADAL" clId="{EC411A44-D838-4CBB-ADCA-16539148A74B}" dt="2020-12-11T12:09:30.132" v="2465" actId="47"/>
        <pc:sldMkLst>
          <pc:docMk/>
          <pc:sldMk cId="2749169531" sldId="814"/>
        </pc:sldMkLst>
      </pc:sldChg>
      <pc:sldChg chg="del">
        <pc:chgData name="Jakub Hofman" userId="53285062-d52a-4c88-bcdc-d767b8cc0044" providerId="ADAL" clId="{EC411A44-D838-4CBB-ADCA-16539148A74B}" dt="2020-12-11T12:09:30.132" v="2465" actId="47"/>
        <pc:sldMkLst>
          <pc:docMk/>
          <pc:sldMk cId="1586969527" sldId="815"/>
        </pc:sldMkLst>
      </pc:sldChg>
      <pc:sldChg chg="del">
        <pc:chgData name="Jakub Hofman" userId="53285062-d52a-4c88-bcdc-d767b8cc0044" providerId="ADAL" clId="{EC411A44-D838-4CBB-ADCA-16539148A74B}" dt="2020-12-11T12:08:35.023" v="2460" actId="47"/>
        <pc:sldMkLst>
          <pc:docMk/>
          <pc:sldMk cId="0" sldId="816"/>
        </pc:sldMkLst>
      </pc:sldChg>
      <pc:sldChg chg="del">
        <pc:chgData name="Jakub Hofman" userId="53285062-d52a-4c88-bcdc-d767b8cc0044" providerId="ADAL" clId="{EC411A44-D838-4CBB-ADCA-16539148A74B}" dt="2020-12-11T12:09:30.132" v="2465" actId="47"/>
        <pc:sldMkLst>
          <pc:docMk/>
          <pc:sldMk cId="1405321851" sldId="817"/>
        </pc:sldMkLst>
      </pc:sldChg>
      <pc:sldChg chg="del">
        <pc:chgData name="Jakub Hofman" userId="53285062-d52a-4c88-bcdc-d767b8cc0044" providerId="ADAL" clId="{EC411A44-D838-4CBB-ADCA-16539148A74B}" dt="2020-12-11T12:09:30.132" v="2465" actId="47"/>
        <pc:sldMkLst>
          <pc:docMk/>
          <pc:sldMk cId="3716220308" sldId="818"/>
        </pc:sldMkLst>
      </pc:sldChg>
      <pc:sldChg chg="del">
        <pc:chgData name="Jakub Hofman" userId="53285062-d52a-4c88-bcdc-d767b8cc0044" providerId="ADAL" clId="{EC411A44-D838-4CBB-ADCA-16539148A74B}" dt="2020-12-11T12:09:30.132" v="2465" actId="47"/>
        <pc:sldMkLst>
          <pc:docMk/>
          <pc:sldMk cId="1930088849" sldId="819"/>
        </pc:sldMkLst>
      </pc:sldChg>
      <pc:sldChg chg="del">
        <pc:chgData name="Jakub Hofman" userId="53285062-d52a-4c88-bcdc-d767b8cc0044" providerId="ADAL" clId="{EC411A44-D838-4CBB-ADCA-16539148A74B}" dt="2020-12-11T12:09:30.132" v="2465" actId="47"/>
        <pc:sldMkLst>
          <pc:docMk/>
          <pc:sldMk cId="863317356" sldId="820"/>
        </pc:sldMkLst>
      </pc:sldChg>
      <pc:sldChg chg="del">
        <pc:chgData name="Jakub Hofman" userId="53285062-d52a-4c88-bcdc-d767b8cc0044" providerId="ADAL" clId="{EC411A44-D838-4CBB-ADCA-16539148A74B}" dt="2020-12-11T12:09:30.132" v="2465" actId="47"/>
        <pc:sldMkLst>
          <pc:docMk/>
          <pc:sldMk cId="579476016" sldId="821"/>
        </pc:sldMkLst>
      </pc:sldChg>
      <pc:sldChg chg="del">
        <pc:chgData name="Jakub Hofman" userId="53285062-d52a-4c88-bcdc-d767b8cc0044" providerId="ADAL" clId="{EC411A44-D838-4CBB-ADCA-16539148A74B}" dt="2020-12-11T12:09:45.030" v="2466" actId="47"/>
        <pc:sldMkLst>
          <pc:docMk/>
          <pc:sldMk cId="1928253747" sldId="825"/>
        </pc:sldMkLst>
      </pc:sldChg>
      <pc:sldChg chg="del">
        <pc:chgData name="Jakub Hofman" userId="53285062-d52a-4c88-bcdc-d767b8cc0044" providerId="ADAL" clId="{EC411A44-D838-4CBB-ADCA-16539148A74B}" dt="2020-12-11T12:09:45.030" v="2466" actId="47"/>
        <pc:sldMkLst>
          <pc:docMk/>
          <pc:sldMk cId="1264647647" sldId="826"/>
        </pc:sldMkLst>
      </pc:sldChg>
      <pc:sldChg chg="del">
        <pc:chgData name="Jakub Hofman" userId="53285062-d52a-4c88-bcdc-d767b8cc0044" providerId="ADAL" clId="{EC411A44-D838-4CBB-ADCA-16539148A74B}" dt="2020-12-11T12:09:45.030" v="2466" actId="47"/>
        <pc:sldMkLst>
          <pc:docMk/>
          <pc:sldMk cId="467612982" sldId="827"/>
        </pc:sldMkLst>
      </pc:sldChg>
      <pc:sldChg chg="del">
        <pc:chgData name="Jakub Hofman" userId="53285062-d52a-4c88-bcdc-d767b8cc0044" providerId="ADAL" clId="{EC411A44-D838-4CBB-ADCA-16539148A74B}" dt="2020-12-11T12:09:45.030" v="2466" actId="47"/>
        <pc:sldMkLst>
          <pc:docMk/>
          <pc:sldMk cId="3078070795" sldId="828"/>
        </pc:sldMkLst>
      </pc:sldChg>
      <pc:sldChg chg="del">
        <pc:chgData name="Jakub Hofman" userId="53285062-d52a-4c88-bcdc-d767b8cc0044" providerId="ADAL" clId="{EC411A44-D838-4CBB-ADCA-16539148A74B}" dt="2020-12-11T12:09:30.132" v="2465" actId="47"/>
        <pc:sldMkLst>
          <pc:docMk/>
          <pc:sldMk cId="3575892990" sldId="829"/>
        </pc:sldMkLst>
      </pc:sldChg>
      <pc:sldChg chg="del">
        <pc:chgData name="Jakub Hofman" userId="53285062-d52a-4c88-bcdc-d767b8cc0044" providerId="ADAL" clId="{EC411A44-D838-4CBB-ADCA-16539148A74B}" dt="2020-12-11T12:09:30.132" v="2465" actId="47"/>
        <pc:sldMkLst>
          <pc:docMk/>
          <pc:sldMk cId="3269713786" sldId="834"/>
        </pc:sldMkLst>
      </pc:sldChg>
      <pc:sldChg chg="del">
        <pc:chgData name="Jakub Hofman" userId="53285062-d52a-4c88-bcdc-d767b8cc0044" providerId="ADAL" clId="{EC411A44-D838-4CBB-ADCA-16539148A74B}" dt="2020-12-11T12:09:30.132" v="2465" actId="47"/>
        <pc:sldMkLst>
          <pc:docMk/>
          <pc:sldMk cId="1311022506" sldId="835"/>
        </pc:sldMkLst>
      </pc:sldChg>
      <pc:sldChg chg="del">
        <pc:chgData name="Jakub Hofman" userId="53285062-d52a-4c88-bcdc-d767b8cc0044" providerId="ADAL" clId="{EC411A44-D838-4CBB-ADCA-16539148A74B}" dt="2020-12-11T12:09:30.132" v="2465" actId="47"/>
        <pc:sldMkLst>
          <pc:docMk/>
          <pc:sldMk cId="4039010905" sldId="837"/>
        </pc:sldMkLst>
      </pc:sldChg>
      <pc:sldChg chg="del">
        <pc:chgData name="Jakub Hofman" userId="53285062-d52a-4c88-bcdc-d767b8cc0044" providerId="ADAL" clId="{EC411A44-D838-4CBB-ADCA-16539148A74B}" dt="2020-12-11T12:09:30.132" v="2465" actId="47"/>
        <pc:sldMkLst>
          <pc:docMk/>
          <pc:sldMk cId="4251350177" sldId="838"/>
        </pc:sldMkLst>
      </pc:sldChg>
      <pc:sldChg chg="del">
        <pc:chgData name="Jakub Hofman" userId="53285062-d52a-4c88-bcdc-d767b8cc0044" providerId="ADAL" clId="{EC411A44-D838-4CBB-ADCA-16539148A74B}" dt="2020-12-11T12:09:30.132" v="2465" actId="47"/>
        <pc:sldMkLst>
          <pc:docMk/>
          <pc:sldMk cId="1595324623" sldId="841"/>
        </pc:sldMkLst>
      </pc:sldChg>
      <pc:sldChg chg="del">
        <pc:chgData name="Jakub Hofman" userId="53285062-d52a-4c88-bcdc-d767b8cc0044" providerId="ADAL" clId="{EC411A44-D838-4CBB-ADCA-16539148A74B}" dt="2020-12-11T12:09:30.132" v="2465" actId="47"/>
        <pc:sldMkLst>
          <pc:docMk/>
          <pc:sldMk cId="2823102203" sldId="844"/>
        </pc:sldMkLst>
      </pc:sldChg>
      <pc:sldChg chg="del">
        <pc:chgData name="Jakub Hofman" userId="53285062-d52a-4c88-bcdc-d767b8cc0044" providerId="ADAL" clId="{EC411A44-D838-4CBB-ADCA-16539148A74B}" dt="2020-12-11T12:09:30.132" v="2465" actId="47"/>
        <pc:sldMkLst>
          <pc:docMk/>
          <pc:sldMk cId="3219267943" sldId="845"/>
        </pc:sldMkLst>
      </pc:sldChg>
      <pc:sldChg chg="del">
        <pc:chgData name="Jakub Hofman" userId="53285062-d52a-4c88-bcdc-d767b8cc0044" providerId="ADAL" clId="{EC411A44-D838-4CBB-ADCA-16539148A74B}" dt="2020-12-11T12:16:58.425" v="2525" actId="47"/>
        <pc:sldMkLst>
          <pc:docMk/>
          <pc:sldMk cId="4233626323" sldId="848"/>
        </pc:sldMkLst>
      </pc:sldChg>
      <pc:sldChg chg="del">
        <pc:chgData name="Jakub Hofman" userId="53285062-d52a-4c88-bcdc-d767b8cc0044" providerId="ADAL" clId="{EC411A44-D838-4CBB-ADCA-16539148A74B}" dt="2020-12-11T12:08:35.023" v="2460" actId="47"/>
        <pc:sldMkLst>
          <pc:docMk/>
          <pc:sldMk cId="0" sldId="851"/>
        </pc:sldMkLst>
      </pc:sldChg>
      <pc:sldChg chg="delSp modSp add mod">
        <pc:chgData name="Jakub Hofman" userId="53285062-d52a-4c88-bcdc-d767b8cc0044" providerId="ADAL" clId="{EC411A44-D838-4CBB-ADCA-16539148A74B}" dt="2020-12-11T16:15:11.502" v="3846" actId="478"/>
        <pc:sldMkLst>
          <pc:docMk/>
          <pc:sldMk cId="642070497" sldId="853"/>
        </pc:sldMkLst>
        <pc:spChg chg="mod">
          <ac:chgData name="Jakub Hofman" userId="53285062-d52a-4c88-bcdc-d767b8cc0044" providerId="ADAL" clId="{EC411A44-D838-4CBB-ADCA-16539148A74B}" dt="2020-12-11T16:15:08.877" v="3845" actId="1076"/>
          <ac:spMkLst>
            <pc:docMk/>
            <pc:sldMk cId="642070497" sldId="853"/>
            <ac:spMk id="4" creationId="{00000000-0000-0000-0000-000000000000}"/>
          </ac:spMkLst>
        </pc:spChg>
        <pc:spChg chg="del">
          <ac:chgData name="Jakub Hofman" userId="53285062-d52a-4c88-bcdc-d767b8cc0044" providerId="ADAL" clId="{EC411A44-D838-4CBB-ADCA-16539148A74B}" dt="2020-12-11T16:15:11.502" v="3846" actId="478"/>
          <ac:spMkLst>
            <pc:docMk/>
            <pc:sldMk cId="642070497" sldId="853"/>
            <ac:spMk id="5" creationId="{20A05ED7-60B4-4FCB-8106-339940AEB912}"/>
          </ac:spMkLst>
        </pc:spChg>
        <pc:picChg chg="mod">
          <ac:chgData name="Jakub Hofman" userId="53285062-d52a-4c88-bcdc-d767b8cc0044" providerId="ADAL" clId="{EC411A44-D838-4CBB-ADCA-16539148A74B}" dt="2020-12-11T16:15:03.181" v="3844" actId="14100"/>
          <ac:picMkLst>
            <pc:docMk/>
            <pc:sldMk cId="642070497" sldId="853"/>
            <ac:picMk id="183298" creationId="{00000000-0000-0000-0000-000000000000}"/>
          </ac:picMkLst>
        </pc:picChg>
      </pc:sldChg>
      <pc:sldChg chg="del">
        <pc:chgData name="Jakub Hofman" userId="53285062-d52a-4c88-bcdc-d767b8cc0044" providerId="ADAL" clId="{EC411A44-D838-4CBB-ADCA-16539148A74B}" dt="2020-12-11T16:14:42.573" v="3842" actId="2696"/>
        <pc:sldMkLst>
          <pc:docMk/>
          <pc:sldMk cId="2572870729" sldId="853"/>
        </pc:sldMkLst>
      </pc:sldChg>
      <pc:sldChg chg="del">
        <pc:chgData name="Jakub Hofman" userId="53285062-d52a-4c88-bcdc-d767b8cc0044" providerId="ADAL" clId="{EC411A44-D838-4CBB-ADCA-16539148A74B}" dt="2020-12-11T16:15:38.612" v="3847" actId="2696"/>
        <pc:sldMkLst>
          <pc:docMk/>
          <pc:sldMk cId="1095223882" sldId="854"/>
        </pc:sldMkLst>
      </pc:sldChg>
      <pc:sldChg chg="add del">
        <pc:chgData name="Jakub Hofman" userId="53285062-d52a-4c88-bcdc-d767b8cc0044" providerId="ADAL" clId="{EC411A44-D838-4CBB-ADCA-16539148A74B}" dt="2020-12-11T16:20:12.449" v="3949" actId="2696"/>
        <pc:sldMkLst>
          <pc:docMk/>
          <pc:sldMk cId="2072144302" sldId="854"/>
        </pc:sldMkLst>
      </pc:sldChg>
      <pc:sldChg chg="add del">
        <pc:chgData name="Jakub Hofman" userId="53285062-d52a-4c88-bcdc-d767b8cc0044" providerId="ADAL" clId="{EC411A44-D838-4CBB-ADCA-16539148A74B}" dt="2020-12-11T16:33:51.340" v="4061" actId="47"/>
        <pc:sldMkLst>
          <pc:docMk/>
          <pc:sldMk cId="2145411885" sldId="854"/>
        </pc:sldMkLst>
      </pc:sldChg>
      <pc:sldChg chg="del">
        <pc:chgData name="Jakub Hofman" userId="53285062-d52a-4c88-bcdc-d767b8cc0044" providerId="ADAL" clId="{EC411A44-D838-4CBB-ADCA-16539148A74B}" dt="2020-12-11T12:08:35.023" v="2460" actId="47"/>
        <pc:sldMkLst>
          <pc:docMk/>
          <pc:sldMk cId="0" sldId="856"/>
        </pc:sldMkLst>
      </pc:sldChg>
      <pc:sldChg chg="del">
        <pc:chgData name="Jakub Hofman" userId="53285062-d52a-4c88-bcdc-d767b8cc0044" providerId="ADAL" clId="{EC411A44-D838-4CBB-ADCA-16539148A74B}" dt="2020-12-11T12:08:35.023" v="2460" actId="47"/>
        <pc:sldMkLst>
          <pc:docMk/>
          <pc:sldMk cId="0" sldId="857"/>
        </pc:sldMkLst>
      </pc:sldChg>
      <pc:sldChg chg="del">
        <pc:chgData name="Jakub Hofman" userId="53285062-d52a-4c88-bcdc-d767b8cc0044" providerId="ADAL" clId="{EC411A44-D838-4CBB-ADCA-16539148A74B}" dt="2020-12-11T12:08:35.023" v="2460" actId="47"/>
        <pc:sldMkLst>
          <pc:docMk/>
          <pc:sldMk cId="0" sldId="858"/>
        </pc:sldMkLst>
      </pc:sldChg>
      <pc:sldChg chg="modSp add modAnim">
        <pc:chgData name="Jakub Hofman" userId="53285062-d52a-4c88-bcdc-d767b8cc0044" providerId="ADAL" clId="{EC411A44-D838-4CBB-ADCA-16539148A74B}" dt="2020-12-11T23:19:14.348" v="5818"/>
        <pc:sldMkLst>
          <pc:docMk/>
          <pc:sldMk cId="320912848" sldId="860"/>
        </pc:sldMkLst>
        <pc:spChg chg="mod">
          <ac:chgData name="Jakub Hofman" userId="53285062-d52a-4c88-bcdc-d767b8cc0044" providerId="ADAL" clId="{EC411A44-D838-4CBB-ADCA-16539148A74B}" dt="2020-12-11T16:16:55.268" v="3918" actId="5793"/>
          <ac:spMkLst>
            <pc:docMk/>
            <pc:sldMk cId="320912848" sldId="860"/>
            <ac:spMk id="3" creationId="{00000000-0000-0000-0000-000000000000}"/>
          </ac:spMkLst>
        </pc:spChg>
      </pc:sldChg>
      <pc:sldChg chg="del">
        <pc:chgData name="Jakub Hofman" userId="53285062-d52a-4c88-bcdc-d767b8cc0044" providerId="ADAL" clId="{EC411A44-D838-4CBB-ADCA-16539148A74B}" dt="2020-12-11T16:15:38.612" v="3847" actId="2696"/>
        <pc:sldMkLst>
          <pc:docMk/>
          <pc:sldMk cId="2851007406" sldId="860"/>
        </pc:sldMkLst>
      </pc:sldChg>
      <pc:sldChg chg="del">
        <pc:chgData name="Jakub Hofman" userId="53285062-d52a-4c88-bcdc-d767b8cc0044" providerId="ADAL" clId="{EC411A44-D838-4CBB-ADCA-16539148A74B}" dt="2020-12-11T16:15:38.612" v="3847" actId="2696"/>
        <pc:sldMkLst>
          <pc:docMk/>
          <pc:sldMk cId="330803112" sldId="870"/>
        </pc:sldMkLst>
      </pc:sldChg>
      <pc:sldChg chg="modSp add del modAnim">
        <pc:chgData name="Jakub Hofman" userId="53285062-d52a-4c88-bcdc-d767b8cc0044" providerId="ADAL" clId="{EC411A44-D838-4CBB-ADCA-16539148A74B}" dt="2020-12-11T16:25:56.658" v="3990" actId="47"/>
        <pc:sldMkLst>
          <pc:docMk/>
          <pc:sldMk cId="516787572" sldId="870"/>
        </pc:sldMkLst>
        <pc:spChg chg="mod">
          <ac:chgData name="Jakub Hofman" userId="53285062-d52a-4c88-bcdc-d767b8cc0044" providerId="ADAL" clId="{EC411A44-D838-4CBB-ADCA-16539148A74B}" dt="2020-12-11T16:25:50.958" v="3989" actId="6549"/>
          <ac:spMkLst>
            <pc:docMk/>
            <pc:sldMk cId="516787572" sldId="870"/>
            <ac:spMk id="3" creationId="{00000000-0000-0000-0000-000000000000}"/>
          </ac:spMkLst>
        </pc:spChg>
      </pc:sldChg>
      <pc:sldChg chg="add del">
        <pc:chgData name="Jakub Hofman" userId="53285062-d52a-4c88-bcdc-d767b8cc0044" providerId="ADAL" clId="{EC411A44-D838-4CBB-ADCA-16539148A74B}" dt="2020-12-11T16:23:17.044" v="3964" actId="2696"/>
        <pc:sldMkLst>
          <pc:docMk/>
          <pc:sldMk cId="3502446845" sldId="870"/>
        </pc:sldMkLst>
      </pc:sldChg>
      <pc:sldChg chg="delSp add del mod delAnim">
        <pc:chgData name="Jakub Hofman" userId="53285062-d52a-4c88-bcdc-d767b8cc0044" providerId="ADAL" clId="{EC411A44-D838-4CBB-ADCA-16539148A74B}" dt="2020-12-11T16:26:30.674" v="3995" actId="47"/>
        <pc:sldMkLst>
          <pc:docMk/>
          <pc:sldMk cId="31891091" sldId="871"/>
        </pc:sldMkLst>
        <pc:picChg chg="del">
          <ac:chgData name="Jakub Hofman" userId="53285062-d52a-4c88-bcdc-d767b8cc0044" providerId="ADAL" clId="{EC411A44-D838-4CBB-ADCA-16539148A74B}" dt="2020-12-11T16:26:19.789" v="3991" actId="21"/>
          <ac:picMkLst>
            <pc:docMk/>
            <pc:sldMk cId="31891091" sldId="871"/>
            <ac:picMk id="4" creationId="{00000000-0000-0000-0000-000000000000}"/>
          </ac:picMkLst>
        </pc:picChg>
      </pc:sldChg>
      <pc:sldChg chg="add del">
        <pc:chgData name="Jakub Hofman" userId="53285062-d52a-4c88-bcdc-d767b8cc0044" providerId="ADAL" clId="{EC411A44-D838-4CBB-ADCA-16539148A74B}" dt="2020-12-11T16:23:17.044" v="3964" actId="2696"/>
        <pc:sldMkLst>
          <pc:docMk/>
          <pc:sldMk cId="2640094215" sldId="871"/>
        </pc:sldMkLst>
      </pc:sldChg>
      <pc:sldChg chg="del">
        <pc:chgData name="Jakub Hofman" userId="53285062-d52a-4c88-bcdc-d767b8cc0044" providerId="ADAL" clId="{EC411A44-D838-4CBB-ADCA-16539148A74B}" dt="2020-12-11T16:15:38.612" v="3847" actId="2696"/>
        <pc:sldMkLst>
          <pc:docMk/>
          <pc:sldMk cId="3576459278" sldId="871"/>
        </pc:sldMkLst>
      </pc:sldChg>
      <pc:sldChg chg="del">
        <pc:chgData name="Jakub Hofman" userId="53285062-d52a-4c88-bcdc-d767b8cc0044" providerId="ADAL" clId="{EC411A44-D838-4CBB-ADCA-16539148A74B}" dt="2020-12-11T12:08:55.520" v="2463" actId="2696"/>
        <pc:sldMkLst>
          <pc:docMk/>
          <pc:sldMk cId="1194601095" sldId="872"/>
        </pc:sldMkLst>
      </pc:sldChg>
      <pc:sldChg chg="modSp add del mod">
        <pc:chgData name="Jakub Hofman" userId="53285062-d52a-4c88-bcdc-d767b8cc0044" providerId="ADAL" clId="{EC411A44-D838-4CBB-ADCA-16539148A74B}" dt="2020-12-11T17:35:53.977" v="4349" actId="47"/>
        <pc:sldMkLst>
          <pc:docMk/>
          <pc:sldMk cId="3474723772" sldId="872"/>
        </pc:sldMkLst>
        <pc:spChg chg="mod">
          <ac:chgData name="Jakub Hofman" userId="53285062-d52a-4c88-bcdc-d767b8cc0044" providerId="ADAL" clId="{EC411A44-D838-4CBB-ADCA-16539148A74B}" dt="2020-12-11T17:35:29.303" v="4348" actId="6549"/>
          <ac:spMkLst>
            <pc:docMk/>
            <pc:sldMk cId="3474723772" sldId="872"/>
            <ac:spMk id="3" creationId="{00000000-0000-0000-0000-000000000000}"/>
          </ac:spMkLst>
        </pc:spChg>
      </pc:sldChg>
      <pc:sldChg chg="del">
        <pc:chgData name="Jakub Hofman" userId="53285062-d52a-4c88-bcdc-d767b8cc0044" providerId="ADAL" clId="{EC411A44-D838-4CBB-ADCA-16539148A74B}" dt="2020-12-11T12:08:55.520" v="2463" actId="2696"/>
        <pc:sldMkLst>
          <pc:docMk/>
          <pc:sldMk cId="3677956675" sldId="873"/>
        </pc:sldMkLst>
      </pc:sldChg>
      <pc:sldChg chg="add del">
        <pc:chgData name="Jakub Hofman" userId="53285062-d52a-4c88-bcdc-d767b8cc0044" providerId="ADAL" clId="{EC411A44-D838-4CBB-ADCA-16539148A74B}" dt="2020-12-11T17:35:53.977" v="4349" actId="47"/>
        <pc:sldMkLst>
          <pc:docMk/>
          <pc:sldMk cId="3868877410" sldId="873"/>
        </pc:sldMkLst>
      </pc:sldChg>
      <pc:sldChg chg="del">
        <pc:chgData name="Jakub Hofman" userId="53285062-d52a-4c88-bcdc-d767b8cc0044" providerId="ADAL" clId="{EC411A44-D838-4CBB-ADCA-16539148A74B}" dt="2020-12-11T12:11:42.090" v="2472" actId="47"/>
        <pc:sldMkLst>
          <pc:docMk/>
          <pc:sldMk cId="1966470404" sldId="874"/>
        </pc:sldMkLst>
      </pc:sldChg>
      <pc:sldChg chg="del">
        <pc:chgData name="Jakub Hofman" userId="53285062-d52a-4c88-bcdc-d767b8cc0044" providerId="ADAL" clId="{EC411A44-D838-4CBB-ADCA-16539148A74B}" dt="2020-12-11T12:17:14.969" v="2527" actId="2696"/>
        <pc:sldMkLst>
          <pc:docMk/>
          <pc:sldMk cId="388569299" sldId="875"/>
        </pc:sldMkLst>
      </pc:sldChg>
      <pc:sldChg chg="delSp modSp add mod modAnim modNotesTx">
        <pc:chgData name="Jakub Hofman" userId="53285062-d52a-4c88-bcdc-d767b8cc0044" providerId="ADAL" clId="{EC411A44-D838-4CBB-ADCA-16539148A74B}" dt="2020-12-11T23:23:25.037" v="5844"/>
        <pc:sldMkLst>
          <pc:docMk/>
          <pc:sldMk cId="1632058501" sldId="875"/>
        </pc:sldMkLst>
        <pc:spChg chg="del">
          <ac:chgData name="Jakub Hofman" userId="53285062-d52a-4c88-bcdc-d767b8cc0044" providerId="ADAL" clId="{EC411A44-D838-4CBB-ADCA-16539148A74B}" dt="2020-12-11T19:16:01.874" v="5222" actId="478"/>
          <ac:spMkLst>
            <pc:docMk/>
            <pc:sldMk cId="1632058501" sldId="875"/>
            <ac:spMk id="4" creationId="{00000000-0000-0000-0000-000000000000}"/>
          </ac:spMkLst>
        </pc:spChg>
        <pc:spChg chg="mod">
          <ac:chgData name="Jakub Hofman" userId="53285062-d52a-4c88-bcdc-d767b8cc0044" providerId="ADAL" clId="{EC411A44-D838-4CBB-ADCA-16539148A74B}" dt="2020-12-11T19:15:13.122" v="5213" actId="20577"/>
          <ac:spMkLst>
            <pc:docMk/>
            <pc:sldMk cId="1632058501" sldId="875"/>
            <ac:spMk id="874498" creationId="{00000000-0000-0000-0000-000000000000}"/>
          </ac:spMkLst>
        </pc:spChg>
        <pc:spChg chg="mod">
          <ac:chgData name="Jakub Hofman" userId="53285062-d52a-4c88-bcdc-d767b8cc0044" providerId="ADAL" clId="{EC411A44-D838-4CBB-ADCA-16539148A74B}" dt="2020-12-11T19:21:27.166" v="5300" actId="6549"/>
          <ac:spMkLst>
            <pc:docMk/>
            <pc:sldMk cId="1632058501" sldId="875"/>
            <ac:spMk id="874499" creationId="{00000000-0000-0000-0000-000000000000}"/>
          </ac:spMkLst>
        </pc:spChg>
        <pc:picChg chg="del">
          <ac:chgData name="Jakub Hofman" userId="53285062-d52a-4c88-bcdc-d767b8cc0044" providerId="ADAL" clId="{EC411A44-D838-4CBB-ADCA-16539148A74B}" dt="2020-12-11T19:14:55.994" v="5198" actId="478"/>
          <ac:picMkLst>
            <pc:docMk/>
            <pc:sldMk cId="1632058501" sldId="875"/>
            <ac:picMk id="67588" creationId="{00000000-0000-0000-0000-000000000000}"/>
          </ac:picMkLst>
        </pc:picChg>
      </pc:sldChg>
      <pc:sldChg chg="add del">
        <pc:chgData name="Jakub Hofman" userId="53285062-d52a-4c88-bcdc-d767b8cc0044" providerId="ADAL" clId="{EC411A44-D838-4CBB-ADCA-16539148A74B}" dt="2020-12-11T16:41:49.566" v="4171" actId="2696"/>
        <pc:sldMkLst>
          <pc:docMk/>
          <pc:sldMk cId="3539034021" sldId="875"/>
        </pc:sldMkLst>
      </pc:sldChg>
      <pc:sldChg chg="del">
        <pc:chgData name="Jakub Hofman" userId="53285062-d52a-4c88-bcdc-d767b8cc0044" providerId="ADAL" clId="{EC411A44-D838-4CBB-ADCA-16539148A74B}" dt="2020-12-11T12:08:35.023" v="2460" actId="47"/>
        <pc:sldMkLst>
          <pc:docMk/>
          <pc:sldMk cId="0" sldId="876"/>
        </pc:sldMkLst>
      </pc:sldChg>
      <pc:sldChg chg="del">
        <pc:chgData name="Jakub Hofman" userId="53285062-d52a-4c88-bcdc-d767b8cc0044" providerId="ADAL" clId="{EC411A44-D838-4CBB-ADCA-16539148A74B}" dt="2020-12-11T12:08:35.023" v="2460" actId="47"/>
        <pc:sldMkLst>
          <pc:docMk/>
          <pc:sldMk cId="0" sldId="877"/>
        </pc:sldMkLst>
      </pc:sldChg>
      <pc:sldChg chg="del">
        <pc:chgData name="Jakub Hofman" userId="53285062-d52a-4c88-bcdc-d767b8cc0044" providerId="ADAL" clId="{EC411A44-D838-4CBB-ADCA-16539148A74B}" dt="2020-12-11T12:08:35.023" v="2460" actId="47"/>
        <pc:sldMkLst>
          <pc:docMk/>
          <pc:sldMk cId="0" sldId="878"/>
        </pc:sldMkLst>
      </pc:sldChg>
      <pc:sldChg chg="del">
        <pc:chgData name="Jakub Hofman" userId="53285062-d52a-4c88-bcdc-d767b8cc0044" providerId="ADAL" clId="{EC411A44-D838-4CBB-ADCA-16539148A74B}" dt="2020-12-11T12:09:30.132" v="2465" actId="47"/>
        <pc:sldMkLst>
          <pc:docMk/>
          <pc:sldMk cId="413674636" sldId="879"/>
        </pc:sldMkLst>
      </pc:sldChg>
      <pc:sldChg chg="del">
        <pc:chgData name="Jakub Hofman" userId="53285062-d52a-4c88-bcdc-d767b8cc0044" providerId="ADAL" clId="{EC411A44-D838-4CBB-ADCA-16539148A74B}" dt="2020-12-11T12:09:30.132" v="2465" actId="47"/>
        <pc:sldMkLst>
          <pc:docMk/>
          <pc:sldMk cId="2347242382" sldId="880"/>
        </pc:sldMkLst>
      </pc:sldChg>
      <pc:sldChg chg="del">
        <pc:chgData name="Jakub Hofman" userId="53285062-d52a-4c88-bcdc-d767b8cc0044" providerId="ADAL" clId="{EC411A44-D838-4CBB-ADCA-16539148A74B}" dt="2020-12-11T16:15:38.612" v="3847" actId="2696"/>
        <pc:sldMkLst>
          <pc:docMk/>
          <pc:sldMk cId="771891356" sldId="886"/>
        </pc:sldMkLst>
      </pc:sldChg>
      <pc:sldChg chg="add del">
        <pc:chgData name="Jakub Hofman" userId="53285062-d52a-4c88-bcdc-d767b8cc0044" providerId="ADAL" clId="{EC411A44-D838-4CBB-ADCA-16539148A74B}" dt="2020-12-11T16:19:16.245" v="3943" actId="47"/>
        <pc:sldMkLst>
          <pc:docMk/>
          <pc:sldMk cId="1443198163" sldId="886"/>
        </pc:sldMkLst>
      </pc:sldChg>
      <pc:sldChg chg="add del">
        <pc:chgData name="Jakub Hofman" userId="53285062-d52a-4c88-bcdc-d767b8cc0044" providerId="ADAL" clId="{EC411A44-D838-4CBB-ADCA-16539148A74B}" dt="2020-12-11T16:17:30.168" v="3920" actId="2696"/>
        <pc:sldMkLst>
          <pc:docMk/>
          <pc:sldMk cId="2533932684" sldId="886"/>
        </pc:sldMkLst>
      </pc:sldChg>
      <pc:sldChg chg="modSp add mod">
        <pc:chgData name="Jakub Hofman" userId="53285062-d52a-4c88-bcdc-d767b8cc0044" providerId="ADAL" clId="{EC411A44-D838-4CBB-ADCA-16539148A74B}" dt="2020-12-17T21:19:57.196" v="6210" actId="6549"/>
        <pc:sldMkLst>
          <pc:docMk/>
          <pc:sldMk cId="1548596753" sldId="887"/>
        </pc:sldMkLst>
        <pc:spChg chg="mod">
          <ac:chgData name="Jakub Hofman" userId="53285062-d52a-4c88-bcdc-d767b8cc0044" providerId="ADAL" clId="{EC411A44-D838-4CBB-ADCA-16539148A74B}" dt="2020-12-17T21:19:57.196" v="6210" actId="6549"/>
          <ac:spMkLst>
            <pc:docMk/>
            <pc:sldMk cId="1548596753" sldId="887"/>
            <ac:spMk id="3" creationId="{00000000-0000-0000-0000-000000000000}"/>
          </ac:spMkLst>
        </pc:spChg>
      </pc:sldChg>
      <pc:sldChg chg="del">
        <pc:chgData name="Jakub Hofman" userId="53285062-d52a-4c88-bcdc-d767b8cc0044" providerId="ADAL" clId="{EC411A44-D838-4CBB-ADCA-16539148A74B}" dt="2020-12-11T14:57:23.456" v="2779" actId="2696"/>
        <pc:sldMkLst>
          <pc:docMk/>
          <pc:sldMk cId="1903821879" sldId="887"/>
        </pc:sldMkLst>
      </pc:sldChg>
      <pc:sldChg chg="add del">
        <pc:chgData name="Jakub Hofman" userId="53285062-d52a-4c88-bcdc-d767b8cc0044" providerId="ADAL" clId="{EC411A44-D838-4CBB-ADCA-16539148A74B}" dt="2020-12-11T14:57:48.160" v="2781" actId="2696"/>
        <pc:sldMkLst>
          <pc:docMk/>
          <pc:sldMk cId="4164750487" sldId="887"/>
        </pc:sldMkLst>
      </pc:sldChg>
      <pc:sldChg chg="addSp delSp modSp add mod delAnim modAnim modNotesTx">
        <pc:chgData name="Jakub Hofman" userId="53285062-d52a-4c88-bcdc-d767b8cc0044" providerId="ADAL" clId="{EC411A44-D838-4CBB-ADCA-16539148A74B}" dt="2020-12-11T23:21:53.773" v="5822"/>
        <pc:sldMkLst>
          <pc:docMk/>
          <pc:sldMk cId="1351147156" sldId="888"/>
        </pc:sldMkLst>
        <pc:spChg chg="mod">
          <ac:chgData name="Jakub Hofman" userId="53285062-d52a-4c88-bcdc-d767b8cc0044" providerId="ADAL" clId="{EC411A44-D838-4CBB-ADCA-16539148A74B}" dt="2020-12-11T19:01:00.346" v="5068" actId="14100"/>
          <ac:spMkLst>
            <pc:docMk/>
            <pc:sldMk cId="1351147156" sldId="888"/>
            <ac:spMk id="4" creationId="{00000000-0000-0000-0000-000000000000}"/>
          </ac:spMkLst>
        </pc:spChg>
        <pc:spChg chg="del mod">
          <ac:chgData name="Jakub Hofman" userId="53285062-d52a-4c88-bcdc-d767b8cc0044" providerId="ADAL" clId="{EC411A44-D838-4CBB-ADCA-16539148A74B}" dt="2020-12-11T17:37:54.149" v="4364" actId="478"/>
          <ac:spMkLst>
            <pc:docMk/>
            <pc:sldMk cId="1351147156" sldId="888"/>
            <ac:spMk id="5" creationId="{00000000-0000-0000-0000-000000000000}"/>
          </ac:spMkLst>
        </pc:spChg>
        <pc:spChg chg="del">
          <ac:chgData name="Jakub Hofman" userId="53285062-d52a-4c88-bcdc-d767b8cc0044" providerId="ADAL" clId="{EC411A44-D838-4CBB-ADCA-16539148A74B}" dt="2020-12-11T17:37:54.149" v="4364" actId="478"/>
          <ac:spMkLst>
            <pc:docMk/>
            <pc:sldMk cId="1351147156" sldId="888"/>
            <ac:spMk id="8" creationId="{00000000-0000-0000-0000-000000000000}"/>
          </ac:spMkLst>
        </pc:spChg>
        <pc:spChg chg="del">
          <ac:chgData name="Jakub Hofman" userId="53285062-d52a-4c88-bcdc-d767b8cc0044" providerId="ADAL" clId="{EC411A44-D838-4CBB-ADCA-16539148A74B}" dt="2020-12-11T17:37:54.149" v="4364" actId="478"/>
          <ac:spMkLst>
            <pc:docMk/>
            <pc:sldMk cId="1351147156" sldId="888"/>
            <ac:spMk id="10" creationId="{00000000-0000-0000-0000-000000000000}"/>
          </ac:spMkLst>
        </pc:spChg>
        <pc:spChg chg="add mod">
          <ac:chgData name="Jakub Hofman" userId="53285062-d52a-4c88-bcdc-d767b8cc0044" providerId="ADAL" clId="{EC411A44-D838-4CBB-ADCA-16539148A74B}" dt="2020-12-11T19:02:47.577" v="5098" actId="1076"/>
          <ac:spMkLst>
            <pc:docMk/>
            <pc:sldMk cId="1351147156" sldId="888"/>
            <ac:spMk id="13" creationId="{EE74B582-12FA-4B5A-886C-AE17B099E569}"/>
          </ac:spMkLst>
        </pc:spChg>
        <pc:spChg chg="add mod">
          <ac:chgData name="Jakub Hofman" userId="53285062-d52a-4c88-bcdc-d767b8cc0044" providerId="ADAL" clId="{EC411A44-D838-4CBB-ADCA-16539148A74B}" dt="2020-12-11T19:02:47.577" v="5098" actId="1076"/>
          <ac:spMkLst>
            <pc:docMk/>
            <pc:sldMk cId="1351147156" sldId="888"/>
            <ac:spMk id="14" creationId="{80093EE9-9D4D-4B1F-8C5A-11472BCAB67A}"/>
          </ac:spMkLst>
        </pc:spChg>
        <pc:spChg chg="add mod">
          <ac:chgData name="Jakub Hofman" userId="53285062-d52a-4c88-bcdc-d767b8cc0044" providerId="ADAL" clId="{EC411A44-D838-4CBB-ADCA-16539148A74B}" dt="2020-12-11T19:07:08.556" v="5112" actId="20577"/>
          <ac:spMkLst>
            <pc:docMk/>
            <pc:sldMk cId="1351147156" sldId="888"/>
            <ac:spMk id="15" creationId="{3C55598B-4199-430B-BA30-C523CCCF22C1}"/>
          </ac:spMkLst>
        </pc:spChg>
        <pc:spChg chg="mod">
          <ac:chgData name="Jakub Hofman" userId="53285062-d52a-4c88-bcdc-d767b8cc0044" providerId="ADAL" clId="{EC411A44-D838-4CBB-ADCA-16539148A74B}" dt="2020-12-11T19:01:14.226" v="5086" actId="20577"/>
          <ac:spMkLst>
            <pc:docMk/>
            <pc:sldMk cId="1351147156" sldId="888"/>
            <ac:spMk id="872450" creationId="{00000000-0000-0000-0000-000000000000}"/>
          </ac:spMkLst>
        </pc:spChg>
        <pc:spChg chg="mod">
          <ac:chgData name="Jakub Hofman" userId="53285062-d52a-4c88-bcdc-d767b8cc0044" providerId="ADAL" clId="{EC411A44-D838-4CBB-ADCA-16539148A74B}" dt="2020-12-11T17:37:25.899" v="4361" actId="6549"/>
          <ac:spMkLst>
            <pc:docMk/>
            <pc:sldMk cId="1351147156" sldId="888"/>
            <ac:spMk id="872451" creationId="{00000000-0000-0000-0000-000000000000}"/>
          </ac:spMkLst>
        </pc:spChg>
        <pc:picChg chg="add mod">
          <ac:chgData name="Jakub Hofman" userId="53285062-d52a-4c88-bcdc-d767b8cc0044" providerId="ADAL" clId="{EC411A44-D838-4CBB-ADCA-16539148A74B}" dt="2020-12-11T19:07:00.641" v="5111" actId="1076"/>
          <ac:picMkLst>
            <pc:docMk/>
            <pc:sldMk cId="1351147156" sldId="888"/>
            <ac:picMk id="3" creationId="{8C8C3042-5F9C-4CEC-8D66-33F81C24B824}"/>
          </ac:picMkLst>
        </pc:picChg>
        <pc:picChg chg="add mod">
          <ac:chgData name="Jakub Hofman" userId="53285062-d52a-4c88-bcdc-d767b8cc0044" providerId="ADAL" clId="{EC411A44-D838-4CBB-ADCA-16539148A74B}" dt="2020-12-11T19:02:47.577" v="5098" actId="1076"/>
          <ac:picMkLst>
            <pc:docMk/>
            <pc:sldMk cId="1351147156" sldId="888"/>
            <ac:picMk id="11" creationId="{FDF8DC46-8234-495D-9998-449441C6A767}"/>
          </ac:picMkLst>
        </pc:picChg>
        <pc:picChg chg="add mod">
          <ac:chgData name="Jakub Hofman" userId="53285062-d52a-4c88-bcdc-d767b8cc0044" providerId="ADAL" clId="{EC411A44-D838-4CBB-ADCA-16539148A74B}" dt="2020-12-11T19:02:47.577" v="5098" actId="1076"/>
          <ac:picMkLst>
            <pc:docMk/>
            <pc:sldMk cId="1351147156" sldId="888"/>
            <ac:picMk id="12" creationId="{3D5FD680-F0BB-4DAD-AC25-2DE89080A127}"/>
          </ac:picMkLst>
        </pc:picChg>
        <pc:picChg chg="del">
          <ac:chgData name="Jakub Hofman" userId="53285062-d52a-4c88-bcdc-d767b8cc0044" providerId="ADAL" clId="{EC411A44-D838-4CBB-ADCA-16539148A74B}" dt="2020-12-11T17:37:56.124" v="4365" actId="478"/>
          <ac:picMkLst>
            <pc:docMk/>
            <pc:sldMk cId="1351147156" sldId="888"/>
            <ac:picMk id="169986" creationId="{00000000-0000-0000-0000-000000000000}"/>
          </ac:picMkLst>
        </pc:picChg>
        <pc:picChg chg="del">
          <ac:chgData name="Jakub Hofman" userId="53285062-d52a-4c88-bcdc-d767b8cc0044" providerId="ADAL" clId="{EC411A44-D838-4CBB-ADCA-16539148A74B}" dt="2020-12-11T17:37:54.149" v="4364" actId="478"/>
          <ac:picMkLst>
            <pc:docMk/>
            <pc:sldMk cId="1351147156" sldId="888"/>
            <ac:picMk id="169988" creationId="{00000000-0000-0000-0000-000000000000}"/>
          </ac:picMkLst>
        </pc:picChg>
      </pc:sldChg>
      <pc:sldChg chg="del">
        <pc:chgData name="Jakub Hofman" userId="53285062-d52a-4c88-bcdc-d767b8cc0044" providerId="ADAL" clId="{EC411A44-D838-4CBB-ADCA-16539148A74B}" dt="2020-12-11T12:17:14.969" v="2527" actId="2696"/>
        <pc:sldMkLst>
          <pc:docMk/>
          <pc:sldMk cId="3443643146" sldId="888"/>
        </pc:sldMkLst>
      </pc:sldChg>
      <pc:sldChg chg="add del">
        <pc:chgData name="Jakub Hofman" userId="53285062-d52a-4c88-bcdc-d767b8cc0044" providerId="ADAL" clId="{EC411A44-D838-4CBB-ADCA-16539148A74B}" dt="2020-12-11T16:41:49.566" v="4171" actId="2696"/>
        <pc:sldMkLst>
          <pc:docMk/>
          <pc:sldMk cId="4114849940" sldId="888"/>
        </pc:sldMkLst>
      </pc:sldChg>
      <pc:sldChg chg="delSp modSp add del mod">
        <pc:chgData name="Jakub Hofman" userId="53285062-d52a-4c88-bcdc-d767b8cc0044" providerId="ADAL" clId="{EC411A44-D838-4CBB-ADCA-16539148A74B}" dt="2020-12-11T19:25:15.355" v="5347" actId="47"/>
        <pc:sldMkLst>
          <pc:docMk/>
          <pc:sldMk cId="2462351116" sldId="889"/>
        </pc:sldMkLst>
        <pc:picChg chg="del mod">
          <ac:chgData name="Jakub Hofman" userId="53285062-d52a-4c88-bcdc-d767b8cc0044" providerId="ADAL" clId="{EC411A44-D838-4CBB-ADCA-16539148A74B}" dt="2020-12-11T19:25:09.014" v="5344" actId="21"/>
          <ac:picMkLst>
            <pc:docMk/>
            <pc:sldMk cId="2462351116" sldId="889"/>
            <ac:picMk id="5" creationId="{00000000-0000-0000-0000-000000000000}"/>
          </ac:picMkLst>
        </pc:picChg>
        <pc:picChg chg="del mod">
          <ac:chgData name="Jakub Hofman" userId="53285062-d52a-4c88-bcdc-d767b8cc0044" providerId="ADAL" clId="{EC411A44-D838-4CBB-ADCA-16539148A74B}" dt="2020-12-11T19:00:26.361" v="5067" actId="478"/>
          <ac:picMkLst>
            <pc:docMk/>
            <pc:sldMk cId="2462351116" sldId="889"/>
            <ac:picMk id="6" creationId="{00000000-0000-0000-0000-000000000000}"/>
          </ac:picMkLst>
        </pc:picChg>
      </pc:sldChg>
      <pc:sldChg chg="del">
        <pc:chgData name="Jakub Hofman" userId="53285062-d52a-4c88-bcdc-d767b8cc0044" providerId="ADAL" clId="{EC411A44-D838-4CBB-ADCA-16539148A74B}" dt="2020-12-11T12:17:14.969" v="2527" actId="2696"/>
        <pc:sldMkLst>
          <pc:docMk/>
          <pc:sldMk cId="2526766375" sldId="889"/>
        </pc:sldMkLst>
      </pc:sldChg>
      <pc:sldChg chg="add del">
        <pc:chgData name="Jakub Hofman" userId="53285062-d52a-4c88-bcdc-d767b8cc0044" providerId="ADAL" clId="{EC411A44-D838-4CBB-ADCA-16539148A74B}" dt="2020-12-11T16:41:49.566" v="4171" actId="2696"/>
        <pc:sldMkLst>
          <pc:docMk/>
          <pc:sldMk cId="3867816128" sldId="889"/>
        </pc:sldMkLst>
      </pc:sldChg>
      <pc:sldChg chg="del">
        <pc:chgData name="Jakub Hofman" userId="53285062-d52a-4c88-bcdc-d767b8cc0044" providerId="ADAL" clId="{EC411A44-D838-4CBB-ADCA-16539148A74B}" dt="2020-12-11T12:12:32.356" v="2482" actId="47"/>
        <pc:sldMkLst>
          <pc:docMk/>
          <pc:sldMk cId="807402247" sldId="890"/>
        </pc:sldMkLst>
      </pc:sldChg>
      <pc:sldChg chg="modSp add del mod">
        <pc:chgData name="Jakub Hofman" userId="53285062-d52a-4c88-bcdc-d767b8cc0044" providerId="ADAL" clId="{EC411A44-D838-4CBB-ADCA-16539148A74B}" dt="2020-12-11T16:20:12.449" v="3949" actId="2696"/>
        <pc:sldMkLst>
          <pc:docMk/>
          <pc:sldMk cId="956964703" sldId="891"/>
        </pc:sldMkLst>
        <pc:spChg chg="mod">
          <ac:chgData name="Jakub Hofman" userId="53285062-d52a-4c88-bcdc-d767b8cc0044" providerId="ADAL" clId="{EC411A44-D838-4CBB-ADCA-16539148A74B}" dt="2020-12-11T16:19:40.982" v="3948" actId="20577"/>
          <ac:spMkLst>
            <pc:docMk/>
            <pc:sldMk cId="956964703" sldId="891"/>
            <ac:spMk id="870402" creationId="{00000000-0000-0000-0000-000000000000}"/>
          </ac:spMkLst>
        </pc:spChg>
      </pc:sldChg>
      <pc:sldChg chg="addSp delSp modSp add mod">
        <pc:chgData name="Jakub Hofman" userId="53285062-d52a-4c88-bcdc-d767b8cc0044" providerId="ADAL" clId="{EC411A44-D838-4CBB-ADCA-16539148A74B}" dt="2020-12-11T16:33:33.753" v="4060"/>
        <pc:sldMkLst>
          <pc:docMk/>
          <pc:sldMk cId="3072317299" sldId="891"/>
        </pc:sldMkLst>
        <pc:spChg chg="mod">
          <ac:chgData name="Jakub Hofman" userId="53285062-d52a-4c88-bcdc-d767b8cc0044" providerId="ADAL" clId="{EC411A44-D838-4CBB-ADCA-16539148A74B}" dt="2020-12-11T16:29:41.318" v="4030" actId="20577"/>
          <ac:spMkLst>
            <pc:docMk/>
            <pc:sldMk cId="3072317299" sldId="891"/>
            <ac:spMk id="6" creationId="{00000000-0000-0000-0000-000000000000}"/>
          </ac:spMkLst>
        </pc:spChg>
        <pc:spChg chg="mod">
          <ac:chgData name="Jakub Hofman" userId="53285062-d52a-4c88-bcdc-d767b8cc0044" providerId="ADAL" clId="{EC411A44-D838-4CBB-ADCA-16539148A74B}" dt="2020-12-11T16:33:33.753" v="4060"/>
          <ac:spMkLst>
            <pc:docMk/>
            <pc:sldMk cId="3072317299" sldId="891"/>
            <ac:spMk id="8" creationId="{00000000-0000-0000-0000-000000000000}"/>
          </ac:spMkLst>
        </pc:spChg>
        <pc:spChg chg="add del">
          <ac:chgData name="Jakub Hofman" userId="53285062-d52a-4c88-bcdc-d767b8cc0044" providerId="ADAL" clId="{EC411A44-D838-4CBB-ADCA-16539148A74B}" dt="2020-12-11T16:20:53.250" v="3955" actId="21"/>
          <ac:spMkLst>
            <pc:docMk/>
            <pc:sldMk cId="3072317299" sldId="891"/>
            <ac:spMk id="10" creationId="{00000000-0000-0000-0000-000000000000}"/>
          </ac:spMkLst>
        </pc:spChg>
        <pc:spChg chg="del">
          <ac:chgData name="Jakub Hofman" userId="53285062-d52a-4c88-bcdc-d767b8cc0044" providerId="ADAL" clId="{EC411A44-D838-4CBB-ADCA-16539148A74B}" dt="2020-12-11T16:20:53.250" v="3955" actId="21"/>
          <ac:spMkLst>
            <pc:docMk/>
            <pc:sldMk cId="3072317299" sldId="891"/>
            <ac:spMk id="11" creationId="{00000000-0000-0000-0000-000000000000}"/>
          </ac:spMkLst>
        </pc:spChg>
        <pc:spChg chg="del">
          <ac:chgData name="Jakub Hofman" userId="53285062-d52a-4c88-bcdc-d767b8cc0044" providerId="ADAL" clId="{EC411A44-D838-4CBB-ADCA-16539148A74B}" dt="2020-12-11T16:20:53.250" v="3955" actId="21"/>
          <ac:spMkLst>
            <pc:docMk/>
            <pc:sldMk cId="3072317299" sldId="891"/>
            <ac:spMk id="12" creationId="{00000000-0000-0000-0000-000000000000}"/>
          </ac:spMkLst>
        </pc:spChg>
        <pc:spChg chg="add mod">
          <ac:chgData name="Jakub Hofman" userId="53285062-d52a-4c88-bcdc-d767b8cc0044" providerId="ADAL" clId="{EC411A44-D838-4CBB-ADCA-16539148A74B}" dt="2020-12-11T16:30:28.455" v="4038" actId="14100"/>
          <ac:spMkLst>
            <pc:docMk/>
            <pc:sldMk cId="3072317299" sldId="891"/>
            <ac:spMk id="14" creationId="{CF26F723-C1BB-4EFA-A11A-826C5D091CFB}"/>
          </ac:spMkLst>
        </pc:spChg>
        <pc:picChg chg="add del">
          <ac:chgData name="Jakub Hofman" userId="53285062-d52a-4c88-bcdc-d767b8cc0044" providerId="ADAL" clId="{EC411A44-D838-4CBB-ADCA-16539148A74B}" dt="2020-12-11T16:20:53.250" v="3955" actId="21"/>
          <ac:picMkLst>
            <pc:docMk/>
            <pc:sldMk cId="3072317299" sldId="891"/>
            <ac:picMk id="7" creationId="{00000000-0000-0000-0000-000000000000}"/>
          </ac:picMkLst>
        </pc:picChg>
        <pc:picChg chg="add mod modCrop">
          <ac:chgData name="Jakub Hofman" userId="53285062-d52a-4c88-bcdc-d767b8cc0044" providerId="ADAL" clId="{EC411A44-D838-4CBB-ADCA-16539148A74B}" dt="2020-12-11T16:30:46.182" v="4040" actId="1440"/>
          <ac:picMkLst>
            <pc:docMk/>
            <pc:sldMk cId="3072317299" sldId="891"/>
            <ac:picMk id="13" creationId="{87F9BE87-8BD6-411D-9907-79B27D7347D0}"/>
          </ac:picMkLst>
        </pc:picChg>
        <pc:picChg chg="mod">
          <ac:chgData name="Jakub Hofman" userId="53285062-d52a-4c88-bcdc-d767b8cc0044" providerId="ADAL" clId="{EC411A44-D838-4CBB-ADCA-16539148A74B}" dt="2020-12-11T16:29:36.502" v="4028" actId="1076"/>
          <ac:picMkLst>
            <pc:docMk/>
            <pc:sldMk cId="3072317299" sldId="891"/>
            <ac:picMk id="175106" creationId="{00000000-0000-0000-0000-000000000000}"/>
          </ac:picMkLst>
        </pc:picChg>
      </pc:sldChg>
      <pc:sldChg chg="del">
        <pc:chgData name="Jakub Hofman" userId="53285062-d52a-4c88-bcdc-d767b8cc0044" providerId="ADAL" clId="{EC411A44-D838-4CBB-ADCA-16539148A74B}" dt="2020-12-11T16:15:38.612" v="3847" actId="2696"/>
        <pc:sldMkLst>
          <pc:docMk/>
          <pc:sldMk cId="3228258456" sldId="891"/>
        </pc:sldMkLst>
      </pc:sldChg>
      <pc:sldChg chg="del">
        <pc:chgData name="Jakub Hofman" userId="53285062-d52a-4c88-bcdc-d767b8cc0044" providerId="ADAL" clId="{EC411A44-D838-4CBB-ADCA-16539148A74B}" dt="2020-12-11T15:32:44.901" v="3096" actId="2696"/>
        <pc:sldMkLst>
          <pc:docMk/>
          <pc:sldMk cId="244267203" sldId="892"/>
        </pc:sldMkLst>
      </pc:sldChg>
      <pc:sldChg chg="add del">
        <pc:chgData name="Jakub Hofman" userId="53285062-d52a-4c88-bcdc-d767b8cc0044" providerId="ADAL" clId="{EC411A44-D838-4CBB-ADCA-16539148A74B}" dt="2020-12-11T15:33:34.543" v="3098" actId="47"/>
        <pc:sldMkLst>
          <pc:docMk/>
          <pc:sldMk cId="465579267" sldId="892"/>
        </pc:sldMkLst>
      </pc:sldChg>
      <pc:sldChg chg="del">
        <pc:chgData name="Jakub Hofman" userId="53285062-d52a-4c88-bcdc-d767b8cc0044" providerId="ADAL" clId="{EC411A44-D838-4CBB-ADCA-16539148A74B}" dt="2020-12-11T16:34:44.804" v="4065" actId="2696"/>
        <pc:sldMkLst>
          <pc:docMk/>
          <pc:sldMk cId="109784336" sldId="893"/>
        </pc:sldMkLst>
      </pc:sldChg>
      <pc:sldChg chg="modSp add del mod">
        <pc:chgData name="Jakub Hofman" userId="53285062-d52a-4c88-bcdc-d767b8cc0044" providerId="ADAL" clId="{EC411A44-D838-4CBB-ADCA-16539148A74B}" dt="2020-12-11T16:37:33.811" v="4113" actId="47"/>
        <pc:sldMkLst>
          <pc:docMk/>
          <pc:sldMk cId="3373052535" sldId="893"/>
        </pc:sldMkLst>
        <pc:spChg chg="mod">
          <ac:chgData name="Jakub Hofman" userId="53285062-d52a-4c88-bcdc-d767b8cc0044" providerId="ADAL" clId="{EC411A44-D838-4CBB-ADCA-16539148A74B}" dt="2020-12-11T16:36:54.972" v="4108" actId="21"/>
          <ac:spMkLst>
            <pc:docMk/>
            <pc:sldMk cId="3373052535" sldId="893"/>
            <ac:spMk id="3" creationId="{00000000-0000-0000-0000-000000000000}"/>
          </ac:spMkLst>
        </pc:spChg>
      </pc:sldChg>
      <pc:sldChg chg="del">
        <pc:chgData name="Jakub Hofman" userId="53285062-d52a-4c88-bcdc-d767b8cc0044" providerId="ADAL" clId="{EC411A44-D838-4CBB-ADCA-16539148A74B}" dt="2020-12-11T12:09:45.030" v="2466" actId="47"/>
        <pc:sldMkLst>
          <pc:docMk/>
          <pc:sldMk cId="4139439416" sldId="894"/>
        </pc:sldMkLst>
      </pc:sldChg>
      <pc:sldChg chg="del">
        <pc:chgData name="Jakub Hofman" userId="53285062-d52a-4c88-bcdc-d767b8cc0044" providerId="ADAL" clId="{EC411A44-D838-4CBB-ADCA-16539148A74B}" dt="2020-12-11T12:09:30.132" v="2465" actId="47"/>
        <pc:sldMkLst>
          <pc:docMk/>
          <pc:sldMk cId="927664348" sldId="895"/>
        </pc:sldMkLst>
      </pc:sldChg>
      <pc:sldChg chg="del">
        <pc:chgData name="Jakub Hofman" userId="53285062-d52a-4c88-bcdc-d767b8cc0044" providerId="ADAL" clId="{EC411A44-D838-4CBB-ADCA-16539148A74B}" dt="2020-12-11T12:09:30.132" v="2465" actId="47"/>
        <pc:sldMkLst>
          <pc:docMk/>
          <pc:sldMk cId="2754503445" sldId="896"/>
        </pc:sldMkLst>
      </pc:sldChg>
      <pc:sldChg chg="del">
        <pc:chgData name="Jakub Hofman" userId="53285062-d52a-4c88-bcdc-d767b8cc0044" providerId="ADAL" clId="{EC411A44-D838-4CBB-ADCA-16539148A74B}" dt="2020-12-11T12:09:30.132" v="2465" actId="47"/>
        <pc:sldMkLst>
          <pc:docMk/>
          <pc:sldMk cId="2563489395" sldId="897"/>
        </pc:sldMkLst>
      </pc:sldChg>
      <pc:sldChg chg="del">
        <pc:chgData name="Jakub Hofman" userId="53285062-d52a-4c88-bcdc-d767b8cc0044" providerId="ADAL" clId="{EC411A44-D838-4CBB-ADCA-16539148A74B}" dt="2020-12-11T12:09:30.132" v="2465" actId="47"/>
        <pc:sldMkLst>
          <pc:docMk/>
          <pc:sldMk cId="1192641691" sldId="898"/>
        </pc:sldMkLst>
      </pc:sldChg>
      <pc:sldChg chg="del">
        <pc:chgData name="Jakub Hofman" userId="53285062-d52a-4c88-bcdc-d767b8cc0044" providerId="ADAL" clId="{EC411A44-D838-4CBB-ADCA-16539148A74B}" dt="2020-12-11T12:09:30.132" v="2465" actId="47"/>
        <pc:sldMkLst>
          <pc:docMk/>
          <pc:sldMk cId="4196032195" sldId="899"/>
        </pc:sldMkLst>
      </pc:sldChg>
      <pc:sldChg chg="del">
        <pc:chgData name="Jakub Hofman" userId="53285062-d52a-4c88-bcdc-d767b8cc0044" providerId="ADAL" clId="{EC411A44-D838-4CBB-ADCA-16539148A74B}" dt="2020-12-11T12:09:30.132" v="2465" actId="47"/>
        <pc:sldMkLst>
          <pc:docMk/>
          <pc:sldMk cId="3565835501" sldId="900"/>
        </pc:sldMkLst>
      </pc:sldChg>
      <pc:sldChg chg="del">
        <pc:chgData name="Jakub Hofman" userId="53285062-d52a-4c88-bcdc-d767b8cc0044" providerId="ADAL" clId="{EC411A44-D838-4CBB-ADCA-16539148A74B}" dt="2020-12-11T12:09:30.132" v="2465" actId="47"/>
        <pc:sldMkLst>
          <pc:docMk/>
          <pc:sldMk cId="4091306886" sldId="901"/>
        </pc:sldMkLst>
      </pc:sldChg>
      <pc:sldChg chg="del">
        <pc:chgData name="Jakub Hofman" userId="53285062-d52a-4c88-bcdc-d767b8cc0044" providerId="ADAL" clId="{EC411A44-D838-4CBB-ADCA-16539148A74B}" dt="2020-12-11T12:09:30.132" v="2465" actId="47"/>
        <pc:sldMkLst>
          <pc:docMk/>
          <pc:sldMk cId="3057826975" sldId="902"/>
        </pc:sldMkLst>
      </pc:sldChg>
      <pc:sldChg chg="del">
        <pc:chgData name="Jakub Hofman" userId="53285062-d52a-4c88-bcdc-d767b8cc0044" providerId="ADAL" clId="{EC411A44-D838-4CBB-ADCA-16539148A74B}" dt="2020-12-11T12:09:30.132" v="2465" actId="47"/>
        <pc:sldMkLst>
          <pc:docMk/>
          <pc:sldMk cId="1190521718" sldId="903"/>
        </pc:sldMkLst>
      </pc:sldChg>
      <pc:sldChg chg="del">
        <pc:chgData name="Jakub Hofman" userId="53285062-d52a-4c88-bcdc-d767b8cc0044" providerId="ADAL" clId="{EC411A44-D838-4CBB-ADCA-16539148A74B}" dt="2020-12-11T12:09:30.132" v="2465" actId="47"/>
        <pc:sldMkLst>
          <pc:docMk/>
          <pc:sldMk cId="1593966238" sldId="904"/>
        </pc:sldMkLst>
      </pc:sldChg>
      <pc:sldChg chg="del">
        <pc:chgData name="Jakub Hofman" userId="53285062-d52a-4c88-bcdc-d767b8cc0044" providerId="ADAL" clId="{EC411A44-D838-4CBB-ADCA-16539148A74B}" dt="2020-12-11T12:09:30.132" v="2465" actId="47"/>
        <pc:sldMkLst>
          <pc:docMk/>
          <pc:sldMk cId="1854580147" sldId="905"/>
        </pc:sldMkLst>
      </pc:sldChg>
      <pc:sldChg chg="del">
        <pc:chgData name="Jakub Hofman" userId="53285062-d52a-4c88-bcdc-d767b8cc0044" providerId="ADAL" clId="{EC411A44-D838-4CBB-ADCA-16539148A74B}" dt="2020-12-11T12:09:30.132" v="2465" actId="47"/>
        <pc:sldMkLst>
          <pc:docMk/>
          <pc:sldMk cId="2081733823" sldId="906"/>
        </pc:sldMkLst>
      </pc:sldChg>
      <pc:sldChg chg="del">
        <pc:chgData name="Jakub Hofman" userId="53285062-d52a-4c88-bcdc-d767b8cc0044" providerId="ADAL" clId="{EC411A44-D838-4CBB-ADCA-16539148A74B}" dt="2020-12-11T12:09:30.132" v="2465" actId="47"/>
        <pc:sldMkLst>
          <pc:docMk/>
          <pc:sldMk cId="1921844359" sldId="907"/>
        </pc:sldMkLst>
      </pc:sldChg>
      <pc:sldChg chg="del">
        <pc:chgData name="Jakub Hofman" userId="53285062-d52a-4c88-bcdc-d767b8cc0044" providerId="ADAL" clId="{EC411A44-D838-4CBB-ADCA-16539148A74B}" dt="2020-12-11T12:09:30.132" v="2465" actId="47"/>
        <pc:sldMkLst>
          <pc:docMk/>
          <pc:sldMk cId="943942948" sldId="908"/>
        </pc:sldMkLst>
      </pc:sldChg>
      <pc:sldChg chg="del">
        <pc:chgData name="Jakub Hofman" userId="53285062-d52a-4c88-bcdc-d767b8cc0044" providerId="ADAL" clId="{EC411A44-D838-4CBB-ADCA-16539148A74B}" dt="2020-12-11T12:09:30.132" v="2465" actId="47"/>
        <pc:sldMkLst>
          <pc:docMk/>
          <pc:sldMk cId="289468339" sldId="909"/>
        </pc:sldMkLst>
      </pc:sldChg>
      <pc:sldChg chg="del">
        <pc:chgData name="Jakub Hofman" userId="53285062-d52a-4c88-bcdc-d767b8cc0044" providerId="ADAL" clId="{EC411A44-D838-4CBB-ADCA-16539148A74B}" dt="2020-12-11T12:09:30.132" v="2465" actId="47"/>
        <pc:sldMkLst>
          <pc:docMk/>
          <pc:sldMk cId="1948873609" sldId="910"/>
        </pc:sldMkLst>
      </pc:sldChg>
      <pc:sldChg chg="del">
        <pc:chgData name="Jakub Hofman" userId="53285062-d52a-4c88-bcdc-d767b8cc0044" providerId="ADAL" clId="{EC411A44-D838-4CBB-ADCA-16539148A74B}" dt="2020-12-11T12:09:30.132" v="2465" actId="47"/>
        <pc:sldMkLst>
          <pc:docMk/>
          <pc:sldMk cId="74390772" sldId="911"/>
        </pc:sldMkLst>
      </pc:sldChg>
      <pc:sldChg chg="del">
        <pc:chgData name="Jakub Hofman" userId="53285062-d52a-4c88-bcdc-d767b8cc0044" providerId="ADAL" clId="{EC411A44-D838-4CBB-ADCA-16539148A74B}" dt="2020-12-11T12:09:30.132" v="2465" actId="47"/>
        <pc:sldMkLst>
          <pc:docMk/>
          <pc:sldMk cId="3732638160" sldId="912"/>
        </pc:sldMkLst>
      </pc:sldChg>
      <pc:sldChg chg="del">
        <pc:chgData name="Jakub Hofman" userId="53285062-d52a-4c88-bcdc-d767b8cc0044" providerId="ADAL" clId="{EC411A44-D838-4CBB-ADCA-16539148A74B}" dt="2020-12-11T12:09:30.132" v="2465" actId="47"/>
        <pc:sldMkLst>
          <pc:docMk/>
          <pc:sldMk cId="172754793" sldId="913"/>
        </pc:sldMkLst>
      </pc:sldChg>
      <pc:sldChg chg="del">
        <pc:chgData name="Jakub Hofman" userId="53285062-d52a-4c88-bcdc-d767b8cc0044" providerId="ADAL" clId="{EC411A44-D838-4CBB-ADCA-16539148A74B}" dt="2020-12-11T12:09:30.132" v="2465" actId="47"/>
        <pc:sldMkLst>
          <pc:docMk/>
          <pc:sldMk cId="4068098171" sldId="914"/>
        </pc:sldMkLst>
      </pc:sldChg>
      <pc:sldChg chg="del">
        <pc:chgData name="Jakub Hofman" userId="53285062-d52a-4c88-bcdc-d767b8cc0044" providerId="ADAL" clId="{EC411A44-D838-4CBB-ADCA-16539148A74B}" dt="2020-12-11T12:09:30.132" v="2465" actId="47"/>
        <pc:sldMkLst>
          <pc:docMk/>
          <pc:sldMk cId="4286661180" sldId="915"/>
        </pc:sldMkLst>
      </pc:sldChg>
      <pc:sldChg chg="del">
        <pc:chgData name="Jakub Hofman" userId="53285062-d52a-4c88-bcdc-d767b8cc0044" providerId="ADAL" clId="{EC411A44-D838-4CBB-ADCA-16539148A74B}" dt="2020-12-11T12:09:30.132" v="2465" actId="47"/>
        <pc:sldMkLst>
          <pc:docMk/>
          <pc:sldMk cId="1263659660" sldId="916"/>
        </pc:sldMkLst>
      </pc:sldChg>
      <pc:sldChg chg="del">
        <pc:chgData name="Jakub Hofman" userId="53285062-d52a-4c88-bcdc-d767b8cc0044" providerId="ADAL" clId="{EC411A44-D838-4CBB-ADCA-16539148A74B}" dt="2020-12-11T12:09:30.132" v="2465" actId="47"/>
        <pc:sldMkLst>
          <pc:docMk/>
          <pc:sldMk cId="533982169" sldId="917"/>
        </pc:sldMkLst>
      </pc:sldChg>
      <pc:sldChg chg="del">
        <pc:chgData name="Jakub Hofman" userId="53285062-d52a-4c88-bcdc-d767b8cc0044" providerId="ADAL" clId="{EC411A44-D838-4CBB-ADCA-16539148A74B}" dt="2020-12-11T12:09:30.132" v="2465" actId="47"/>
        <pc:sldMkLst>
          <pc:docMk/>
          <pc:sldMk cId="1759473422" sldId="918"/>
        </pc:sldMkLst>
      </pc:sldChg>
      <pc:sldChg chg="del">
        <pc:chgData name="Jakub Hofman" userId="53285062-d52a-4c88-bcdc-d767b8cc0044" providerId="ADAL" clId="{EC411A44-D838-4CBB-ADCA-16539148A74B}" dt="2020-12-11T12:13:40.792" v="2497" actId="47"/>
        <pc:sldMkLst>
          <pc:docMk/>
          <pc:sldMk cId="3587344200" sldId="919"/>
        </pc:sldMkLst>
      </pc:sldChg>
      <pc:sldChg chg="del">
        <pc:chgData name="Jakub Hofman" userId="53285062-d52a-4c88-bcdc-d767b8cc0044" providerId="ADAL" clId="{EC411A44-D838-4CBB-ADCA-16539148A74B}" dt="2020-12-11T12:09:30.132" v="2465" actId="47"/>
        <pc:sldMkLst>
          <pc:docMk/>
          <pc:sldMk cId="109050453" sldId="920"/>
        </pc:sldMkLst>
      </pc:sldChg>
      <pc:sldChg chg="del">
        <pc:chgData name="Jakub Hofman" userId="53285062-d52a-4c88-bcdc-d767b8cc0044" providerId="ADAL" clId="{EC411A44-D838-4CBB-ADCA-16539148A74B}" dt="2020-12-11T12:13:40.792" v="2497" actId="47"/>
        <pc:sldMkLst>
          <pc:docMk/>
          <pc:sldMk cId="3017863780" sldId="921"/>
        </pc:sldMkLst>
      </pc:sldChg>
      <pc:sldChg chg="del">
        <pc:chgData name="Jakub Hofman" userId="53285062-d52a-4c88-bcdc-d767b8cc0044" providerId="ADAL" clId="{EC411A44-D838-4CBB-ADCA-16539148A74B}" dt="2020-12-11T12:13:40.792" v="2497" actId="47"/>
        <pc:sldMkLst>
          <pc:docMk/>
          <pc:sldMk cId="1133676407" sldId="922"/>
        </pc:sldMkLst>
      </pc:sldChg>
      <pc:sldChg chg="del">
        <pc:chgData name="Jakub Hofman" userId="53285062-d52a-4c88-bcdc-d767b8cc0044" providerId="ADAL" clId="{EC411A44-D838-4CBB-ADCA-16539148A74B}" dt="2020-12-11T12:13:40.792" v="2497" actId="47"/>
        <pc:sldMkLst>
          <pc:docMk/>
          <pc:sldMk cId="355594300" sldId="923"/>
        </pc:sldMkLst>
      </pc:sldChg>
      <pc:sldChg chg="del">
        <pc:chgData name="Jakub Hofman" userId="53285062-d52a-4c88-bcdc-d767b8cc0044" providerId="ADAL" clId="{EC411A44-D838-4CBB-ADCA-16539148A74B}" dt="2020-12-11T12:13:40.792" v="2497" actId="47"/>
        <pc:sldMkLst>
          <pc:docMk/>
          <pc:sldMk cId="3470607786" sldId="924"/>
        </pc:sldMkLst>
      </pc:sldChg>
      <pc:sldChg chg="del">
        <pc:chgData name="Jakub Hofman" userId="53285062-d52a-4c88-bcdc-d767b8cc0044" providerId="ADAL" clId="{EC411A44-D838-4CBB-ADCA-16539148A74B}" dt="2020-12-11T12:13:40.792" v="2497" actId="47"/>
        <pc:sldMkLst>
          <pc:docMk/>
          <pc:sldMk cId="3377817400" sldId="925"/>
        </pc:sldMkLst>
      </pc:sldChg>
      <pc:sldChg chg="del">
        <pc:chgData name="Jakub Hofman" userId="53285062-d52a-4c88-bcdc-d767b8cc0044" providerId="ADAL" clId="{EC411A44-D838-4CBB-ADCA-16539148A74B}" dt="2020-12-11T12:13:40.792" v="2497" actId="47"/>
        <pc:sldMkLst>
          <pc:docMk/>
          <pc:sldMk cId="2658372395" sldId="926"/>
        </pc:sldMkLst>
      </pc:sldChg>
      <pc:sldChg chg="del">
        <pc:chgData name="Jakub Hofman" userId="53285062-d52a-4c88-bcdc-d767b8cc0044" providerId="ADAL" clId="{EC411A44-D838-4CBB-ADCA-16539148A74B}" dt="2020-12-11T12:13:40.792" v="2497" actId="47"/>
        <pc:sldMkLst>
          <pc:docMk/>
          <pc:sldMk cId="926254098" sldId="927"/>
        </pc:sldMkLst>
      </pc:sldChg>
      <pc:sldChg chg="del">
        <pc:chgData name="Jakub Hofman" userId="53285062-d52a-4c88-bcdc-d767b8cc0044" providerId="ADAL" clId="{EC411A44-D838-4CBB-ADCA-16539148A74B}" dt="2020-12-11T12:08:35.023" v="2460" actId="47"/>
        <pc:sldMkLst>
          <pc:docMk/>
          <pc:sldMk cId="0" sldId="928"/>
        </pc:sldMkLst>
      </pc:sldChg>
      <pc:sldChg chg="del">
        <pc:chgData name="Jakub Hofman" userId="53285062-d52a-4c88-bcdc-d767b8cc0044" providerId="ADAL" clId="{EC411A44-D838-4CBB-ADCA-16539148A74B}" dt="2020-12-11T12:08:35.023" v="2460" actId="47"/>
        <pc:sldMkLst>
          <pc:docMk/>
          <pc:sldMk cId="0" sldId="929"/>
        </pc:sldMkLst>
      </pc:sldChg>
      <pc:sldChg chg="del">
        <pc:chgData name="Jakub Hofman" userId="53285062-d52a-4c88-bcdc-d767b8cc0044" providerId="ADAL" clId="{EC411A44-D838-4CBB-ADCA-16539148A74B}" dt="2020-12-11T12:08:35.023" v="2460" actId="47"/>
        <pc:sldMkLst>
          <pc:docMk/>
          <pc:sldMk cId="0" sldId="930"/>
        </pc:sldMkLst>
      </pc:sldChg>
      <pc:sldChg chg="del">
        <pc:chgData name="Jakub Hofman" userId="53285062-d52a-4c88-bcdc-d767b8cc0044" providerId="ADAL" clId="{EC411A44-D838-4CBB-ADCA-16539148A74B}" dt="2020-12-11T12:08:35.023" v="2460" actId="47"/>
        <pc:sldMkLst>
          <pc:docMk/>
          <pc:sldMk cId="0" sldId="931"/>
        </pc:sldMkLst>
      </pc:sldChg>
      <pc:sldChg chg="del">
        <pc:chgData name="Jakub Hofman" userId="53285062-d52a-4c88-bcdc-d767b8cc0044" providerId="ADAL" clId="{EC411A44-D838-4CBB-ADCA-16539148A74B}" dt="2020-12-11T12:13:40.792" v="2497" actId="47"/>
        <pc:sldMkLst>
          <pc:docMk/>
          <pc:sldMk cId="1738530768" sldId="932"/>
        </pc:sldMkLst>
      </pc:sldChg>
      <pc:sldChg chg="del">
        <pc:chgData name="Jakub Hofman" userId="53285062-d52a-4c88-bcdc-d767b8cc0044" providerId="ADAL" clId="{EC411A44-D838-4CBB-ADCA-16539148A74B}" dt="2020-12-11T12:08:35.023" v="2460" actId="47"/>
        <pc:sldMkLst>
          <pc:docMk/>
          <pc:sldMk cId="0" sldId="934"/>
        </pc:sldMkLst>
      </pc:sldChg>
      <pc:sldChg chg="del">
        <pc:chgData name="Jakub Hofman" userId="53285062-d52a-4c88-bcdc-d767b8cc0044" providerId="ADAL" clId="{EC411A44-D838-4CBB-ADCA-16539148A74B}" dt="2020-12-11T12:08:35.023" v="2460" actId="47"/>
        <pc:sldMkLst>
          <pc:docMk/>
          <pc:sldMk cId="0" sldId="935"/>
        </pc:sldMkLst>
      </pc:sldChg>
      <pc:sldChg chg="del">
        <pc:chgData name="Jakub Hofman" userId="53285062-d52a-4c88-bcdc-d767b8cc0044" providerId="ADAL" clId="{EC411A44-D838-4CBB-ADCA-16539148A74B}" dt="2020-12-11T12:08:35.023" v="2460" actId="47"/>
        <pc:sldMkLst>
          <pc:docMk/>
          <pc:sldMk cId="0" sldId="940"/>
        </pc:sldMkLst>
      </pc:sldChg>
      <pc:sldChg chg="del">
        <pc:chgData name="Jakub Hofman" userId="53285062-d52a-4c88-bcdc-d767b8cc0044" providerId="ADAL" clId="{EC411A44-D838-4CBB-ADCA-16539148A74B}" dt="2020-12-11T12:08:35.023" v="2460" actId="47"/>
        <pc:sldMkLst>
          <pc:docMk/>
          <pc:sldMk cId="0" sldId="942"/>
        </pc:sldMkLst>
      </pc:sldChg>
      <pc:sldChg chg="del">
        <pc:chgData name="Jakub Hofman" userId="53285062-d52a-4c88-bcdc-d767b8cc0044" providerId="ADAL" clId="{EC411A44-D838-4CBB-ADCA-16539148A74B}" dt="2020-12-11T12:08:35.023" v="2460" actId="47"/>
        <pc:sldMkLst>
          <pc:docMk/>
          <pc:sldMk cId="0" sldId="949"/>
        </pc:sldMkLst>
      </pc:sldChg>
      <pc:sldChg chg="del">
        <pc:chgData name="Jakub Hofman" userId="53285062-d52a-4c88-bcdc-d767b8cc0044" providerId="ADAL" clId="{EC411A44-D838-4CBB-ADCA-16539148A74B}" dt="2020-12-11T12:08:35.023" v="2460" actId="47"/>
        <pc:sldMkLst>
          <pc:docMk/>
          <pc:sldMk cId="0" sldId="950"/>
        </pc:sldMkLst>
      </pc:sldChg>
      <pc:sldChg chg="del">
        <pc:chgData name="Jakub Hofman" userId="53285062-d52a-4c88-bcdc-d767b8cc0044" providerId="ADAL" clId="{EC411A44-D838-4CBB-ADCA-16539148A74B}" dt="2020-12-11T12:08:35.023" v="2460" actId="47"/>
        <pc:sldMkLst>
          <pc:docMk/>
          <pc:sldMk cId="0" sldId="953"/>
        </pc:sldMkLst>
      </pc:sldChg>
      <pc:sldChg chg="del">
        <pc:chgData name="Jakub Hofman" userId="53285062-d52a-4c88-bcdc-d767b8cc0044" providerId="ADAL" clId="{EC411A44-D838-4CBB-ADCA-16539148A74B}" dt="2020-12-11T12:08:35.023" v="2460" actId="47"/>
        <pc:sldMkLst>
          <pc:docMk/>
          <pc:sldMk cId="0" sldId="956"/>
        </pc:sldMkLst>
      </pc:sldChg>
      <pc:sldChg chg="del">
        <pc:chgData name="Jakub Hofman" userId="53285062-d52a-4c88-bcdc-d767b8cc0044" providerId="ADAL" clId="{EC411A44-D838-4CBB-ADCA-16539148A74B}" dt="2020-12-11T12:07:18.301" v="2459" actId="47"/>
        <pc:sldMkLst>
          <pc:docMk/>
          <pc:sldMk cId="0" sldId="962"/>
        </pc:sldMkLst>
      </pc:sldChg>
      <pc:sldChg chg="del">
        <pc:chgData name="Jakub Hofman" userId="53285062-d52a-4c88-bcdc-d767b8cc0044" providerId="ADAL" clId="{EC411A44-D838-4CBB-ADCA-16539148A74B}" dt="2020-12-11T12:07:18.301" v="2459" actId="47"/>
        <pc:sldMkLst>
          <pc:docMk/>
          <pc:sldMk cId="0" sldId="965"/>
        </pc:sldMkLst>
      </pc:sldChg>
      <pc:sldChg chg="del">
        <pc:chgData name="Jakub Hofman" userId="53285062-d52a-4c88-bcdc-d767b8cc0044" providerId="ADAL" clId="{EC411A44-D838-4CBB-ADCA-16539148A74B}" dt="2020-12-11T12:08:35.023" v="2460" actId="47"/>
        <pc:sldMkLst>
          <pc:docMk/>
          <pc:sldMk cId="0" sldId="971"/>
        </pc:sldMkLst>
      </pc:sldChg>
      <pc:sldChg chg="del">
        <pc:chgData name="Jakub Hofman" userId="53285062-d52a-4c88-bcdc-d767b8cc0044" providerId="ADAL" clId="{EC411A44-D838-4CBB-ADCA-16539148A74B}" dt="2020-12-11T12:08:35.023" v="2460" actId="47"/>
        <pc:sldMkLst>
          <pc:docMk/>
          <pc:sldMk cId="0" sldId="972"/>
        </pc:sldMkLst>
      </pc:sldChg>
      <pc:sldChg chg="del">
        <pc:chgData name="Jakub Hofman" userId="53285062-d52a-4c88-bcdc-d767b8cc0044" providerId="ADAL" clId="{EC411A44-D838-4CBB-ADCA-16539148A74B}" dt="2020-12-11T12:08:35.023" v="2460" actId="47"/>
        <pc:sldMkLst>
          <pc:docMk/>
          <pc:sldMk cId="0" sldId="973"/>
        </pc:sldMkLst>
      </pc:sldChg>
      <pc:sldChg chg="del">
        <pc:chgData name="Jakub Hofman" userId="53285062-d52a-4c88-bcdc-d767b8cc0044" providerId="ADAL" clId="{EC411A44-D838-4CBB-ADCA-16539148A74B}" dt="2020-12-11T12:08:35.023" v="2460" actId="47"/>
        <pc:sldMkLst>
          <pc:docMk/>
          <pc:sldMk cId="0" sldId="974"/>
        </pc:sldMkLst>
      </pc:sldChg>
      <pc:sldChg chg="del">
        <pc:chgData name="Jakub Hofman" userId="53285062-d52a-4c88-bcdc-d767b8cc0044" providerId="ADAL" clId="{EC411A44-D838-4CBB-ADCA-16539148A74B}" dt="2020-12-11T12:08:35.023" v="2460" actId="47"/>
        <pc:sldMkLst>
          <pc:docMk/>
          <pc:sldMk cId="0" sldId="975"/>
        </pc:sldMkLst>
      </pc:sldChg>
      <pc:sldChg chg="del">
        <pc:chgData name="Jakub Hofman" userId="53285062-d52a-4c88-bcdc-d767b8cc0044" providerId="ADAL" clId="{EC411A44-D838-4CBB-ADCA-16539148A74B}" dt="2020-12-11T12:08:35.023" v="2460" actId="47"/>
        <pc:sldMkLst>
          <pc:docMk/>
          <pc:sldMk cId="0" sldId="976"/>
        </pc:sldMkLst>
      </pc:sldChg>
      <pc:sldChg chg="del">
        <pc:chgData name="Jakub Hofman" userId="53285062-d52a-4c88-bcdc-d767b8cc0044" providerId="ADAL" clId="{EC411A44-D838-4CBB-ADCA-16539148A74B}" dt="2020-12-11T12:08:35.023" v="2460" actId="47"/>
        <pc:sldMkLst>
          <pc:docMk/>
          <pc:sldMk cId="0" sldId="977"/>
        </pc:sldMkLst>
      </pc:sldChg>
      <pc:sldChg chg="del">
        <pc:chgData name="Jakub Hofman" userId="53285062-d52a-4c88-bcdc-d767b8cc0044" providerId="ADAL" clId="{EC411A44-D838-4CBB-ADCA-16539148A74B}" dt="2020-12-11T12:08:35.023" v="2460" actId="47"/>
        <pc:sldMkLst>
          <pc:docMk/>
          <pc:sldMk cId="0" sldId="978"/>
        </pc:sldMkLst>
      </pc:sldChg>
      <pc:sldChg chg="del">
        <pc:chgData name="Jakub Hofman" userId="53285062-d52a-4c88-bcdc-d767b8cc0044" providerId="ADAL" clId="{EC411A44-D838-4CBB-ADCA-16539148A74B}" dt="2020-12-11T12:08:35.023" v="2460" actId="47"/>
        <pc:sldMkLst>
          <pc:docMk/>
          <pc:sldMk cId="0" sldId="979"/>
        </pc:sldMkLst>
      </pc:sldChg>
      <pc:sldChg chg="del">
        <pc:chgData name="Jakub Hofman" userId="53285062-d52a-4c88-bcdc-d767b8cc0044" providerId="ADAL" clId="{EC411A44-D838-4CBB-ADCA-16539148A74B}" dt="2020-12-11T12:08:35.023" v="2460" actId="47"/>
        <pc:sldMkLst>
          <pc:docMk/>
          <pc:sldMk cId="0" sldId="980"/>
        </pc:sldMkLst>
      </pc:sldChg>
      <pc:sldChg chg="del">
        <pc:chgData name="Jakub Hofman" userId="53285062-d52a-4c88-bcdc-d767b8cc0044" providerId="ADAL" clId="{EC411A44-D838-4CBB-ADCA-16539148A74B}" dt="2020-12-11T12:08:35.023" v="2460" actId="47"/>
        <pc:sldMkLst>
          <pc:docMk/>
          <pc:sldMk cId="0" sldId="981"/>
        </pc:sldMkLst>
      </pc:sldChg>
      <pc:sldChg chg="del">
        <pc:chgData name="Jakub Hofman" userId="53285062-d52a-4c88-bcdc-d767b8cc0044" providerId="ADAL" clId="{EC411A44-D838-4CBB-ADCA-16539148A74B}" dt="2020-12-11T12:08:35.023" v="2460" actId="47"/>
        <pc:sldMkLst>
          <pc:docMk/>
          <pc:sldMk cId="0" sldId="982"/>
        </pc:sldMkLst>
      </pc:sldChg>
      <pc:sldChg chg="del">
        <pc:chgData name="Jakub Hofman" userId="53285062-d52a-4c88-bcdc-d767b8cc0044" providerId="ADAL" clId="{EC411A44-D838-4CBB-ADCA-16539148A74B}" dt="2020-12-11T12:08:35.023" v="2460" actId="47"/>
        <pc:sldMkLst>
          <pc:docMk/>
          <pc:sldMk cId="0" sldId="983"/>
        </pc:sldMkLst>
      </pc:sldChg>
      <pc:sldChg chg="del">
        <pc:chgData name="Jakub Hofman" userId="53285062-d52a-4c88-bcdc-d767b8cc0044" providerId="ADAL" clId="{EC411A44-D838-4CBB-ADCA-16539148A74B}" dt="2020-12-11T12:08:35.023" v="2460" actId="47"/>
        <pc:sldMkLst>
          <pc:docMk/>
          <pc:sldMk cId="0" sldId="984"/>
        </pc:sldMkLst>
      </pc:sldChg>
      <pc:sldChg chg="del">
        <pc:chgData name="Jakub Hofman" userId="53285062-d52a-4c88-bcdc-d767b8cc0044" providerId="ADAL" clId="{EC411A44-D838-4CBB-ADCA-16539148A74B}" dt="2020-12-11T12:08:35.023" v="2460" actId="47"/>
        <pc:sldMkLst>
          <pc:docMk/>
          <pc:sldMk cId="0" sldId="986"/>
        </pc:sldMkLst>
      </pc:sldChg>
      <pc:sldChg chg="del">
        <pc:chgData name="Jakub Hofman" userId="53285062-d52a-4c88-bcdc-d767b8cc0044" providerId="ADAL" clId="{EC411A44-D838-4CBB-ADCA-16539148A74B}" dt="2020-12-11T12:08:35.023" v="2460" actId="47"/>
        <pc:sldMkLst>
          <pc:docMk/>
          <pc:sldMk cId="0" sldId="987"/>
        </pc:sldMkLst>
      </pc:sldChg>
      <pc:sldChg chg="del">
        <pc:chgData name="Jakub Hofman" userId="53285062-d52a-4c88-bcdc-d767b8cc0044" providerId="ADAL" clId="{EC411A44-D838-4CBB-ADCA-16539148A74B}" dt="2020-12-11T12:08:35.023" v="2460" actId="47"/>
        <pc:sldMkLst>
          <pc:docMk/>
          <pc:sldMk cId="0" sldId="988"/>
        </pc:sldMkLst>
      </pc:sldChg>
      <pc:sldChg chg="del">
        <pc:chgData name="Jakub Hofman" userId="53285062-d52a-4c88-bcdc-d767b8cc0044" providerId="ADAL" clId="{EC411A44-D838-4CBB-ADCA-16539148A74B}" dt="2020-12-11T12:08:35.023" v="2460" actId="47"/>
        <pc:sldMkLst>
          <pc:docMk/>
          <pc:sldMk cId="0" sldId="990"/>
        </pc:sldMkLst>
      </pc:sldChg>
      <pc:sldChg chg="del">
        <pc:chgData name="Jakub Hofman" userId="53285062-d52a-4c88-bcdc-d767b8cc0044" providerId="ADAL" clId="{EC411A44-D838-4CBB-ADCA-16539148A74B}" dt="2020-12-11T12:08:35.023" v="2460" actId="47"/>
        <pc:sldMkLst>
          <pc:docMk/>
          <pc:sldMk cId="0" sldId="991"/>
        </pc:sldMkLst>
      </pc:sldChg>
      <pc:sldChg chg="del">
        <pc:chgData name="Jakub Hofman" userId="53285062-d52a-4c88-bcdc-d767b8cc0044" providerId="ADAL" clId="{EC411A44-D838-4CBB-ADCA-16539148A74B}" dt="2020-12-11T12:08:35.023" v="2460" actId="47"/>
        <pc:sldMkLst>
          <pc:docMk/>
          <pc:sldMk cId="0" sldId="992"/>
        </pc:sldMkLst>
      </pc:sldChg>
      <pc:sldChg chg="del">
        <pc:chgData name="Jakub Hofman" userId="53285062-d52a-4c88-bcdc-d767b8cc0044" providerId="ADAL" clId="{EC411A44-D838-4CBB-ADCA-16539148A74B}" dt="2020-12-11T12:08:35.023" v="2460" actId="47"/>
        <pc:sldMkLst>
          <pc:docMk/>
          <pc:sldMk cId="0" sldId="993"/>
        </pc:sldMkLst>
      </pc:sldChg>
      <pc:sldChg chg="del">
        <pc:chgData name="Jakub Hofman" userId="53285062-d52a-4c88-bcdc-d767b8cc0044" providerId="ADAL" clId="{EC411A44-D838-4CBB-ADCA-16539148A74B}" dt="2020-12-11T12:08:35.023" v="2460" actId="47"/>
        <pc:sldMkLst>
          <pc:docMk/>
          <pc:sldMk cId="0" sldId="994"/>
        </pc:sldMkLst>
      </pc:sldChg>
      <pc:sldChg chg="del">
        <pc:chgData name="Jakub Hofman" userId="53285062-d52a-4c88-bcdc-d767b8cc0044" providerId="ADAL" clId="{EC411A44-D838-4CBB-ADCA-16539148A74B}" dt="2020-12-11T12:08:35.023" v="2460" actId="47"/>
        <pc:sldMkLst>
          <pc:docMk/>
          <pc:sldMk cId="0" sldId="997"/>
        </pc:sldMkLst>
      </pc:sldChg>
      <pc:sldChg chg="del">
        <pc:chgData name="Jakub Hofman" userId="53285062-d52a-4c88-bcdc-d767b8cc0044" providerId="ADAL" clId="{EC411A44-D838-4CBB-ADCA-16539148A74B}" dt="2020-12-11T12:08:35.023" v="2460" actId="47"/>
        <pc:sldMkLst>
          <pc:docMk/>
          <pc:sldMk cId="0" sldId="999"/>
        </pc:sldMkLst>
      </pc:sldChg>
      <pc:sldChg chg="del">
        <pc:chgData name="Jakub Hofman" userId="53285062-d52a-4c88-bcdc-d767b8cc0044" providerId="ADAL" clId="{EC411A44-D838-4CBB-ADCA-16539148A74B}" dt="2020-12-11T12:08:35.023" v="2460" actId="47"/>
        <pc:sldMkLst>
          <pc:docMk/>
          <pc:sldMk cId="0" sldId="1000"/>
        </pc:sldMkLst>
      </pc:sldChg>
      <pc:sldChg chg="del">
        <pc:chgData name="Jakub Hofman" userId="53285062-d52a-4c88-bcdc-d767b8cc0044" providerId="ADAL" clId="{EC411A44-D838-4CBB-ADCA-16539148A74B}" dt="2020-12-11T12:08:35.023" v="2460" actId="47"/>
        <pc:sldMkLst>
          <pc:docMk/>
          <pc:sldMk cId="0" sldId="1001"/>
        </pc:sldMkLst>
      </pc:sldChg>
      <pc:sldChg chg="del">
        <pc:chgData name="Jakub Hofman" userId="53285062-d52a-4c88-bcdc-d767b8cc0044" providerId="ADAL" clId="{EC411A44-D838-4CBB-ADCA-16539148A74B}" dt="2020-12-11T12:08:35.023" v="2460" actId="47"/>
        <pc:sldMkLst>
          <pc:docMk/>
          <pc:sldMk cId="0" sldId="1002"/>
        </pc:sldMkLst>
      </pc:sldChg>
      <pc:sldChg chg="del">
        <pc:chgData name="Jakub Hofman" userId="53285062-d52a-4c88-bcdc-d767b8cc0044" providerId="ADAL" clId="{EC411A44-D838-4CBB-ADCA-16539148A74B}" dt="2020-12-11T12:08:35.023" v="2460" actId="47"/>
        <pc:sldMkLst>
          <pc:docMk/>
          <pc:sldMk cId="0" sldId="1003"/>
        </pc:sldMkLst>
      </pc:sldChg>
      <pc:sldChg chg="del">
        <pc:chgData name="Jakub Hofman" userId="53285062-d52a-4c88-bcdc-d767b8cc0044" providerId="ADAL" clId="{EC411A44-D838-4CBB-ADCA-16539148A74B}" dt="2020-12-11T12:08:35.023" v="2460" actId="47"/>
        <pc:sldMkLst>
          <pc:docMk/>
          <pc:sldMk cId="0" sldId="1004"/>
        </pc:sldMkLst>
      </pc:sldChg>
      <pc:sldChg chg="del">
        <pc:chgData name="Jakub Hofman" userId="53285062-d52a-4c88-bcdc-d767b8cc0044" providerId="ADAL" clId="{EC411A44-D838-4CBB-ADCA-16539148A74B}" dt="2020-12-11T12:08:35.023" v="2460" actId="47"/>
        <pc:sldMkLst>
          <pc:docMk/>
          <pc:sldMk cId="0" sldId="1006"/>
        </pc:sldMkLst>
      </pc:sldChg>
      <pc:sldChg chg="del">
        <pc:chgData name="Jakub Hofman" userId="53285062-d52a-4c88-bcdc-d767b8cc0044" providerId="ADAL" clId="{EC411A44-D838-4CBB-ADCA-16539148A74B}" dt="2020-12-11T12:08:35.023" v="2460" actId="47"/>
        <pc:sldMkLst>
          <pc:docMk/>
          <pc:sldMk cId="0" sldId="1008"/>
        </pc:sldMkLst>
      </pc:sldChg>
      <pc:sldChg chg="del">
        <pc:chgData name="Jakub Hofman" userId="53285062-d52a-4c88-bcdc-d767b8cc0044" providerId="ADAL" clId="{EC411A44-D838-4CBB-ADCA-16539148A74B}" dt="2020-12-11T12:08:35.023" v="2460" actId="47"/>
        <pc:sldMkLst>
          <pc:docMk/>
          <pc:sldMk cId="0" sldId="1009"/>
        </pc:sldMkLst>
      </pc:sldChg>
      <pc:sldChg chg="del">
        <pc:chgData name="Jakub Hofman" userId="53285062-d52a-4c88-bcdc-d767b8cc0044" providerId="ADAL" clId="{EC411A44-D838-4CBB-ADCA-16539148A74B}" dt="2020-12-11T12:08:35.023" v="2460" actId="47"/>
        <pc:sldMkLst>
          <pc:docMk/>
          <pc:sldMk cId="0" sldId="1010"/>
        </pc:sldMkLst>
      </pc:sldChg>
      <pc:sldChg chg="del">
        <pc:chgData name="Jakub Hofman" userId="53285062-d52a-4c88-bcdc-d767b8cc0044" providerId="ADAL" clId="{EC411A44-D838-4CBB-ADCA-16539148A74B}" dt="2020-12-11T12:08:35.023" v="2460" actId="47"/>
        <pc:sldMkLst>
          <pc:docMk/>
          <pc:sldMk cId="0" sldId="1011"/>
        </pc:sldMkLst>
      </pc:sldChg>
      <pc:sldChg chg="del">
        <pc:chgData name="Jakub Hofman" userId="53285062-d52a-4c88-bcdc-d767b8cc0044" providerId="ADAL" clId="{EC411A44-D838-4CBB-ADCA-16539148A74B}" dt="2020-12-11T12:08:35.023" v="2460" actId="47"/>
        <pc:sldMkLst>
          <pc:docMk/>
          <pc:sldMk cId="0" sldId="1014"/>
        </pc:sldMkLst>
      </pc:sldChg>
      <pc:sldChg chg="del">
        <pc:chgData name="Jakub Hofman" userId="53285062-d52a-4c88-bcdc-d767b8cc0044" providerId="ADAL" clId="{EC411A44-D838-4CBB-ADCA-16539148A74B}" dt="2020-12-11T12:08:35.023" v="2460" actId="47"/>
        <pc:sldMkLst>
          <pc:docMk/>
          <pc:sldMk cId="0" sldId="1015"/>
        </pc:sldMkLst>
      </pc:sldChg>
      <pc:sldChg chg="del">
        <pc:chgData name="Jakub Hofman" userId="53285062-d52a-4c88-bcdc-d767b8cc0044" providerId="ADAL" clId="{EC411A44-D838-4CBB-ADCA-16539148A74B}" dt="2020-12-11T12:08:35.023" v="2460" actId="47"/>
        <pc:sldMkLst>
          <pc:docMk/>
          <pc:sldMk cId="0" sldId="1016"/>
        </pc:sldMkLst>
      </pc:sldChg>
      <pc:sldChg chg="del">
        <pc:chgData name="Jakub Hofman" userId="53285062-d52a-4c88-bcdc-d767b8cc0044" providerId="ADAL" clId="{EC411A44-D838-4CBB-ADCA-16539148A74B}" dt="2020-12-11T12:08:35.023" v="2460" actId="47"/>
        <pc:sldMkLst>
          <pc:docMk/>
          <pc:sldMk cId="0" sldId="1017"/>
        </pc:sldMkLst>
      </pc:sldChg>
      <pc:sldChg chg="del">
        <pc:chgData name="Jakub Hofman" userId="53285062-d52a-4c88-bcdc-d767b8cc0044" providerId="ADAL" clId="{EC411A44-D838-4CBB-ADCA-16539148A74B}" dt="2020-12-11T12:08:35.023" v="2460" actId="47"/>
        <pc:sldMkLst>
          <pc:docMk/>
          <pc:sldMk cId="0" sldId="1018"/>
        </pc:sldMkLst>
      </pc:sldChg>
      <pc:sldChg chg="del">
        <pc:chgData name="Jakub Hofman" userId="53285062-d52a-4c88-bcdc-d767b8cc0044" providerId="ADAL" clId="{EC411A44-D838-4CBB-ADCA-16539148A74B}" dt="2020-12-11T12:08:35.023" v="2460" actId="47"/>
        <pc:sldMkLst>
          <pc:docMk/>
          <pc:sldMk cId="0" sldId="1019"/>
        </pc:sldMkLst>
      </pc:sldChg>
      <pc:sldChg chg="del">
        <pc:chgData name="Jakub Hofman" userId="53285062-d52a-4c88-bcdc-d767b8cc0044" providerId="ADAL" clId="{EC411A44-D838-4CBB-ADCA-16539148A74B}" dt="2020-12-11T12:08:35.023" v="2460" actId="47"/>
        <pc:sldMkLst>
          <pc:docMk/>
          <pc:sldMk cId="0" sldId="1020"/>
        </pc:sldMkLst>
      </pc:sldChg>
      <pc:sldChg chg="del">
        <pc:chgData name="Jakub Hofman" userId="53285062-d52a-4c88-bcdc-d767b8cc0044" providerId="ADAL" clId="{EC411A44-D838-4CBB-ADCA-16539148A74B}" dt="2020-12-11T12:08:35.023" v="2460" actId="47"/>
        <pc:sldMkLst>
          <pc:docMk/>
          <pc:sldMk cId="0" sldId="1022"/>
        </pc:sldMkLst>
      </pc:sldChg>
      <pc:sldChg chg="del">
        <pc:chgData name="Jakub Hofman" userId="53285062-d52a-4c88-bcdc-d767b8cc0044" providerId="ADAL" clId="{EC411A44-D838-4CBB-ADCA-16539148A74B}" dt="2020-12-11T12:08:35.023" v="2460" actId="47"/>
        <pc:sldMkLst>
          <pc:docMk/>
          <pc:sldMk cId="0" sldId="1023"/>
        </pc:sldMkLst>
      </pc:sldChg>
      <pc:sldChg chg="del">
        <pc:chgData name="Jakub Hofman" userId="53285062-d52a-4c88-bcdc-d767b8cc0044" providerId="ADAL" clId="{EC411A44-D838-4CBB-ADCA-16539148A74B}" dt="2020-12-11T12:08:35.023" v="2460" actId="47"/>
        <pc:sldMkLst>
          <pc:docMk/>
          <pc:sldMk cId="0" sldId="1024"/>
        </pc:sldMkLst>
      </pc:sldChg>
      <pc:sldChg chg="del">
        <pc:chgData name="Jakub Hofman" userId="53285062-d52a-4c88-bcdc-d767b8cc0044" providerId="ADAL" clId="{EC411A44-D838-4CBB-ADCA-16539148A74B}" dt="2020-12-11T12:08:35.023" v="2460" actId="47"/>
        <pc:sldMkLst>
          <pc:docMk/>
          <pc:sldMk cId="0" sldId="1025"/>
        </pc:sldMkLst>
      </pc:sldChg>
      <pc:sldChg chg="del">
        <pc:chgData name="Jakub Hofman" userId="53285062-d52a-4c88-bcdc-d767b8cc0044" providerId="ADAL" clId="{EC411A44-D838-4CBB-ADCA-16539148A74B}" dt="2020-12-11T12:08:35.023" v="2460" actId="47"/>
        <pc:sldMkLst>
          <pc:docMk/>
          <pc:sldMk cId="0" sldId="1026"/>
        </pc:sldMkLst>
      </pc:sldChg>
      <pc:sldChg chg="del">
        <pc:chgData name="Jakub Hofman" userId="53285062-d52a-4c88-bcdc-d767b8cc0044" providerId="ADAL" clId="{EC411A44-D838-4CBB-ADCA-16539148A74B}" dt="2020-12-11T12:08:35.023" v="2460" actId="47"/>
        <pc:sldMkLst>
          <pc:docMk/>
          <pc:sldMk cId="0" sldId="1028"/>
        </pc:sldMkLst>
      </pc:sldChg>
      <pc:sldChg chg="del">
        <pc:chgData name="Jakub Hofman" userId="53285062-d52a-4c88-bcdc-d767b8cc0044" providerId="ADAL" clId="{EC411A44-D838-4CBB-ADCA-16539148A74B}" dt="2020-12-11T12:08:35.023" v="2460" actId="47"/>
        <pc:sldMkLst>
          <pc:docMk/>
          <pc:sldMk cId="0" sldId="1029"/>
        </pc:sldMkLst>
      </pc:sldChg>
      <pc:sldChg chg="del">
        <pc:chgData name="Jakub Hofman" userId="53285062-d52a-4c88-bcdc-d767b8cc0044" providerId="ADAL" clId="{EC411A44-D838-4CBB-ADCA-16539148A74B}" dt="2020-12-11T12:08:35.023" v="2460" actId="47"/>
        <pc:sldMkLst>
          <pc:docMk/>
          <pc:sldMk cId="0" sldId="1030"/>
        </pc:sldMkLst>
      </pc:sldChg>
      <pc:sldChg chg="del">
        <pc:chgData name="Jakub Hofman" userId="53285062-d52a-4c88-bcdc-d767b8cc0044" providerId="ADAL" clId="{EC411A44-D838-4CBB-ADCA-16539148A74B}" dt="2020-12-11T12:08:35.023" v="2460" actId="47"/>
        <pc:sldMkLst>
          <pc:docMk/>
          <pc:sldMk cId="0" sldId="1031"/>
        </pc:sldMkLst>
      </pc:sldChg>
      <pc:sldChg chg="del">
        <pc:chgData name="Jakub Hofman" userId="53285062-d52a-4c88-bcdc-d767b8cc0044" providerId="ADAL" clId="{EC411A44-D838-4CBB-ADCA-16539148A74B}" dt="2020-12-11T12:08:35.023" v="2460" actId="47"/>
        <pc:sldMkLst>
          <pc:docMk/>
          <pc:sldMk cId="0" sldId="1032"/>
        </pc:sldMkLst>
      </pc:sldChg>
      <pc:sldChg chg="del">
        <pc:chgData name="Jakub Hofman" userId="53285062-d52a-4c88-bcdc-d767b8cc0044" providerId="ADAL" clId="{EC411A44-D838-4CBB-ADCA-16539148A74B}" dt="2020-12-11T12:12:13.410" v="2479" actId="47"/>
        <pc:sldMkLst>
          <pc:docMk/>
          <pc:sldMk cId="0" sldId="1034"/>
        </pc:sldMkLst>
      </pc:sldChg>
      <pc:sldChg chg="del">
        <pc:chgData name="Jakub Hofman" userId="53285062-d52a-4c88-bcdc-d767b8cc0044" providerId="ADAL" clId="{EC411A44-D838-4CBB-ADCA-16539148A74B}" dt="2020-12-11T12:08:35.023" v="2460" actId="47"/>
        <pc:sldMkLst>
          <pc:docMk/>
          <pc:sldMk cId="0" sldId="1035"/>
        </pc:sldMkLst>
      </pc:sldChg>
      <pc:sldChg chg="del">
        <pc:chgData name="Jakub Hofman" userId="53285062-d52a-4c88-bcdc-d767b8cc0044" providerId="ADAL" clId="{EC411A44-D838-4CBB-ADCA-16539148A74B}" dt="2020-12-11T12:08:35.023" v="2460" actId="47"/>
        <pc:sldMkLst>
          <pc:docMk/>
          <pc:sldMk cId="0" sldId="1036"/>
        </pc:sldMkLst>
      </pc:sldChg>
      <pc:sldChg chg="del">
        <pc:chgData name="Jakub Hofman" userId="53285062-d52a-4c88-bcdc-d767b8cc0044" providerId="ADAL" clId="{EC411A44-D838-4CBB-ADCA-16539148A74B}" dt="2020-12-11T12:07:18.301" v="2459" actId="47"/>
        <pc:sldMkLst>
          <pc:docMk/>
          <pc:sldMk cId="0" sldId="1037"/>
        </pc:sldMkLst>
      </pc:sldChg>
      <pc:sldChg chg="del">
        <pc:chgData name="Jakub Hofman" userId="53285062-d52a-4c88-bcdc-d767b8cc0044" providerId="ADAL" clId="{EC411A44-D838-4CBB-ADCA-16539148A74B}" dt="2020-12-11T12:08:35.023" v="2460" actId="47"/>
        <pc:sldMkLst>
          <pc:docMk/>
          <pc:sldMk cId="0" sldId="1038"/>
        </pc:sldMkLst>
      </pc:sldChg>
      <pc:sldChg chg="del">
        <pc:chgData name="Jakub Hofman" userId="53285062-d52a-4c88-bcdc-d767b8cc0044" providerId="ADAL" clId="{EC411A44-D838-4CBB-ADCA-16539148A74B}" dt="2020-12-11T12:07:18.301" v="2459" actId="47"/>
        <pc:sldMkLst>
          <pc:docMk/>
          <pc:sldMk cId="0" sldId="1039"/>
        </pc:sldMkLst>
      </pc:sldChg>
      <pc:sldChg chg="del">
        <pc:chgData name="Jakub Hofman" userId="53285062-d52a-4c88-bcdc-d767b8cc0044" providerId="ADAL" clId="{EC411A44-D838-4CBB-ADCA-16539148A74B}" dt="2020-12-11T12:07:18.301" v="2459" actId="47"/>
        <pc:sldMkLst>
          <pc:docMk/>
          <pc:sldMk cId="0" sldId="1040"/>
        </pc:sldMkLst>
      </pc:sldChg>
      <pc:sldChg chg="del">
        <pc:chgData name="Jakub Hofman" userId="53285062-d52a-4c88-bcdc-d767b8cc0044" providerId="ADAL" clId="{EC411A44-D838-4CBB-ADCA-16539148A74B}" dt="2020-12-11T12:07:18.301" v="2459" actId="47"/>
        <pc:sldMkLst>
          <pc:docMk/>
          <pc:sldMk cId="0" sldId="1041"/>
        </pc:sldMkLst>
      </pc:sldChg>
      <pc:sldChg chg="del">
        <pc:chgData name="Jakub Hofman" userId="53285062-d52a-4c88-bcdc-d767b8cc0044" providerId="ADAL" clId="{EC411A44-D838-4CBB-ADCA-16539148A74B}" dt="2020-12-11T12:07:18.301" v="2459" actId="47"/>
        <pc:sldMkLst>
          <pc:docMk/>
          <pc:sldMk cId="1940247449" sldId="1042"/>
        </pc:sldMkLst>
      </pc:sldChg>
      <pc:sldChg chg="del">
        <pc:chgData name="Jakub Hofman" userId="53285062-d52a-4c88-bcdc-d767b8cc0044" providerId="ADAL" clId="{EC411A44-D838-4CBB-ADCA-16539148A74B}" dt="2020-12-11T12:07:18.301" v="2459" actId="47"/>
        <pc:sldMkLst>
          <pc:docMk/>
          <pc:sldMk cId="3474353986" sldId="1043"/>
        </pc:sldMkLst>
      </pc:sldChg>
      <pc:sldChg chg="del">
        <pc:chgData name="Jakub Hofman" userId="53285062-d52a-4c88-bcdc-d767b8cc0044" providerId="ADAL" clId="{EC411A44-D838-4CBB-ADCA-16539148A74B}" dt="2020-12-11T12:07:18.301" v="2459" actId="47"/>
        <pc:sldMkLst>
          <pc:docMk/>
          <pc:sldMk cId="1338970782" sldId="1044"/>
        </pc:sldMkLst>
      </pc:sldChg>
      <pc:sldChg chg="del">
        <pc:chgData name="Jakub Hofman" userId="53285062-d52a-4c88-bcdc-d767b8cc0044" providerId="ADAL" clId="{EC411A44-D838-4CBB-ADCA-16539148A74B}" dt="2020-12-11T12:07:18.301" v="2459" actId="47"/>
        <pc:sldMkLst>
          <pc:docMk/>
          <pc:sldMk cId="3997152399" sldId="1045"/>
        </pc:sldMkLst>
      </pc:sldChg>
      <pc:sldChg chg="del">
        <pc:chgData name="Jakub Hofman" userId="53285062-d52a-4c88-bcdc-d767b8cc0044" providerId="ADAL" clId="{EC411A44-D838-4CBB-ADCA-16539148A74B}" dt="2020-12-11T12:07:18.301" v="2459" actId="47"/>
        <pc:sldMkLst>
          <pc:docMk/>
          <pc:sldMk cId="1264527518" sldId="1046"/>
        </pc:sldMkLst>
      </pc:sldChg>
      <pc:sldChg chg="del">
        <pc:chgData name="Jakub Hofman" userId="53285062-d52a-4c88-bcdc-d767b8cc0044" providerId="ADAL" clId="{EC411A44-D838-4CBB-ADCA-16539148A74B}" dt="2020-12-11T12:07:18.301" v="2459" actId="47"/>
        <pc:sldMkLst>
          <pc:docMk/>
          <pc:sldMk cId="2780237678" sldId="1047"/>
        </pc:sldMkLst>
      </pc:sldChg>
      <pc:sldChg chg="del">
        <pc:chgData name="Jakub Hofman" userId="53285062-d52a-4c88-bcdc-d767b8cc0044" providerId="ADAL" clId="{EC411A44-D838-4CBB-ADCA-16539148A74B}" dt="2020-12-11T12:07:18.301" v="2459" actId="47"/>
        <pc:sldMkLst>
          <pc:docMk/>
          <pc:sldMk cId="2698824741" sldId="1048"/>
        </pc:sldMkLst>
      </pc:sldChg>
      <pc:sldChg chg="del">
        <pc:chgData name="Jakub Hofman" userId="53285062-d52a-4c88-bcdc-d767b8cc0044" providerId="ADAL" clId="{EC411A44-D838-4CBB-ADCA-16539148A74B}" dt="2020-12-11T12:07:18.301" v="2459" actId="47"/>
        <pc:sldMkLst>
          <pc:docMk/>
          <pc:sldMk cId="271264603" sldId="1049"/>
        </pc:sldMkLst>
      </pc:sldChg>
      <pc:sldChg chg="del">
        <pc:chgData name="Jakub Hofman" userId="53285062-d52a-4c88-bcdc-d767b8cc0044" providerId="ADAL" clId="{EC411A44-D838-4CBB-ADCA-16539148A74B}" dt="2020-12-11T12:08:35.023" v="2460" actId="47"/>
        <pc:sldMkLst>
          <pc:docMk/>
          <pc:sldMk cId="0" sldId="1050"/>
        </pc:sldMkLst>
      </pc:sldChg>
      <pc:sldChg chg="del">
        <pc:chgData name="Jakub Hofman" userId="53285062-d52a-4c88-bcdc-d767b8cc0044" providerId="ADAL" clId="{EC411A44-D838-4CBB-ADCA-16539148A74B}" dt="2020-12-11T12:08:35.023" v="2460" actId="47"/>
        <pc:sldMkLst>
          <pc:docMk/>
          <pc:sldMk cId="0" sldId="1051"/>
        </pc:sldMkLst>
      </pc:sldChg>
      <pc:sldChg chg="del">
        <pc:chgData name="Jakub Hofman" userId="53285062-d52a-4c88-bcdc-d767b8cc0044" providerId="ADAL" clId="{EC411A44-D838-4CBB-ADCA-16539148A74B}" dt="2020-12-11T12:08:35.023" v="2460" actId="47"/>
        <pc:sldMkLst>
          <pc:docMk/>
          <pc:sldMk cId="0" sldId="1052"/>
        </pc:sldMkLst>
      </pc:sldChg>
      <pc:sldChg chg="del">
        <pc:chgData name="Jakub Hofman" userId="53285062-d52a-4c88-bcdc-d767b8cc0044" providerId="ADAL" clId="{EC411A44-D838-4CBB-ADCA-16539148A74B}" dt="2020-12-11T12:08:35.023" v="2460" actId="47"/>
        <pc:sldMkLst>
          <pc:docMk/>
          <pc:sldMk cId="0" sldId="1053"/>
        </pc:sldMkLst>
      </pc:sldChg>
      <pc:sldChg chg="del">
        <pc:chgData name="Jakub Hofman" userId="53285062-d52a-4c88-bcdc-d767b8cc0044" providerId="ADAL" clId="{EC411A44-D838-4CBB-ADCA-16539148A74B}" dt="2020-12-11T12:08:35.023" v="2460" actId="47"/>
        <pc:sldMkLst>
          <pc:docMk/>
          <pc:sldMk cId="0" sldId="1054"/>
        </pc:sldMkLst>
      </pc:sldChg>
      <pc:sldChg chg="del">
        <pc:chgData name="Jakub Hofman" userId="53285062-d52a-4c88-bcdc-d767b8cc0044" providerId="ADAL" clId="{EC411A44-D838-4CBB-ADCA-16539148A74B}" dt="2020-12-11T12:08:35.023" v="2460" actId="47"/>
        <pc:sldMkLst>
          <pc:docMk/>
          <pc:sldMk cId="0" sldId="1055"/>
        </pc:sldMkLst>
      </pc:sldChg>
      <pc:sldChg chg="del">
        <pc:chgData name="Jakub Hofman" userId="53285062-d52a-4c88-bcdc-d767b8cc0044" providerId="ADAL" clId="{EC411A44-D838-4CBB-ADCA-16539148A74B}" dt="2020-12-11T12:08:35.023" v="2460" actId="47"/>
        <pc:sldMkLst>
          <pc:docMk/>
          <pc:sldMk cId="0" sldId="1056"/>
        </pc:sldMkLst>
      </pc:sldChg>
      <pc:sldChg chg="del">
        <pc:chgData name="Jakub Hofman" userId="53285062-d52a-4c88-bcdc-d767b8cc0044" providerId="ADAL" clId="{EC411A44-D838-4CBB-ADCA-16539148A74B}" dt="2020-12-11T12:08:35.023" v="2460" actId="47"/>
        <pc:sldMkLst>
          <pc:docMk/>
          <pc:sldMk cId="0" sldId="1057"/>
        </pc:sldMkLst>
      </pc:sldChg>
      <pc:sldChg chg="del">
        <pc:chgData name="Jakub Hofman" userId="53285062-d52a-4c88-bcdc-d767b8cc0044" providerId="ADAL" clId="{EC411A44-D838-4CBB-ADCA-16539148A74B}" dt="2020-12-11T12:08:35.023" v="2460" actId="47"/>
        <pc:sldMkLst>
          <pc:docMk/>
          <pc:sldMk cId="0" sldId="1058"/>
        </pc:sldMkLst>
      </pc:sldChg>
      <pc:sldChg chg="del">
        <pc:chgData name="Jakub Hofman" userId="53285062-d52a-4c88-bcdc-d767b8cc0044" providerId="ADAL" clId="{EC411A44-D838-4CBB-ADCA-16539148A74B}" dt="2020-12-11T12:08:35.023" v="2460" actId="47"/>
        <pc:sldMkLst>
          <pc:docMk/>
          <pc:sldMk cId="0" sldId="1060"/>
        </pc:sldMkLst>
      </pc:sldChg>
      <pc:sldChg chg="del">
        <pc:chgData name="Jakub Hofman" userId="53285062-d52a-4c88-bcdc-d767b8cc0044" providerId="ADAL" clId="{EC411A44-D838-4CBB-ADCA-16539148A74B}" dt="2020-12-11T12:08:35.023" v="2460" actId="47"/>
        <pc:sldMkLst>
          <pc:docMk/>
          <pc:sldMk cId="0" sldId="1061"/>
        </pc:sldMkLst>
      </pc:sldChg>
      <pc:sldChg chg="del">
        <pc:chgData name="Jakub Hofman" userId="53285062-d52a-4c88-bcdc-d767b8cc0044" providerId="ADAL" clId="{EC411A44-D838-4CBB-ADCA-16539148A74B}" dt="2020-12-11T12:08:35.023" v="2460" actId="47"/>
        <pc:sldMkLst>
          <pc:docMk/>
          <pc:sldMk cId="0" sldId="1062"/>
        </pc:sldMkLst>
      </pc:sldChg>
      <pc:sldChg chg="del">
        <pc:chgData name="Jakub Hofman" userId="53285062-d52a-4c88-bcdc-d767b8cc0044" providerId="ADAL" clId="{EC411A44-D838-4CBB-ADCA-16539148A74B}" dt="2020-12-11T12:08:35.023" v="2460" actId="47"/>
        <pc:sldMkLst>
          <pc:docMk/>
          <pc:sldMk cId="0" sldId="1063"/>
        </pc:sldMkLst>
      </pc:sldChg>
      <pc:sldChg chg="del">
        <pc:chgData name="Jakub Hofman" userId="53285062-d52a-4c88-bcdc-d767b8cc0044" providerId="ADAL" clId="{EC411A44-D838-4CBB-ADCA-16539148A74B}" dt="2020-12-11T12:08:35.023" v="2460" actId="47"/>
        <pc:sldMkLst>
          <pc:docMk/>
          <pc:sldMk cId="0" sldId="1064"/>
        </pc:sldMkLst>
      </pc:sldChg>
      <pc:sldChg chg="del">
        <pc:chgData name="Jakub Hofman" userId="53285062-d52a-4c88-bcdc-d767b8cc0044" providerId="ADAL" clId="{EC411A44-D838-4CBB-ADCA-16539148A74B}" dt="2020-12-11T12:08:35.023" v="2460" actId="47"/>
        <pc:sldMkLst>
          <pc:docMk/>
          <pc:sldMk cId="0" sldId="1065"/>
        </pc:sldMkLst>
      </pc:sldChg>
      <pc:sldChg chg="del">
        <pc:chgData name="Jakub Hofman" userId="53285062-d52a-4c88-bcdc-d767b8cc0044" providerId="ADAL" clId="{EC411A44-D838-4CBB-ADCA-16539148A74B}" dt="2020-12-11T12:08:35.023" v="2460" actId="47"/>
        <pc:sldMkLst>
          <pc:docMk/>
          <pc:sldMk cId="0" sldId="1066"/>
        </pc:sldMkLst>
      </pc:sldChg>
      <pc:sldChg chg="del">
        <pc:chgData name="Jakub Hofman" userId="53285062-d52a-4c88-bcdc-d767b8cc0044" providerId="ADAL" clId="{EC411A44-D838-4CBB-ADCA-16539148A74B}" dt="2020-12-11T12:08:35.023" v="2460" actId="47"/>
        <pc:sldMkLst>
          <pc:docMk/>
          <pc:sldMk cId="0" sldId="1067"/>
        </pc:sldMkLst>
      </pc:sldChg>
      <pc:sldChg chg="del">
        <pc:chgData name="Jakub Hofman" userId="53285062-d52a-4c88-bcdc-d767b8cc0044" providerId="ADAL" clId="{EC411A44-D838-4CBB-ADCA-16539148A74B}" dt="2020-12-11T12:08:35.023" v="2460" actId="47"/>
        <pc:sldMkLst>
          <pc:docMk/>
          <pc:sldMk cId="0" sldId="1068"/>
        </pc:sldMkLst>
      </pc:sldChg>
      <pc:sldChg chg="del">
        <pc:chgData name="Jakub Hofman" userId="53285062-d52a-4c88-bcdc-d767b8cc0044" providerId="ADAL" clId="{EC411A44-D838-4CBB-ADCA-16539148A74B}" dt="2020-12-11T12:08:35.023" v="2460" actId="47"/>
        <pc:sldMkLst>
          <pc:docMk/>
          <pc:sldMk cId="0" sldId="1069"/>
        </pc:sldMkLst>
      </pc:sldChg>
      <pc:sldChg chg="del">
        <pc:chgData name="Jakub Hofman" userId="53285062-d52a-4c88-bcdc-d767b8cc0044" providerId="ADAL" clId="{EC411A44-D838-4CBB-ADCA-16539148A74B}" dt="2020-12-11T12:08:35.023" v="2460" actId="47"/>
        <pc:sldMkLst>
          <pc:docMk/>
          <pc:sldMk cId="0" sldId="1070"/>
        </pc:sldMkLst>
      </pc:sldChg>
      <pc:sldChg chg="del">
        <pc:chgData name="Jakub Hofman" userId="53285062-d52a-4c88-bcdc-d767b8cc0044" providerId="ADAL" clId="{EC411A44-D838-4CBB-ADCA-16539148A74B}" dt="2020-12-11T12:08:35.023" v="2460" actId="47"/>
        <pc:sldMkLst>
          <pc:docMk/>
          <pc:sldMk cId="0" sldId="1071"/>
        </pc:sldMkLst>
      </pc:sldChg>
      <pc:sldChg chg="del">
        <pc:chgData name="Jakub Hofman" userId="53285062-d52a-4c88-bcdc-d767b8cc0044" providerId="ADAL" clId="{EC411A44-D838-4CBB-ADCA-16539148A74B}" dt="2020-12-11T12:08:35.023" v="2460" actId="47"/>
        <pc:sldMkLst>
          <pc:docMk/>
          <pc:sldMk cId="0" sldId="1072"/>
        </pc:sldMkLst>
      </pc:sldChg>
      <pc:sldChg chg="del">
        <pc:chgData name="Jakub Hofman" userId="53285062-d52a-4c88-bcdc-d767b8cc0044" providerId="ADAL" clId="{EC411A44-D838-4CBB-ADCA-16539148A74B}" dt="2020-12-11T12:08:35.023" v="2460" actId="47"/>
        <pc:sldMkLst>
          <pc:docMk/>
          <pc:sldMk cId="0" sldId="1073"/>
        </pc:sldMkLst>
      </pc:sldChg>
      <pc:sldChg chg="del">
        <pc:chgData name="Jakub Hofman" userId="53285062-d52a-4c88-bcdc-d767b8cc0044" providerId="ADAL" clId="{EC411A44-D838-4CBB-ADCA-16539148A74B}" dt="2020-12-11T12:08:35.023" v="2460" actId="47"/>
        <pc:sldMkLst>
          <pc:docMk/>
          <pc:sldMk cId="0" sldId="1074"/>
        </pc:sldMkLst>
      </pc:sldChg>
      <pc:sldChg chg="modSp mod">
        <pc:chgData name="Jakub Hofman" userId="53285062-d52a-4c88-bcdc-d767b8cc0044" providerId="ADAL" clId="{EC411A44-D838-4CBB-ADCA-16539148A74B}" dt="2020-12-11T15:01:17.729" v="2824" actId="6549"/>
        <pc:sldMkLst>
          <pc:docMk/>
          <pc:sldMk cId="821189791" sldId="1075"/>
        </pc:sldMkLst>
        <pc:spChg chg="mod">
          <ac:chgData name="Jakub Hofman" userId="53285062-d52a-4c88-bcdc-d767b8cc0044" providerId="ADAL" clId="{EC411A44-D838-4CBB-ADCA-16539148A74B}" dt="2020-12-11T15:01:17.729" v="2824" actId="6549"/>
          <ac:spMkLst>
            <pc:docMk/>
            <pc:sldMk cId="821189791" sldId="1075"/>
            <ac:spMk id="3" creationId="{82982DBB-7257-466C-8519-296C57641CDD}"/>
          </ac:spMkLst>
        </pc:spChg>
      </pc:sldChg>
      <pc:sldChg chg="addSp delSp modSp add mod">
        <pc:chgData name="Jakub Hofman" userId="53285062-d52a-4c88-bcdc-d767b8cc0044" providerId="ADAL" clId="{EC411A44-D838-4CBB-ADCA-16539148A74B}" dt="2020-12-17T20:57:08.671" v="6044" actId="6549"/>
        <pc:sldMkLst>
          <pc:docMk/>
          <pc:sldMk cId="1020415191" sldId="1076"/>
        </pc:sldMkLst>
        <pc:spChg chg="mod">
          <ac:chgData name="Jakub Hofman" userId="53285062-d52a-4c88-bcdc-d767b8cc0044" providerId="ADAL" clId="{EC411A44-D838-4CBB-ADCA-16539148A74B}" dt="2020-12-17T20:57:08.671" v="6044" actId="6549"/>
          <ac:spMkLst>
            <pc:docMk/>
            <pc:sldMk cId="1020415191" sldId="1076"/>
            <ac:spMk id="3" creationId="{00000000-0000-0000-0000-000000000000}"/>
          </ac:spMkLst>
        </pc:spChg>
        <pc:spChg chg="del mod">
          <ac:chgData name="Jakub Hofman" userId="53285062-d52a-4c88-bcdc-d767b8cc0044" providerId="ADAL" clId="{EC411A44-D838-4CBB-ADCA-16539148A74B}" dt="2020-12-17T20:47:51.036" v="5942" actId="478"/>
          <ac:spMkLst>
            <pc:docMk/>
            <pc:sldMk cId="1020415191" sldId="1076"/>
            <ac:spMk id="5" creationId="{00000000-0000-0000-0000-000000000000}"/>
          </ac:spMkLst>
        </pc:spChg>
        <pc:spChg chg="add mod">
          <ac:chgData name="Jakub Hofman" userId="53285062-d52a-4c88-bcdc-d767b8cc0044" providerId="ADAL" clId="{EC411A44-D838-4CBB-ADCA-16539148A74B}" dt="2020-12-17T20:53:11.338" v="6002" actId="113"/>
          <ac:spMkLst>
            <pc:docMk/>
            <pc:sldMk cId="1020415191" sldId="1076"/>
            <ac:spMk id="7" creationId="{4CADE55C-F99F-43BE-8CE9-F5528A05D98E}"/>
          </ac:spMkLst>
        </pc:spChg>
        <pc:spChg chg="del mod">
          <ac:chgData name="Jakub Hofman" userId="53285062-d52a-4c88-bcdc-d767b8cc0044" providerId="ADAL" clId="{EC411A44-D838-4CBB-ADCA-16539148A74B}" dt="2020-12-11T16:36:13.829" v="4097"/>
          <ac:spMkLst>
            <pc:docMk/>
            <pc:sldMk cId="1020415191" sldId="1076"/>
            <ac:spMk id="7" creationId="{AA83005E-9FF5-407D-A4B2-08FD9FF4D1FD}"/>
          </ac:spMkLst>
        </pc:spChg>
        <pc:picChg chg="mod">
          <ac:chgData name="Jakub Hofman" userId="53285062-d52a-4c88-bcdc-d767b8cc0044" providerId="ADAL" clId="{EC411A44-D838-4CBB-ADCA-16539148A74B}" dt="2020-12-17T20:53:20.140" v="6003" actId="1076"/>
          <ac:picMkLst>
            <pc:docMk/>
            <pc:sldMk cId="1020415191" sldId="1076"/>
            <ac:picMk id="4" creationId="{00000000-0000-0000-0000-000000000000}"/>
          </ac:picMkLst>
        </pc:picChg>
      </pc:sldChg>
      <pc:sldChg chg="addSp modSp del mod">
        <pc:chgData name="Jakub Hofman" userId="53285062-d52a-4c88-bcdc-d767b8cc0044" providerId="ADAL" clId="{EC411A44-D838-4CBB-ADCA-16539148A74B}" dt="2020-12-11T16:34:44.804" v="4065" actId="2696"/>
        <pc:sldMkLst>
          <pc:docMk/>
          <pc:sldMk cId="3149968117" sldId="1076"/>
        </pc:sldMkLst>
        <pc:spChg chg="add mod">
          <ac:chgData name="Jakub Hofman" userId="53285062-d52a-4c88-bcdc-d767b8cc0044" providerId="ADAL" clId="{EC411A44-D838-4CBB-ADCA-16539148A74B}" dt="2020-12-11T16:13:10.261" v="3835" actId="1076"/>
          <ac:spMkLst>
            <pc:docMk/>
            <pc:sldMk cId="3149968117" sldId="1076"/>
            <ac:spMk id="7" creationId="{AA83005E-9FF5-407D-A4B2-08FD9FF4D1FD}"/>
          </ac:spMkLst>
        </pc:spChg>
      </pc:sldChg>
      <pc:sldChg chg="del">
        <pc:chgData name="Jakub Hofman" userId="53285062-d52a-4c88-bcdc-d767b8cc0044" providerId="ADAL" clId="{EC411A44-D838-4CBB-ADCA-16539148A74B}" dt="2020-12-11T12:08:35.023" v="2460" actId="47"/>
        <pc:sldMkLst>
          <pc:docMk/>
          <pc:sldMk cId="0" sldId="1077"/>
        </pc:sldMkLst>
      </pc:sldChg>
      <pc:sldChg chg="del">
        <pc:chgData name="Jakub Hofman" userId="53285062-d52a-4c88-bcdc-d767b8cc0044" providerId="ADAL" clId="{EC411A44-D838-4CBB-ADCA-16539148A74B}" dt="2020-12-11T12:08:35.023" v="2460" actId="47"/>
        <pc:sldMkLst>
          <pc:docMk/>
          <pc:sldMk cId="0" sldId="1078"/>
        </pc:sldMkLst>
      </pc:sldChg>
      <pc:sldChg chg="del">
        <pc:chgData name="Jakub Hofman" userId="53285062-d52a-4c88-bcdc-d767b8cc0044" providerId="ADAL" clId="{EC411A44-D838-4CBB-ADCA-16539148A74B}" dt="2020-12-11T12:08:35.023" v="2460" actId="47"/>
        <pc:sldMkLst>
          <pc:docMk/>
          <pc:sldMk cId="0" sldId="1079"/>
        </pc:sldMkLst>
      </pc:sldChg>
      <pc:sldChg chg="del">
        <pc:chgData name="Jakub Hofman" userId="53285062-d52a-4c88-bcdc-d767b8cc0044" providerId="ADAL" clId="{EC411A44-D838-4CBB-ADCA-16539148A74B}" dt="2020-12-11T12:08:35.023" v="2460" actId="47"/>
        <pc:sldMkLst>
          <pc:docMk/>
          <pc:sldMk cId="0" sldId="1080"/>
        </pc:sldMkLst>
      </pc:sldChg>
      <pc:sldChg chg="del">
        <pc:chgData name="Jakub Hofman" userId="53285062-d52a-4c88-bcdc-d767b8cc0044" providerId="ADAL" clId="{EC411A44-D838-4CBB-ADCA-16539148A74B}" dt="2020-12-11T12:08:35.023" v="2460" actId="47"/>
        <pc:sldMkLst>
          <pc:docMk/>
          <pc:sldMk cId="0" sldId="1081"/>
        </pc:sldMkLst>
      </pc:sldChg>
      <pc:sldChg chg="del">
        <pc:chgData name="Jakub Hofman" userId="53285062-d52a-4c88-bcdc-d767b8cc0044" providerId="ADAL" clId="{EC411A44-D838-4CBB-ADCA-16539148A74B}" dt="2020-12-11T12:08:35.023" v="2460" actId="47"/>
        <pc:sldMkLst>
          <pc:docMk/>
          <pc:sldMk cId="0" sldId="1082"/>
        </pc:sldMkLst>
      </pc:sldChg>
      <pc:sldChg chg="del">
        <pc:chgData name="Jakub Hofman" userId="53285062-d52a-4c88-bcdc-d767b8cc0044" providerId="ADAL" clId="{EC411A44-D838-4CBB-ADCA-16539148A74B}" dt="2020-12-11T12:08:35.023" v="2460" actId="47"/>
        <pc:sldMkLst>
          <pc:docMk/>
          <pc:sldMk cId="0" sldId="1083"/>
        </pc:sldMkLst>
      </pc:sldChg>
      <pc:sldChg chg="del">
        <pc:chgData name="Jakub Hofman" userId="53285062-d52a-4c88-bcdc-d767b8cc0044" providerId="ADAL" clId="{EC411A44-D838-4CBB-ADCA-16539148A74B}" dt="2020-12-11T12:08:35.023" v="2460" actId="47"/>
        <pc:sldMkLst>
          <pc:docMk/>
          <pc:sldMk cId="0" sldId="1084"/>
        </pc:sldMkLst>
      </pc:sldChg>
      <pc:sldChg chg="del">
        <pc:chgData name="Jakub Hofman" userId="53285062-d52a-4c88-bcdc-d767b8cc0044" providerId="ADAL" clId="{EC411A44-D838-4CBB-ADCA-16539148A74B}" dt="2020-12-11T12:08:35.023" v="2460" actId="47"/>
        <pc:sldMkLst>
          <pc:docMk/>
          <pc:sldMk cId="0" sldId="1085"/>
        </pc:sldMkLst>
      </pc:sldChg>
      <pc:sldChg chg="del">
        <pc:chgData name="Jakub Hofman" userId="53285062-d52a-4c88-bcdc-d767b8cc0044" providerId="ADAL" clId="{EC411A44-D838-4CBB-ADCA-16539148A74B}" dt="2020-12-11T12:08:35.023" v="2460" actId="47"/>
        <pc:sldMkLst>
          <pc:docMk/>
          <pc:sldMk cId="0" sldId="1086"/>
        </pc:sldMkLst>
      </pc:sldChg>
      <pc:sldChg chg="del">
        <pc:chgData name="Jakub Hofman" userId="53285062-d52a-4c88-bcdc-d767b8cc0044" providerId="ADAL" clId="{EC411A44-D838-4CBB-ADCA-16539148A74B}" dt="2020-12-11T12:08:35.023" v="2460" actId="47"/>
        <pc:sldMkLst>
          <pc:docMk/>
          <pc:sldMk cId="0" sldId="1087"/>
        </pc:sldMkLst>
      </pc:sldChg>
      <pc:sldChg chg="del">
        <pc:chgData name="Jakub Hofman" userId="53285062-d52a-4c88-bcdc-d767b8cc0044" providerId="ADAL" clId="{EC411A44-D838-4CBB-ADCA-16539148A74B}" dt="2020-12-11T12:08:35.023" v="2460" actId="47"/>
        <pc:sldMkLst>
          <pc:docMk/>
          <pc:sldMk cId="0" sldId="1088"/>
        </pc:sldMkLst>
      </pc:sldChg>
      <pc:sldChg chg="del">
        <pc:chgData name="Jakub Hofman" userId="53285062-d52a-4c88-bcdc-d767b8cc0044" providerId="ADAL" clId="{EC411A44-D838-4CBB-ADCA-16539148A74B}" dt="2020-12-11T12:08:35.023" v="2460" actId="47"/>
        <pc:sldMkLst>
          <pc:docMk/>
          <pc:sldMk cId="0" sldId="1089"/>
        </pc:sldMkLst>
      </pc:sldChg>
      <pc:sldChg chg="del">
        <pc:chgData name="Jakub Hofman" userId="53285062-d52a-4c88-bcdc-d767b8cc0044" providerId="ADAL" clId="{EC411A44-D838-4CBB-ADCA-16539148A74B}" dt="2020-12-11T12:08:35.023" v="2460" actId="47"/>
        <pc:sldMkLst>
          <pc:docMk/>
          <pc:sldMk cId="0" sldId="1090"/>
        </pc:sldMkLst>
      </pc:sldChg>
      <pc:sldChg chg="del">
        <pc:chgData name="Jakub Hofman" userId="53285062-d52a-4c88-bcdc-d767b8cc0044" providerId="ADAL" clId="{EC411A44-D838-4CBB-ADCA-16539148A74B}" dt="2020-12-11T12:08:35.023" v="2460" actId="47"/>
        <pc:sldMkLst>
          <pc:docMk/>
          <pc:sldMk cId="0" sldId="1091"/>
        </pc:sldMkLst>
      </pc:sldChg>
      <pc:sldChg chg="del">
        <pc:chgData name="Jakub Hofman" userId="53285062-d52a-4c88-bcdc-d767b8cc0044" providerId="ADAL" clId="{EC411A44-D838-4CBB-ADCA-16539148A74B}" dt="2020-12-11T12:08:35.023" v="2460" actId="47"/>
        <pc:sldMkLst>
          <pc:docMk/>
          <pc:sldMk cId="0" sldId="1092"/>
        </pc:sldMkLst>
      </pc:sldChg>
      <pc:sldChg chg="del">
        <pc:chgData name="Jakub Hofman" userId="53285062-d52a-4c88-bcdc-d767b8cc0044" providerId="ADAL" clId="{EC411A44-D838-4CBB-ADCA-16539148A74B}" dt="2020-12-11T12:08:35.023" v="2460" actId="47"/>
        <pc:sldMkLst>
          <pc:docMk/>
          <pc:sldMk cId="0" sldId="1093"/>
        </pc:sldMkLst>
      </pc:sldChg>
      <pc:sldChg chg="del">
        <pc:chgData name="Jakub Hofman" userId="53285062-d52a-4c88-bcdc-d767b8cc0044" providerId="ADAL" clId="{EC411A44-D838-4CBB-ADCA-16539148A74B}" dt="2020-12-11T12:08:35.023" v="2460" actId="47"/>
        <pc:sldMkLst>
          <pc:docMk/>
          <pc:sldMk cId="0" sldId="1094"/>
        </pc:sldMkLst>
      </pc:sldChg>
      <pc:sldChg chg="del">
        <pc:chgData name="Jakub Hofman" userId="53285062-d52a-4c88-bcdc-d767b8cc0044" providerId="ADAL" clId="{EC411A44-D838-4CBB-ADCA-16539148A74B}" dt="2020-12-11T12:08:35.023" v="2460" actId="47"/>
        <pc:sldMkLst>
          <pc:docMk/>
          <pc:sldMk cId="0" sldId="1095"/>
        </pc:sldMkLst>
      </pc:sldChg>
      <pc:sldChg chg="del">
        <pc:chgData name="Jakub Hofman" userId="53285062-d52a-4c88-bcdc-d767b8cc0044" providerId="ADAL" clId="{EC411A44-D838-4CBB-ADCA-16539148A74B}" dt="2020-12-11T12:08:35.023" v="2460" actId="47"/>
        <pc:sldMkLst>
          <pc:docMk/>
          <pc:sldMk cId="0" sldId="1096"/>
        </pc:sldMkLst>
      </pc:sldChg>
      <pc:sldChg chg="del">
        <pc:chgData name="Jakub Hofman" userId="53285062-d52a-4c88-bcdc-d767b8cc0044" providerId="ADAL" clId="{EC411A44-D838-4CBB-ADCA-16539148A74B}" dt="2020-12-11T12:08:35.023" v="2460" actId="47"/>
        <pc:sldMkLst>
          <pc:docMk/>
          <pc:sldMk cId="0" sldId="1097"/>
        </pc:sldMkLst>
      </pc:sldChg>
      <pc:sldChg chg="del">
        <pc:chgData name="Jakub Hofman" userId="53285062-d52a-4c88-bcdc-d767b8cc0044" providerId="ADAL" clId="{EC411A44-D838-4CBB-ADCA-16539148A74B}" dt="2020-12-11T12:08:35.023" v="2460" actId="47"/>
        <pc:sldMkLst>
          <pc:docMk/>
          <pc:sldMk cId="0" sldId="1098"/>
        </pc:sldMkLst>
      </pc:sldChg>
      <pc:sldChg chg="del">
        <pc:chgData name="Jakub Hofman" userId="53285062-d52a-4c88-bcdc-d767b8cc0044" providerId="ADAL" clId="{EC411A44-D838-4CBB-ADCA-16539148A74B}" dt="2020-12-11T12:08:35.023" v="2460" actId="47"/>
        <pc:sldMkLst>
          <pc:docMk/>
          <pc:sldMk cId="0" sldId="1099"/>
        </pc:sldMkLst>
      </pc:sldChg>
      <pc:sldChg chg="del">
        <pc:chgData name="Jakub Hofman" userId="53285062-d52a-4c88-bcdc-d767b8cc0044" providerId="ADAL" clId="{EC411A44-D838-4CBB-ADCA-16539148A74B}" dt="2020-12-11T12:08:35.023" v="2460" actId="47"/>
        <pc:sldMkLst>
          <pc:docMk/>
          <pc:sldMk cId="0" sldId="1100"/>
        </pc:sldMkLst>
      </pc:sldChg>
      <pc:sldChg chg="del">
        <pc:chgData name="Jakub Hofman" userId="53285062-d52a-4c88-bcdc-d767b8cc0044" providerId="ADAL" clId="{EC411A44-D838-4CBB-ADCA-16539148A74B}" dt="2020-12-11T12:08:35.023" v="2460" actId="47"/>
        <pc:sldMkLst>
          <pc:docMk/>
          <pc:sldMk cId="0" sldId="1101"/>
        </pc:sldMkLst>
      </pc:sldChg>
      <pc:sldChg chg="del">
        <pc:chgData name="Jakub Hofman" userId="53285062-d52a-4c88-bcdc-d767b8cc0044" providerId="ADAL" clId="{EC411A44-D838-4CBB-ADCA-16539148A74B}" dt="2020-12-11T12:08:35.023" v="2460" actId="47"/>
        <pc:sldMkLst>
          <pc:docMk/>
          <pc:sldMk cId="0" sldId="1102"/>
        </pc:sldMkLst>
      </pc:sldChg>
      <pc:sldChg chg="del">
        <pc:chgData name="Jakub Hofman" userId="53285062-d52a-4c88-bcdc-d767b8cc0044" providerId="ADAL" clId="{EC411A44-D838-4CBB-ADCA-16539148A74B}" dt="2020-12-11T12:08:35.023" v="2460" actId="47"/>
        <pc:sldMkLst>
          <pc:docMk/>
          <pc:sldMk cId="0" sldId="1103"/>
        </pc:sldMkLst>
      </pc:sldChg>
      <pc:sldChg chg="del">
        <pc:chgData name="Jakub Hofman" userId="53285062-d52a-4c88-bcdc-d767b8cc0044" providerId="ADAL" clId="{EC411A44-D838-4CBB-ADCA-16539148A74B}" dt="2020-12-11T12:08:35.023" v="2460" actId="47"/>
        <pc:sldMkLst>
          <pc:docMk/>
          <pc:sldMk cId="0" sldId="1104"/>
        </pc:sldMkLst>
      </pc:sldChg>
      <pc:sldChg chg="del">
        <pc:chgData name="Jakub Hofman" userId="53285062-d52a-4c88-bcdc-d767b8cc0044" providerId="ADAL" clId="{EC411A44-D838-4CBB-ADCA-16539148A74B}" dt="2020-12-11T12:08:35.023" v="2460" actId="47"/>
        <pc:sldMkLst>
          <pc:docMk/>
          <pc:sldMk cId="0" sldId="1105"/>
        </pc:sldMkLst>
      </pc:sldChg>
      <pc:sldChg chg="del">
        <pc:chgData name="Jakub Hofman" userId="53285062-d52a-4c88-bcdc-d767b8cc0044" providerId="ADAL" clId="{EC411A44-D838-4CBB-ADCA-16539148A74B}" dt="2020-12-11T12:08:35.023" v="2460" actId="47"/>
        <pc:sldMkLst>
          <pc:docMk/>
          <pc:sldMk cId="0" sldId="1106"/>
        </pc:sldMkLst>
      </pc:sldChg>
      <pc:sldChg chg="del">
        <pc:chgData name="Jakub Hofman" userId="53285062-d52a-4c88-bcdc-d767b8cc0044" providerId="ADAL" clId="{EC411A44-D838-4CBB-ADCA-16539148A74B}" dt="2020-12-11T12:08:35.023" v="2460" actId="47"/>
        <pc:sldMkLst>
          <pc:docMk/>
          <pc:sldMk cId="0" sldId="1107"/>
        </pc:sldMkLst>
      </pc:sldChg>
      <pc:sldChg chg="del">
        <pc:chgData name="Jakub Hofman" userId="53285062-d52a-4c88-bcdc-d767b8cc0044" providerId="ADAL" clId="{EC411A44-D838-4CBB-ADCA-16539148A74B}" dt="2020-12-11T12:08:35.023" v="2460" actId="47"/>
        <pc:sldMkLst>
          <pc:docMk/>
          <pc:sldMk cId="0" sldId="1108"/>
        </pc:sldMkLst>
      </pc:sldChg>
      <pc:sldChg chg="del">
        <pc:chgData name="Jakub Hofman" userId="53285062-d52a-4c88-bcdc-d767b8cc0044" providerId="ADAL" clId="{EC411A44-D838-4CBB-ADCA-16539148A74B}" dt="2020-12-11T12:08:35.023" v="2460" actId="47"/>
        <pc:sldMkLst>
          <pc:docMk/>
          <pc:sldMk cId="0" sldId="1109"/>
        </pc:sldMkLst>
      </pc:sldChg>
      <pc:sldChg chg="del">
        <pc:chgData name="Jakub Hofman" userId="53285062-d52a-4c88-bcdc-d767b8cc0044" providerId="ADAL" clId="{EC411A44-D838-4CBB-ADCA-16539148A74B}" dt="2020-12-11T12:08:35.023" v="2460" actId="47"/>
        <pc:sldMkLst>
          <pc:docMk/>
          <pc:sldMk cId="0" sldId="1110"/>
        </pc:sldMkLst>
      </pc:sldChg>
      <pc:sldChg chg="del">
        <pc:chgData name="Jakub Hofman" userId="53285062-d52a-4c88-bcdc-d767b8cc0044" providerId="ADAL" clId="{EC411A44-D838-4CBB-ADCA-16539148A74B}" dt="2020-12-11T12:13:40.792" v="2497" actId="47"/>
        <pc:sldMkLst>
          <pc:docMk/>
          <pc:sldMk cId="2515447894" sldId="1113"/>
        </pc:sldMkLst>
      </pc:sldChg>
      <pc:sldChg chg="del">
        <pc:chgData name="Jakub Hofman" userId="53285062-d52a-4c88-bcdc-d767b8cc0044" providerId="ADAL" clId="{EC411A44-D838-4CBB-ADCA-16539148A74B}" dt="2020-12-11T12:13:40.792" v="2497" actId="47"/>
        <pc:sldMkLst>
          <pc:docMk/>
          <pc:sldMk cId="254737104" sldId="1114"/>
        </pc:sldMkLst>
      </pc:sldChg>
      <pc:sldChg chg="del">
        <pc:chgData name="Jakub Hofman" userId="53285062-d52a-4c88-bcdc-d767b8cc0044" providerId="ADAL" clId="{EC411A44-D838-4CBB-ADCA-16539148A74B}" dt="2020-12-11T12:13:40.792" v="2497" actId="47"/>
        <pc:sldMkLst>
          <pc:docMk/>
          <pc:sldMk cId="3870672738" sldId="1115"/>
        </pc:sldMkLst>
      </pc:sldChg>
      <pc:sldChg chg="del">
        <pc:chgData name="Jakub Hofman" userId="53285062-d52a-4c88-bcdc-d767b8cc0044" providerId="ADAL" clId="{EC411A44-D838-4CBB-ADCA-16539148A74B}" dt="2020-12-11T12:13:40.792" v="2497" actId="47"/>
        <pc:sldMkLst>
          <pc:docMk/>
          <pc:sldMk cId="302984681" sldId="1116"/>
        </pc:sldMkLst>
      </pc:sldChg>
      <pc:sldChg chg="del">
        <pc:chgData name="Jakub Hofman" userId="53285062-d52a-4c88-bcdc-d767b8cc0044" providerId="ADAL" clId="{EC411A44-D838-4CBB-ADCA-16539148A74B}" dt="2020-12-11T12:13:40.792" v="2497" actId="47"/>
        <pc:sldMkLst>
          <pc:docMk/>
          <pc:sldMk cId="1212132614" sldId="1117"/>
        </pc:sldMkLst>
      </pc:sldChg>
      <pc:sldChg chg="del">
        <pc:chgData name="Jakub Hofman" userId="53285062-d52a-4c88-bcdc-d767b8cc0044" providerId="ADAL" clId="{EC411A44-D838-4CBB-ADCA-16539148A74B}" dt="2020-12-11T12:13:40.792" v="2497" actId="47"/>
        <pc:sldMkLst>
          <pc:docMk/>
          <pc:sldMk cId="2144193261" sldId="1118"/>
        </pc:sldMkLst>
      </pc:sldChg>
      <pc:sldChg chg="del">
        <pc:chgData name="Jakub Hofman" userId="53285062-d52a-4c88-bcdc-d767b8cc0044" providerId="ADAL" clId="{EC411A44-D838-4CBB-ADCA-16539148A74B}" dt="2020-12-11T12:13:40.792" v="2497" actId="47"/>
        <pc:sldMkLst>
          <pc:docMk/>
          <pc:sldMk cId="377524294" sldId="1119"/>
        </pc:sldMkLst>
      </pc:sldChg>
      <pc:sldChg chg="del">
        <pc:chgData name="Jakub Hofman" userId="53285062-d52a-4c88-bcdc-d767b8cc0044" providerId="ADAL" clId="{EC411A44-D838-4CBB-ADCA-16539148A74B}" dt="2020-12-11T12:13:40.792" v="2497" actId="47"/>
        <pc:sldMkLst>
          <pc:docMk/>
          <pc:sldMk cId="2383696130" sldId="1120"/>
        </pc:sldMkLst>
      </pc:sldChg>
      <pc:sldChg chg="del">
        <pc:chgData name="Jakub Hofman" userId="53285062-d52a-4c88-bcdc-d767b8cc0044" providerId="ADAL" clId="{EC411A44-D838-4CBB-ADCA-16539148A74B}" dt="2020-12-11T12:13:40.792" v="2497" actId="47"/>
        <pc:sldMkLst>
          <pc:docMk/>
          <pc:sldMk cId="2385107730" sldId="1121"/>
        </pc:sldMkLst>
      </pc:sldChg>
      <pc:sldChg chg="del">
        <pc:chgData name="Jakub Hofman" userId="53285062-d52a-4c88-bcdc-d767b8cc0044" providerId="ADAL" clId="{EC411A44-D838-4CBB-ADCA-16539148A74B}" dt="2020-12-11T12:13:40.792" v="2497" actId="47"/>
        <pc:sldMkLst>
          <pc:docMk/>
          <pc:sldMk cId="3547427841" sldId="1122"/>
        </pc:sldMkLst>
      </pc:sldChg>
      <pc:sldChg chg="del">
        <pc:chgData name="Jakub Hofman" userId="53285062-d52a-4c88-bcdc-d767b8cc0044" providerId="ADAL" clId="{EC411A44-D838-4CBB-ADCA-16539148A74B}" dt="2020-12-11T12:13:40.792" v="2497" actId="47"/>
        <pc:sldMkLst>
          <pc:docMk/>
          <pc:sldMk cId="1609598284" sldId="1123"/>
        </pc:sldMkLst>
      </pc:sldChg>
      <pc:sldChg chg="del">
        <pc:chgData name="Jakub Hofman" userId="53285062-d52a-4c88-bcdc-d767b8cc0044" providerId="ADAL" clId="{EC411A44-D838-4CBB-ADCA-16539148A74B}" dt="2020-12-11T12:13:08.434" v="2496" actId="47"/>
        <pc:sldMkLst>
          <pc:docMk/>
          <pc:sldMk cId="936653278" sldId="1124"/>
        </pc:sldMkLst>
      </pc:sldChg>
      <pc:sldChg chg="del">
        <pc:chgData name="Jakub Hofman" userId="53285062-d52a-4c88-bcdc-d767b8cc0044" providerId="ADAL" clId="{EC411A44-D838-4CBB-ADCA-16539148A74B}" dt="2020-12-11T12:17:58.483" v="2546" actId="2696"/>
        <pc:sldMkLst>
          <pc:docMk/>
          <pc:sldMk cId="1698859076" sldId="1125"/>
        </pc:sldMkLst>
      </pc:sldChg>
      <pc:sldChg chg="add del">
        <pc:chgData name="Jakub Hofman" userId="53285062-d52a-4c88-bcdc-d767b8cc0044" providerId="ADAL" clId="{EC411A44-D838-4CBB-ADCA-16539148A74B}" dt="2020-12-11T19:30:24.040" v="5382" actId="47"/>
        <pc:sldMkLst>
          <pc:docMk/>
          <pc:sldMk cId="2287120026" sldId="1125"/>
        </pc:sldMkLst>
      </pc:sldChg>
      <pc:sldChg chg="del">
        <pc:chgData name="Jakub Hofman" userId="53285062-d52a-4c88-bcdc-d767b8cc0044" providerId="ADAL" clId="{EC411A44-D838-4CBB-ADCA-16539148A74B}" dt="2020-12-11T12:12:57.570" v="2492" actId="47"/>
        <pc:sldMkLst>
          <pc:docMk/>
          <pc:sldMk cId="422532201" sldId="1126"/>
        </pc:sldMkLst>
      </pc:sldChg>
      <pc:sldChg chg="del">
        <pc:chgData name="Jakub Hofman" userId="53285062-d52a-4c88-bcdc-d767b8cc0044" providerId="ADAL" clId="{EC411A44-D838-4CBB-ADCA-16539148A74B}" dt="2020-12-11T12:12:50.575" v="2490" actId="47"/>
        <pc:sldMkLst>
          <pc:docMk/>
          <pc:sldMk cId="821863137" sldId="1127"/>
        </pc:sldMkLst>
      </pc:sldChg>
      <pc:sldChg chg="del">
        <pc:chgData name="Jakub Hofman" userId="53285062-d52a-4c88-bcdc-d767b8cc0044" providerId="ADAL" clId="{EC411A44-D838-4CBB-ADCA-16539148A74B}" dt="2020-12-11T12:12:48.313" v="2488" actId="47"/>
        <pc:sldMkLst>
          <pc:docMk/>
          <pc:sldMk cId="3220291781" sldId="1128"/>
        </pc:sldMkLst>
      </pc:sldChg>
      <pc:sldChg chg="add del">
        <pc:chgData name="Jakub Hofman" userId="53285062-d52a-4c88-bcdc-d767b8cc0044" providerId="ADAL" clId="{EC411A44-D838-4CBB-ADCA-16539148A74B}" dt="2020-12-11T19:30:24.040" v="5382" actId="47"/>
        <pc:sldMkLst>
          <pc:docMk/>
          <pc:sldMk cId="3096303121" sldId="1129"/>
        </pc:sldMkLst>
      </pc:sldChg>
      <pc:sldChg chg="del">
        <pc:chgData name="Jakub Hofman" userId="53285062-d52a-4c88-bcdc-d767b8cc0044" providerId="ADAL" clId="{EC411A44-D838-4CBB-ADCA-16539148A74B}" dt="2020-12-11T12:17:58.483" v="2546" actId="2696"/>
        <pc:sldMkLst>
          <pc:docMk/>
          <pc:sldMk cId="3562250787" sldId="1129"/>
        </pc:sldMkLst>
      </pc:sldChg>
      <pc:sldChg chg="del">
        <pc:chgData name="Jakub Hofman" userId="53285062-d52a-4c88-bcdc-d767b8cc0044" providerId="ADAL" clId="{EC411A44-D838-4CBB-ADCA-16539148A74B}" dt="2020-12-11T12:12:43.405" v="2487" actId="47"/>
        <pc:sldMkLst>
          <pc:docMk/>
          <pc:sldMk cId="230322158" sldId="1130"/>
        </pc:sldMkLst>
      </pc:sldChg>
      <pc:sldChg chg="del">
        <pc:chgData name="Jakub Hofman" userId="53285062-d52a-4c88-bcdc-d767b8cc0044" providerId="ADAL" clId="{EC411A44-D838-4CBB-ADCA-16539148A74B}" dt="2020-12-11T12:12:42.446" v="2486" actId="47"/>
        <pc:sldMkLst>
          <pc:docMk/>
          <pc:sldMk cId="1875456334" sldId="1131"/>
        </pc:sldMkLst>
      </pc:sldChg>
      <pc:sldChg chg="del">
        <pc:chgData name="Jakub Hofman" userId="53285062-d52a-4c88-bcdc-d767b8cc0044" providerId="ADAL" clId="{EC411A44-D838-4CBB-ADCA-16539148A74B}" dt="2020-12-11T12:12:41.500" v="2485" actId="47"/>
        <pc:sldMkLst>
          <pc:docMk/>
          <pc:sldMk cId="997376788" sldId="1132"/>
        </pc:sldMkLst>
      </pc:sldChg>
      <pc:sldChg chg="del">
        <pc:chgData name="Jakub Hofman" userId="53285062-d52a-4c88-bcdc-d767b8cc0044" providerId="ADAL" clId="{EC411A44-D838-4CBB-ADCA-16539148A74B}" dt="2020-12-11T12:12:39.997" v="2484" actId="47"/>
        <pc:sldMkLst>
          <pc:docMk/>
          <pc:sldMk cId="1870306551" sldId="1133"/>
        </pc:sldMkLst>
      </pc:sldChg>
      <pc:sldChg chg="add del">
        <pc:chgData name="Jakub Hofman" userId="53285062-d52a-4c88-bcdc-d767b8cc0044" providerId="ADAL" clId="{EC411A44-D838-4CBB-ADCA-16539148A74B}" dt="2020-12-11T19:30:24.040" v="5382" actId="47"/>
        <pc:sldMkLst>
          <pc:docMk/>
          <pc:sldMk cId="1347821959" sldId="1134"/>
        </pc:sldMkLst>
      </pc:sldChg>
      <pc:sldChg chg="del">
        <pc:chgData name="Jakub Hofman" userId="53285062-d52a-4c88-bcdc-d767b8cc0044" providerId="ADAL" clId="{EC411A44-D838-4CBB-ADCA-16539148A74B}" dt="2020-12-11T12:17:58.483" v="2546" actId="2696"/>
        <pc:sldMkLst>
          <pc:docMk/>
          <pc:sldMk cId="3741221945" sldId="1134"/>
        </pc:sldMkLst>
      </pc:sldChg>
      <pc:sldChg chg="del">
        <pc:chgData name="Jakub Hofman" userId="53285062-d52a-4c88-bcdc-d767b8cc0044" providerId="ADAL" clId="{EC411A44-D838-4CBB-ADCA-16539148A74B}" dt="2020-12-11T12:12:36.197" v="2483" actId="47"/>
        <pc:sldMkLst>
          <pc:docMk/>
          <pc:sldMk cId="1208818168" sldId="1135"/>
        </pc:sldMkLst>
      </pc:sldChg>
      <pc:sldChg chg="add del">
        <pc:chgData name="Jakub Hofman" userId="53285062-d52a-4c88-bcdc-d767b8cc0044" providerId="ADAL" clId="{EC411A44-D838-4CBB-ADCA-16539148A74B}" dt="2020-12-11T19:30:24.040" v="5382" actId="47"/>
        <pc:sldMkLst>
          <pc:docMk/>
          <pc:sldMk cId="3450165211" sldId="1136"/>
        </pc:sldMkLst>
      </pc:sldChg>
      <pc:sldChg chg="del">
        <pc:chgData name="Jakub Hofman" userId="53285062-d52a-4c88-bcdc-d767b8cc0044" providerId="ADAL" clId="{EC411A44-D838-4CBB-ADCA-16539148A74B}" dt="2020-12-11T12:17:58.483" v="2546" actId="2696"/>
        <pc:sldMkLst>
          <pc:docMk/>
          <pc:sldMk cId="4178658057" sldId="1136"/>
        </pc:sldMkLst>
      </pc:sldChg>
      <pc:sldChg chg="del">
        <pc:chgData name="Jakub Hofman" userId="53285062-d52a-4c88-bcdc-d767b8cc0044" providerId="ADAL" clId="{EC411A44-D838-4CBB-ADCA-16539148A74B}" dt="2020-12-11T12:12:26.976" v="2480" actId="47"/>
        <pc:sldMkLst>
          <pc:docMk/>
          <pc:sldMk cId="2621474295" sldId="1137"/>
        </pc:sldMkLst>
      </pc:sldChg>
      <pc:sldChg chg="del">
        <pc:chgData name="Jakub Hofman" userId="53285062-d52a-4c88-bcdc-d767b8cc0044" providerId="ADAL" clId="{EC411A44-D838-4CBB-ADCA-16539148A74B}" dt="2020-12-11T12:12:26.976" v="2480" actId="47"/>
        <pc:sldMkLst>
          <pc:docMk/>
          <pc:sldMk cId="1396813753" sldId="1138"/>
        </pc:sldMkLst>
      </pc:sldChg>
      <pc:sldChg chg="del">
        <pc:chgData name="Jakub Hofman" userId="53285062-d52a-4c88-bcdc-d767b8cc0044" providerId="ADAL" clId="{EC411A44-D838-4CBB-ADCA-16539148A74B}" dt="2020-12-11T12:12:26.976" v="2480" actId="47"/>
        <pc:sldMkLst>
          <pc:docMk/>
          <pc:sldMk cId="3466617647" sldId="1139"/>
        </pc:sldMkLst>
      </pc:sldChg>
      <pc:sldChg chg="del">
        <pc:chgData name="Jakub Hofman" userId="53285062-d52a-4c88-bcdc-d767b8cc0044" providerId="ADAL" clId="{EC411A44-D838-4CBB-ADCA-16539148A74B}" dt="2020-12-11T12:12:28.146" v="2481" actId="47"/>
        <pc:sldMkLst>
          <pc:docMk/>
          <pc:sldMk cId="1334522765" sldId="1140"/>
        </pc:sldMkLst>
      </pc:sldChg>
      <pc:sldChg chg="del">
        <pc:chgData name="Jakub Hofman" userId="53285062-d52a-4c88-bcdc-d767b8cc0044" providerId="ADAL" clId="{EC411A44-D838-4CBB-ADCA-16539148A74B}" dt="2020-12-11T12:17:54.353" v="2545" actId="47"/>
        <pc:sldMkLst>
          <pc:docMk/>
          <pc:sldMk cId="1369213841" sldId="1141"/>
        </pc:sldMkLst>
      </pc:sldChg>
      <pc:sldChg chg="del">
        <pc:chgData name="Jakub Hofman" userId="53285062-d52a-4c88-bcdc-d767b8cc0044" providerId="ADAL" clId="{EC411A44-D838-4CBB-ADCA-16539148A74B}" dt="2020-12-11T12:12:11.173" v="2477" actId="47"/>
        <pc:sldMkLst>
          <pc:docMk/>
          <pc:sldMk cId="1267132750" sldId="1142"/>
        </pc:sldMkLst>
      </pc:sldChg>
      <pc:sldChg chg="del">
        <pc:chgData name="Jakub Hofman" userId="53285062-d52a-4c88-bcdc-d767b8cc0044" providerId="ADAL" clId="{EC411A44-D838-4CBB-ADCA-16539148A74B}" dt="2020-12-11T12:12:08.642" v="2476" actId="47"/>
        <pc:sldMkLst>
          <pc:docMk/>
          <pc:sldMk cId="2226679606" sldId="1143"/>
        </pc:sldMkLst>
      </pc:sldChg>
      <pc:sldChg chg="del">
        <pc:chgData name="Jakub Hofman" userId="53285062-d52a-4c88-bcdc-d767b8cc0044" providerId="ADAL" clId="{EC411A44-D838-4CBB-ADCA-16539148A74B}" dt="2020-12-11T12:12:01.770" v="2474" actId="47"/>
        <pc:sldMkLst>
          <pc:docMk/>
          <pc:sldMk cId="1408121166" sldId="1144"/>
        </pc:sldMkLst>
      </pc:sldChg>
      <pc:sldChg chg="del">
        <pc:chgData name="Jakub Hofman" userId="53285062-d52a-4c88-bcdc-d767b8cc0044" providerId="ADAL" clId="{EC411A44-D838-4CBB-ADCA-16539148A74B}" dt="2020-12-11T12:12:01.770" v="2474" actId="47"/>
        <pc:sldMkLst>
          <pc:docMk/>
          <pc:sldMk cId="3666630591" sldId="1145"/>
        </pc:sldMkLst>
      </pc:sldChg>
      <pc:sldChg chg="del">
        <pc:chgData name="Jakub Hofman" userId="53285062-d52a-4c88-bcdc-d767b8cc0044" providerId="ADAL" clId="{EC411A44-D838-4CBB-ADCA-16539148A74B}" dt="2020-12-11T12:11:51.050" v="2473" actId="47"/>
        <pc:sldMkLst>
          <pc:docMk/>
          <pc:sldMk cId="3144699705" sldId="1146"/>
        </pc:sldMkLst>
      </pc:sldChg>
      <pc:sldChg chg="del">
        <pc:chgData name="Jakub Hofman" userId="53285062-d52a-4c88-bcdc-d767b8cc0044" providerId="ADAL" clId="{EC411A44-D838-4CBB-ADCA-16539148A74B}" dt="2020-12-11T12:12:01.770" v="2474" actId="47"/>
        <pc:sldMkLst>
          <pc:docMk/>
          <pc:sldMk cId="3855349357" sldId="1147"/>
        </pc:sldMkLst>
      </pc:sldChg>
      <pc:sldChg chg="del">
        <pc:chgData name="Jakub Hofman" userId="53285062-d52a-4c88-bcdc-d767b8cc0044" providerId="ADAL" clId="{EC411A44-D838-4CBB-ADCA-16539148A74B}" dt="2020-12-11T12:11:42.090" v="2472" actId="47"/>
        <pc:sldMkLst>
          <pc:docMk/>
          <pc:sldMk cId="2960102541" sldId="1148"/>
        </pc:sldMkLst>
      </pc:sldChg>
      <pc:sldChg chg="del">
        <pc:chgData name="Jakub Hofman" userId="53285062-d52a-4c88-bcdc-d767b8cc0044" providerId="ADAL" clId="{EC411A44-D838-4CBB-ADCA-16539148A74B}" dt="2020-12-11T12:11:33.384" v="2471" actId="47"/>
        <pc:sldMkLst>
          <pc:docMk/>
          <pc:sldMk cId="1140506229" sldId="1149"/>
        </pc:sldMkLst>
      </pc:sldChg>
      <pc:sldChg chg="del">
        <pc:chgData name="Jakub Hofman" userId="53285062-d52a-4c88-bcdc-d767b8cc0044" providerId="ADAL" clId="{EC411A44-D838-4CBB-ADCA-16539148A74B}" dt="2020-12-11T12:11:33.384" v="2471" actId="47"/>
        <pc:sldMkLst>
          <pc:docMk/>
          <pc:sldMk cId="3046776334" sldId="1150"/>
        </pc:sldMkLst>
      </pc:sldChg>
      <pc:sldChg chg="del">
        <pc:chgData name="Jakub Hofman" userId="53285062-d52a-4c88-bcdc-d767b8cc0044" providerId="ADAL" clId="{EC411A44-D838-4CBB-ADCA-16539148A74B}" dt="2020-12-11T12:11:33.384" v="2471" actId="47"/>
        <pc:sldMkLst>
          <pc:docMk/>
          <pc:sldMk cId="1025894624" sldId="1151"/>
        </pc:sldMkLst>
      </pc:sldChg>
      <pc:sldChg chg="del">
        <pc:chgData name="Jakub Hofman" userId="53285062-d52a-4c88-bcdc-d767b8cc0044" providerId="ADAL" clId="{EC411A44-D838-4CBB-ADCA-16539148A74B}" dt="2020-12-11T12:11:33.384" v="2471" actId="47"/>
        <pc:sldMkLst>
          <pc:docMk/>
          <pc:sldMk cId="2343011179" sldId="1152"/>
        </pc:sldMkLst>
      </pc:sldChg>
      <pc:sldChg chg="del">
        <pc:chgData name="Jakub Hofman" userId="53285062-d52a-4c88-bcdc-d767b8cc0044" providerId="ADAL" clId="{EC411A44-D838-4CBB-ADCA-16539148A74B}" dt="2020-12-11T12:11:33.384" v="2471" actId="47"/>
        <pc:sldMkLst>
          <pc:docMk/>
          <pc:sldMk cId="2194227538" sldId="1153"/>
        </pc:sldMkLst>
      </pc:sldChg>
      <pc:sldChg chg="del">
        <pc:chgData name="Jakub Hofman" userId="53285062-d52a-4c88-bcdc-d767b8cc0044" providerId="ADAL" clId="{EC411A44-D838-4CBB-ADCA-16539148A74B}" dt="2020-12-11T12:11:33.384" v="2471" actId="47"/>
        <pc:sldMkLst>
          <pc:docMk/>
          <pc:sldMk cId="2269966937" sldId="1154"/>
        </pc:sldMkLst>
      </pc:sldChg>
      <pc:sldChg chg="del">
        <pc:chgData name="Jakub Hofman" userId="53285062-d52a-4c88-bcdc-d767b8cc0044" providerId="ADAL" clId="{EC411A44-D838-4CBB-ADCA-16539148A74B}" dt="2020-12-11T12:11:33.384" v="2471" actId="47"/>
        <pc:sldMkLst>
          <pc:docMk/>
          <pc:sldMk cId="570015055" sldId="1155"/>
        </pc:sldMkLst>
      </pc:sldChg>
      <pc:sldChg chg="del">
        <pc:chgData name="Jakub Hofman" userId="53285062-d52a-4c88-bcdc-d767b8cc0044" providerId="ADAL" clId="{EC411A44-D838-4CBB-ADCA-16539148A74B}" dt="2020-12-11T12:11:33.384" v="2471" actId="47"/>
        <pc:sldMkLst>
          <pc:docMk/>
          <pc:sldMk cId="3643749858" sldId="1156"/>
        </pc:sldMkLst>
      </pc:sldChg>
      <pc:sldChg chg="del">
        <pc:chgData name="Jakub Hofman" userId="53285062-d52a-4c88-bcdc-d767b8cc0044" providerId="ADAL" clId="{EC411A44-D838-4CBB-ADCA-16539148A74B}" dt="2020-12-11T12:11:33.384" v="2471" actId="47"/>
        <pc:sldMkLst>
          <pc:docMk/>
          <pc:sldMk cId="2093520874" sldId="1157"/>
        </pc:sldMkLst>
      </pc:sldChg>
      <pc:sldChg chg="del">
        <pc:chgData name="Jakub Hofman" userId="53285062-d52a-4c88-bcdc-d767b8cc0044" providerId="ADAL" clId="{EC411A44-D838-4CBB-ADCA-16539148A74B}" dt="2020-12-11T12:11:33.384" v="2471" actId="47"/>
        <pc:sldMkLst>
          <pc:docMk/>
          <pc:sldMk cId="3091526125" sldId="1158"/>
        </pc:sldMkLst>
      </pc:sldChg>
      <pc:sldChg chg="del">
        <pc:chgData name="Jakub Hofman" userId="53285062-d52a-4c88-bcdc-d767b8cc0044" providerId="ADAL" clId="{EC411A44-D838-4CBB-ADCA-16539148A74B}" dt="2020-12-11T12:11:33.384" v="2471" actId="47"/>
        <pc:sldMkLst>
          <pc:docMk/>
          <pc:sldMk cId="2885588922" sldId="1159"/>
        </pc:sldMkLst>
      </pc:sldChg>
      <pc:sldChg chg="del">
        <pc:chgData name="Jakub Hofman" userId="53285062-d52a-4c88-bcdc-d767b8cc0044" providerId="ADAL" clId="{EC411A44-D838-4CBB-ADCA-16539148A74B}" dt="2020-12-11T12:11:33.384" v="2471" actId="47"/>
        <pc:sldMkLst>
          <pc:docMk/>
          <pc:sldMk cId="2142681864" sldId="1160"/>
        </pc:sldMkLst>
      </pc:sldChg>
      <pc:sldChg chg="del">
        <pc:chgData name="Jakub Hofman" userId="53285062-d52a-4c88-bcdc-d767b8cc0044" providerId="ADAL" clId="{EC411A44-D838-4CBB-ADCA-16539148A74B}" dt="2020-12-11T12:11:33.384" v="2471" actId="47"/>
        <pc:sldMkLst>
          <pc:docMk/>
          <pc:sldMk cId="4255039029" sldId="1161"/>
        </pc:sldMkLst>
      </pc:sldChg>
      <pc:sldChg chg="del">
        <pc:chgData name="Jakub Hofman" userId="53285062-d52a-4c88-bcdc-d767b8cc0044" providerId="ADAL" clId="{EC411A44-D838-4CBB-ADCA-16539148A74B}" dt="2020-12-11T12:11:33.384" v="2471" actId="47"/>
        <pc:sldMkLst>
          <pc:docMk/>
          <pc:sldMk cId="3126666110" sldId="1162"/>
        </pc:sldMkLst>
      </pc:sldChg>
      <pc:sldChg chg="del">
        <pc:chgData name="Jakub Hofman" userId="53285062-d52a-4c88-bcdc-d767b8cc0044" providerId="ADAL" clId="{EC411A44-D838-4CBB-ADCA-16539148A74B}" dt="2020-12-11T12:11:33.384" v="2471" actId="47"/>
        <pc:sldMkLst>
          <pc:docMk/>
          <pc:sldMk cId="816538253" sldId="1163"/>
        </pc:sldMkLst>
      </pc:sldChg>
      <pc:sldChg chg="del">
        <pc:chgData name="Jakub Hofman" userId="53285062-d52a-4c88-bcdc-d767b8cc0044" providerId="ADAL" clId="{EC411A44-D838-4CBB-ADCA-16539148A74B}" dt="2020-12-11T12:11:33.384" v="2471" actId="47"/>
        <pc:sldMkLst>
          <pc:docMk/>
          <pc:sldMk cId="2702078419" sldId="1164"/>
        </pc:sldMkLst>
      </pc:sldChg>
      <pc:sldChg chg="del">
        <pc:chgData name="Jakub Hofman" userId="53285062-d52a-4c88-bcdc-d767b8cc0044" providerId="ADAL" clId="{EC411A44-D838-4CBB-ADCA-16539148A74B}" dt="2020-12-11T12:11:33.384" v="2471" actId="47"/>
        <pc:sldMkLst>
          <pc:docMk/>
          <pc:sldMk cId="1497069667" sldId="1165"/>
        </pc:sldMkLst>
      </pc:sldChg>
      <pc:sldChg chg="del">
        <pc:chgData name="Jakub Hofman" userId="53285062-d52a-4c88-bcdc-d767b8cc0044" providerId="ADAL" clId="{EC411A44-D838-4CBB-ADCA-16539148A74B}" dt="2020-12-11T12:11:33.384" v="2471" actId="47"/>
        <pc:sldMkLst>
          <pc:docMk/>
          <pc:sldMk cId="3829058886" sldId="1166"/>
        </pc:sldMkLst>
      </pc:sldChg>
      <pc:sldChg chg="del">
        <pc:chgData name="Jakub Hofman" userId="53285062-d52a-4c88-bcdc-d767b8cc0044" providerId="ADAL" clId="{EC411A44-D838-4CBB-ADCA-16539148A74B}" dt="2020-12-11T12:11:33.384" v="2471" actId="47"/>
        <pc:sldMkLst>
          <pc:docMk/>
          <pc:sldMk cId="1290339095" sldId="1167"/>
        </pc:sldMkLst>
      </pc:sldChg>
      <pc:sldChg chg="del">
        <pc:chgData name="Jakub Hofman" userId="53285062-d52a-4c88-bcdc-d767b8cc0044" providerId="ADAL" clId="{EC411A44-D838-4CBB-ADCA-16539148A74B}" dt="2020-12-11T12:11:33.384" v="2471" actId="47"/>
        <pc:sldMkLst>
          <pc:docMk/>
          <pc:sldMk cId="1532949740" sldId="1168"/>
        </pc:sldMkLst>
      </pc:sldChg>
      <pc:sldChg chg="del">
        <pc:chgData name="Jakub Hofman" userId="53285062-d52a-4c88-bcdc-d767b8cc0044" providerId="ADAL" clId="{EC411A44-D838-4CBB-ADCA-16539148A74B}" dt="2020-12-11T12:11:33.384" v="2471" actId="47"/>
        <pc:sldMkLst>
          <pc:docMk/>
          <pc:sldMk cId="2892160671" sldId="1169"/>
        </pc:sldMkLst>
      </pc:sldChg>
      <pc:sldChg chg="del">
        <pc:chgData name="Jakub Hofman" userId="53285062-d52a-4c88-bcdc-d767b8cc0044" providerId="ADAL" clId="{EC411A44-D838-4CBB-ADCA-16539148A74B}" dt="2020-12-11T12:11:33.384" v="2471" actId="47"/>
        <pc:sldMkLst>
          <pc:docMk/>
          <pc:sldMk cId="632323370" sldId="1170"/>
        </pc:sldMkLst>
      </pc:sldChg>
      <pc:sldChg chg="del">
        <pc:chgData name="Jakub Hofman" userId="53285062-d52a-4c88-bcdc-d767b8cc0044" providerId="ADAL" clId="{EC411A44-D838-4CBB-ADCA-16539148A74B}" dt="2020-12-11T12:11:33.384" v="2471" actId="47"/>
        <pc:sldMkLst>
          <pc:docMk/>
          <pc:sldMk cId="498798214" sldId="1171"/>
        </pc:sldMkLst>
      </pc:sldChg>
      <pc:sldChg chg="del">
        <pc:chgData name="Jakub Hofman" userId="53285062-d52a-4c88-bcdc-d767b8cc0044" providerId="ADAL" clId="{EC411A44-D838-4CBB-ADCA-16539148A74B}" dt="2020-12-11T12:11:33.384" v="2471" actId="47"/>
        <pc:sldMkLst>
          <pc:docMk/>
          <pc:sldMk cId="825996984" sldId="1172"/>
        </pc:sldMkLst>
      </pc:sldChg>
      <pc:sldChg chg="del">
        <pc:chgData name="Jakub Hofman" userId="53285062-d52a-4c88-bcdc-d767b8cc0044" providerId="ADAL" clId="{EC411A44-D838-4CBB-ADCA-16539148A74B}" dt="2020-12-11T12:11:33.384" v="2471" actId="47"/>
        <pc:sldMkLst>
          <pc:docMk/>
          <pc:sldMk cId="4086968039" sldId="1173"/>
        </pc:sldMkLst>
      </pc:sldChg>
      <pc:sldChg chg="del">
        <pc:chgData name="Jakub Hofman" userId="53285062-d52a-4c88-bcdc-d767b8cc0044" providerId="ADAL" clId="{EC411A44-D838-4CBB-ADCA-16539148A74B}" dt="2020-12-11T12:11:33.384" v="2471" actId="47"/>
        <pc:sldMkLst>
          <pc:docMk/>
          <pc:sldMk cId="1338157454" sldId="1174"/>
        </pc:sldMkLst>
      </pc:sldChg>
      <pc:sldChg chg="del">
        <pc:chgData name="Jakub Hofman" userId="53285062-d52a-4c88-bcdc-d767b8cc0044" providerId="ADAL" clId="{EC411A44-D838-4CBB-ADCA-16539148A74B}" dt="2020-12-11T12:11:33.384" v="2471" actId="47"/>
        <pc:sldMkLst>
          <pc:docMk/>
          <pc:sldMk cId="3442479868" sldId="1175"/>
        </pc:sldMkLst>
      </pc:sldChg>
      <pc:sldChg chg="del">
        <pc:chgData name="Jakub Hofman" userId="53285062-d52a-4c88-bcdc-d767b8cc0044" providerId="ADAL" clId="{EC411A44-D838-4CBB-ADCA-16539148A74B}" dt="2020-12-11T12:11:33.384" v="2471" actId="47"/>
        <pc:sldMkLst>
          <pc:docMk/>
          <pc:sldMk cId="3441717502" sldId="1176"/>
        </pc:sldMkLst>
      </pc:sldChg>
      <pc:sldChg chg="del">
        <pc:chgData name="Jakub Hofman" userId="53285062-d52a-4c88-bcdc-d767b8cc0044" providerId="ADAL" clId="{EC411A44-D838-4CBB-ADCA-16539148A74B}" dt="2020-12-11T12:11:33.384" v="2471" actId="47"/>
        <pc:sldMkLst>
          <pc:docMk/>
          <pc:sldMk cId="1614119761" sldId="1177"/>
        </pc:sldMkLst>
      </pc:sldChg>
      <pc:sldChg chg="del">
        <pc:chgData name="Jakub Hofman" userId="53285062-d52a-4c88-bcdc-d767b8cc0044" providerId="ADAL" clId="{EC411A44-D838-4CBB-ADCA-16539148A74B}" dt="2020-12-11T12:11:33.384" v="2471" actId="47"/>
        <pc:sldMkLst>
          <pc:docMk/>
          <pc:sldMk cId="3430507293" sldId="1178"/>
        </pc:sldMkLst>
      </pc:sldChg>
      <pc:sldChg chg="del">
        <pc:chgData name="Jakub Hofman" userId="53285062-d52a-4c88-bcdc-d767b8cc0044" providerId="ADAL" clId="{EC411A44-D838-4CBB-ADCA-16539148A74B}" dt="2020-12-11T12:11:33.384" v="2471" actId="47"/>
        <pc:sldMkLst>
          <pc:docMk/>
          <pc:sldMk cId="2659109194" sldId="1179"/>
        </pc:sldMkLst>
      </pc:sldChg>
      <pc:sldChg chg="del">
        <pc:chgData name="Jakub Hofman" userId="53285062-d52a-4c88-bcdc-d767b8cc0044" providerId="ADAL" clId="{EC411A44-D838-4CBB-ADCA-16539148A74B}" dt="2020-12-11T12:10:11.772" v="2470" actId="47"/>
        <pc:sldMkLst>
          <pc:docMk/>
          <pc:sldMk cId="3807983207" sldId="1180"/>
        </pc:sldMkLst>
      </pc:sldChg>
      <pc:sldChg chg="del">
        <pc:chgData name="Jakub Hofman" userId="53285062-d52a-4c88-bcdc-d767b8cc0044" providerId="ADAL" clId="{EC411A44-D838-4CBB-ADCA-16539148A74B}" dt="2020-12-11T12:10:11.772" v="2470" actId="47"/>
        <pc:sldMkLst>
          <pc:docMk/>
          <pc:sldMk cId="1719335012" sldId="1181"/>
        </pc:sldMkLst>
      </pc:sldChg>
      <pc:sldChg chg="del">
        <pc:chgData name="Jakub Hofman" userId="53285062-d52a-4c88-bcdc-d767b8cc0044" providerId="ADAL" clId="{EC411A44-D838-4CBB-ADCA-16539148A74B}" dt="2020-12-11T12:10:05.988" v="2469" actId="47"/>
        <pc:sldMkLst>
          <pc:docMk/>
          <pc:sldMk cId="923786268" sldId="1182"/>
        </pc:sldMkLst>
      </pc:sldChg>
      <pc:sldChg chg="del">
        <pc:chgData name="Jakub Hofman" userId="53285062-d52a-4c88-bcdc-d767b8cc0044" providerId="ADAL" clId="{EC411A44-D838-4CBB-ADCA-16539148A74B}" dt="2020-12-11T12:09:48.291" v="2467" actId="2696"/>
        <pc:sldMkLst>
          <pc:docMk/>
          <pc:sldMk cId="1055808256" sldId="1183"/>
        </pc:sldMkLst>
      </pc:sldChg>
      <pc:sldChg chg="add del">
        <pc:chgData name="Jakub Hofman" userId="53285062-d52a-4c88-bcdc-d767b8cc0044" providerId="ADAL" clId="{EC411A44-D838-4CBB-ADCA-16539148A74B}" dt="2020-12-11T17:35:53.977" v="4349" actId="47"/>
        <pc:sldMkLst>
          <pc:docMk/>
          <pc:sldMk cId="2513319128" sldId="1183"/>
        </pc:sldMkLst>
      </pc:sldChg>
      <pc:sldChg chg="del">
        <pc:chgData name="Jakub Hofman" userId="53285062-d52a-4c88-bcdc-d767b8cc0044" providerId="ADAL" clId="{EC411A44-D838-4CBB-ADCA-16539148A74B}" dt="2020-12-11T11:19:41.307" v="1504" actId="47"/>
        <pc:sldMkLst>
          <pc:docMk/>
          <pc:sldMk cId="3584143738" sldId="1190"/>
        </pc:sldMkLst>
      </pc:sldChg>
      <pc:sldChg chg="addSp modSp del mod">
        <pc:chgData name="Jakub Hofman" userId="53285062-d52a-4c88-bcdc-d767b8cc0044" providerId="ADAL" clId="{EC411A44-D838-4CBB-ADCA-16539148A74B}" dt="2020-12-11T11:16:39.623" v="1448" actId="2696"/>
        <pc:sldMkLst>
          <pc:docMk/>
          <pc:sldMk cId="111368356" sldId="1191"/>
        </pc:sldMkLst>
        <pc:spChg chg="add mod">
          <ac:chgData name="Jakub Hofman" userId="53285062-d52a-4c88-bcdc-d767b8cc0044" providerId="ADAL" clId="{EC411A44-D838-4CBB-ADCA-16539148A74B}" dt="2020-12-11T10:46:39.966" v="963" actId="1076"/>
          <ac:spMkLst>
            <pc:docMk/>
            <pc:sldMk cId="111368356" sldId="1191"/>
            <ac:spMk id="10" creationId="{87B53D47-09A7-40E9-8B52-DAF7D223DCEE}"/>
          </ac:spMkLst>
        </pc:spChg>
      </pc:sldChg>
      <pc:sldChg chg="addSp delSp modSp add mod delAnim modAnim chgLayout modNotesTx">
        <pc:chgData name="Jakub Hofman" userId="53285062-d52a-4c88-bcdc-d767b8cc0044" providerId="ADAL" clId="{EC411A44-D838-4CBB-ADCA-16539148A74B}" dt="2020-12-11T23:19:09.725" v="5817"/>
        <pc:sldMkLst>
          <pc:docMk/>
          <pc:sldMk cId="2927390041" sldId="1191"/>
        </pc:sldMkLst>
        <pc:spChg chg="del">
          <ac:chgData name="Jakub Hofman" userId="53285062-d52a-4c88-bcdc-d767b8cc0044" providerId="ADAL" clId="{EC411A44-D838-4CBB-ADCA-16539148A74B}" dt="2020-12-11T11:17:04.753" v="1463" actId="478"/>
          <ac:spMkLst>
            <pc:docMk/>
            <pc:sldMk cId="2927390041" sldId="1191"/>
            <ac:spMk id="2" creationId="{C9865B22-8A2B-4BC9-B05A-9083B03EC424}"/>
          </ac:spMkLst>
        </pc:spChg>
        <pc:spChg chg="mod ord">
          <ac:chgData name="Jakub Hofman" userId="53285062-d52a-4c88-bcdc-d767b8cc0044" providerId="ADAL" clId="{EC411A44-D838-4CBB-ADCA-16539148A74B}" dt="2020-12-11T11:18:08.156" v="1488" actId="700"/>
          <ac:spMkLst>
            <pc:docMk/>
            <pc:sldMk cId="2927390041" sldId="1191"/>
            <ac:spMk id="4" creationId="{00000000-0000-0000-0000-000000000000}"/>
          </ac:spMkLst>
        </pc:spChg>
        <pc:spChg chg="mod ord">
          <ac:chgData name="Jakub Hofman" userId="53285062-d52a-4c88-bcdc-d767b8cc0044" providerId="ADAL" clId="{EC411A44-D838-4CBB-ADCA-16539148A74B}" dt="2020-12-11T11:18:08.156" v="1488" actId="700"/>
          <ac:spMkLst>
            <pc:docMk/>
            <pc:sldMk cId="2927390041" sldId="1191"/>
            <ac:spMk id="5" creationId="{00000000-0000-0000-0000-000000000000}"/>
          </ac:spMkLst>
        </pc:spChg>
        <pc:spChg chg="add mod ord">
          <ac:chgData name="Jakub Hofman" userId="53285062-d52a-4c88-bcdc-d767b8cc0044" providerId="ADAL" clId="{EC411A44-D838-4CBB-ADCA-16539148A74B}" dt="2020-12-11T11:18:18.224" v="1492" actId="14100"/>
          <ac:spMkLst>
            <pc:docMk/>
            <pc:sldMk cId="2927390041" sldId="1191"/>
            <ac:spMk id="6" creationId="{918431B3-DA9E-4297-8271-F935202B414B}"/>
          </ac:spMkLst>
        </pc:spChg>
        <pc:spChg chg="mod">
          <ac:chgData name="Jakub Hofman" userId="53285062-d52a-4c88-bcdc-d767b8cc0044" providerId="ADAL" clId="{EC411A44-D838-4CBB-ADCA-16539148A74B}" dt="2020-12-11T11:18:23.128" v="1493" actId="1076"/>
          <ac:spMkLst>
            <pc:docMk/>
            <pc:sldMk cId="2927390041" sldId="1191"/>
            <ac:spMk id="10" creationId="{87B53D47-09A7-40E9-8B52-DAF7D223DCEE}"/>
          </ac:spMkLst>
        </pc:spChg>
        <pc:spChg chg="add del mod">
          <ac:chgData name="Jakub Hofman" userId="53285062-d52a-4c88-bcdc-d767b8cc0044" providerId="ADAL" clId="{EC411A44-D838-4CBB-ADCA-16539148A74B}" dt="2020-12-11T11:18:04.986" v="1487"/>
          <ac:spMkLst>
            <pc:docMk/>
            <pc:sldMk cId="2927390041" sldId="1191"/>
            <ac:spMk id="11" creationId="{204D5FD4-1C7B-45E1-9174-905BFCDCABB8}"/>
          </ac:spMkLst>
        </pc:spChg>
        <pc:spChg chg="mod">
          <ac:chgData name="Jakub Hofman" userId="53285062-d52a-4c88-bcdc-d767b8cc0044" providerId="ADAL" clId="{EC411A44-D838-4CBB-ADCA-16539148A74B}" dt="2020-12-11T11:17:01" v="1462" actId="20577"/>
          <ac:spMkLst>
            <pc:docMk/>
            <pc:sldMk cId="2927390041" sldId="1191"/>
            <ac:spMk id="15" creationId="{00000000-0000-0000-0000-000000000000}"/>
          </ac:spMkLst>
        </pc:spChg>
        <pc:spChg chg="del">
          <ac:chgData name="Jakub Hofman" userId="53285062-d52a-4c88-bcdc-d767b8cc0044" providerId="ADAL" clId="{EC411A44-D838-4CBB-ADCA-16539148A74B}" dt="2020-12-11T11:16:53.341" v="1450" actId="478"/>
          <ac:spMkLst>
            <pc:docMk/>
            <pc:sldMk cId="2927390041" sldId="1191"/>
            <ac:spMk id="24" creationId="{00000000-0000-0000-0000-000000000000}"/>
          </ac:spMkLst>
        </pc:spChg>
        <pc:picChg chg="add del mod">
          <ac:chgData name="Jakub Hofman" userId="53285062-d52a-4c88-bcdc-d767b8cc0044" providerId="ADAL" clId="{EC411A44-D838-4CBB-ADCA-16539148A74B}" dt="2020-12-11T16:26:27.155" v="3994" actId="21"/>
          <ac:picMkLst>
            <pc:docMk/>
            <pc:sldMk cId="2927390041" sldId="1191"/>
            <ac:picMk id="9" creationId="{B129919F-6DDF-4070-B095-D0C7AAA3E499}"/>
          </ac:picMkLst>
        </pc:picChg>
        <pc:picChg chg="mod">
          <ac:chgData name="Jakub Hofman" userId="53285062-d52a-4c88-bcdc-d767b8cc0044" providerId="ADAL" clId="{EC411A44-D838-4CBB-ADCA-16539148A74B}" dt="2020-12-11T11:18:23.128" v="1493" actId="1076"/>
          <ac:picMkLst>
            <pc:docMk/>
            <pc:sldMk cId="2927390041" sldId="1191"/>
            <ac:picMk id="22" creationId="{00000000-0000-0000-0000-000000000000}"/>
          </ac:picMkLst>
        </pc:picChg>
      </pc:sldChg>
      <pc:sldChg chg="addSp delSp modSp mod delAnim modNotesTx">
        <pc:chgData name="Jakub Hofman" userId="53285062-d52a-4c88-bcdc-d767b8cc0044" providerId="ADAL" clId="{EC411A44-D838-4CBB-ADCA-16539148A74B}" dt="2020-12-11T11:57:15.563" v="2368" actId="1076"/>
        <pc:sldMkLst>
          <pc:docMk/>
          <pc:sldMk cId="1434288832" sldId="1193"/>
        </pc:sldMkLst>
        <pc:spChg chg="add mod">
          <ac:chgData name="Jakub Hofman" userId="53285062-d52a-4c88-bcdc-d767b8cc0044" providerId="ADAL" clId="{EC411A44-D838-4CBB-ADCA-16539148A74B}" dt="2020-12-11T11:57:02.532" v="2364" actId="3062"/>
          <ac:spMkLst>
            <pc:docMk/>
            <pc:sldMk cId="1434288832" sldId="1193"/>
            <ac:spMk id="4" creationId="{CAAE039E-B556-487E-AAAD-C45348A1D8D5}"/>
          </ac:spMkLst>
        </pc:spChg>
        <pc:spChg chg="add mod">
          <ac:chgData name="Jakub Hofman" userId="53285062-d52a-4c88-bcdc-d767b8cc0044" providerId="ADAL" clId="{EC411A44-D838-4CBB-ADCA-16539148A74B}" dt="2020-12-11T11:57:15.563" v="2368" actId="1076"/>
          <ac:spMkLst>
            <pc:docMk/>
            <pc:sldMk cId="1434288832" sldId="1193"/>
            <ac:spMk id="7" creationId="{093ACB82-A493-4551-A6B9-B354B8F260FD}"/>
          </ac:spMkLst>
        </pc:spChg>
        <pc:spChg chg="mod">
          <ac:chgData name="Jakub Hofman" userId="53285062-d52a-4c88-bcdc-d767b8cc0044" providerId="ADAL" clId="{EC411A44-D838-4CBB-ADCA-16539148A74B}" dt="2020-12-11T11:52:32.767" v="2154" actId="6549"/>
          <ac:spMkLst>
            <pc:docMk/>
            <pc:sldMk cId="1434288832" sldId="1193"/>
            <ac:spMk id="9" creationId="{00000000-0000-0000-0000-000000000000}"/>
          </ac:spMkLst>
        </pc:spChg>
        <pc:spChg chg="del">
          <ac:chgData name="Jakub Hofman" userId="53285062-d52a-4c88-bcdc-d767b8cc0044" providerId="ADAL" clId="{EC411A44-D838-4CBB-ADCA-16539148A74B}" dt="2020-12-11T11:53:41.348" v="2169" actId="478"/>
          <ac:spMkLst>
            <pc:docMk/>
            <pc:sldMk cId="1434288832" sldId="1193"/>
            <ac:spMk id="21" creationId="{00000000-0000-0000-0000-000000000000}"/>
          </ac:spMkLst>
        </pc:spChg>
        <pc:spChg chg="del">
          <ac:chgData name="Jakub Hofman" userId="53285062-d52a-4c88-bcdc-d767b8cc0044" providerId="ADAL" clId="{EC411A44-D838-4CBB-ADCA-16539148A74B}" dt="2020-12-11T11:53:28.963" v="2166" actId="478"/>
          <ac:spMkLst>
            <pc:docMk/>
            <pc:sldMk cId="1434288832" sldId="1193"/>
            <ac:spMk id="23" creationId="{00000000-0000-0000-0000-000000000000}"/>
          </ac:spMkLst>
        </pc:spChg>
        <pc:spChg chg="del">
          <ac:chgData name="Jakub Hofman" userId="53285062-d52a-4c88-bcdc-d767b8cc0044" providerId="ADAL" clId="{EC411A44-D838-4CBB-ADCA-16539148A74B}" dt="2020-12-11T11:55:17.779" v="2351" actId="478"/>
          <ac:spMkLst>
            <pc:docMk/>
            <pc:sldMk cId="1434288832" sldId="1193"/>
            <ac:spMk id="24" creationId="{00000000-0000-0000-0000-000000000000}"/>
          </ac:spMkLst>
        </pc:spChg>
        <pc:spChg chg="del">
          <ac:chgData name="Jakub Hofman" userId="53285062-d52a-4c88-bcdc-d767b8cc0044" providerId="ADAL" clId="{EC411A44-D838-4CBB-ADCA-16539148A74B}" dt="2020-12-11T11:52:43.828" v="2156" actId="478"/>
          <ac:spMkLst>
            <pc:docMk/>
            <pc:sldMk cId="1434288832" sldId="1193"/>
            <ac:spMk id="27" creationId="{00000000-0000-0000-0000-000000000000}"/>
          </ac:spMkLst>
        </pc:spChg>
        <pc:spChg chg="del">
          <ac:chgData name="Jakub Hofman" userId="53285062-d52a-4c88-bcdc-d767b8cc0044" providerId="ADAL" clId="{EC411A44-D838-4CBB-ADCA-16539148A74B}" dt="2020-12-11T11:52:43.828" v="2156" actId="478"/>
          <ac:spMkLst>
            <pc:docMk/>
            <pc:sldMk cId="1434288832" sldId="1193"/>
            <ac:spMk id="35" creationId="{00000000-0000-0000-0000-000000000000}"/>
          </ac:spMkLst>
        </pc:spChg>
        <pc:spChg chg="del">
          <ac:chgData name="Jakub Hofman" userId="53285062-d52a-4c88-bcdc-d767b8cc0044" providerId="ADAL" clId="{EC411A44-D838-4CBB-ADCA-16539148A74B}" dt="2020-12-11T11:52:43.828" v="2156" actId="478"/>
          <ac:spMkLst>
            <pc:docMk/>
            <pc:sldMk cId="1434288832" sldId="1193"/>
            <ac:spMk id="36" creationId="{00000000-0000-0000-0000-000000000000}"/>
          </ac:spMkLst>
        </pc:spChg>
        <pc:spChg chg="del">
          <ac:chgData name="Jakub Hofman" userId="53285062-d52a-4c88-bcdc-d767b8cc0044" providerId="ADAL" clId="{EC411A44-D838-4CBB-ADCA-16539148A74B}" dt="2020-12-11T11:52:37.731" v="2155" actId="478"/>
          <ac:spMkLst>
            <pc:docMk/>
            <pc:sldMk cId="1434288832" sldId="1193"/>
            <ac:spMk id="37" creationId="{00000000-0000-0000-0000-000000000000}"/>
          </ac:spMkLst>
        </pc:spChg>
        <pc:spChg chg="add mod">
          <ac:chgData name="Jakub Hofman" userId="53285062-d52a-4c88-bcdc-d767b8cc0044" providerId="ADAL" clId="{EC411A44-D838-4CBB-ADCA-16539148A74B}" dt="2020-12-11T11:55:00.324" v="2346" actId="207"/>
          <ac:spMkLst>
            <pc:docMk/>
            <pc:sldMk cId="1434288832" sldId="1193"/>
            <ac:spMk id="38" creationId="{6F0640BF-BF90-4C57-A539-D85451EA7698}"/>
          </ac:spMkLst>
        </pc:spChg>
        <pc:spChg chg="add mod">
          <ac:chgData name="Jakub Hofman" userId="53285062-d52a-4c88-bcdc-d767b8cc0044" providerId="ADAL" clId="{EC411A44-D838-4CBB-ADCA-16539148A74B}" dt="2020-12-11T11:55:26.465" v="2352"/>
          <ac:spMkLst>
            <pc:docMk/>
            <pc:sldMk cId="1434288832" sldId="1193"/>
            <ac:spMk id="51" creationId="{4CBA0E58-B13A-4A90-8AE9-475C754FA3B5}"/>
          </ac:spMkLst>
        </pc:spChg>
        <pc:spChg chg="del topLvl">
          <ac:chgData name="Jakub Hofman" userId="53285062-d52a-4c88-bcdc-d767b8cc0044" providerId="ADAL" clId="{EC411A44-D838-4CBB-ADCA-16539148A74B}" dt="2020-12-11T11:52:49.821" v="2157" actId="478"/>
          <ac:spMkLst>
            <pc:docMk/>
            <pc:sldMk cId="1434288832" sldId="1193"/>
            <ac:spMk id="53" creationId="{00000000-0000-0000-0000-000000000000}"/>
          </ac:spMkLst>
        </pc:spChg>
        <pc:grpChg chg="del topLvl">
          <ac:chgData name="Jakub Hofman" userId="53285062-d52a-4c88-bcdc-d767b8cc0044" providerId="ADAL" clId="{EC411A44-D838-4CBB-ADCA-16539148A74B}" dt="2020-12-11T11:53:05.299" v="2159" actId="478"/>
          <ac:grpSpMkLst>
            <pc:docMk/>
            <pc:sldMk cId="1434288832" sldId="1193"/>
            <ac:grpSpMk id="6" creationId="{00000000-0000-0000-0000-000000000000}"/>
          </ac:grpSpMkLst>
        </pc:grpChg>
        <pc:grpChg chg="del">
          <ac:chgData name="Jakub Hofman" userId="53285062-d52a-4c88-bcdc-d767b8cc0044" providerId="ADAL" clId="{EC411A44-D838-4CBB-ADCA-16539148A74B}" dt="2020-12-11T11:52:49.821" v="2157" actId="478"/>
          <ac:grpSpMkLst>
            <pc:docMk/>
            <pc:sldMk cId="1434288832" sldId="1193"/>
            <ac:grpSpMk id="8" creationId="{00000000-0000-0000-0000-000000000000}"/>
          </ac:grpSpMkLst>
        </pc:grpChg>
        <pc:picChg chg="del">
          <ac:chgData name="Jakub Hofman" userId="53285062-d52a-4c88-bcdc-d767b8cc0044" providerId="ADAL" clId="{EC411A44-D838-4CBB-ADCA-16539148A74B}" dt="2020-12-11T11:52:43.828" v="2156" actId="478"/>
          <ac:picMkLst>
            <pc:docMk/>
            <pc:sldMk cId="1434288832" sldId="1193"/>
            <ac:picMk id="2" creationId="{00000000-0000-0000-0000-000000000000}"/>
          </ac:picMkLst>
        </pc:picChg>
        <pc:picChg chg="del">
          <ac:chgData name="Jakub Hofman" userId="53285062-d52a-4c88-bcdc-d767b8cc0044" providerId="ADAL" clId="{EC411A44-D838-4CBB-ADCA-16539148A74B}" dt="2020-12-11T11:52:37.731" v="2155" actId="478"/>
          <ac:picMkLst>
            <pc:docMk/>
            <pc:sldMk cId="1434288832" sldId="1193"/>
            <ac:picMk id="11" creationId="{00000000-0000-0000-0000-000000000000}"/>
          </ac:picMkLst>
        </pc:picChg>
        <pc:picChg chg="del">
          <ac:chgData name="Jakub Hofman" userId="53285062-d52a-4c88-bcdc-d767b8cc0044" providerId="ADAL" clId="{EC411A44-D838-4CBB-ADCA-16539148A74B}" dt="2020-12-11T11:55:03.149" v="2347" actId="21"/>
          <ac:picMkLst>
            <pc:docMk/>
            <pc:sldMk cId="1434288832" sldId="1193"/>
            <ac:picMk id="14" creationId="{00000000-0000-0000-0000-000000000000}"/>
          </ac:picMkLst>
        </pc:picChg>
        <pc:picChg chg="mod">
          <ac:chgData name="Jakub Hofman" userId="53285062-d52a-4c88-bcdc-d767b8cc0044" providerId="ADAL" clId="{EC411A44-D838-4CBB-ADCA-16539148A74B}" dt="2020-12-11T11:53:22.082" v="2164" actId="1076"/>
          <ac:picMkLst>
            <pc:docMk/>
            <pc:sldMk cId="1434288832" sldId="1193"/>
            <ac:picMk id="19" creationId="{00000000-0000-0000-0000-000000000000}"/>
          </ac:picMkLst>
        </pc:picChg>
        <pc:picChg chg="mod">
          <ac:chgData name="Jakub Hofman" userId="53285062-d52a-4c88-bcdc-d767b8cc0044" providerId="ADAL" clId="{EC411A44-D838-4CBB-ADCA-16539148A74B}" dt="2020-12-11T11:53:24.746" v="2165" actId="14100"/>
          <ac:picMkLst>
            <pc:docMk/>
            <pc:sldMk cId="1434288832" sldId="1193"/>
            <ac:picMk id="22" creationId="{00000000-0000-0000-0000-000000000000}"/>
          </ac:picMkLst>
        </pc:picChg>
        <pc:picChg chg="del">
          <ac:chgData name="Jakub Hofman" userId="53285062-d52a-4c88-bcdc-d767b8cc0044" providerId="ADAL" clId="{EC411A44-D838-4CBB-ADCA-16539148A74B}" dt="2020-12-11T11:52:43.828" v="2156" actId="478"/>
          <ac:picMkLst>
            <pc:docMk/>
            <pc:sldMk cId="1434288832" sldId="1193"/>
            <ac:picMk id="25" creationId="{00000000-0000-0000-0000-000000000000}"/>
          </ac:picMkLst>
        </pc:picChg>
        <pc:picChg chg="del">
          <ac:chgData name="Jakub Hofman" userId="53285062-d52a-4c88-bcdc-d767b8cc0044" providerId="ADAL" clId="{EC411A44-D838-4CBB-ADCA-16539148A74B}" dt="2020-12-11T11:52:37.731" v="2155" actId="478"/>
          <ac:picMkLst>
            <pc:docMk/>
            <pc:sldMk cId="1434288832" sldId="1193"/>
            <ac:picMk id="26" creationId="{00000000-0000-0000-0000-000000000000}"/>
          </ac:picMkLst>
        </pc:picChg>
        <pc:picChg chg="del">
          <ac:chgData name="Jakub Hofman" userId="53285062-d52a-4c88-bcdc-d767b8cc0044" providerId="ADAL" clId="{EC411A44-D838-4CBB-ADCA-16539148A74B}" dt="2020-12-11T11:52:43.828" v="2156" actId="478"/>
          <ac:picMkLst>
            <pc:docMk/>
            <pc:sldMk cId="1434288832" sldId="1193"/>
            <ac:picMk id="34" creationId="{00000000-0000-0000-0000-000000000000}"/>
          </ac:picMkLst>
        </pc:picChg>
      </pc:sldChg>
      <pc:sldChg chg="addSp delSp modSp add del mod modNotesTx">
        <pc:chgData name="Jakub Hofman" userId="53285062-d52a-4c88-bcdc-d767b8cc0044" providerId="ADAL" clId="{EC411A44-D838-4CBB-ADCA-16539148A74B}" dt="2020-12-11T19:12:16.820" v="5167" actId="47"/>
        <pc:sldMkLst>
          <pc:docMk/>
          <pc:sldMk cId="1215010083" sldId="1194"/>
        </pc:sldMkLst>
        <pc:spChg chg="add mod">
          <ac:chgData name="Jakub Hofman" userId="53285062-d52a-4c88-bcdc-d767b8cc0044" providerId="ADAL" clId="{EC411A44-D838-4CBB-ADCA-16539148A74B}" dt="2020-12-11T17:31:47.280" v="4335"/>
          <ac:spMkLst>
            <pc:docMk/>
            <pc:sldMk cId="1215010083" sldId="1194"/>
            <ac:spMk id="13" creationId="{6416A8C0-8A7D-4AB9-B49B-634062AA9D33}"/>
          </ac:spMkLst>
        </pc:spChg>
        <pc:picChg chg="del">
          <ac:chgData name="Jakub Hofman" userId="53285062-d52a-4c88-bcdc-d767b8cc0044" providerId="ADAL" clId="{EC411A44-D838-4CBB-ADCA-16539148A74B}" dt="2020-12-11T19:08:43.141" v="5115" actId="21"/>
          <ac:picMkLst>
            <pc:docMk/>
            <pc:sldMk cId="1215010083" sldId="1194"/>
            <ac:picMk id="5" creationId="{00000000-0000-0000-0000-000000000000}"/>
          </ac:picMkLst>
        </pc:picChg>
        <pc:picChg chg="del">
          <ac:chgData name="Jakub Hofman" userId="53285062-d52a-4c88-bcdc-d767b8cc0044" providerId="ADAL" clId="{EC411A44-D838-4CBB-ADCA-16539148A74B}" dt="2020-12-11T19:08:18.989" v="5113" actId="21"/>
          <ac:picMkLst>
            <pc:docMk/>
            <pc:sldMk cId="1215010083" sldId="1194"/>
            <ac:picMk id="6" creationId="{00000000-0000-0000-0000-000000000000}"/>
          </ac:picMkLst>
        </pc:picChg>
        <pc:picChg chg="del">
          <ac:chgData name="Jakub Hofman" userId="53285062-d52a-4c88-bcdc-d767b8cc0044" providerId="ADAL" clId="{EC411A44-D838-4CBB-ADCA-16539148A74B}" dt="2020-12-11T19:08:18.989" v="5113" actId="21"/>
          <ac:picMkLst>
            <pc:docMk/>
            <pc:sldMk cId="1215010083" sldId="1194"/>
            <ac:picMk id="7" creationId="{00000000-0000-0000-0000-000000000000}"/>
          </ac:picMkLst>
        </pc:picChg>
      </pc:sldChg>
      <pc:sldChg chg="add del">
        <pc:chgData name="Jakub Hofman" userId="53285062-d52a-4c88-bcdc-d767b8cc0044" providerId="ADAL" clId="{EC411A44-D838-4CBB-ADCA-16539148A74B}" dt="2020-12-11T16:52:11.685" v="4277" actId="2696"/>
        <pc:sldMkLst>
          <pc:docMk/>
          <pc:sldMk cId="1589005719" sldId="1194"/>
        </pc:sldMkLst>
      </pc:sldChg>
      <pc:sldChg chg="del">
        <pc:chgData name="Jakub Hofman" userId="53285062-d52a-4c88-bcdc-d767b8cc0044" providerId="ADAL" clId="{EC411A44-D838-4CBB-ADCA-16539148A74B}" dt="2020-12-11T16:41:49.566" v="4171" actId="2696"/>
        <pc:sldMkLst>
          <pc:docMk/>
          <pc:sldMk cId="2871090976" sldId="1194"/>
        </pc:sldMkLst>
      </pc:sldChg>
      <pc:sldChg chg="del">
        <pc:chgData name="Jakub Hofman" userId="53285062-d52a-4c88-bcdc-d767b8cc0044" providerId="ADAL" clId="{EC411A44-D838-4CBB-ADCA-16539148A74B}" dt="2020-12-11T12:09:45.030" v="2466" actId="47"/>
        <pc:sldMkLst>
          <pc:docMk/>
          <pc:sldMk cId="291648276" sldId="1195"/>
        </pc:sldMkLst>
      </pc:sldChg>
      <pc:sldChg chg="del">
        <pc:chgData name="Jakub Hofman" userId="53285062-d52a-4c88-bcdc-d767b8cc0044" providerId="ADAL" clId="{EC411A44-D838-4CBB-ADCA-16539148A74B}" dt="2020-12-11T12:09:45.030" v="2466" actId="47"/>
        <pc:sldMkLst>
          <pc:docMk/>
          <pc:sldMk cId="1159004188" sldId="1196"/>
        </pc:sldMkLst>
      </pc:sldChg>
      <pc:sldChg chg="del">
        <pc:chgData name="Jakub Hofman" userId="53285062-d52a-4c88-bcdc-d767b8cc0044" providerId="ADAL" clId="{EC411A44-D838-4CBB-ADCA-16539148A74B}" dt="2020-12-11T12:14:58.215" v="2518" actId="47"/>
        <pc:sldMkLst>
          <pc:docMk/>
          <pc:sldMk cId="155341671" sldId="1197"/>
        </pc:sldMkLst>
      </pc:sldChg>
      <pc:sldChg chg="add modAnim">
        <pc:chgData name="Jakub Hofman" userId="53285062-d52a-4c88-bcdc-d767b8cc0044" providerId="ADAL" clId="{EC411A44-D838-4CBB-ADCA-16539148A74B}" dt="2020-12-11T23:23:43.765" v="5846"/>
        <pc:sldMkLst>
          <pc:docMk/>
          <pc:sldMk cId="1102684886" sldId="1198"/>
        </pc:sldMkLst>
      </pc:sldChg>
      <pc:sldChg chg="del">
        <pc:chgData name="Jakub Hofman" userId="53285062-d52a-4c88-bcdc-d767b8cc0044" providerId="ADAL" clId="{EC411A44-D838-4CBB-ADCA-16539148A74B}" dt="2020-12-11T19:30:33.809" v="5383" actId="2696"/>
        <pc:sldMkLst>
          <pc:docMk/>
          <pc:sldMk cId="1998458280" sldId="1198"/>
        </pc:sldMkLst>
      </pc:sldChg>
      <pc:sldChg chg="del">
        <pc:chgData name="Jakub Hofman" userId="53285062-d52a-4c88-bcdc-d767b8cc0044" providerId="ADAL" clId="{EC411A44-D838-4CBB-ADCA-16539148A74B}" dt="2020-12-11T12:14:17.234" v="2500" actId="47"/>
        <pc:sldMkLst>
          <pc:docMk/>
          <pc:sldMk cId="881213389" sldId="1199"/>
        </pc:sldMkLst>
      </pc:sldChg>
      <pc:sldChg chg="modSp mod ord">
        <pc:chgData name="Jakub Hofman" userId="53285062-d52a-4c88-bcdc-d767b8cc0044" providerId="ADAL" clId="{EC411A44-D838-4CBB-ADCA-16539148A74B}" dt="2020-12-11T10:58:44.696" v="1027" actId="6549"/>
        <pc:sldMkLst>
          <pc:docMk/>
          <pc:sldMk cId="229345442" sldId="1200"/>
        </pc:sldMkLst>
        <pc:spChg chg="mod">
          <ac:chgData name="Jakub Hofman" userId="53285062-d52a-4c88-bcdc-d767b8cc0044" providerId="ADAL" clId="{EC411A44-D838-4CBB-ADCA-16539148A74B}" dt="2020-12-11T10:58:44.696" v="1027" actId="6549"/>
          <ac:spMkLst>
            <pc:docMk/>
            <pc:sldMk cId="229345442" sldId="1200"/>
            <ac:spMk id="5" creationId="{57C50223-D5E4-4E0B-9561-4336AB1CEAC5}"/>
          </ac:spMkLst>
        </pc:spChg>
      </pc:sldChg>
      <pc:sldChg chg="modSp add mod">
        <pc:chgData name="Jakub Hofman" userId="53285062-d52a-4c88-bcdc-d767b8cc0044" providerId="ADAL" clId="{EC411A44-D838-4CBB-ADCA-16539148A74B}" dt="2020-12-11T16:50:13.195" v="4256" actId="6549"/>
        <pc:sldMkLst>
          <pc:docMk/>
          <pc:sldMk cId="839577156" sldId="1201"/>
        </pc:sldMkLst>
        <pc:spChg chg="mod">
          <ac:chgData name="Jakub Hofman" userId="53285062-d52a-4c88-bcdc-d767b8cc0044" providerId="ADAL" clId="{EC411A44-D838-4CBB-ADCA-16539148A74B}" dt="2020-12-11T16:50:13.195" v="4256" actId="6549"/>
          <ac:spMkLst>
            <pc:docMk/>
            <pc:sldMk cId="839577156" sldId="1201"/>
            <ac:spMk id="5" creationId="{57C50223-D5E4-4E0B-9561-4336AB1CEAC5}"/>
          </ac:spMkLst>
        </pc:spChg>
      </pc:sldChg>
      <pc:sldChg chg="del">
        <pc:chgData name="Jakub Hofman" userId="53285062-d52a-4c88-bcdc-d767b8cc0044" providerId="ADAL" clId="{EC411A44-D838-4CBB-ADCA-16539148A74B}" dt="2020-12-11T16:41:49.566" v="4171" actId="2696"/>
        <pc:sldMkLst>
          <pc:docMk/>
          <pc:sldMk cId="3916974240" sldId="1201"/>
        </pc:sldMkLst>
      </pc:sldChg>
      <pc:sldChg chg="del">
        <pc:chgData name="Jakub Hofman" userId="53285062-d52a-4c88-bcdc-d767b8cc0044" providerId="ADAL" clId="{EC411A44-D838-4CBB-ADCA-16539148A74B}" dt="2020-12-11T12:08:47.003" v="2462" actId="47"/>
        <pc:sldMkLst>
          <pc:docMk/>
          <pc:sldMk cId="4119725073" sldId="1203"/>
        </pc:sldMkLst>
      </pc:sldChg>
      <pc:sldChg chg="del">
        <pc:chgData name="Jakub Hofman" userId="53285062-d52a-4c88-bcdc-d767b8cc0044" providerId="ADAL" clId="{EC411A44-D838-4CBB-ADCA-16539148A74B}" dt="2020-12-11T12:09:45.030" v="2466" actId="47"/>
        <pc:sldMkLst>
          <pc:docMk/>
          <pc:sldMk cId="1326461391" sldId="1204"/>
        </pc:sldMkLst>
      </pc:sldChg>
      <pc:sldChg chg="del">
        <pc:chgData name="Jakub Hofman" userId="53285062-d52a-4c88-bcdc-d767b8cc0044" providerId="ADAL" clId="{EC411A44-D838-4CBB-ADCA-16539148A74B}" dt="2020-12-11T12:09:45.030" v="2466" actId="47"/>
        <pc:sldMkLst>
          <pc:docMk/>
          <pc:sldMk cId="1194644622" sldId="1205"/>
        </pc:sldMkLst>
      </pc:sldChg>
      <pc:sldChg chg="del">
        <pc:chgData name="Jakub Hofman" userId="53285062-d52a-4c88-bcdc-d767b8cc0044" providerId="ADAL" clId="{EC411A44-D838-4CBB-ADCA-16539148A74B}" dt="2020-12-11T12:09:45.030" v="2466" actId="47"/>
        <pc:sldMkLst>
          <pc:docMk/>
          <pc:sldMk cId="1895101822" sldId="1206"/>
        </pc:sldMkLst>
      </pc:sldChg>
      <pc:sldChg chg="add del">
        <pc:chgData name="Jakub Hofman" userId="53285062-d52a-4c88-bcdc-d767b8cc0044" providerId="ADAL" clId="{EC411A44-D838-4CBB-ADCA-16539148A74B}" dt="2020-12-11T11:35:39.438" v="1616" actId="2696"/>
        <pc:sldMkLst>
          <pc:docMk/>
          <pc:sldMk cId="121475558" sldId="1212"/>
        </pc:sldMkLst>
      </pc:sldChg>
      <pc:sldChg chg="add ord">
        <pc:chgData name="Jakub Hofman" userId="53285062-d52a-4c88-bcdc-d767b8cc0044" providerId="ADAL" clId="{EC411A44-D838-4CBB-ADCA-16539148A74B}" dt="2020-12-11T15:05:05.971" v="2947"/>
        <pc:sldMkLst>
          <pc:docMk/>
          <pc:sldMk cId="1883549875" sldId="1212"/>
        </pc:sldMkLst>
      </pc:sldChg>
      <pc:sldChg chg="addSp delSp modSp add del mod">
        <pc:chgData name="Jakub Hofman" userId="53285062-d52a-4c88-bcdc-d767b8cc0044" providerId="ADAL" clId="{EC411A44-D838-4CBB-ADCA-16539148A74B}" dt="2020-12-11T15:00:56.318" v="2817" actId="2696"/>
        <pc:sldMkLst>
          <pc:docMk/>
          <pc:sldMk cId="3794480086" sldId="1212"/>
        </pc:sldMkLst>
        <pc:spChg chg="mod">
          <ac:chgData name="Jakub Hofman" userId="53285062-d52a-4c88-bcdc-d767b8cc0044" providerId="ADAL" clId="{EC411A44-D838-4CBB-ADCA-16539148A74B}" dt="2020-12-11T11:37:45.887" v="1651"/>
          <ac:spMkLst>
            <pc:docMk/>
            <pc:sldMk cId="3794480086" sldId="1212"/>
            <ac:spMk id="2" creationId="{9B1E8FDE-A8E4-4D76-82D0-B56B5E4D58BB}"/>
          </ac:spMkLst>
        </pc:spChg>
        <pc:spChg chg="del">
          <ac:chgData name="Jakub Hofman" userId="53285062-d52a-4c88-bcdc-d767b8cc0044" providerId="ADAL" clId="{EC411A44-D838-4CBB-ADCA-16539148A74B}" dt="2020-12-11T11:37:48.954" v="1652" actId="478"/>
          <ac:spMkLst>
            <pc:docMk/>
            <pc:sldMk cId="3794480086" sldId="1212"/>
            <ac:spMk id="3" creationId="{84BB7B16-26CD-4D1B-A811-B345980C8512}"/>
          </ac:spMkLst>
        </pc:spChg>
        <pc:spChg chg="add mod">
          <ac:chgData name="Jakub Hofman" userId="53285062-d52a-4c88-bcdc-d767b8cc0044" providerId="ADAL" clId="{EC411A44-D838-4CBB-ADCA-16539148A74B}" dt="2020-12-11T11:38:00.770" v="1654" actId="1076"/>
          <ac:spMkLst>
            <pc:docMk/>
            <pc:sldMk cId="3794480086" sldId="1212"/>
            <ac:spMk id="7" creationId="{ED7B212A-9AB7-4B76-8FD0-E6622C1CC162}"/>
          </ac:spMkLst>
        </pc:spChg>
        <pc:picChg chg="mod modCrop">
          <ac:chgData name="Jakub Hofman" userId="53285062-d52a-4c88-bcdc-d767b8cc0044" providerId="ADAL" clId="{EC411A44-D838-4CBB-ADCA-16539148A74B}" dt="2020-12-11T11:38:08.921" v="1657" actId="1076"/>
          <ac:picMkLst>
            <pc:docMk/>
            <pc:sldMk cId="3794480086" sldId="1212"/>
            <ac:picMk id="6" creationId="{38051593-63BD-4ECE-96A4-8E59A8E6B6D7}"/>
          </ac:picMkLst>
        </pc:picChg>
      </pc:sldChg>
      <pc:sldChg chg="add del">
        <pc:chgData name="Jakub Hofman" userId="53285062-d52a-4c88-bcdc-d767b8cc0044" providerId="ADAL" clId="{EC411A44-D838-4CBB-ADCA-16539148A74B}" dt="2020-12-11T11:35:17.111" v="1614" actId="2696"/>
        <pc:sldMkLst>
          <pc:docMk/>
          <pc:sldMk cId="3953811061" sldId="1212"/>
        </pc:sldMkLst>
      </pc:sldChg>
      <pc:sldChg chg="delSp add del mod">
        <pc:chgData name="Jakub Hofman" userId="53285062-d52a-4c88-bcdc-d767b8cc0044" providerId="ADAL" clId="{EC411A44-D838-4CBB-ADCA-16539148A74B}" dt="2020-12-11T10:08:13.225" v="853" actId="47"/>
        <pc:sldMkLst>
          <pc:docMk/>
          <pc:sldMk cId="1380439780" sldId="1213"/>
        </pc:sldMkLst>
        <pc:picChg chg="del">
          <ac:chgData name="Jakub Hofman" userId="53285062-d52a-4c88-bcdc-d767b8cc0044" providerId="ADAL" clId="{EC411A44-D838-4CBB-ADCA-16539148A74B}" dt="2020-12-11T10:08:11.859" v="852" actId="478"/>
          <ac:picMkLst>
            <pc:docMk/>
            <pc:sldMk cId="1380439780" sldId="1213"/>
            <ac:picMk id="6" creationId="{EE363FB6-55C7-4C11-8064-D27651ED0BEC}"/>
          </ac:picMkLst>
        </pc:picChg>
        <pc:picChg chg="del">
          <ac:chgData name="Jakub Hofman" userId="53285062-d52a-4c88-bcdc-d767b8cc0044" providerId="ADAL" clId="{EC411A44-D838-4CBB-ADCA-16539148A74B}" dt="2020-12-11T10:08:10.772" v="851" actId="478"/>
          <ac:picMkLst>
            <pc:docMk/>
            <pc:sldMk cId="1380439780" sldId="1213"/>
            <ac:picMk id="8" creationId="{AE8A1E94-853C-4D3B-BDEE-6AB11D8D50E3}"/>
          </ac:picMkLst>
        </pc:picChg>
      </pc:sldChg>
      <pc:sldChg chg="addSp modSp add del mod">
        <pc:chgData name="Jakub Hofman" userId="53285062-d52a-4c88-bcdc-d767b8cc0044" providerId="ADAL" clId="{EC411A44-D838-4CBB-ADCA-16539148A74B}" dt="2020-12-11T19:29:45.402" v="5381" actId="2696"/>
        <pc:sldMkLst>
          <pc:docMk/>
          <pc:sldMk cId="1422446957" sldId="1214"/>
        </pc:sldMkLst>
        <pc:spChg chg="add mod">
          <ac:chgData name="Jakub Hofman" userId="53285062-d52a-4c88-bcdc-d767b8cc0044" providerId="ADAL" clId="{EC411A44-D838-4CBB-ADCA-16539148A74B}" dt="2020-12-11T10:15:55.026" v="873"/>
          <ac:spMkLst>
            <pc:docMk/>
            <pc:sldMk cId="1422446957" sldId="1214"/>
            <ac:spMk id="8" creationId="{E89E5A5C-366C-427D-8446-463664802E39}"/>
          </ac:spMkLst>
        </pc:spChg>
        <pc:picChg chg="mod modCrop">
          <ac:chgData name="Jakub Hofman" userId="53285062-d52a-4c88-bcdc-d767b8cc0044" providerId="ADAL" clId="{EC411A44-D838-4CBB-ADCA-16539148A74B}" dt="2020-12-11T10:15:47.715" v="871" actId="1076"/>
          <ac:picMkLst>
            <pc:docMk/>
            <pc:sldMk cId="1422446957" sldId="1214"/>
            <ac:picMk id="6" creationId="{DFCB1CA6-B233-4D47-BB0E-FB340F6BFE99}"/>
          </ac:picMkLst>
        </pc:picChg>
        <pc:picChg chg="add mod">
          <ac:chgData name="Jakub Hofman" userId="53285062-d52a-4c88-bcdc-d767b8cc0044" providerId="ADAL" clId="{EC411A44-D838-4CBB-ADCA-16539148A74B}" dt="2020-12-11T10:15:49.180" v="872" actId="1076"/>
          <ac:picMkLst>
            <pc:docMk/>
            <pc:sldMk cId="1422446957" sldId="1214"/>
            <ac:picMk id="7" creationId="{10123112-2057-4BDE-9FF7-A19908975B7C}"/>
          </ac:picMkLst>
        </pc:picChg>
      </pc:sldChg>
      <pc:sldChg chg="add del">
        <pc:chgData name="Jakub Hofman" userId="53285062-d52a-4c88-bcdc-d767b8cc0044" providerId="ADAL" clId="{EC411A44-D838-4CBB-ADCA-16539148A74B}" dt="2020-12-16T16:30:53.199" v="5866" actId="2696"/>
        <pc:sldMkLst>
          <pc:docMk/>
          <pc:sldMk cId="2628332134" sldId="1232"/>
        </pc:sldMkLst>
      </pc:sldChg>
      <pc:sldChg chg="modSp add del mod">
        <pc:chgData name="Jakub Hofman" userId="53285062-d52a-4c88-bcdc-d767b8cc0044" providerId="ADAL" clId="{EC411A44-D838-4CBB-ADCA-16539148A74B}" dt="2020-12-11T22:10:59.173" v="5689" actId="2696"/>
        <pc:sldMkLst>
          <pc:docMk/>
          <pc:sldMk cId="4075440482" sldId="1232"/>
        </pc:sldMkLst>
        <pc:spChg chg="mod">
          <ac:chgData name="Jakub Hofman" userId="53285062-d52a-4c88-bcdc-d767b8cc0044" providerId="ADAL" clId="{EC411A44-D838-4CBB-ADCA-16539148A74B}" dt="2020-12-11T17:34:26.331" v="4342" actId="20577"/>
          <ac:spMkLst>
            <pc:docMk/>
            <pc:sldMk cId="4075440482" sldId="1232"/>
            <ac:spMk id="3" creationId="{8BD5B543-B3BF-4F8B-9F22-E237E218D54E}"/>
          </ac:spMkLst>
        </pc:spChg>
      </pc:sldChg>
      <pc:sldChg chg="delSp add del mod">
        <pc:chgData name="Jakub Hofman" userId="53285062-d52a-4c88-bcdc-d767b8cc0044" providerId="ADAL" clId="{EC411A44-D838-4CBB-ADCA-16539148A74B}" dt="2020-12-11T16:14:27.367" v="3840" actId="47"/>
        <pc:sldMkLst>
          <pc:docMk/>
          <pc:sldMk cId="1435720017" sldId="1233"/>
        </pc:sldMkLst>
        <pc:picChg chg="del">
          <ac:chgData name="Jakub Hofman" userId="53285062-d52a-4c88-bcdc-d767b8cc0044" providerId="ADAL" clId="{EC411A44-D838-4CBB-ADCA-16539148A74B}" dt="2020-12-11T16:14:26.093" v="3839" actId="478"/>
          <ac:picMkLst>
            <pc:docMk/>
            <pc:sldMk cId="1435720017" sldId="1233"/>
            <ac:picMk id="6" creationId="{6F498AC4-23C8-487E-950A-B3587F1B4F22}"/>
          </ac:picMkLst>
        </pc:picChg>
      </pc:sldChg>
      <pc:sldChg chg="addSp new del mod">
        <pc:chgData name="Jakub Hofman" userId="53285062-d52a-4c88-bcdc-d767b8cc0044" providerId="ADAL" clId="{EC411A44-D838-4CBB-ADCA-16539148A74B}" dt="2020-12-11T11:23:04.876" v="1561" actId="2696"/>
        <pc:sldMkLst>
          <pc:docMk/>
          <pc:sldMk cId="1572360841" sldId="1233"/>
        </pc:sldMkLst>
        <pc:picChg chg="add">
          <ac:chgData name="Jakub Hofman" userId="53285062-d52a-4c88-bcdc-d767b8cc0044" providerId="ADAL" clId="{EC411A44-D838-4CBB-ADCA-16539148A74B}" dt="2020-12-10T11:20:34.976" v="99" actId="22"/>
          <ac:picMkLst>
            <pc:docMk/>
            <pc:sldMk cId="1572360841" sldId="1233"/>
            <ac:picMk id="6" creationId="{6F498AC4-23C8-487E-950A-B3587F1B4F22}"/>
          </ac:picMkLst>
        </pc:picChg>
      </pc:sldChg>
      <pc:sldChg chg="addSp modSp add mod">
        <pc:chgData name="Jakub Hofman" userId="53285062-d52a-4c88-bcdc-d767b8cc0044" providerId="ADAL" clId="{EC411A44-D838-4CBB-ADCA-16539148A74B}" dt="2020-12-11T21:42:56.052" v="5579" actId="1076"/>
        <pc:sldMkLst>
          <pc:docMk/>
          <pc:sldMk cId="2610870407" sldId="1234"/>
        </pc:sldMkLst>
        <pc:spChg chg="add mod">
          <ac:chgData name="Jakub Hofman" userId="53285062-d52a-4c88-bcdc-d767b8cc0044" providerId="ADAL" clId="{EC411A44-D838-4CBB-ADCA-16539148A74B}" dt="2020-12-11T21:40:40.051" v="5506" actId="14100"/>
          <ac:spMkLst>
            <pc:docMk/>
            <pc:sldMk cId="2610870407" sldId="1234"/>
            <ac:spMk id="3" creationId="{4FEB4517-E309-4730-877D-D4469B144C99}"/>
          </ac:spMkLst>
        </pc:spChg>
        <pc:spChg chg="add mod">
          <ac:chgData name="Jakub Hofman" userId="53285062-d52a-4c88-bcdc-d767b8cc0044" providerId="ADAL" clId="{EC411A44-D838-4CBB-ADCA-16539148A74B}" dt="2020-12-11T21:42:56.052" v="5579" actId="1076"/>
          <ac:spMkLst>
            <pc:docMk/>
            <pc:sldMk cId="2610870407" sldId="1234"/>
            <ac:spMk id="5" creationId="{C8A18A2C-0E77-4CCF-8E47-C7731C103186}"/>
          </ac:spMkLst>
        </pc:spChg>
        <pc:picChg chg="add mod modCrop">
          <ac:chgData name="Jakub Hofman" userId="53285062-d52a-4c88-bcdc-d767b8cc0044" providerId="ADAL" clId="{EC411A44-D838-4CBB-ADCA-16539148A74B}" dt="2020-12-11T21:39:48.117" v="5491" actId="1076"/>
          <ac:picMkLst>
            <pc:docMk/>
            <pc:sldMk cId="2610870407" sldId="1234"/>
            <ac:picMk id="9" creationId="{B59E8031-68C3-49FE-83B9-76E02910725D}"/>
          </ac:picMkLst>
        </pc:picChg>
      </pc:sldChg>
      <pc:sldChg chg="addSp delSp modSp new del mod">
        <pc:chgData name="Jakub Hofman" userId="53285062-d52a-4c88-bcdc-d767b8cc0044" providerId="ADAL" clId="{EC411A44-D838-4CBB-ADCA-16539148A74B}" dt="2020-12-11T11:32:17.179" v="1611" actId="2696"/>
        <pc:sldMkLst>
          <pc:docMk/>
          <pc:sldMk cId="3126879686" sldId="1234"/>
        </pc:sldMkLst>
        <pc:spChg chg="mod">
          <ac:chgData name="Jakub Hofman" userId="53285062-d52a-4c88-bcdc-d767b8cc0044" providerId="ADAL" clId="{EC411A44-D838-4CBB-ADCA-16539148A74B}" dt="2020-12-11T11:15:40.793" v="1435" actId="20577"/>
          <ac:spMkLst>
            <pc:docMk/>
            <pc:sldMk cId="3126879686" sldId="1234"/>
            <ac:spMk id="2" creationId="{07A3BE28-E4A0-494A-A2DA-3D25F30584D6}"/>
          </ac:spMkLst>
        </pc:spChg>
        <pc:spChg chg="del">
          <ac:chgData name="Jakub Hofman" userId="53285062-d52a-4c88-bcdc-d767b8cc0044" providerId="ADAL" clId="{EC411A44-D838-4CBB-ADCA-16539148A74B}" dt="2020-12-11T11:16:33.720" v="1446" actId="478"/>
          <ac:spMkLst>
            <pc:docMk/>
            <pc:sldMk cId="3126879686" sldId="1234"/>
            <ac:spMk id="3" creationId="{FE606026-A03B-44C2-9D0A-6E2895752A52}"/>
          </ac:spMkLst>
        </pc:spChg>
        <pc:spChg chg="add mod">
          <ac:chgData name="Jakub Hofman" userId="53285062-d52a-4c88-bcdc-d767b8cc0044" providerId="ADAL" clId="{EC411A44-D838-4CBB-ADCA-16539148A74B}" dt="2020-12-11T11:16:29.678" v="1445"/>
          <ac:spMkLst>
            <pc:docMk/>
            <pc:sldMk cId="3126879686" sldId="1234"/>
            <ac:spMk id="8" creationId="{B16BE4AF-0DE7-4438-8605-67E6D353455E}"/>
          </ac:spMkLst>
        </pc:spChg>
        <pc:picChg chg="add mod">
          <ac:chgData name="Jakub Hofman" userId="53285062-d52a-4c88-bcdc-d767b8cc0044" providerId="ADAL" clId="{EC411A44-D838-4CBB-ADCA-16539148A74B}" dt="2020-12-11T11:15:45.296" v="1436" actId="1076"/>
          <ac:picMkLst>
            <pc:docMk/>
            <pc:sldMk cId="3126879686" sldId="1234"/>
            <ac:picMk id="6" creationId="{539DB6B0-5DE5-4F79-9567-B1EB2C2B058B}"/>
          </ac:picMkLst>
        </pc:picChg>
        <pc:picChg chg="add mod">
          <ac:chgData name="Jakub Hofman" userId="53285062-d52a-4c88-bcdc-d767b8cc0044" providerId="ADAL" clId="{EC411A44-D838-4CBB-ADCA-16539148A74B}" dt="2020-12-11T11:16:17.544" v="1444" actId="1076"/>
          <ac:picMkLst>
            <pc:docMk/>
            <pc:sldMk cId="3126879686" sldId="1234"/>
            <ac:picMk id="7" creationId="{071AB08A-185E-452F-8691-9CE4C0401D1C}"/>
          </ac:picMkLst>
        </pc:picChg>
      </pc:sldChg>
      <pc:sldChg chg="addSp modSp new del mod">
        <pc:chgData name="Jakub Hofman" userId="53285062-d52a-4c88-bcdc-d767b8cc0044" providerId="ADAL" clId="{EC411A44-D838-4CBB-ADCA-16539148A74B}" dt="2020-12-11T12:17:28.067" v="2529" actId="2696"/>
        <pc:sldMkLst>
          <pc:docMk/>
          <pc:sldMk cId="279105615" sldId="1235"/>
        </pc:sldMkLst>
        <pc:spChg chg="mod">
          <ac:chgData name="Jakub Hofman" userId="53285062-d52a-4c88-bcdc-d767b8cc0044" providerId="ADAL" clId="{EC411A44-D838-4CBB-ADCA-16539148A74B}" dt="2020-12-10T11:35:18.264" v="130" actId="20577"/>
          <ac:spMkLst>
            <pc:docMk/>
            <pc:sldMk cId="279105615" sldId="1235"/>
            <ac:spMk id="2" creationId="{3456C4DF-A8C0-4538-9D26-B10CBF4E03EB}"/>
          </ac:spMkLst>
        </pc:spChg>
        <pc:spChg chg="add mod">
          <ac:chgData name="Jakub Hofman" userId="53285062-d52a-4c88-bcdc-d767b8cc0044" providerId="ADAL" clId="{EC411A44-D838-4CBB-ADCA-16539148A74B}" dt="2020-12-10T11:34:53.241" v="104" actId="1076"/>
          <ac:spMkLst>
            <pc:docMk/>
            <pc:sldMk cId="279105615" sldId="1235"/>
            <ac:spMk id="6" creationId="{7FBDB56F-CEF3-418B-AC28-86B9891725CC}"/>
          </ac:spMkLst>
        </pc:spChg>
        <pc:picChg chg="add mod">
          <ac:chgData name="Jakub Hofman" userId="53285062-d52a-4c88-bcdc-d767b8cc0044" providerId="ADAL" clId="{EC411A44-D838-4CBB-ADCA-16539148A74B}" dt="2020-12-10T11:35:23.503" v="133" actId="1076"/>
          <ac:picMkLst>
            <pc:docMk/>
            <pc:sldMk cId="279105615" sldId="1235"/>
            <ac:picMk id="8" creationId="{3C5EB914-7AD1-412B-8310-9F942FA7AA28}"/>
          </ac:picMkLst>
        </pc:picChg>
        <pc:picChg chg="add mod">
          <ac:chgData name="Jakub Hofman" userId="53285062-d52a-4c88-bcdc-d767b8cc0044" providerId="ADAL" clId="{EC411A44-D838-4CBB-ADCA-16539148A74B}" dt="2020-12-10T11:36:06.343" v="135" actId="1076"/>
          <ac:picMkLst>
            <pc:docMk/>
            <pc:sldMk cId="279105615" sldId="1235"/>
            <ac:picMk id="10" creationId="{F5355D77-286F-4DAC-843C-67813AE94974}"/>
          </ac:picMkLst>
        </pc:picChg>
      </pc:sldChg>
      <pc:sldChg chg="add">
        <pc:chgData name="Jakub Hofman" userId="53285062-d52a-4c88-bcdc-d767b8cc0044" providerId="ADAL" clId="{EC411A44-D838-4CBB-ADCA-16539148A74B}" dt="2020-12-11T14:58:10.957" v="2782"/>
        <pc:sldMkLst>
          <pc:docMk/>
          <pc:sldMk cId="500841735" sldId="1235"/>
        </pc:sldMkLst>
      </pc:sldChg>
      <pc:sldChg chg="delSp modSp add del mod">
        <pc:chgData name="Jakub Hofman" userId="53285062-d52a-4c88-bcdc-d767b8cc0044" providerId="ADAL" clId="{EC411A44-D838-4CBB-ADCA-16539148A74B}" dt="2020-12-11T14:57:23.456" v="2779" actId="2696"/>
        <pc:sldMkLst>
          <pc:docMk/>
          <pc:sldMk cId="872205362" sldId="1235"/>
        </pc:sldMkLst>
        <pc:spChg chg="mod">
          <ac:chgData name="Jakub Hofman" userId="53285062-d52a-4c88-bcdc-d767b8cc0044" providerId="ADAL" clId="{EC411A44-D838-4CBB-ADCA-16539148A74B}" dt="2020-12-11T14:57:06.401" v="2778" actId="20577"/>
          <ac:spMkLst>
            <pc:docMk/>
            <pc:sldMk cId="872205362" sldId="1235"/>
            <ac:spMk id="2" creationId="{3456C4DF-A8C0-4538-9D26-B10CBF4E03EB}"/>
          </ac:spMkLst>
        </pc:spChg>
        <pc:spChg chg="del">
          <ac:chgData name="Jakub Hofman" userId="53285062-d52a-4c88-bcdc-d767b8cc0044" providerId="ADAL" clId="{EC411A44-D838-4CBB-ADCA-16539148A74B}" dt="2020-12-11T14:56:00.312" v="2718" actId="478"/>
          <ac:spMkLst>
            <pc:docMk/>
            <pc:sldMk cId="872205362" sldId="1235"/>
            <ac:spMk id="3" creationId="{8CA357C2-92C9-4441-B663-CE3E00C84286}"/>
          </ac:spMkLst>
        </pc:spChg>
        <pc:spChg chg="mod">
          <ac:chgData name="Jakub Hofman" userId="53285062-d52a-4c88-bcdc-d767b8cc0044" providerId="ADAL" clId="{EC411A44-D838-4CBB-ADCA-16539148A74B}" dt="2020-12-11T14:55:15.392" v="2708" actId="1076"/>
          <ac:spMkLst>
            <pc:docMk/>
            <pc:sldMk cId="872205362" sldId="1235"/>
            <ac:spMk id="6" creationId="{7FBDB56F-CEF3-418B-AC28-86B9891725CC}"/>
          </ac:spMkLst>
        </pc:spChg>
        <pc:picChg chg="mod">
          <ac:chgData name="Jakub Hofman" userId="53285062-d52a-4c88-bcdc-d767b8cc0044" providerId="ADAL" clId="{EC411A44-D838-4CBB-ADCA-16539148A74B}" dt="2020-12-11T14:55:51.976" v="2716" actId="14100"/>
          <ac:picMkLst>
            <pc:docMk/>
            <pc:sldMk cId="872205362" sldId="1235"/>
            <ac:picMk id="8" creationId="{3C5EB914-7AD1-412B-8310-9F942FA7AA28}"/>
          </ac:picMkLst>
        </pc:picChg>
        <pc:picChg chg="mod">
          <ac:chgData name="Jakub Hofman" userId="53285062-d52a-4c88-bcdc-d767b8cc0044" providerId="ADAL" clId="{EC411A44-D838-4CBB-ADCA-16539148A74B}" dt="2020-12-11T14:55:56.160" v="2717" actId="1076"/>
          <ac:picMkLst>
            <pc:docMk/>
            <pc:sldMk cId="872205362" sldId="1235"/>
            <ac:picMk id="10" creationId="{F5355D77-286F-4DAC-843C-67813AE94974}"/>
          </ac:picMkLst>
        </pc:picChg>
      </pc:sldChg>
      <pc:sldChg chg="add del">
        <pc:chgData name="Jakub Hofman" userId="53285062-d52a-4c88-bcdc-d767b8cc0044" providerId="ADAL" clId="{EC411A44-D838-4CBB-ADCA-16539148A74B}" dt="2020-12-11T14:57:48.160" v="2781" actId="2696"/>
        <pc:sldMkLst>
          <pc:docMk/>
          <pc:sldMk cId="3051439369" sldId="1235"/>
        </pc:sldMkLst>
      </pc:sldChg>
      <pc:sldChg chg="addSp delSp new del mod">
        <pc:chgData name="Jakub Hofman" userId="53285062-d52a-4c88-bcdc-d767b8cc0044" providerId="ADAL" clId="{EC411A44-D838-4CBB-ADCA-16539148A74B}" dt="2020-12-11T11:19:39.782" v="1503" actId="47"/>
        <pc:sldMkLst>
          <pc:docMk/>
          <pc:sldMk cId="763398798" sldId="1236"/>
        </pc:sldMkLst>
        <pc:picChg chg="add del">
          <ac:chgData name="Jakub Hofman" userId="53285062-d52a-4c88-bcdc-d767b8cc0044" providerId="ADAL" clId="{EC411A44-D838-4CBB-ADCA-16539148A74B}" dt="2020-12-11T11:18:47.555" v="1495" actId="21"/>
          <ac:picMkLst>
            <pc:docMk/>
            <pc:sldMk cId="763398798" sldId="1236"/>
            <ac:picMk id="6" creationId="{165AF73F-83B4-431E-BCEF-96A1D4DBF98D}"/>
          </ac:picMkLst>
        </pc:picChg>
      </pc:sldChg>
      <pc:sldChg chg="add">
        <pc:chgData name="Jakub Hofman" userId="53285062-d52a-4c88-bcdc-d767b8cc0044" providerId="ADAL" clId="{EC411A44-D838-4CBB-ADCA-16539148A74B}" dt="2020-12-11T15:50:28.623" v="3296"/>
        <pc:sldMkLst>
          <pc:docMk/>
          <pc:sldMk cId="598327340" sldId="1237"/>
        </pc:sldMkLst>
      </pc:sldChg>
      <pc:sldChg chg="addSp modSp new del mod">
        <pc:chgData name="Jakub Hofman" userId="53285062-d52a-4c88-bcdc-d767b8cc0044" providerId="ADAL" clId="{EC411A44-D838-4CBB-ADCA-16539148A74B}" dt="2020-12-11T15:50:14.367" v="3295" actId="2696"/>
        <pc:sldMkLst>
          <pc:docMk/>
          <pc:sldMk cId="3300064690" sldId="1237"/>
        </pc:sldMkLst>
        <pc:spChg chg="mod">
          <ac:chgData name="Jakub Hofman" userId="53285062-d52a-4c88-bcdc-d767b8cc0044" providerId="ADAL" clId="{EC411A44-D838-4CBB-ADCA-16539148A74B}" dt="2020-12-11T15:13:23.065" v="3027" actId="20577"/>
          <ac:spMkLst>
            <pc:docMk/>
            <pc:sldMk cId="3300064690" sldId="1237"/>
            <ac:spMk id="2" creationId="{DCE88A16-1A88-4F83-8151-4D4BE016A6A3}"/>
          </ac:spMkLst>
        </pc:spChg>
        <pc:spChg chg="mod">
          <ac:chgData name="Jakub Hofman" userId="53285062-d52a-4c88-bcdc-d767b8cc0044" providerId="ADAL" clId="{EC411A44-D838-4CBB-ADCA-16539148A74B}" dt="2020-12-11T15:15:18.973" v="3060" actId="313"/>
          <ac:spMkLst>
            <pc:docMk/>
            <pc:sldMk cId="3300064690" sldId="1237"/>
            <ac:spMk id="3" creationId="{14D558CA-B72D-4400-9D89-4254507124E1}"/>
          </ac:spMkLst>
        </pc:spChg>
        <pc:spChg chg="add mod">
          <ac:chgData name="Jakub Hofman" userId="53285062-d52a-4c88-bcdc-d767b8cc0044" providerId="ADAL" clId="{EC411A44-D838-4CBB-ADCA-16539148A74B}" dt="2020-12-11T15:13:17.865" v="3014" actId="1076"/>
          <ac:spMkLst>
            <pc:docMk/>
            <pc:sldMk cId="3300064690" sldId="1237"/>
            <ac:spMk id="6" creationId="{D2757F08-0E07-4FBE-A7FC-C32ACBAB796D}"/>
          </ac:spMkLst>
        </pc:spChg>
      </pc:sldChg>
      <pc:sldChg chg="add del">
        <pc:chgData name="Jakub Hofman" userId="53285062-d52a-4c88-bcdc-d767b8cc0044" providerId="ADAL" clId="{EC411A44-D838-4CBB-ADCA-16539148A74B}" dt="2020-12-11T15:54:52.127" v="3628" actId="47"/>
        <pc:sldMkLst>
          <pc:docMk/>
          <pc:sldMk cId="1368354789" sldId="1238"/>
        </pc:sldMkLst>
      </pc:sldChg>
      <pc:sldChg chg="modSp new del mod">
        <pc:chgData name="Jakub Hofman" userId="53285062-d52a-4c88-bcdc-d767b8cc0044" providerId="ADAL" clId="{EC411A44-D838-4CBB-ADCA-16539148A74B}" dt="2020-12-11T15:50:14.367" v="3295" actId="2696"/>
        <pc:sldMkLst>
          <pc:docMk/>
          <pc:sldMk cId="1710788497" sldId="1238"/>
        </pc:sldMkLst>
        <pc:spChg chg="mod">
          <ac:chgData name="Jakub Hofman" userId="53285062-d52a-4c88-bcdc-d767b8cc0044" providerId="ADAL" clId="{EC411A44-D838-4CBB-ADCA-16539148A74B}" dt="2020-12-10T13:01:03.015" v="153"/>
          <ac:spMkLst>
            <pc:docMk/>
            <pc:sldMk cId="1710788497" sldId="1238"/>
            <ac:spMk id="3" creationId="{9CF92A64-2E10-4264-BB40-ACD522AF2B68}"/>
          </ac:spMkLst>
        </pc:spChg>
      </pc:sldChg>
      <pc:sldChg chg="modSp new del mod">
        <pc:chgData name="Jakub Hofman" userId="53285062-d52a-4c88-bcdc-d767b8cc0044" providerId="ADAL" clId="{EC411A44-D838-4CBB-ADCA-16539148A74B}" dt="2020-12-11T15:50:14.367" v="3295" actId="2696"/>
        <pc:sldMkLst>
          <pc:docMk/>
          <pc:sldMk cId="2885900868" sldId="1239"/>
        </pc:sldMkLst>
        <pc:spChg chg="mod">
          <ac:chgData name="Jakub Hofman" userId="53285062-d52a-4c88-bcdc-d767b8cc0044" providerId="ADAL" clId="{EC411A44-D838-4CBB-ADCA-16539148A74B}" dt="2020-12-10T13:03:36.419" v="155"/>
          <ac:spMkLst>
            <pc:docMk/>
            <pc:sldMk cId="2885900868" sldId="1239"/>
            <ac:spMk id="3" creationId="{4565892D-7CD4-4D37-9399-F878BAD7AC36}"/>
          </ac:spMkLst>
        </pc:spChg>
      </pc:sldChg>
      <pc:sldChg chg="add del">
        <pc:chgData name="Jakub Hofman" userId="53285062-d52a-4c88-bcdc-d767b8cc0044" providerId="ADAL" clId="{EC411A44-D838-4CBB-ADCA-16539148A74B}" dt="2020-12-11T15:56:48.183" v="3653" actId="47"/>
        <pc:sldMkLst>
          <pc:docMk/>
          <pc:sldMk cId="3780846354" sldId="1239"/>
        </pc:sldMkLst>
      </pc:sldChg>
      <pc:sldChg chg="add del">
        <pc:chgData name="Jakub Hofman" userId="53285062-d52a-4c88-bcdc-d767b8cc0044" providerId="ADAL" clId="{EC411A44-D838-4CBB-ADCA-16539148A74B}" dt="2020-12-11T15:57:01.061" v="3654" actId="47"/>
        <pc:sldMkLst>
          <pc:docMk/>
          <pc:sldMk cId="226687262" sldId="1240"/>
        </pc:sldMkLst>
      </pc:sldChg>
      <pc:sldChg chg="modSp new del mod">
        <pc:chgData name="Jakub Hofman" userId="53285062-d52a-4c88-bcdc-d767b8cc0044" providerId="ADAL" clId="{EC411A44-D838-4CBB-ADCA-16539148A74B}" dt="2020-12-11T15:50:14.367" v="3295" actId="2696"/>
        <pc:sldMkLst>
          <pc:docMk/>
          <pc:sldMk cId="4145653357" sldId="1240"/>
        </pc:sldMkLst>
        <pc:spChg chg="mod">
          <ac:chgData name="Jakub Hofman" userId="53285062-d52a-4c88-bcdc-d767b8cc0044" providerId="ADAL" clId="{EC411A44-D838-4CBB-ADCA-16539148A74B}" dt="2020-12-10T13:04:35.326" v="157"/>
          <ac:spMkLst>
            <pc:docMk/>
            <pc:sldMk cId="4145653357" sldId="1240"/>
            <ac:spMk id="3" creationId="{7C1A671B-BACD-4F06-84A1-270206A37F1B}"/>
          </ac:spMkLst>
        </pc:spChg>
      </pc:sldChg>
      <pc:sldChg chg="modSp new del mod">
        <pc:chgData name="Jakub Hofman" userId="53285062-d52a-4c88-bcdc-d767b8cc0044" providerId="ADAL" clId="{EC411A44-D838-4CBB-ADCA-16539148A74B}" dt="2020-12-11T12:15:13.370" v="2524" actId="2696"/>
        <pc:sldMkLst>
          <pc:docMk/>
          <pc:sldMk cId="2723398552" sldId="1241"/>
        </pc:sldMkLst>
        <pc:spChg chg="mod">
          <ac:chgData name="Jakub Hofman" userId="53285062-d52a-4c88-bcdc-d767b8cc0044" providerId="ADAL" clId="{EC411A44-D838-4CBB-ADCA-16539148A74B}" dt="2020-12-10T13:11:40.419" v="183" actId="20577"/>
          <ac:spMkLst>
            <pc:docMk/>
            <pc:sldMk cId="2723398552" sldId="1241"/>
            <ac:spMk id="3" creationId="{3BB2A1B8-8F22-481B-85E4-EB99080A62FA}"/>
          </ac:spMkLst>
        </pc:spChg>
      </pc:sldChg>
      <pc:sldChg chg="modSp new del mod">
        <pc:chgData name="Jakub Hofman" userId="53285062-d52a-4c88-bcdc-d767b8cc0044" providerId="ADAL" clId="{EC411A44-D838-4CBB-ADCA-16539148A74B}" dt="2020-12-11T19:25:41.997" v="5352" actId="47"/>
        <pc:sldMkLst>
          <pc:docMk/>
          <pc:sldMk cId="4210639257" sldId="1242"/>
        </pc:sldMkLst>
        <pc:spChg chg="mod">
          <ac:chgData name="Jakub Hofman" userId="53285062-d52a-4c88-bcdc-d767b8cc0044" providerId="ADAL" clId="{EC411A44-D838-4CBB-ADCA-16539148A74B}" dt="2020-12-10T13:25:20.872" v="185"/>
          <ac:spMkLst>
            <pc:docMk/>
            <pc:sldMk cId="4210639257" sldId="1242"/>
            <ac:spMk id="3" creationId="{EA8C9C1F-53F5-43F8-A26A-9B5F0B9AAC64}"/>
          </ac:spMkLst>
        </pc:spChg>
      </pc:sldChg>
      <pc:sldChg chg="addSp modSp new mod ord">
        <pc:chgData name="Jakub Hofman" userId="53285062-d52a-4c88-bcdc-d767b8cc0044" providerId="ADAL" clId="{EC411A44-D838-4CBB-ADCA-16539148A74B}" dt="2020-12-11T11:07:08.336" v="1349" actId="20577"/>
        <pc:sldMkLst>
          <pc:docMk/>
          <pc:sldMk cId="2479339914" sldId="1243"/>
        </pc:sldMkLst>
        <pc:spChg chg="mod">
          <ac:chgData name="Jakub Hofman" userId="53285062-d52a-4c88-bcdc-d767b8cc0044" providerId="ADAL" clId="{EC411A44-D838-4CBB-ADCA-16539148A74B}" dt="2020-12-11T11:07:08.336" v="1349" actId="20577"/>
          <ac:spMkLst>
            <pc:docMk/>
            <pc:sldMk cId="2479339914" sldId="1243"/>
            <ac:spMk id="2" creationId="{849D9884-ADBE-4059-AFFE-98CA11939506}"/>
          </ac:spMkLst>
        </pc:spChg>
        <pc:spChg chg="mod">
          <ac:chgData name="Jakub Hofman" userId="53285062-d52a-4c88-bcdc-d767b8cc0044" providerId="ADAL" clId="{EC411A44-D838-4CBB-ADCA-16539148A74B}" dt="2020-12-10T13:33:13.730" v="256" actId="20577"/>
          <ac:spMkLst>
            <pc:docMk/>
            <pc:sldMk cId="2479339914" sldId="1243"/>
            <ac:spMk id="3" creationId="{5B2D803F-D575-4B78-BFA7-0C9D5FFADCD7}"/>
          </ac:spMkLst>
        </pc:spChg>
        <pc:spChg chg="add mod">
          <ac:chgData name="Jakub Hofman" userId="53285062-d52a-4c88-bcdc-d767b8cc0044" providerId="ADAL" clId="{EC411A44-D838-4CBB-ADCA-16539148A74B}" dt="2020-12-11T11:06:32.615" v="1331" actId="1076"/>
          <ac:spMkLst>
            <pc:docMk/>
            <pc:sldMk cId="2479339914" sldId="1243"/>
            <ac:spMk id="7" creationId="{79A46DF3-06E6-47FC-9FFA-8483E39671E3}"/>
          </ac:spMkLst>
        </pc:spChg>
        <pc:spChg chg="add mod">
          <ac:chgData name="Jakub Hofman" userId="53285062-d52a-4c88-bcdc-d767b8cc0044" providerId="ADAL" clId="{EC411A44-D838-4CBB-ADCA-16539148A74B}" dt="2020-12-11T11:06:39.425" v="1333" actId="14100"/>
          <ac:spMkLst>
            <pc:docMk/>
            <pc:sldMk cId="2479339914" sldId="1243"/>
            <ac:spMk id="8" creationId="{5C6F0705-319D-4D0A-8E2A-8AC1E6FBAC81}"/>
          </ac:spMkLst>
        </pc:spChg>
        <pc:picChg chg="add mod">
          <ac:chgData name="Jakub Hofman" userId="53285062-d52a-4c88-bcdc-d767b8cc0044" providerId="ADAL" clId="{EC411A44-D838-4CBB-ADCA-16539148A74B}" dt="2020-12-11T11:06:15.751" v="1326" actId="1076"/>
          <ac:picMkLst>
            <pc:docMk/>
            <pc:sldMk cId="2479339914" sldId="1243"/>
            <ac:picMk id="6" creationId="{A98F91C7-2F4D-48DD-805A-6265DC207262}"/>
          </ac:picMkLst>
        </pc:picChg>
        <pc:picChg chg="add mod">
          <ac:chgData name="Jakub Hofman" userId="53285062-d52a-4c88-bcdc-d767b8cc0044" providerId="ADAL" clId="{EC411A44-D838-4CBB-ADCA-16539148A74B}" dt="2020-12-11T11:06:25.528" v="1329" actId="1076"/>
          <ac:picMkLst>
            <pc:docMk/>
            <pc:sldMk cId="2479339914" sldId="1243"/>
            <ac:picMk id="9" creationId="{9A87F7A5-6060-4514-8E2C-663E21F6C8BF}"/>
          </ac:picMkLst>
        </pc:picChg>
      </pc:sldChg>
      <pc:sldChg chg="addSp modSp new del mod">
        <pc:chgData name="Jakub Hofman" userId="53285062-d52a-4c88-bcdc-d767b8cc0044" providerId="ADAL" clId="{EC411A44-D838-4CBB-ADCA-16539148A74B}" dt="2020-12-11T11:04:35.594" v="1313" actId="2696"/>
        <pc:sldMkLst>
          <pc:docMk/>
          <pc:sldMk cId="1814024768" sldId="1244"/>
        </pc:sldMkLst>
        <pc:spChg chg="add mod">
          <ac:chgData name="Jakub Hofman" userId="53285062-d52a-4c88-bcdc-d767b8cc0044" providerId="ADAL" clId="{EC411A44-D838-4CBB-ADCA-16539148A74B}" dt="2020-12-10T13:49:47.722" v="279" actId="20577"/>
          <ac:spMkLst>
            <pc:docMk/>
            <pc:sldMk cId="1814024768" sldId="1244"/>
            <ac:spMk id="9" creationId="{ADDF0E6F-B873-4FB6-AC12-72B6B071FAFD}"/>
          </ac:spMkLst>
        </pc:spChg>
        <pc:picChg chg="add mod">
          <ac:chgData name="Jakub Hofman" userId="53285062-d52a-4c88-bcdc-d767b8cc0044" providerId="ADAL" clId="{EC411A44-D838-4CBB-ADCA-16539148A74B}" dt="2020-12-10T13:49:30.825" v="269" actId="1076"/>
          <ac:picMkLst>
            <pc:docMk/>
            <pc:sldMk cId="1814024768" sldId="1244"/>
            <ac:picMk id="6" creationId="{5FB66A6B-C91E-40F8-876F-EF4189D1DA53}"/>
          </ac:picMkLst>
        </pc:picChg>
        <pc:picChg chg="add mod">
          <ac:chgData name="Jakub Hofman" userId="53285062-d52a-4c88-bcdc-d767b8cc0044" providerId="ADAL" clId="{EC411A44-D838-4CBB-ADCA-16539148A74B}" dt="2020-12-10T13:49:30.825" v="269" actId="1076"/>
          <ac:picMkLst>
            <pc:docMk/>
            <pc:sldMk cId="1814024768" sldId="1244"/>
            <ac:picMk id="8" creationId="{0D0866FF-C780-4FEC-A511-66F47937BAF9}"/>
          </ac:picMkLst>
        </pc:picChg>
      </pc:sldChg>
      <pc:sldChg chg="addSp delSp modSp add mod">
        <pc:chgData name="Jakub Hofman" userId="53285062-d52a-4c88-bcdc-d767b8cc0044" providerId="ADAL" clId="{EC411A44-D838-4CBB-ADCA-16539148A74B}" dt="2020-12-11T11:05:41.896" v="1324" actId="478"/>
        <pc:sldMkLst>
          <pc:docMk/>
          <pc:sldMk cId="2366986340" sldId="1244"/>
        </pc:sldMkLst>
        <pc:spChg chg="del">
          <ac:chgData name="Jakub Hofman" userId="53285062-d52a-4c88-bcdc-d767b8cc0044" providerId="ADAL" clId="{EC411A44-D838-4CBB-ADCA-16539148A74B}" dt="2020-12-11T11:04:46.383" v="1315" actId="478"/>
          <ac:spMkLst>
            <pc:docMk/>
            <pc:sldMk cId="2366986340" sldId="1244"/>
            <ac:spMk id="2" creationId="{71702170-F833-411E-90F5-46D9C48B19FF}"/>
          </ac:spMkLst>
        </pc:spChg>
        <pc:spChg chg="del">
          <ac:chgData name="Jakub Hofman" userId="53285062-d52a-4c88-bcdc-d767b8cc0044" providerId="ADAL" clId="{EC411A44-D838-4CBB-ADCA-16539148A74B}" dt="2020-12-11T11:04:46.383" v="1315" actId="478"/>
          <ac:spMkLst>
            <pc:docMk/>
            <pc:sldMk cId="2366986340" sldId="1244"/>
            <ac:spMk id="3" creationId="{29EA3AE0-1F20-4F1B-B2BB-03596F4600A6}"/>
          </ac:spMkLst>
        </pc:spChg>
        <pc:spChg chg="del mod">
          <ac:chgData name="Jakub Hofman" userId="53285062-d52a-4c88-bcdc-d767b8cc0044" providerId="ADAL" clId="{EC411A44-D838-4CBB-ADCA-16539148A74B}" dt="2020-12-11T11:05:41.896" v="1324" actId="478"/>
          <ac:spMkLst>
            <pc:docMk/>
            <pc:sldMk cId="2366986340" sldId="1244"/>
            <ac:spMk id="9" creationId="{ADDF0E6F-B873-4FB6-AC12-72B6B071FAFD}"/>
          </ac:spMkLst>
        </pc:spChg>
        <pc:spChg chg="add mod">
          <ac:chgData name="Jakub Hofman" userId="53285062-d52a-4c88-bcdc-d767b8cc0044" providerId="ADAL" clId="{EC411A44-D838-4CBB-ADCA-16539148A74B}" dt="2020-12-11T11:05:38.969" v="1323" actId="14100"/>
          <ac:spMkLst>
            <pc:docMk/>
            <pc:sldMk cId="2366986340" sldId="1244"/>
            <ac:spMk id="10" creationId="{C345D6C3-5783-4C3E-BA71-F771BBBA4A9D}"/>
          </ac:spMkLst>
        </pc:spChg>
        <pc:picChg chg="mod">
          <ac:chgData name="Jakub Hofman" userId="53285062-d52a-4c88-bcdc-d767b8cc0044" providerId="ADAL" clId="{EC411A44-D838-4CBB-ADCA-16539148A74B}" dt="2020-12-11T11:04:54.616" v="1317" actId="1076"/>
          <ac:picMkLst>
            <pc:docMk/>
            <pc:sldMk cId="2366986340" sldId="1244"/>
            <ac:picMk id="6" creationId="{5FB66A6B-C91E-40F8-876F-EF4189D1DA53}"/>
          </ac:picMkLst>
        </pc:picChg>
        <pc:picChg chg="mod">
          <ac:chgData name="Jakub Hofman" userId="53285062-d52a-4c88-bcdc-d767b8cc0044" providerId="ADAL" clId="{EC411A44-D838-4CBB-ADCA-16539148A74B}" dt="2020-12-11T11:04:54.616" v="1317" actId="1076"/>
          <ac:picMkLst>
            <pc:docMk/>
            <pc:sldMk cId="2366986340" sldId="1244"/>
            <ac:picMk id="8" creationId="{0D0866FF-C780-4FEC-A511-66F47937BAF9}"/>
          </ac:picMkLst>
        </pc:picChg>
      </pc:sldChg>
      <pc:sldChg chg="addSp delSp modSp new mod">
        <pc:chgData name="Jakub Hofman" userId="53285062-d52a-4c88-bcdc-d767b8cc0044" providerId="ADAL" clId="{EC411A44-D838-4CBB-ADCA-16539148A74B}" dt="2020-12-11T16:19:14.453" v="3942" actId="207"/>
        <pc:sldMkLst>
          <pc:docMk/>
          <pc:sldMk cId="531088288" sldId="1245"/>
        </pc:sldMkLst>
        <pc:spChg chg="mod">
          <ac:chgData name="Jakub Hofman" userId="53285062-d52a-4c88-bcdc-d767b8cc0044" providerId="ADAL" clId="{EC411A44-D838-4CBB-ADCA-16539148A74B}" dt="2020-12-11T11:14:48.718" v="1418"/>
          <ac:spMkLst>
            <pc:docMk/>
            <pc:sldMk cId="531088288" sldId="1245"/>
            <ac:spMk id="2" creationId="{3D0FC6B2-E0AF-403D-90E0-4DE82D4398B3}"/>
          </ac:spMkLst>
        </pc:spChg>
        <pc:spChg chg="del mod">
          <ac:chgData name="Jakub Hofman" userId="53285062-d52a-4c88-bcdc-d767b8cc0044" providerId="ADAL" clId="{EC411A44-D838-4CBB-ADCA-16539148A74B}" dt="2020-12-11T11:10:21.922" v="1371" actId="478"/>
          <ac:spMkLst>
            <pc:docMk/>
            <pc:sldMk cId="531088288" sldId="1245"/>
            <ac:spMk id="3" creationId="{79B02663-02BF-4922-9DE3-44C41346C4E8}"/>
          </ac:spMkLst>
        </pc:spChg>
        <pc:spChg chg="add del mod">
          <ac:chgData name="Jakub Hofman" userId="53285062-d52a-4c88-bcdc-d767b8cc0044" providerId="ADAL" clId="{EC411A44-D838-4CBB-ADCA-16539148A74B}" dt="2020-12-11T11:58:49.677" v="2377" actId="21"/>
          <ac:spMkLst>
            <pc:docMk/>
            <pc:sldMk cId="531088288" sldId="1245"/>
            <ac:spMk id="7" creationId="{21D2115C-1AFC-471E-BA03-33733198FACF}"/>
          </ac:spMkLst>
        </pc:spChg>
        <pc:spChg chg="add del mod">
          <ac:chgData name="Jakub Hofman" userId="53285062-d52a-4c88-bcdc-d767b8cc0044" providerId="ADAL" clId="{EC411A44-D838-4CBB-ADCA-16539148A74B}" dt="2020-12-11T11:14:53.281" v="1419" actId="478"/>
          <ac:spMkLst>
            <pc:docMk/>
            <pc:sldMk cId="531088288" sldId="1245"/>
            <ac:spMk id="9" creationId="{2676754D-6FDF-4ABA-87D2-1F95F4F995D0}"/>
          </ac:spMkLst>
        </pc:spChg>
        <pc:spChg chg="add mod">
          <ac:chgData name="Jakub Hofman" userId="53285062-d52a-4c88-bcdc-d767b8cc0044" providerId="ADAL" clId="{EC411A44-D838-4CBB-ADCA-16539148A74B}" dt="2020-12-11T12:00:32.736" v="2409" actId="404"/>
          <ac:spMkLst>
            <pc:docMk/>
            <pc:sldMk cId="531088288" sldId="1245"/>
            <ac:spMk id="11" creationId="{666646F1-B6F0-483A-89DB-1358B76113DB}"/>
          </ac:spMkLst>
        </pc:spChg>
        <pc:spChg chg="add del mod">
          <ac:chgData name="Jakub Hofman" userId="53285062-d52a-4c88-bcdc-d767b8cc0044" providerId="ADAL" clId="{EC411A44-D838-4CBB-ADCA-16539148A74B}" dt="2020-12-11T16:18:36.702" v="3924" actId="478"/>
          <ac:spMkLst>
            <pc:docMk/>
            <pc:sldMk cId="531088288" sldId="1245"/>
            <ac:spMk id="14" creationId="{A3CBBE22-0A11-4B9B-8B00-E77A97743678}"/>
          </ac:spMkLst>
        </pc:spChg>
        <pc:spChg chg="add mod">
          <ac:chgData name="Jakub Hofman" userId="53285062-d52a-4c88-bcdc-d767b8cc0044" providerId="ADAL" clId="{EC411A44-D838-4CBB-ADCA-16539148A74B}" dt="2020-12-11T12:01:13.276" v="2413" actId="1076"/>
          <ac:spMkLst>
            <pc:docMk/>
            <pc:sldMk cId="531088288" sldId="1245"/>
            <ac:spMk id="15" creationId="{4C745EFB-DE0E-4794-9199-C99BAF9D2222}"/>
          </ac:spMkLst>
        </pc:spChg>
        <pc:spChg chg="add mod">
          <ac:chgData name="Jakub Hofman" userId="53285062-d52a-4c88-bcdc-d767b8cc0044" providerId="ADAL" clId="{EC411A44-D838-4CBB-ADCA-16539148A74B}" dt="2020-12-11T16:19:14.453" v="3942" actId="207"/>
          <ac:spMkLst>
            <pc:docMk/>
            <pc:sldMk cId="531088288" sldId="1245"/>
            <ac:spMk id="16" creationId="{EADF3115-AC71-45AE-ADAA-A1C8A1B87A3F}"/>
          </ac:spMkLst>
        </pc:spChg>
        <pc:picChg chg="add del mod">
          <ac:chgData name="Jakub Hofman" userId="53285062-d52a-4c88-bcdc-d767b8cc0044" providerId="ADAL" clId="{EC411A44-D838-4CBB-ADCA-16539148A74B}" dt="2020-12-11T11:58:49.677" v="2377" actId="21"/>
          <ac:picMkLst>
            <pc:docMk/>
            <pc:sldMk cId="531088288" sldId="1245"/>
            <ac:picMk id="6" creationId="{A70A6AB7-B6CF-489C-9224-FF2BF45D9F5F}"/>
          </ac:picMkLst>
        </pc:picChg>
        <pc:picChg chg="add mod">
          <ac:chgData name="Jakub Hofman" userId="53285062-d52a-4c88-bcdc-d767b8cc0044" providerId="ADAL" clId="{EC411A44-D838-4CBB-ADCA-16539148A74B}" dt="2020-12-11T12:00:05.195" v="2398" actId="1076"/>
          <ac:picMkLst>
            <pc:docMk/>
            <pc:sldMk cId="531088288" sldId="1245"/>
            <ac:picMk id="10" creationId="{248C6938-1089-4356-8B81-05B34ECC7EFB}"/>
          </ac:picMkLst>
        </pc:picChg>
        <pc:picChg chg="add mod">
          <ac:chgData name="Jakub Hofman" userId="53285062-d52a-4c88-bcdc-d767b8cc0044" providerId="ADAL" clId="{EC411A44-D838-4CBB-ADCA-16539148A74B}" dt="2020-12-11T12:00:14.155" v="2401" actId="14100"/>
          <ac:picMkLst>
            <pc:docMk/>
            <pc:sldMk cId="531088288" sldId="1245"/>
            <ac:picMk id="12" creationId="{69C08355-BCE0-445A-A308-E098EBFEAB5B}"/>
          </ac:picMkLst>
        </pc:picChg>
        <pc:picChg chg="add mod">
          <ac:chgData name="Jakub Hofman" userId="53285062-d52a-4c88-bcdc-d767b8cc0044" providerId="ADAL" clId="{EC411A44-D838-4CBB-ADCA-16539148A74B}" dt="2020-12-11T16:18:25.205" v="3923" actId="1076"/>
          <ac:picMkLst>
            <pc:docMk/>
            <pc:sldMk cId="531088288" sldId="1245"/>
            <ac:picMk id="13" creationId="{8D7F2F73-61E8-4DBB-94E2-1AFE8BCB53F9}"/>
          </ac:picMkLst>
        </pc:picChg>
      </pc:sldChg>
      <pc:sldChg chg="addSp delSp new del mod">
        <pc:chgData name="Jakub Hofman" userId="53285062-d52a-4c88-bcdc-d767b8cc0044" providerId="ADAL" clId="{EC411A44-D838-4CBB-ADCA-16539148A74B}" dt="2020-12-11T11:16:35.520" v="1447" actId="47"/>
        <pc:sldMkLst>
          <pc:docMk/>
          <pc:sldMk cId="774110156" sldId="1246"/>
        </pc:sldMkLst>
        <pc:picChg chg="add del">
          <ac:chgData name="Jakub Hofman" userId="53285062-d52a-4c88-bcdc-d767b8cc0044" providerId="ADAL" clId="{EC411A44-D838-4CBB-ADCA-16539148A74B}" dt="2020-12-11T11:15:59.131" v="1437" actId="21"/>
          <ac:picMkLst>
            <pc:docMk/>
            <pc:sldMk cId="774110156" sldId="1246"/>
            <ac:picMk id="6" creationId="{DFF24351-E238-449F-A945-99BA1CA3F5A4}"/>
          </ac:picMkLst>
        </pc:picChg>
      </pc:sldChg>
      <pc:sldChg chg="addSp modSp new del mod">
        <pc:chgData name="Jakub Hofman" userId="53285062-d52a-4c88-bcdc-d767b8cc0044" providerId="ADAL" clId="{EC411A44-D838-4CBB-ADCA-16539148A74B}" dt="2020-12-11T15:30:06.662" v="3095" actId="2696"/>
        <pc:sldMkLst>
          <pc:docMk/>
          <pc:sldMk cId="2591464132" sldId="1247"/>
        </pc:sldMkLst>
        <pc:spChg chg="mod">
          <ac:chgData name="Jakub Hofman" userId="53285062-d52a-4c88-bcdc-d767b8cc0044" providerId="ADAL" clId="{EC411A44-D838-4CBB-ADCA-16539148A74B}" dt="2020-12-10T14:01:33.929" v="318" actId="20577"/>
          <ac:spMkLst>
            <pc:docMk/>
            <pc:sldMk cId="2591464132" sldId="1247"/>
            <ac:spMk id="2" creationId="{9C43AE14-DD12-48E6-997F-32958D056C07}"/>
          </ac:spMkLst>
        </pc:spChg>
        <pc:spChg chg="mod">
          <ac:chgData name="Jakub Hofman" userId="53285062-d52a-4c88-bcdc-d767b8cc0044" providerId="ADAL" clId="{EC411A44-D838-4CBB-ADCA-16539148A74B}" dt="2020-12-10T14:05:34.078" v="360"/>
          <ac:spMkLst>
            <pc:docMk/>
            <pc:sldMk cId="2591464132" sldId="1247"/>
            <ac:spMk id="3" creationId="{FE0AEB76-40FE-4347-95E1-E3015B63BC8D}"/>
          </ac:spMkLst>
        </pc:spChg>
        <pc:picChg chg="add mod">
          <ac:chgData name="Jakub Hofman" userId="53285062-d52a-4c88-bcdc-d767b8cc0044" providerId="ADAL" clId="{EC411A44-D838-4CBB-ADCA-16539148A74B}" dt="2020-12-11T15:29:58.482" v="3094" actId="1076"/>
          <ac:picMkLst>
            <pc:docMk/>
            <pc:sldMk cId="2591464132" sldId="1247"/>
            <ac:picMk id="6" creationId="{8B35DB95-1B58-4A67-827E-8C14356DCB51}"/>
          </ac:picMkLst>
        </pc:picChg>
      </pc:sldChg>
      <pc:sldChg chg="modSp new del mod">
        <pc:chgData name="Jakub Hofman" userId="53285062-d52a-4c88-bcdc-d767b8cc0044" providerId="ADAL" clId="{EC411A44-D838-4CBB-ADCA-16539148A74B}" dt="2020-12-11T15:08:40.144" v="2972" actId="47"/>
        <pc:sldMkLst>
          <pc:docMk/>
          <pc:sldMk cId="691384654" sldId="1248"/>
        </pc:sldMkLst>
        <pc:spChg chg="mod">
          <ac:chgData name="Jakub Hofman" userId="53285062-d52a-4c88-bcdc-d767b8cc0044" providerId="ADAL" clId="{EC411A44-D838-4CBB-ADCA-16539148A74B}" dt="2020-12-10T14:07:41.017" v="363" actId="20577"/>
          <ac:spMkLst>
            <pc:docMk/>
            <pc:sldMk cId="691384654" sldId="1248"/>
            <ac:spMk id="3" creationId="{148F4CCA-5B8A-49DC-B120-247E0D9E6463}"/>
          </ac:spMkLst>
        </pc:spChg>
      </pc:sldChg>
      <pc:sldChg chg="delSp add del mod">
        <pc:chgData name="Jakub Hofman" userId="53285062-d52a-4c88-bcdc-d767b8cc0044" providerId="ADAL" clId="{EC411A44-D838-4CBB-ADCA-16539148A74B}" dt="2020-12-11T15:12:06.915" v="3001" actId="47"/>
        <pc:sldMkLst>
          <pc:docMk/>
          <pc:sldMk cId="1063763229" sldId="1249"/>
        </pc:sldMkLst>
        <pc:picChg chg="del">
          <ac:chgData name="Jakub Hofman" userId="53285062-d52a-4c88-bcdc-d767b8cc0044" providerId="ADAL" clId="{EC411A44-D838-4CBB-ADCA-16539148A74B}" dt="2020-12-11T15:11:45.069" v="2996" actId="21"/>
          <ac:picMkLst>
            <pc:docMk/>
            <pc:sldMk cId="1063763229" sldId="1249"/>
            <ac:picMk id="6" creationId="{505BAC27-40D0-46A1-B15D-6759BF413C35}"/>
          </ac:picMkLst>
        </pc:picChg>
      </pc:sldChg>
      <pc:sldChg chg="addSp modSp new del mod">
        <pc:chgData name="Jakub Hofman" userId="53285062-d52a-4c88-bcdc-d767b8cc0044" providerId="ADAL" clId="{EC411A44-D838-4CBB-ADCA-16539148A74B}" dt="2020-12-11T15:09:42.689" v="2994" actId="2696"/>
        <pc:sldMkLst>
          <pc:docMk/>
          <pc:sldMk cId="1740983343" sldId="1249"/>
        </pc:sldMkLst>
        <pc:spChg chg="mod">
          <ac:chgData name="Jakub Hofman" userId="53285062-d52a-4c88-bcdc-d767b8cc0044" providerId="ADAL" clId="{EC411A44-D838-4CBB-ADCA-16539148A74B}" dt="2020-12-10T14:09:32.841" v="373" actId="20577"/>
          <ac:spMkLst>
            <pc:docMk/>
            <pc:sldMk cId="1740983343" sldId="1249"/>
            <ac:spMk id="3" creationId="{7B8E078F-64CD-46AA-9AD4-3DF582CBE563}"/>
          </ac:spMkLst>
        </pc:spChg>
        <pc:picChg chg="add">
          <ac:chgData name="Jakub Hofman" userId="53285062-d52a-4c88-bcdc-d767b8cc0044" providerId="ADAL" clId="{EC411A44-D838-4CBB-ADCA-16539148A74B}" dt="2020-12-10T14:09:36.554" v="374" actId="22"/>
          <ac:picMkLst>
            <pc:docMk/>
            <pc:sldMk cId="1740983343" sldId="1249"/>
            <ac:picMk id="6" creationId="{505BAC27-40D0-46A1-B15D-6759BF413C35}"/>
          </ac:picMkLst>
        </pc:picChg>
      </pc:sldChg>
      <pc:sldChg chg="add del">
        <pc:chgData name="Jakub Hofman" userId="53285062-d52a-4c88-bcdc-d767b8cc0044" providerId="ADAL" clId="{EC411A44-D838-4CBB-ADCA-16539148A74B}" dt="2020-12-11T19:13:44.235" v="5171" actId="47"/>
        <pc:sldMkLst>
          <pc:docMk/>
          <pc:sldMk cId="536990208" sldId="1250"/>
        </pc:sldMkLst>
      </pc:sldChg>
      <pc:sldChg chg="addSp modSp new del mod">
        <pc:chgData name="Jakub Hofman" userId="53285062-d52a-4c88-bcdc-d767b8cc0044" providerId="ADAL" clId="{EC411A44-D838-4CBB-ADCA-16539148A74B}" dt="2020-12-11T16:52:36.771" v="4279" actId="2696"/>
        <pc:sldMkLst>
          <pc:docMk/>
          <pc:sldMk cId="2405829505" sldId="1250"/>
        </pc:sldMkLst>
        <pc:spChg chg="mod">
          <ac:chgData name="Jakub Hofman" userId="53285062-d52a-4c88-bcdc-d767b8cc0044" providerId="ADAL" clId="{EC411A44-D838-4CBB-ADCA-16539148A74B}" dt="2020-12-10T14:13:10.378" v="386" actId="20577"/>
          <ac:spMkLst>
            <pc:docMk/>
            <pc:sldMk cId="2405829505" sldId="1250"/>
            <ac:spMk id="2" creationId="{31F7D611-F580-4E75-BFA1-1D14797B8C63}"/>
          </ac:spMkLst>
        </pc:spChg>
        <pc:spChg chg="mod">
          <ac:chgData name="Jakub Hofman" userId="53285062-d52a-4c88-bcdc-d767b8cc0044" providerId="ADAL" clId="{EC411A44-D838-4CBB-ADCA-16539148A74B}" dt="2020-12-10T14:16:05.494" v="402"/>
          <ac:spMkLst>
            <pc:docMk/>
            <pc:sldMk cId="2405829505" sldId="1250"/>
            <ac:spMk id="3" creationId="{F08EE2BB-DE8F-4831-82A0-2F975B50A6FB}"/>
          </ac:spMkLst>
        </pc:spChg>
        <pc:picChg chg="add mod">
          <ac:chgData name="Jakub Hofman" userId="53285062-d52a-4c88-bcdc-d767b8cc0044" providerId="ADAL" clId="{EC411A44-D838-4CBB-ADCA-16539148A74B}" dt="2020-12-10T14:13:20.208" v="400" actId="1076"/>
          <ac:picMkLst>
            <pc:docMk/>
            <pc:sldMk cId="2405829505" sldId="1250"/>
            <ac:picMk id="6" creationId="{2C030D77-B5FE-4D98-B33B-75F1C68C963D}"/>
          </ac:picMkLst>
        </pc:picChg>
      </pc:sldChg>
      <pc:sldChg chg="addSp delSp modSp new del mod">
        <pc:chgData name="Jakub Hofman" userId="53285062-d52a-4c88-bcdc-d767b8cc0044" providerId="ADAL" clId="{EC411A44-D838-4CBB-ADCA-16539148A74B}" dt="2020-12-11T19:28:12.258" v="5378" actId="2696"/>
        <pc:sldMkLst>
          <pc:docMk/>
          <pc:sldMk cId="2468837567" sldId="1251"/>
        </pc:sldMkLst>
        <pc:spChg chg="del mod">
          <ac:chgData name="Jakub Hofman" userId="53285062-d52a-4c88-bcdc-d767b8cc0044" providerId="ADAL" clId="{EC411A44-D838-4CBB-ADCA-16539148A74B}" dt="2020-12-11T19:26:29.349" v="5365" actId="478"/>
          <ac:spMkLst>
            <pc:docMk/>
            <pc:sldMk cId="2468837567" sldId="1251"/>
            <ac:spMk id="3" creationId="{FD040851-0CD0-4A13-A6EE-9C623BE69C02}"/>
          </ac:spMkLst>
        </pc:spChg>
        <pc:spChg chg="add del mod">
          <ac:chgData name="Jakub Hofman" userId="53285062-d52a-4c88-bcdc-d767b8cc0044" providerId="ADAL" clId="{EC411A44-D838-4CBB-ADCA-16539148A74B}" dt="2020-12-11T19:26:52.851" v="5366" actId="478"/>
          <ac:spMkLst>
            <pc:docMk/>
            <pc:sldMk cId="2468837567" sldId="1251"/>
            <ac:spMk id="7" creationId="{473351CD-2E46-4D45-800C-0743C54C8048}"/>
          </ac:spMkLst>
        </pc:spChg>
        <pc:spChg chg="add mod">
          <ac:chgData name="Jakub Hofman" userId="53285062-d52a-4c88-bcdc-d767b8cc0044" providerId="ADAL" clId="{EC411A44-D838-4CBB-ADCA-16539148A74B}" dt="2020-12-11T19:28:00.235" v="5377" actId="1076"/>
          <ac:spMkLst>
            <pc:docMk/>
            <pc:sldMk cId="2468837567" sldId="1251"/>
            <ac:spMk id="9" creationId="{E271EDC1-D468-47B3-A414-97F5EE03A679}"/>
          </ac:spMkLst>
        </pc:spChg>
        <pc:picChg chg="add del">
          <ac:chgData name="Jakub Hofman" userId="53285062-d52a-4c88-bcdc-d767b8cc0044" providerId="ADAL" clId="{EC411A44-D838-4CBB-ADCA-16539148A74B}" dt="2020-12-10T14:20:47.865" v="405" actId="478"/>
          <ac:picMkLst>
            <pc:docMk/>
            <pc:sldMk cId="2468837567" sldId="1251"/>
            <ac:picMk id="6" creationId="{47E92DD8-B847-4BEF-9264-32E07F4E57D0}"/>
          </ac:picMkLst>
        </pc:picChg>
        <pc:picChg chg="add mod modCrop">
          <ac:chgData name="Jakub Hofman" userId="53285062-d52a-4c88-bcdc-d767b8cc0044" providerId="ADAL" clId="{EC411A44-D838-4CBB-ADCA-16539148A74B}" dt="2020-12-11T19:27:39.027" v="5373" actId="14100"/>
          <ac:picMkLst>
            <pc:docMk/>
            <pc:sldMk cId="2468837567" sldId="1251"/>
            <ac:picMk id="8" creationId="{FDE2EC73-E989-4B9B-969E-D82F83B9C2E4}"/>
          </ac:picMkLst>
        </pc:picChg>
        <pc:picChg chg="add mod modCrop">
          <ac:chgData name="Jakub Hofman" userId="53285062-d52a-4c88-bcdc-d767b8cc0044" providerId="ADAL" clId="{EC411A44-D838-4CBB-ADCA-16539148A74B}" dt="2020-12-11T19:27:47.587" v="5374" actId="1076"/>
          <ac:picMkLst>
            <pc:docMk/>
            <pc:sldMk cId="2468837567" sldId="1251"/>
            <ac:picMk id="10" creationId="{A9E7ED90-FB49-4A98-AD55-3CB3AD3A04D6}"/>
          </ac:picMkLst>
        </pc:picChg>
      </pc:sldChg>
      <pc:sldChg chg="modSp add mod">
        <pc:chgData name="Jakub Hofman" userId="53285062-d52a-4c88-bcdc-d767b8cc0044" providerId="ADAL" clId="{EC411A44-D838-4CBB-ADCA-16539148A74B}" dt="2020-12-11T19:28:28.369" v="5380"/>
        <pc:sldMkLst>
          <pc:docMk/>
          <pc:sldMk cId="3728846618" sldId="1251"/>
        </pc:sldMkLst>
        <pc:spChg chg="mod">
          <ac:chgData name="Jakub Hofman" userId="53285062-d52a-4c88-bcdc-d767b8cc0044" providerId="ADAL" clId="{EC411A44-D838-4CBB-ADCA-16539148A74B}" dt="2020-12-11T19:28:28.369" v="5380"/>
          <ac:spMkLst>
            <pc:docMk/>
            <pc:sldMk cId="3728846618" sldId="1251"/>
            <ac:spMk id="2" creationId="{5F4C5D71-A324-4958-B5C2-A181C883A7D3}"/>
          </ac:spMkLst>
        </pc:spChg>
      </pc:sldChg>
      <pc:sldChg chg="addSp modSp new del mod">
        <pc:chgData name="Jakub Hofman" userId="53285062-d52a-4c88-bcdc-d767b8cc0044" providerId="ADAL" clId="{EC411A44-D838-4CBB-ADCA-16539148A74B}" dt="2020-12-11T15:15:58.799" v="3061" actId="2696"/>
        <pc:sldMkLst>
          <pc:docMk/>
          <pc:sldMk cId="1222127962" sldId="1252"/>
        </pc:sldMkLst>
        <pc:spChg chg="mod">
          <ac:chgData name="Jakub Hofman" userId="53285062-d52a-4c88-bcdc-d767b8cc0044" providerId="ADAL" clId="{EC411A44-D838-4CBB-ADCA-16539148A74B}" dt="2020-12-10T14:26:11.619" v="426"/>
          <ac:spMkLst>
            <pc:docMk/>
            <pc:sldMk cId="1222127962" sldId="1252"/>
            <ac:spMk id="3" creationId="{12FF5C41-F329-41EE-B2D2-E9130BE6C103}"/>
          </ac:spMkLst>
        </pc:spChg>
        <pc:picChg chg="add mod">
          <ac:chgData name="Jakub Hofman" userId="53285062-d52a-4c88-bcdc-d767b8cc0044" providerId="ADAL" clId="{EC411A44-D838-4CBB-ADCA-16539148A74B}" dt="2020-12-10T14:27:09.672" v="428" actId="14100"/>
          <ac:picMkLst>
            <pc:docMk/>
            <pc:sldMk cId="1222127962" sldId="1252"/>
            <ac:picMk id="6" creationId="{A93E6260-095B-40FA-9668-175FD698509A}"/>
          </ac:picMkLst>
        </pc:picChg>
      </pc:sldChg>
      <pc:sldChg chg="delSp modSp add del mod">
        <pc:chgData name="Jakub Hofman" userId="53285062-d52a-4c88-bcdc-d767b8cc0044" providerId="ADAL" clId="{EC411A44-D838-4CBB-ADCA-16539148A74B}" dt="2020-12-11T16:13:24.734" v="3838" actId="47"/>
        <pc:sldMkLst>
          <pc:docMk/>
          <pc:sldMk cId="1280892724" sldId="1252"/>
        </pc:sldMkLst>
        <pc:spChg chg="mod">
          <ac:chgData name="Jakub Hofman" userId="53285062-d52a-4c88-bcdc-d767b8cc0044" providerId="ADAL" clId="{EC411A44-D838-4CBB-ADCA-16539148A74B}" dt="2020-12-11T15:59:39.408" v="3793" actId="6549"/>
          <ac:spMkLst>
            <pc:docMk/>
            <pc:sldMk cId="1280892724" sldId="1252"/>
            <ac:spMk id="3" creationId="{12FF5C41-F329-41EE-B2D2-E9130BE6C103}"/>
          </ac:spMkLst>
        </pc:spChg>
        <pc:picChg chg="del">
          <ac:chgData name="Jakub Hofman" userId="53285062-d52a-4c88-bcdc-d767b8cc0044" providerId="ADAL" clId="{EC411A44-D838-4CBB-ADCA-16539148A74B}" dt="2020-12-11T16:00:47.624" v="3794" actId="21"/>
          <ac:picMkLst>
            <pc:docMk/>
            <pc:sldMk cId="1280892724" sldId="1252"/>
            <ac:picMk id="6" creationId="{A93E6260-095B-40FA-9668-175FD698509A}"/>
          </ac:picMkLst>
        </pc:picChg>
      </pc:sldChg>
      <pc:sldChg chg="modSp add del mod">
        <pc:chgData name="Jakub Hofman" userId="53285062-d52a-4c88-bcdc-d767b8cc0044" providerId="ADAL" clId="{EC411A44-D838-4CBB-ADCA-16539148A74B}" dt="2020-12-11T15:49:16.512" v="3293" actId="2696"/>
        <pc:sldMkLst>
          <pc:docMk/>
          <pc:sldMk cId="2798708306" sldId="1252"/>
        </pc:sldMkLst>
        <pc:picChg chg="mod">
          <ac:chgData name="Jakub Hofman" userId="53285062-d52a-4c88-bcdc-d767b8cc0044" providerId="ADAL" clId="{EC411A44-D838-4CBB-ADCA-16539148A74B}" dt="2020-12-11T15:49:04.675" v="3292" actId="14100"/>
          <ac:picMkLst>
            <pc:docMk/>
            <pc:sldMk cId="2798708306" sldId="1252"/>
            <ac:picMk id="6" creationId="{A93E6260-095B-40FA-9668-175FD698509A}"/>
          </ac:picMkLst>
        </pc:picChg>
      </pc:sldChg>
      <pc:sldChg chg="add del">
        <pc:chgData name="Jakub Hofman" userId="53285062-d52a-4c88-bcdc-d767b8cc0044" providerId="ADAL" clId="{EC411A44-D838-4CBB-ADCA-16539148A74B}" dt="2020-12-11T15:33:42.502" v="3099" actId="2696"/>
        <pc:sldMkLst>
          <pc:docMk/>
          <pc:sldMk cId="1302498349" sldId="1253"/>
        </pc:sldMkLst>
      </pc:sldChg>
      <pc:sldChg chg="modSp new del mod">
        <pc:chgData name="Jakub Hofman" userId="53285062-d52a-4c88-bcdc-d767b8cc0044" providerId="ADAL" clId="{EC411A44-D838-4CBB-ADCA-16539148A74B}" dt="2020-12-11T15:32:44.901" v="3096" actId="2696"/>
        <pc:sldMkLst>
          <pc:docMk/>
          <pc:sldMk cId="3094937816" sldId="1253"/>
        </pc:sldMkLst>
        <pc:spChg chg="mod">
          <ac:chgData name="Jakub Hofman" userId="53285062-d52a-4c88-bcdc-d767b8cc0044" providerId="ADAL" clId="{EC411A44-D838-4CBB-ADCA-16539148A74B}" dt="2020-12-10T14:28:01.473" v="430"/>
          <ac:spMkLst>
            <pc:docMk/>
            <pc:sldMk cId="3094937816" sldId="1253"/>
            <ac:spMk id="3" creationId="{E582D76C-EEC9-45D6-A442-90F9671FE6C4}"/>
          </ac:spMkLst>
        </pc:spChg>
      </pc:sldChg>
      <pc:sldChg chg="add del">
        <pc:chgData name="Jakub Hofman" userId="53285062-d52a-4c88-bcdc-d767b8cc0044" providerId="ADAL" clId="{EC411A44-D838-4CBB-ADCA-16539148A74B}" dt="2020-12-11T15:39:26.399" v="3288" actId="47"/>
        <pc:sldMkLst>
          <pc:docMk/>
          <pc:sldMk cId="3582858186" sldId="1253"/>
        </pc:sldMkLst>
      </pc:sldChg>
      <pc:sldChg chg="modSp new del mod">
        <pc:chgData name="Jakub Hofman" userId="53285062-d52a-4c88-bcdc-d767b8cc0044" providerId="ADAL" clId="{EC411A44-D838-4CBB-ADCA-16539148A74B}" dt="2020-12-11T15:32:44.901" v="3096" actId="2696"/>
        <pc:sldMkLst>
          <pc:docMk/>
          <pc:sldMk cId="16747725" sldId="1254"/>
        </pc:sldMkLst>
        <pc:spChg chg="mod">
          <ac:chgData name="Jakub Hofman" userId="53285062-d52a-4c88-bcdc-d767b8cc0044" providerId="ADAL" clId="{EC411A44-D838-4CBB-ADCA-16539148A74B}" dt="2020-12-10T14:34:22.466" v="437"/>
          <ac:spMkLst>
            <pc:docMk/>
            <pc:sldMk cId="16747725" sldId="1254"/>
            <ac:spMk id="3" creationId="{D1DBACD5-3CC7-49BC-A00C-CBA6A24D55EA}"/>
          </ac:spMkLst>
        </pc:spChg>
      </pc:sldChg>
      <pc:sldChg chg="add del">
        <pc:chgData name="Jakub Hofman" userId="53285062-d52a-4c88-bcdc-d767b8cc0044" providerId="ADAL" clId="{EC411A44-D838-4CBB-ADCA-16539148A74B}" dt="2020-12-11T16:13:21.371" v="3837" actId="47"/>
        <pc:sldMkLst>
          <pc:docMk/>
          <pc:sldMk cId="1003453187" sldId="1254"/>
        </pc:sldMkLst>
      </pc:sldChg>
      <pc:sldChg chg="addSp modSp new del mod">
        <pc:chgData name="Jakub Hofman" userId="53285062-d52a-4c88-bcdc-d767b8cc0044" providerId="ADAL" clId="{EC411A44-D838-4CBB-ADCA-16539148A74B}" dt="2020-12-11T16:52:36.771" v="4279" actId="2696"/>
        <pc:sldMkLst>
          <pc:docMk/>
          <pc:sldMk cId="1533845292" sldId="1255"/>
        </pc:sldMkLst>
        <pc:spChg chg="mod">
          <ac:chgData name="Jakub Hofman" userId="53285062-d52a-4c88-bcdc-d767b8cc0044" providerId="ADAL" clId="{EC411A44-D838-4CBB-ADCA-16539148A74B}" dt="2020-12-10T14:49:23.125" v="442"/>
          <ac:spMkLst>
            <pc:docMk/>
            <pc:sldMk cId="1533845292" sldId="1255"/>
            <ac:spMk id="3" creationId="{EF8018AD-7F05-43B5-8A0A-F9BE1CE6451E}"/>
          </ac:spMkLst>
        </pc:spChg>
        <pc:picChg chg="add mod">
          <ac:chgData name="Jakub Hofman" userId="53285062-d52a-4c88-bcdc-d767b8cc0044" providerId="ADAL" clId="{EC411A44-D838-4CBB-ADCA-16539148A74B}" dt="2020-12-10T14:49:56.166" v="445" actId="962"/>
          <ac:picMkLst>
            <pc:docMk/>
            <pc:sldMk cId="1533845292" sldId="1255"/>
            <ac:picMk id="6" creationId="{78DD5503-3539-4B92-A523-237870949894}"/>
          </ac:picMkLst>
        </pc:picChg>
      </pc:sldChg>
      <pc:sldChg chg="addSp delSp modSp add mod">
        <pc:chgData name="Jakub Hofman" userId="53285062-d52a-4c88-bcdc-d767b8cc0044" providerId="ADAL" clId="{EC411A44-D838-4CBB-ADCA-16539148A74B}" dt="2020-12-17T21:04:48.542" v="6172" actId="20577"/>
        <pc:sldMkLst>
          <pc:docMk/>
          <pc:sldMk cId="2179296868" sldId="1255"/>
        </pc:sldMkLst>
        <pc:spChg chg="mod">
          <ac:chgData name="Jakub Hofman" userId="53285062-d52a-4c88-bcdc-d767b8cc0044" providerId="ADAL" clId="{EC411A44-D838-4CBB-ADCA-16539148A74B}" dt="2020-12-11T17:43:32.468" v="4425" actId="20577"/>
          <ac:spMkLst>
            <pc:docMk/>
            <pc:sldMk cId="2179296868" sldId="1255"/>
            <ac:spMk id="2" creationId="{428C7572-DE49-46F5-82D2-2A8F3F9F2E4C}"/>
          </ac:spMkLst>
        </pc:spChg>
        <pc:spChg chg="mod">
          <ac:chgData name="Jakub Hofman" userId="53285062-d52a-4c88-bcdc-d767b8cc0044" providerId="ADAL" clId="{EC411A44-D838-4CBB-ADCA-16539148A74B}" dt="2020-12-17T21:04:48.542" v="6172" actId="20577"/>
          <ac:spMkLst>
            <pc:docMk/>
            <pc:sldMk cId="2179296868" sldId="1255"/>
            <ac:spMk id="3" creationId="{EF8018AD-7F05-43B5-8A0A-F9BE1CE6451E}"/>
          </ac:spMkLst>
        </pc:spChg>
        <pc:spChg chg="add mod">
          <ac:chgData name="Jakub Hofman" userId="53285062-d52a-4c88-bcdc-d767b8cc0044" providerId="ADAL" clId="{EC411A44-D838-4CBB-ADCA-16539148A74B}" dt="2020-12-11T17:43:11.883" v="4394" actId="1076"/>
          <ac:spMkLst>
            <pc:docMk/>
            <pc:sldMk cId="2179296868" sldId="1255"/>
            <ac:spMk id="7" creationId="{B3996AE9-432F-48EC-9969-15F2D4147B5B}"/>
          </ac:spMkLst>
        </pc:spChg>
        <pc:spChg chg="add mod">
          <ac:chgData name="Jakub Hofman" userId="53285062-d52a-4c88-bcdc-d767b8cc0044" providerId="ADAL" clId="{EC411A44-D838-4CBB-ADCA-16539148A74B}" dt="2020-12-11T19:09:25.969" v="5127" actId="1076"/>
          <ac:spMkLst>
            <pc:docMk/>
            <pc:sldMk cId="2179296868" sldId="1255"/>
            <ac:spMk id="10" creationId="{CC6C2EDF-B62B-4060-B4E6-8B85A40F9B40}"/>
          </ac:spMkLst>
        </pc:spChg>
        <pc:picChg chg="del mod">
          <ac:chgData name="Jakub Hofman" userId="53285062-d52a-4c88-bcdc-d767b8cc0044" providerId="ADAL" clId="{EC411A44-D838-4CBB-ADCA-16539148A74B}" dt="2020-12-11T17:43:14.068" v="4395" actId="478"/>
          <ac:picMkLst>
            <pc:docMk/>
            <pc:sldMk cId="2179296868" sldId="1255"/>
            <ac:picMk id="6" creationId="{78DD5503-3539-4B92-A523-237870949894}"/>
          </ac:picMkLst>
        </pc:picChg>
        <pc:picChg chg="add del mod">
          <ac:chgData name="Jakub Hofman" userId="53285062-d52a-4c88-bcdc-d767b8cc0044" providerId="ADAL" clId="{EC411A44-D838-4CBB-ADCA-16539148A74B}" dt="2020-12-11T23:05:15.285" v="5770" actId="478"/>
          <ac:picMkLst>
            <pc:docMk/>
            <pc:sldMk cId="2179296868" sldId="1255"/>
            <ac:picMk id="8" creationId="{1642597D-FEC8-4E28-A3CA-85075EAC2D91}"/>
          </ac:picMkLst>
        </pc:picChg>
        <pc:picChg chg="add del mod">
          <ac:chgData name="Jakub Hofman" userId="53285062-d52a-4c88-bcdc-d767b8cc0044" providerId="ADAL" clId="{EC411A44-D838-4CBB-ADCA-16539148A74B}" dt="2020-12-11T23:05:14.699" v="5769" actId="22"/>
          <ac:picMkLst>
            <pc:docMk/>
            <pc:sldMk cId="2179296868" sldId="1255"/>
            <ac:picMk id="12" creationId="{47B9DB6B-3FDB-43EF-BE9B-A5240B523207}"/>
          </ac:picMkLst>
        </pc:picChg>
      </pc:sldChg>
      <pc:sldChg chg="modSp new del mod">
        <pc:chgData name="Jakub Hofman" userId="53285062-d52a-4c88-bcdc-d767b8cc0044" providerId="ADAL" clId="{EC411A44-D838-4CBB-ADCA-16539148A74B}" dt="2020-12-11T16:52:36.771" v="4279" actId="2696"/>
        <pc:sldMkLst>
          <pc:docMk/>
          <pc:sldMk cId="18248620" sldId="1256"/>
        </pc:sldMkLst>
        <pc:spChg chg="mod">
          <ac:chgData name="Jakub Hofman" userId="53285062-d52a-4c88-bcdc-d767b8cc0044" providerId="ADAL" clId="{EC411A44-D838-4CBB-ADCA-16539148A74B}" dt="2020-12-10T14:51:10.942" v="451"/>
          <ac:spMkLst>
            <pc:docMk/>
            <pc:sldMk cId="18248620" sldId="1256"/>
            <ac:spMk id="3" creationId="{10428F92-E31D-4603-8DA7-E46F07BD078F}"/>
          </ac:spMkLst>
        </pc:spChg>
      </pc:sldChg>
      <pc:sldChg chg="addSp modSp add del mod">
        <pc:chgData name="Jakub Hofman" userId="53285062-d52a-4c88-bcdc-d767b8cc0044" providerId="ADAL" clId="{EC411A44-D838-4CBB-ADCA-16539148A74B}" dt="2020-12-11T18:23:50.963" v="4720" actId="47"/>
        <pc:sldMkLst>
          <pc:docMk/>
          <pc:sldMk cId="1782679624" sldId="1256"/>
        </pc:sldMkLst>
        <pc:spChg chg="mod">
          <ac:chgData name="Jakub Hofman" userId="53285062-d52a-4c88-bcdc-d767b8cc0044" providerId="ADAL" clId="{EC411A44-D838-4CBB-ADCA-16539148A74B}" dt="2020-12-11T17:45:41.085" v="4593" actId="20577"/>
          <ac:spMkLst>
            <pc:docMk/>
            <pc:sldMk cId="1782679624" sldId="1256"/>
            <ac:spMk id="2" creationId="{409732EA-6768-41CC-9C8E-1BFD5B0F56C7}"/>
          </ac:spMkLst>
        </pc:spChg>
        <pc:spChg chg="mod">
          <ac:chgData name="Jakub Hofman" userId="53285062-d52a-4c88-bcdc-d767b8cc0044" providerId="ADAL" clId="{EC411A44-D838-4CBB-ADCA-16539148A74B}" dt="2020-12-11T18:21:41.463" v="4687" actId="20577"/>
          <ac:spMkLst>
            <pc:docMk/>
            <pc:sldMk cId="1782679624" sldId="1256"/>
            <ac:spMk id="3" creationId="{10428F92-E31D-4603-8DA7-E46F07BD078F}"/>
          </ac:spMkLst>
        </pc:spChg>
        <pc:spChg chg="add mod">
          <ac:chgData name="Jakub Hofman" userId="53285062-d52a-4c88-bcdc-d767b8cc0044" providerId="ADAL" clId="{EC411A44-D838-4CBB-ADCA-16539148A74B}" dt="2020-12-11T18:19:43.143" v="4673" actId="20577"/>
          <ac:spMkLst>
            <pc:docMk/>
            <pc:sldMk cId="1782679624" sldId="1256"/>
            <ac:spMk id="6" creationId="{571D759B-1041-4D02-A5CC-F522AC3380F0}"/>
          </ac:spMkLst>
        </pc:spChg>
        <pc:spChg chg="add mod">
          <ac:chgData name="Jakub Hofman" userId="53285062-d52a-4c88-bcdc-d767b8cc0044" providerId="ADAL" clId="{EC411A44-D838-4CBB-ADCA-16539148A74B}" dt="2020-12-11T18:19:54.974" v="4677" actId="1076"/>
          <ac:spMkLst>
            <pc:docMk/>
            <pc:sldMk cId="1782679624" sldId="1256"/>
            <ac:spMk id="8" creationId="{627CA8CC-4463-49DD-87A7-3901C78B7A7B}"/>
          </ac:spMkLst>
        </pc:spChg>
        <pc:picChg chg="add mod modCrop">
          <ac:chgData name="Jakub Hofman" userId="53285062-d52a-4c88-bcdc-d767b8cc0044" providerId="ADAL" clId="{EC411A44-D838-4CBB-ADCA-16539148A74B}" dt="2020-12-11T18:21:45.134" v="4688" actId="1076"/>
          <ac:picMkLst>
            <pc:docMk/>
            <pc:sldMk cId="1782679624" sldId="1256"/>
            <ac:picMk id="10" creationId="{958C9601-453E-4B3F-862A-6F6157604BB7}"/>
          </ac:picMkLst>
        </pc:picChg>
      </pc:sldChg>
      <pc:sldChg chg="modSp add del mod ord">
        <pc:chgData name="Jakub Hofman" userId="53285062-d52a-4c88-bcdc-d767b8cc0044" providerId="ADAL" clId="{EC411A44-D838-4CBB-ADCA-16539148A74B}" dt="2020-12-11T22:10:59.173" v="5689" actId="2696"/>
        <pc:sldMkLst>
          <pc:docMk/>
          <pc:sldMk cId="3142426971" sldId="1259"/>
        </pc:sldMkLst>
        <pc:spChg chg="mod">
          <ac:chgData name="Jakub Hofman" userId="53285062-d52a-4c88-bcdc-d767b8cc0044" providerId="ADAL" clId="{EC411A44-D838-4CBB-ADCA-16539148A74B}" dt="2020-12-11T09:26:44.977" v="831" actId="20577"/>
          <ac:spMkLst>
            <pc:docMk/>
            <pc:sldMk cId="3142426971" sldId="1259"/>
            <ac:spMk id="3" creationId="{89582A6E-7309-4B1B-BF6A-C58978727E39}"/>
          </ac:spMkLst>
        </pc:spChg>
      </pc:sldChg>
      <pc:sldChg chg="add del">
        <pc:chgData name="Jakub Hofman" userId="53285062-d52a-4c88-bcdc-d767b8cc0044" providerId="ADAL" clId="{EC411A44-D838-4CBB-ADCA-16539148A74B}" dt="2020-12-16T16:30:53.199" v="5866" actId="2696"/>
        <pc:sldMkLst>
          <pc:docMk/>
          <pc:sldMk cId="3189514758" sldId="1259"/>
        </pc:sldMkLst>
      </pc:sldChg>
      <pc:sldChg chg="add del">
        <pc:chgData name="Jakub Hofman" userId="53285062-d52a-4c88-bcdc-d767b8cc0044" providerId="ADAL" clId="{EC411A44-D838-4CBB-ADCA-16539148A74B}" dt="2020-12-11T07:04:08.715" v="566" actId="47"/>
        <pc:sldMkLst>
          <pc:docMk/>
          <pc:sldMk cId="395261933" sldId="1260"/>
        </pc:sldMkLst>
      </pc:sldChg>
      <pc:sldChg chg="modSp add del mod">
        <pc:chgData name="Jakub Hofman" userId="53285062-d52a-4c88-bcdc-d767b8cc0044" providerId="ADAL" clId="{EC411A44-D838-4CBB-ADCA-16539148A74B}" dt="2020-12-11T22:10:59.173" v="5689" actId="2696"/>
        <pc:sldMkLst>
          <pc:docMk/>
          <pc:sldMk cId="3237545122" sldId="1260"/>
        </pc:sldMkLst>
        <pc:spChg chg="mod">
          <ac:chgData name="Jakub Hofman" userId="53285062-d52a-4c88-bcdc-d767b8cc0044" providerId="ADAL" clId="{EC411A44-D838-4CBB-ADCA-16539148A74B}" dt="2020-12-11T17:29:06.885" v="4314" actId="6549"/>
          <ac:spMkLst>
            <pc:docMk/>
            <pc:sldMk cId="3237545122" sldId="1260"/>
            <ac:spMk id="3" creationId="{8BD5B543-B3BF-4F8B-9F22-E237E218D54E}"/>
          </ac:spMkLst>
        </pc:spChg>
      </pc:sldChg>
      <pc:sldChg chg="add del">
        <pc:chgData name="Jakub Hofman" userId="53285062-d52a-4c88-bcdc-d767b8cc0044" providerId="ADAL" clId="{EC411A44-D838-4CBB-ADCA-16539148A74B}" dt="2020-12-16T16:30:53.199" v="5866" actId="2696"/>
        <pc:sldMkLst>
          <pc:docMk/>
          <pc:sldMk cId="4109613360" sldId="1260"/>
        </pc:sldMkLst>
      </pc:sldChg>
      <pc:sldChg chg="addSp modSp new del mod">
        <pc:chgData name="Jakub Hofman" userId="53285062-d52a-4c88-bcdc-d767b8cc0044" providerId="ADAL" clId="{EC411A44-D838-4CBB-ADCA-16539148A74B}" dt="2020-12-11T16:53:00.109" v="4282" actId="2696"/>
        <pc:sldMkLst>
          <pc:docMk/>
          <pc:sldMk cId="392819060" sldId="1261"/>
        </pc:sldMkLst>
        <pc:spChg chg="mod">
          <ac:chgData name="Jakub Hofman" userId="53285062-d52a-4c88-bcdc-d767b8cc0044" providerId="ADAL" clId="{EC411A44-D838-4CBB-ADCA-16539148A74B}" dt="2020-12-11T07:52:59.104" v="630"/>
          <ac:spMkLst>
            <pc:docMk/>
            <pc:sldMk cId="392819060" sldId="1261"/>
            <ac:spMk id="3" creationId="{602B5D60-88FB-4D21-806F-B637EFB4FDF3}"/>
          </ac:spMkLst>
        </pc:spChg>
        <pc:picChg chg="add mod">
          <ac:chgData name="Jakub Hofman" userId="53285062-d52a-4c88-bcdc-d767b8cc0044" providerId="ADAL" clId="{EC411A44-D838-4CBB-ADCA-16539148A74B}" dt="2020-12-11T07:52:27.105" v="627" actId="1076"/>
          <ac:picMkLst>
            <pc:docMk/>
            <pc:sldMk cId="392819060" sldId="1261"/>
            <ac:picMk id="6" creationId="{477AB496-DE85-4484-B371-43C7EBF885B0}"/>
          </ac:picMkLst>
        </pc:picChg>
        <pc:picChg chg="add mod">
          <ac:chgData name="Jakub Hofman" userId="53285062-d52a-4c88-bcdc-d767b8cc0044" providerId="ADAL" clId="{EC411A44-D838-4CBB-ADCA-16539148A74B}" dt="2020-12-11T16:52:57.015" v="4281" actId="14100"/>
          <ac:picMkLst>
            <pc:docMk/>
            <pc:sldMk cId="392819060" sldId="1261"/>
            <ac:picMk id="8" creationId="{63B8CFBE-5524-4837-8CB1-393E8C1EFAB8}"/>
          </ac:picMkLst>
        </pc:picChg>
        <pc:picChg chg="add">
          <ac:chgData name="Jakub Hofman" userId="53285062-d52a-4c88-bcdc-d767b8cc0044" providerId="ADAL" clId="{EC411A44-D838-4CBB-ADCA-16539148A74B}" dt="2020-12-11T07:54:05.334" v="632" actId="22"/>
          <ac:picMkLst>
            <pc:docMk/>
            <pc:sldMk cId="392819060" sldId="1261"/>
            <ac:picMk id="10" creationId="{D3AED359-A5CA-4FDD-A61E-1993992D2D2E}"/>
          </ac:picMkLst>
        </pc:picChg>
      </pc:sldChg>
      <pc:sldChg chg="addSp modSp new del mod">
        <pc:chgData name="Jakub Hofman" userId="53285062-d52a-4c88-bcdc-d767b8cc0044" providerId="ADAL" clId="{EC411A44-D838-4CBB-ADCA-16539148A74B}" dt="2020-12-11T12:15:13.370" v="2524" actId="2696"/>
        <pc:sldMkLst>
          <pc:docMk/>
          <pc:sldMk cId="1132964516" sldId="1262"/>
        </pc:sldMkLst>
        <pc:spChg chg="mod">
          <ac:chgData name="Jakub Hofman" userId="53285062-d52a-4c88-bcdc-d767b8cc0044" providerId="ADAL" clId="{EC411A44-D838-4CBB-ADCA-16539148A74B}" dt="2020-12-11T08:00:09.379" v="645" actId="20577"/>
          <ac:spMkLst>
            <pc:docMk/>
            <pc:sldMk cId="1132964516" sldId="1262"/>
            <ac:spMk id="2" creationId="{A12A999C-BF90-45F4-B09D-F39072DF079C}"/>
          </ac:spMkLst>
        </pc:spChg>
        <pc:spChg chg="add mod">
          <ac:chgData name="Jakub Hofman" userId="53285062-d52a-4c88-bcdc-d767b8cc0044" providerId="ADAL" clId="{EC411A44-D838-4CBB-ADCA-16539148A74B}" dt="2020-12-11T08:01:24.842" v="702" actId="1076"/>
          <ac:spMkLst>
            <pc:docMk/>
            <pc:sldMk cId="1132964516" sldId="1262"/>
            <ac:spMk id="7" creationId="{39ED502E-D21D-440A-B6C6-D5CD63B6FE5B}"/>
          </ac:spMkLst>
        </pc:spChg>
        <pc:picChg chg="add mod">
          <ac:chgData name="Jakub Hofman" userId="53285062-d52a-4c88-bcdc-d767b8cc0044" providerId="ADAL" clId="{EC411A44-D838-4CBB-ADCA-16539148A74B}" dt="2020-12-11T08:00:18.042" v="648" actId="1076"/>
          <ac:picMkLst>
            <pc:docMk/>
            <pc:sldMk cId="1132964516" sldId="1262"/>
            <ac:picMk id="6" creationId="{F5FF8B76-8F1B-48B3-950E-F2E0FEE6B276}"/>
          </ac:picMkLst>
        </pc:picChg>
      </pc:sldChg>
      <pc:sldChg chg="modSp add mod">
        <pc:chgData name="Jakub Hofman" userId="53285062-d52a-4c88-bcdc-d767b8cc0044" providerId="ADAL" clId="{EC411A44-D838-4CBB-ADCA-16539148A74B}" dt="2020-12-11T16:38:04.687" v="4122" actId="20577"/>
        <pc:sldMkLst>
          <pc:docMk/>
          <pc:sldMk cId="615356236" sldId="1263"/>
        </pc:sldMkLst>
        <pc:spChg chg="mod">
          <ac:chgData name="Jakub Hofman" userId="53285062-d52a-4c88-bcdc-d767b8cc0044" providerId="ADAL" clId="{EC411A44-D838-4CBB-ADCA-16539148A74B}" dt="2020-12-11T16:38:04.687" v="4122" actId="20577"/>
          <ac:spMkLst>
            <pc:docMk/>
            <pc:sldMk cId="615356236" sldId="1263"/>
            <ac:spMk id="2" creationId="{C5D8852E-A85A-45C4-8A77-80DB1C5323AD}"/>
          </ac:spMkLst>
        </pc:spChg>
        <pc:spChg chg="mod">
          <ac:chgData name="Jakub Hofman" userId="53285062-d52a-4c88-bcdc-d767b8cc0044" providerId="ADAL" clId="{EC411A44-D838-4CBB-ADCA-16539148A74B}" dt="2020-12-11T16:38:01.719" v="4117" actId="1076"/>
          <ac:spMkLst>
            <pc:docMk/>
            <pc:sldMk cId="615356236" sldId="1263"/>
            <ac:spMk id="7" creationId="{7DD34972-3A57-4827-8CF2-48062BD06A05}"/>
          </ac:spMkLst>
        </pc:spChg>
        <pc:picChg chg="mod">
          <ac:chgData name="Jakub Hofman" userId="53285062-d52a-4c88-bcdc-d767b8cc0044" providerId="ADAL" clId="{EC411A44-D838-4CBB-ADCA-16539148A74B}" dt="2020-12-11T16:37:58.062" v="4116" actId="1076"/>
          <ac:picMkLst>
            <pc:docMk/>
            <pc:sldMk cId="615356236" sldId="1263"/>
            <ac:picMk id="6" creationId="{2AF01C32-4645-4131-AE86-3D53567B5732}"/>
          </ac:picMkLst>
        </pc:picChg>
      </pc:sldChg>
      <pc:sldChg chg="addSp modSp new del mod">
        <pc:chgData name="Jakub Hofman" userId="53285062-d52a-4c88-bcdc-d767b8cc0044" providerId="ADAL" clId="{EC411A44-D838-4CBB-ADCA-16539148A74B}" dt="2020-12-11T16:37:43.970" v="4114" actId="2696"/>
        <pc:sldMkLst>
          <pc:docMk/>
          <pc:sldMk cId="2436162282" sldId="1263"/>
        </pc:sldMkLst>
        <pc:spChg chg="add mod">
          <ac:chgData name="Jakub Hofman" userId="53285062-d52a-4c88-bcdc-d767b8cc0044" providerId="ADAL" clId="{EC411A44-D838-4CBB-ADCA-16539148A74B}" dt="2020-12-11T08:02:35.705" v="705"/>
          <ac:spMkLst>
            <pc:docMk/>
            <pc:sldMk cId="2436162282" sldId="1263"/>
            <ac:spMk id="7" creationId="{7DD34972-3A57-4827-8CF2-48062BD06A05}"/>
          </ac:spMkLst>
        </pc:spChg>
        <pc:picChg chg="add">
          <ac:chgData name="Jakub Hofman" userId="53285062-d52a-4c88-bcdc-d767b8cc0044" providerId="ADAL" clId="{EC411A44-D838-4CBB-ADCA-16539148A74B}" dt="2020-12-11T08:02:20.198" v="704" actId="22"/>
          <ac:picMkLst>
            <pc:docMk/>
            <pc:sldMk cId="2436162282" sldId="1263"/>
            <ac:picMk id="6" creationId="{2AF01C32-4645-4131-AE86-3D53567B5732}"/>
          </ac:picMkLst>
        </pc:picChg>
      </pc:sldChg>
      <pc:sldChg chg="new del">
        <pc:chgData name="Jakub Hofman" userId="53285062-d52a-4c88-bcdc-d767b8cc0044" providerId="ADAL" clId="{EC411A44-D838-4CBB-ADCA-16539148A74B}" dt="2020-12-11T11:04:13.615" v="1312" actId="47"/>
        <pc:sldMkLst>
          <pc:docMk/>
          <pc:sldMk cId="723194662" sldId="1264"/>
        </pc:sldMkLst>
      </pc:sldChg>
      <pc:sldChg chg="add del">
        <pc:chgData name="Jakub Hofman" userId="53285062-d52a-4c88-bcdc-d767b8cc0044" providerId="ADAL" clId="{EC411A44-D838-4CBB-ADCA-16539148A74B}" dt="2020-12-11T11:42:21.403" v="2001" actId="2696"/>
        <pc:sldMkLst>
          <pc:docMk/>
          <pc:sldMk cId="1041481623" sldId="1265"/>
        </pc:sldMkLst>
      </pc:sldChg>
      <pc:sldChg chg="addSp delSp modSp new del mod">
        <pc:chgData name="Jakub Hofman" userId="53285062-d52a-4c88-bcdc-d767b8cc0044" providerId="ADAL" clId="{EC411A44-D838-4CBB-ADCA-16539148A74B}" dt="2020-12-11T11:42:07.544" v="1999" actId="2696"/>
        <pc:sldMkLst>
          <pc:docMk/>
          <pc:sldMk cId="1976860705" sldId="1265"/>
        </pc:sldMkLst>
        <pc:spChg chg="mod">
          <ac:chgData name="Jakub Hofman" userId="53285062-d52a-4c88-bcdc-d767b8cc0044" providerId="ADAL" clId="{EC411A44-D838-4CBB-ADCA-16539148A74B}" dt="2020-12-11T11:42:04.722" v="1998" actId="20577"/>
          <ac:spMkLst>
            <pc:docMk/>
            <pc:sldMk cId="1976860705" sldId="1265"/>
            <ac:spMk id="2" creationId="{E65BBB08-C281-4BFF-ADC2-09F338A8219D}"/>
          </ac:spMkLst>
        </pc:spChg>
        <pc:spChg chg="mod">
          <ac:chgData name="Jakub Hofman" userId="53285062-d52a-4c88-bcdc-d767b8cc0044" providerId="ADAL" clId="{EC411A44-D838-4CBB-ADCA-16539148A74B}" dt="2020-12-11T11:41:56.541" v="1984" actId="113"/>
          <ac:spMkLst>
            <pc:docMk/>
            <pc:sldMk cId="1976860705" sldId="1265"/>
            <ac:spMk id="3" creationId="{7C93C84E-D808-43E4-89A0-099D7B81A670}"/>
          </ac:spMkLst>
        </pc:spChg>
        <pc:spChg chg="add del mod">
          <ac:chgData name="Jakub Hofman" userId="53285062-d52a-4c88-bcdc-d767b8cc0044" providerId="ADAL" clId="{EC411A44-D838-4CBB-ADCA-16539148A74B}" dt="2020-12-11T11:41:59.491" v="1985" actId="478"/>
          <ac:spMkLst>
            <pc:docMk/>
            <pc:sldMk cId="1976860705" sldId="1265"/>
            <ac:spMk id="6" creationId="{7CDD1DDC-7AD4-48AD-BAB3-376E3921CEBC}"/>
          </ac:spMkLst>
        </pc:spChg>
        <pc:spChg chg="add del mod">
          <ac:chgData name="Jakub Hofman" userId="53285062-d52a-4c88-bcdc-d767b8cc0044" providerId="ADAL" clId="{EC411A44-D838-4CBB-ADCA-16539148A74B}" dt="2020-12-11T11:23:18.234" v="1563" actId="478"/>
          <ac:spMkLst>
            <pc:docMk/>
            <pc:sldMk cId="1976860705" sldId="1265"/>
            <ac:spMk id="8" creationId="{3083E6F5-E1F2-4352-8B7A-E9D50FF61C9A}"/>
          </ac:spMkLst>
        </pc:spChg>
      </pc:sldChg>
      <pc:sldChg chg="addSp modSp add mod">
        <pc:chgData name="Jakub Hofman" userId="53285062-d52a-4c88-bcdc-d767b8cc0044" providerId="ADAL" clId="{EC411A44-D838-4CBB-ADCA-16539148A74B}" dt="2020-12-11T11:55:53.211" v="2360" actId="1076"/>
        <pc:sldMkLst>
          <pc:docMk/>
          <pc:sldMk cId="3421210490" sldId="1265"/>
        </pc:sldMkLst>
        <pc:spChg chg="add mod">
          <ac:chgData name="Jakub Hofman" userId="53285062-d52a-4c88-bcdc-d767b8cc0044" providerId="ADAL" clId="{EC411A44-D838-4CBB-ADCA-16539148A74B}" dt="2020-12-11T11:48:05.035" v="2122" actId="1076"/>
          <ac:spMkLst>
            <pc:docMk/>
            <pc:sldMk cId="3421210490" sldId="1265"/>
            <ac:spMk id="6" creationId="{60CEBE7D-3C0E-4E47-9DF5-95A54AE41628}"/>
          </ac:spMkLst>
        </pc:spChg>
        <pc:spChg chg="add mod">
          <ac:chgData name="Jakub Hofman" userId="53285062-d52a-4c88-bcdc-d767b8cc0044" providerId="ADAL" clId="{EC411A44-D838-4CBB-ADCA-16539148A74B}" dt="2020-12-11T11:55:53.211" v="2360" actId="1076"/>
          <ac:spMkLst>
            <pc:docMk/>
            <pc:sldMk cId="3421210490" sldId="1265"/>
            <ac:spMk id="9" creationId="{775D0E58-07C6-49E2-B7C2-CEF9523B24A0}"/>
          </ac:spMkLst>
        </pc:spChg>
        <pc:picChg chg="add mod">
          <ac:chgData name="Jakub Hofman" userId="53285062-d52a-4c88-bcdc-d767b8cc0044" providerId="ADAL" clId="{EC411A44-D838-4CBB-ADCA-16539148A74B}" dt="2020-12-11T11:55:12.698" v="2350" actId="1076"/>
          <ac:picMkLst>
            <pc:docMk/>
            <pc:sldMk cId="3421210490" sldId="1265"/>
            <ac:picMk id="7" creationId="{F53286AE-F5A1-4F9F-B6C7-5069EEBA0084}"/>
          </ac:picMkLst>
        </pc:picChg>
      </pc:sldChg>
      <pc:sldChg chg="addSp delSp modSp add mod">
        <pc:chgData name="Jakub Hofman" userId="53285062-d52a-4c88-bcdc-d767b8cc0044" providerId="ADAL" clId="{EC411A44-D838-4CBB-ADCA-16539148A74B}" dt="2020-12-11T11:30:44.280" v="1580" actId="1582"/>
        <pc:sldMkLst>
          <pc:docMk/>
          <pc:sldMk cId="358378864" sldId="1266"/>
        </pc:sldMkLst>
        <pc:spChg chg="mod">
          <ac:chgData name="Jakub Hofman" userId="53285062-d52a-4c88-bcdc-d767b8cc0044" providerId="ADAL" clId="{EC411A44-D838-4CBB-ADCA-16539148A74B}" dt="2020-12-11T11:30:21.399" v="1575"/>
          <ac:spMkLst>
            <pc:docMk/>
            <pc:sldMk cId="358378864" sldId="1266"/>
            <ac:spMk id="2" creationId="{49C27EE2-AA9C-4E64-B3F8-CE3444FE5753}"/>
          </ac:spMkLst>
        </pc:spChg>
        <pc:spChg chg="del">
          <ac:chgData name="Jakub Hofman" userId="53285062-d52a-4c88-bcdc-d767b8cc0044" providerId="ADAL" clId="{EC411A44-D838-4CBB-ADCA-16539148A74B}" dt="2020-12-11T11:24:47.521" v="1574" actId="478"/>
          <ac:spMkLst>
            <pc:docMk/>
            <pc:sldMk cId="358378864" sldId="1266"/>
            <ac:spMk id="3" creationId="{EA28E281-238A-4E23-AFCD-92147E38AAF7}"/>
          </ac:spMkLst>
        </pc:spChg>
        <pc:spChg chg="add mod">
          <ac:chgData name="Jakub Hofman" userId="53285062-d52a-4c88-bcdc-d767b8cc0044" providerId="ADAL" clId="{EC411A44-D838-4CBB-ADCA-16539148A74B}" dt="2020-12-11T11:30:44.280" v="1580" actId="1582"/>
          <ac:spMkLst>
            <pc:docMk/>
            <pc:sldMk cId="358378864" sldId="1266"/>
            <ac:spMk id="5" creationId="{EC489647-6B37-428B-987A-8CEC416DAE71}"/>
          </ac:spMkLst>
        </pc:spChg>
        <pc:spChg chg="mod">
          <ac:chgData name="Jakub Hofman" userId="53285062-d52a-4c88-bcdc-d767b8cc0044" providerId="ADAL" clId="{EC411A44-D838-4CBB-ADCA-16539148A74B}" dt="2020-12-11T11:24:44.224" v="1573" actId="1076"/>
          <ac:spMkLst>
            <pc:docMk/>
            <pc:sldMk cId="358378864" sldId="1266"/>
            <ac:spMk id="7" creationId="{909A99F9-231F-4772-9F50-0795D167920A}"/>
          </ac:spMkLst>
        </pc:spChg>
        <pc:picChg chg="mod modCrop">
          <ac:chgData name="Jakub Hofman" userId="53285062-d52a-4c88-bcdc-d767b8cc0044" providerId="ADAL" clId="{EC411A44-D838-4CBB-ADCA-16539148A74B}" dt="2020-12-11T11:24:37.649" v="1571" actId="1076"/>
          <ac:picMkLst>
            <pc:docMk/>
            <pc:sldMk cId="358378864" sldId="1266"/>
            <ac:picMk id="6" creationId="{47CF7DB2-6200-4997-B539-A920D99408CD}"/>
          </ac:picMkLst>
        </pc:picChg>
        <pc:picChg chg="del">
          <ac:chgData name="Jakub Hofman" userId="53285062-d52a-4c88-bcdc-d767b8cc0044" providerId="ADAL" clId="{EC411A44-D838-4CBB-ADCA-16539148A74B}" dt="2020-12-11T11:23:54.452" v="1566" actId="21"/>
          <ac:picMkLst>
            <pc:docMk/>
            <pc:sldMk cId="358378864" sldId="1266"/>
            <ac:picMk id="9" creationId="{45212BE8-8750-47A0-9FBB-5E83C1D11DEF}"/>
          </ac:picMkLst>
        </pc:picChg>
      </pc:sldChg>
      <pc:sldChg chg="addSp modSp new del mod">
        <pc:chgData name="Jakub Hofman" userId="53285062-d52a-4c88-bcdc-d767b8cc0044" providerId="ADAL" clId="{EC411A44-D838-4CBB-ADCA-16539148A74B}" dt="2020-12-11T11:23:33.764" v="1564" actId="2696"/>
        <pc:sldMkLst>
          <pc:docMk/>
          <pc:sldMk cId="3136969012" sldId="1266"/>
        </pc:sldMkLst>
        <pc:spChg chg="add mod">
          <ac:chgData name="Jakub Hofman" userId="53285062-d52a-4c88-bcdc-d767b8cc0044" providerId="ADAL" clId="{EC411A44-D838-4CBB-ADCA-16539148A74B}" dt="2020-12-11T08:22:40.955" v="749"/>
          <ac:spMkLst>
            <pc:docMk/>
            <pc:sldMk cId="3136969012" sldId="1266"/>
            <ac:spMk id="7" creationId="{909A99F9-231F-4772-9F50-0795D167920A}"/>
          </ac:spMkLst>
        </pc:spChg>
        <pc:picChg chg="add">
          <ac:chgData name="Jakub Hofman" userId="53285062-d52a-4c88-bcdc-d767b8cc0044" providerId="ADAL" clId="{EC411A44-D838-4CBB-ADCA-16539148A74B}" dt="2020-12-11T08:22:31.456" v="747" actId="22"/>
          <ac:picMkLst>
            <pc:docMk/>
            <pc:sldMk cId="3136969012" sldId="1266"/>
            <ac:picMk id="6" creationId="{47CF7DB2-6200-4997-B539-A920D99408CD}"/>
          </ac:picMkLst>
        </pc:picChg>
        <pc:picChg chg="add mod">
          <ac:chgData name="Jakub Hofman" userId="53285062-d52a-4c88-bcdc-d767b8cc0044" providerId="ADAL" clId="{EC411A44-D838-4CBB-ADCA-16539148A74B}" dt="2020-12-11T08:23:19.252" v="752" actId="1076"/>
          <ac:picMkLst>
            <pc:docMk/>
            <pc:sldMk cId="3136969012" sldId="1266"/>
            <ac:picMk id="9" creationId="{45212BE8-8750-47A0-9FBB-5E83C1D11DEF}"/>
          </ac:picMkLst>
        </pc:picChg>
      </pc:sldChg>
      <pc:sldChg chg="delSp modSp add del mod">
        <pc:chgData name="Jakub Hofman" userId="53285062-d52a-4c88-bcdc-d767b8cc0044" providerId="ADAL" clId="{EC411A44-D838-4CBB-ADCA-16539148A74B}" dt="2020-12-11T12:01:33.695" v="2418" actId="47"/>
        <pc:sldMkLst>
          <pc:docMk/>
          <pc:sldMk cId="296127956" sldId="1267"/>
        </pc:sldMkLst>
        <pc:spChg chg="mod">
          <ac:chgData name="Jakub Hofman" userId="53285062-d52a-4c88-bcdc-d767b8cc0044" providerId="ADAL" clId="{EC411A44-D838-4CBB-ADCA-16539148A74B}" dt="2020-12-11T11:58:13.393" v="2372"/>
          <ac:spMkLst>
            <pc:docMk/>
            <pc:sldMk cId="296127956" sldId="1267"/>
            <ac:spMk id="2" creationId="{90463EC0-E5AA-489B-8C33-2C5FD8DB0AB9}"/>
          </ac:spMkLst>
        </pc:spChg>
        <pc:spChg chg="del">
          <ac:chgData name="Jakub Hofman" userId="53285062-d52a-4c88-bcdc-d767b8cc0044" providerId="ADAL" clId="{EC411A44-D838-4CBB-ADCA-16539148A74B}" dt="2020-12-11T11:59:48.339" v="2393" actId="21"/>
          <ac:spMkLst>
            <pc:docMk/>
            <pc:sldMk cId="296127956" sldId="1267"/>
            <ac:spMk id="7" creationId="{EDA84BBB-8FC2-4FA5-B2FA-E3885E290C53}"/>
          </ac:spMkLst>
        </pc:spChg>
        <pc:picChg chg="del">
          <ac:chgData name="Jakub Hofman" userId="53285062-d52a-4c88-bcdc-d767b8cc0044" providerId="ADAL" clId="{EC411A44-D838-4CBB-ADCA-16539148A74B}" dt="2020-12-11T11:59:48.339" v="2393" actId="21"/>
          <ac:picMkLst>
            <pc:docMk/>
            <pc:sldMk cId="296127956" sldId="1267"/>
            <ac:picMk id="6" creationId="{FB804FDF-B1BD-4F8E-B0E4-40601FF1A583}"/>
          </ac:picMkLst>
        </pc:picChg>
        <pc:picChg chg="del">
          <ac:chgData name="Jakub Hofman" userId="53285062-d52a-4c88-bcdc-d767b8cc0044" providerId="ADAL" clId="{EC411A44-D838-4CBB-ADCA-16539148A74B}" dt="2020-12-11T11:59:48.339" v="2393" actId="21"/>
          <ac:picMkLst>
            <pc:docMk/>
            <pc:sldMk cId="296127956" sldId="1267"/>
            <ac:picMk id="9" creationId="{431FE23D-DF65-4EF6-8C69-53E16EB5A6E3}"/>
          </ac:picMkLst>
        </pc:picChg>
      </pc:sldChg>
      <pc:sldChg chg="modSp new del mod">
        <pc:chgData name="Jakub Hofman" userId="53285062-d52a-4c88-bcdc-d767b8cc0044" providerId="ADAL" clId="{EC411A44-D838-4CBB-ADCA-16539148A74B}" dt="2020-12-11T08:24:16.902" v="755" actId="47"/>
        <pc:sldMkLst>
          <pc:docMk/>
          <pc:sldMk cId="2107558830" sldId="1267"/>
        </pc:sldMkLst>
        <pc:spChg chg="mod">
          <ac:chgData name="Jakub Hofman" userId="53285062-d52a-4c88-bcdc-d767b8cc0044" providerId="ADAL" clId="{EC411A44-D838-4CBB-ADCA-16539148A74B}" dt="2020-12-11T08:24:04.306" v="754"/>
          <ac:spMkLst>
            <pc:docMk/>
            <pc:sldMk cId="2107558830" sldId="1267"/>
            <ac:spMk id="3" creationId="{87E0828E-8EA2-4A3D-B6C7-54E949C720CF}"/>
          </ac:spMkLst>
        </pc:spChg>
      </pc:sldChg>
      <pc:sldChg chg="addSp modSp new del mod">
        <pc:chgData name="Jakub Hofman" userId="53285062-d52a-4c88-bcdc-d767b8cc0044" providerId="ADAL" clId="{EC411A44-D838-4CBB-ADCA-16539148A74B}" dt="2020-12-11T11:58:01.444" v="2370" actId="2696"/>
        <pc:sldMkLst>
          <pc:docMk/>
          <pc:sldMk cId="2688210363" sldId="1267"/>
        </pc:sldMkLst>
        <pc:spChg chg="add mod">
          <ac:chgData name="Jakub Hofman" userId="53285062-d52a-4c88-bcdc-d767b8cc0044" providerId="ADAL" clId="{EC411A44-D838-4CBB-ADCA-16539148A74B}" dt="2020-12-11T08:25:24.053" v="758"/>
          <ac:spMkLst>
            <pc:docMk/>
            <pc:sldMk cId="2688210363" sldId="1267"/>
            <ac:spMk id="7" creationId="{EDA84BBB-8FC2-4FA5-B2FA-E3885E290C53}"/>
          </ac:spMkLst>
        </pc:spChg>
        <pc:picChg chg="add">
          <ac:chgData name="Jakub Hofman" userId="53285062-d52a-4c88-bcdc-d767b8cc0044" providerId="ADAL" clId="{EC411A44-D838-4CBB-ADCA-16539148A74B}" dt="2020-12-11T08:25:15.904" v="757" actId="22"/>
          <ac:picMkLst>
            <pc:docMk/>
            <pc:sldMk cId="2688210363" sldId="1267"/>
            <ac:picMk id="6" creationId="{FB804FDF-B1BD-4F8E-B0E4-40601FF1A583}"/>
          </ac:picMkLst>
        </pc:picChg>
        <pc:picChg chg="add mod">
          <ac:chgData name="Jakub Hofman" userId="53285062-d52a-4c88-bcdc-d767b8cc0044" providerId="ADAL" clId="{EC411A44-D838-4CBB-ADCA-16539148A74B}" dt="2020-12-11T11:57:59.307" v="2369" actId="1076"/>
          <ac:picMkLst>
            <pc:docMk/>
            <pc:sldMk cId="2688210363" sldId="1267"/>
            <ac:picMk id="9" creationId="{431FE23D-DF65-4EF6-8C69-53E16EB5A6E3}"/>
          </ac:picMkLst>
        </pc:picChg>
      </pc:sldChg>
      <pc:sldChg chg="add">
        <pc:chgData name="Jakub Hofman" userId="53285062-d52a-4c88-bcdc-d767b8cc0044" providerId="ADAL" clId="{EC411A44-D838-4CBB-ADCA-16539148A74B}" dt="2020-12-11T12:02:33.409" v="2434"/>
        <pc:sldMkLst>
          <pc:docMk/>
          <pc:sldMk cId="695146859" sldId="1268"/>
        </pc:sldMkLst>
      </pc:sldChg>
      <pc:sldChg chg="addSp modSp new del mod">
        <pc:chgData name="Jakub Hofman" userId="53285062-d52a-4c88-bcdc-d767b8cc0044" providerId="ADAL" clId="{EC411A44-D838-4CBB-ADCA-16539148A74B}" dt="2020-12-11T12:02:24.403" v="2433" actId="2696"/>
        <pc:sldMkLst>
          <pc:docMk/>
          <pc:sldMk cId="1515307538" sldId="1268"/>
        </pc:sldMkLst>
        <pc:spChg chg="mod">
          <ac:chgData name="Jakub Hofman" userId="53285062-d52a-4c88-bcdc-d767b8cc0044" providerId="ADAL" clId="{EC411A44-D838-4CBB-ADCA-16539148A74B}" dt="2020-12-11T12:02:18.224" v="2432" actId="20577"/>
          <ac:spMkLst>
            <pc:docMk/>
            <pc:sldMk cId="1515307538" sldId="1268"/>
            <ac:spMk id="2" creationId="{E7B6836D-2FE2-42DB-AF72-EED76A5A8C47}"/>
          </ac:spMkLst>
        </pc:spChg>
        <pc:spChg chg="add mod">
          <ac:chgData name="Jakub Hofman" userId="53285062-d52a-4c88-bcdc-d767b8cc0044" providerId="ADAL" clId="{EC411A44-D838-4CBB-ADCA-16539148A74B}" dt="2020-12-11T12:01:54.411" v="2423" actId="1076"/>
          <ac:spMkLst>
            <pc:docMk/>
            <pc:sldMk cId="1515307538" sldId="1268"/>
            <ac:spMk id="7" creationId="{1E0E3F66-9001-41D9-85F1-865E2AC6BDAD}"/>
          </ac:spMkLst>
        </pc:spChg>
        <pc:picChg chg="add mod modCrop">
          <ac:chgData name="Jakub Hofman" userId="53285062-d52a-4c88-bcdc-d767b8cc0044" providerId="ADAL" clId="{EC411A44-D838-4CBB-ADCA-16539148A74B}" dt="2020-12-11T12:02:13.324" v="2426" actId="14100"/>
          <ac:picMkLst>
            <pc:docMk/>
            <pc:sldMk cId="1515307538" sldId="1268"/>
            <ac:picMk id="6" creationId="{50FF2379-A1EA-45D9-8484-43434672C57F}"/>
          </ac:picMkLst>
        </pc:picChg>
      </pc:sldChg>
      <pc:sldChg chg="addSp delSp modSp new del mod">
        <pc:chgData name="Jakub Hofman" userId="53285062-d52a-4c88-bcdc-d767b8cc0044" providerId="ADAL" clId="{EC411A44-D838-4CBB-ADCA-16539148A74B}" dt="2020-12-11T11:33:54.497" v="1613" actId="47"/>
        <pc:sldMkLst>
          <pc:docMk/>
          <pc:sldMk cId="1439116654" sldId="1269"/>
        </pc:sldMkLst>
        <pc:spChg chg="mod">
          <ac:chgData name="Jakub Hofman" userId="53285062-d52a-4c88-bcdc-d767b8cc0044" providerId="ADAL" clId="{EC411A44-D838-4CBB-ADCA-16539148A74B}" dt="2020-12-11T08:28:25.789" v="779" actId="20577"/>
          <ac:spMkLst>
            <pc:docMk/>
            <pc:sldMk cId="1439116654" sldId="1269"/>
            <ac:spMk id="2" creationId="{36D173F3-A15C-4DFC-ADFA-498A1F9D2E92}"/>
          </ac:spMkLst>
        </pc:spChg>
        <pc:spChg chg="del">
          <ac:chgData name="Jakub Hofman" userId="53285062-d52a-4c88-bcdc-d767b8cc0044" providerId="ADAL" clId="{EC411A44-D838-4CBB-ADCA-16539148A74B}" dt="2020-12-11T08:28:29.352" v="780" actId="22"/>
          <ac:spMkLst>
            <pc:docMk/>
            <pc:sldMk cId="1439116654" sldId="1269"/>
            <ac:spMk id="3" creationId="{694DB8AB-4B58-49B0-A390-1D2F2B3324A6}"/>
          </ac:spMkLst>
        </pc:spChg>
        <pc:spChg chg="add mod">
          <ac:chgData name="Jakub Hofman" userId="53285062-d52a-4c88-bcdc-d767b8cc0044" providerId="ADAL" clId="{EC411A44-D838-4CBB-ADCA-16539148A74B}" dt="2020-12-11T08:28:36.581" v="782"/>
          <ac:spMkLst>
            <pc:docMk/>
            <pc:sldMk cId="1439116654" sldId="1269"/>
            <ac:spMk id="7" creationId="{E85962DC-3407-4DB4-B518-F13C2380104F}"/>
          </ac:spMkLst>
        </pc:spChg>
        <pc:picChg chg="add mod ord">
          <ac:chgData name="Jakub Hofman" userId="53285062-d52a-4c88-bcdc-d767b8cc0044" providerId="ADAL" clId="{EC411A44-D838-4CBB-ADCA-16539148A74B}" dt="2020-12-11T08:28:30.860" v="781" actId="1076"/>
          <ac:picMkLst>
            <pc:docMk/>
            <pc:sldMk cId="1439116654" sldId="1269"/>
            <ac:picMk id="6" creationId="{AF21DDE4-D773-406A-AE3D-2C0E1F8EC867}"/>
          </ac:picMkLst>
        </pc:picChg>
      </pc:sldChg>
      <pc:sldChg chg="add del">
        <pc:chgData name="Jakub Hofman" userId="53285062-d52a-4c88-bcdc-d767b8cc0044" providerId="ADAL" clId="{EC411A44-D838-4CBB-ADCA-16539148A74B}" dt="2020-12-11T12:18:22.974" v="2548" actId="2696"/>
        <pc:sldMkLst>
          <pc:docMk/>
          <pc:sldMk cId="684320953" sldId="1270"/>
        </pc:sldMkLst>
      </pc:sldChg>
      <pc:sldChg chg="add del">
        <pc:chgData name="Jakub Hofman" userId="53285062-d52a-4c88-bcdc-d767b8cc0044" providerId="ADAL" clId="{EC411A44-D838-4CBB-ADCA-16539148A74B}" dt="2020-12-11T12:03:17.277" v="2444" actId="2696"/>
        <pc:sldMkLst>
          <pc:docMk/>
          <pc:sldMk cId="2918305131" sldId="1270"/>
        </pc:sldMkLst>
      </pc:sldChg>
      <pc:sldChg chg="addSp modSp new del mod">
        <pc:chgData name="Jakub Hofman" userId="53285062-d52a-4c88-bcdc-d767b8cc0044" providerId="ADAL" clId="{EC411A44-D838-4CBB-ADCA-16539148A74B}" dt="2020-12-11T12:02:55.188" v="2441" actId="2696"/>
        <pc:sldMkLst>
          <pc:docMk/>
          <pc:sldMk cId="4177901312" sldId="1270"/>
        </pc:sldMkLst>
        <pc:spChg chg="mod">
          <ac:chgData name="Jakub Hofman" userId="53285062-d52a-4c88-bcdc-d767b8cc0044" providerId="ADAL" clId="{EC411A44-D838-4CBB-ADCA-16539148A74B}" dt="2020-12-11T08:33:13.990" v="813" actId="20577"/>
          <ac:spMkLst>
            <pc:docMk/>
            <pc:sldMk cId="4177901312" sldId="1270"/>
            <ac:spMk id="2" creationId="{E4D30E1D-F9F6-4E02-8693-2A50EADE9B08}"/>
          </ac:spMkLst>
        </pc:spChg>
        <pc:spChg chg="mod">
          <ac:chgData name="Jakub Hofman" userId="53285062-d52a-4c88-bcdc-d767b8cc0044" providerId="ADAL" clId="{EC411A44-D838-4CBB-ADCA-16539148A74B}" dt="2020-12-11T08:33:28.317" v="823" actId="20577"/>
          <ac:spMkLst>
            <pc:docMk/>
            <pc:sldMk cId="4177901312" sldId="1270"/>
            <ac:spMk id="3" creationId="{6E298586-81CB-4054-A3E4-1D0148D845EC}"/>
          </ac:spMkLst>
        </pc:spChg>
        <pc:picChg chg="add mod modCrop">
          <ac:chgData name="Jakub Hofman" userId="53285062-d52a-4c88-bcdc-d767b8cc0044" providerId="ADAL" clId="{EC411A44-D838-4CBB-ADCA-16539148A74B}" dt="2020-12-11T08:33:24.564" v="816" actId="732"/>
          <ac:picMkLst>
            <pc:docMk/>
            <pc:sldMk cId="4177901312" sldId="1270"/>
            <ac:picMk id="6" creationId="{D14CDCA6-ED33-4A6D-B346-8C7E871F255B}"/>
          </ac:picMkLst>
        </pc:picChg>
      </pc:sldChg>
      <pc:sldChg chg="delSp modSp add del mod ord">
        <pc:chgData name="Jakub Hofman" userId="53285062-d52a-4c88-bcdc-d767b8cc0044" providerId="ADAL" clId="{EC411A44-D838-4CBB-ADCA-16539148A74B}" dt="2020-12-11T15:00:56.318" v="2817" actId="2696"/>
        <pc:sldMkLst>
          <pc:docMk/>
          <pc:sldMk cId="170948631" sldId="1271"/>
        </pc:sldMkLst>
        <pc:spChg chg="mod">
          <ac:chgData name="Jakub Hofman" userId="53285062-d52a-4c88-bcdc-d767b8cc0044" providerId="ADAL" clId="{EC411A44-D838-4CBB-ADCA-16539148A74B}" dt="2020-12-11T11:35:53.220" v="1632" actId="20577"/>
          <ac:spMkLst>
            <pc:docMk/>
            <pc:sldMk cId="170948631" sldId="1271"/>
            <ac:spMk id="2" creationId="{4262DBBF-1EFE-42B8-BAF1-CB610C39AAA9}"/>
          </ac:spMkLst>
        </pc:spChg>
        <pc:spChg chg="del">
          <ac:chgData name="Jakub Hofman" userId="53285062-d52a-4c88-bcdc-d767b8cc0044" providerId="ADAL" clId="{EC411A44-D838-4CBB-ADCA-16539148A74B}" dt="2020-12-11T11:21:02.089" v="1531" actId="478"/>
          <ac:spMkLst>
            <pc:docMk/>
            <pc:sldMk cId="170948631" sldId="1271"/>
            <ac:spMk id="3" creationId="{1E1C6E78-A3B3-46AB-B1E1-D64A82649296}"/>
          </ac:spMkLst>
        </pc:spChg>
        <pc:picChg chg="mod">
          <ac:chgData name="Jakub Hofman" userId="53285062-d52a-4c88-bcdc-d767b8cc0044" providerId="ADAL" clId="{EC411A44-D838-4CBB-ADCA-16539148A74B}" dt="2020-12-11T11:20:58.984" v="1530" actId="1076"/>
          <ac:picMkLst>
            <pc:docMk/>
            <pc:sldMk cId="170948631" sldId="1271"/>
            <ac:picMk id="10" creationId="{A0E82BEC-F327-4119-8BD8-BE71914503BC}"/>
          </ac:picMkLst>
        </pc:picChg>
      </pc:sldChg>
      <pc:sldChg chg="modSp add mod">
        <pc:chgData name="Jakub Hofman" userId="53285062-d52a-4c88-bcdc-d767b8cc0044" providerId="ADAL" clId="{EC411A44-D838-4CBB-ADCA-16539148A74B}" dt="2020-12-11T15:06:57.704" v="2967" actId="1076"/>
        <pc:sldMkLst>
          <pc:docMk/>
          <pc:sldMk cId="2880741208" sldId="1271"/>
        </pc:sldMkLst>
        <pc:spChg chg="mod">
          <ac:chgData name="Jakub Hofman" userId="53285062-d52a-4c88-bcdc-d767b8cc0044" providerId="ADAL" clId="{EC411A44-D838-4CBB-ADCA-16539148A74B}" dt="2020-12-11T15:06:57.704" v="2967" actId="1076"/>
          <ac:spMkLst>
            <pc:docMk/>
            <pc:sldMk cId="2880741208" sldId="1271"/>
            <ac:spMk id="11" creationId="{599B2EA5-B08B-4509-9C60-B9F4ACF7CB3E}"/>
          </ac:spMkLst>
        </pc:spChg>
        <pc:picChg chg="mod">
          <ac:chgData name="Jakub Hofman" userId="53285062-d52a-4c88-bcdc-d767b8cc0044" providerId="ADAL" clId="{EC411A44-D838-4CBB-ADCA-16539148A74B}" dt="2020-12-11T15:06:47.144" v="2966" actId="14100"/>
          <ac:picMkLst>
            <pc:docMk/>
            <pc:sldMk cId="2880741208" sldId="1271"/>
            <ac:picMk id="10" creationId="{A0E82BEC-F327-4119-8BD8-BE71914503BC}"/>
          </ac:picMkLst>
        </pc:picChg>
      </pc:sldChg>
      <pc:sldChg chg="addSp delSp modSp new del mod">
        <pc:chgData name="Jakub Hofman" userId="53285062-d52a-4c88-bcdc-d767b8cc0044" providerId="ADAL" clId="{EC411A44-D838-4CBB-ADCA-16539148A74B}" dt="2020-12-11T11:19:59.979" v="1508" actId="2696"/>
        <pc:sldMkLst>
          <pc:docMk/>
          <pc:sldMk cId="2955605147" sldId="1271"/>
        </pc:sldMkLst>
        <pc:spChg chg="add del mod">
          <ac:chgData name="Jakub Hofman" userId="53285062-d52a-4c88-bcdc-d767b8cc0044" providerId="ADAL" clId="{EC411A44-D838-4CBB-ADCA-16539148A74B}" dt="2020-12-11T10:13:24.539" v="862" actId="478"/>
          <ac:spMkLst>
            <pc:docMk/>
            <pc:sldMk cId="2955605147" sldId="1271"/>
            <ac:spMk id="6" creationId="{B656014A-2B36-41B3-9CF9-BD39EF51B5F9}"/>
          </ac:spMkLst>
        </pc:spChg>
        <pc:spChg chg="add mod">
          <ac:chgData name="Jakub Hofman" userId="53285062-d52a-4c88-bcdc-d767b8cc0044" providerId="ADAL" clId="{EC411A44-D838-4CBB-ADCA-16539148A74B}" dt="2020-12-11T10:14:05.977" v="863"/>
          <ac:spMkLst>
            <pc:docMk/>
            <pc:sldMk cId="2955605147" sldId="1271"/>
            <ac:spMk id="11" creationId="{599B2EA5-B08B-4509-9C60-B9F4ACF7CB3E}"/>
          </ac:spMkLst>
        </pc:spChg>
        <pc:picChg chg="add del">
          <ac:chgData name="Jakub Hofman" userId="53285062-d52a-4c88-bcdc-d767b8cc0044" providerId="ADAL" clId="{EC411A44-D838-4CBB-ADCA-16539148A74B}" dt="2020-12-11T10:13:04.748" v="859" actId="478"/>
          <ac:picMkLst>
            <pc:docMk/>
            <pc:sldMk cId="2955605147" sldId="1271"/>
            <ac:picMk id="5" creationId="{64EEB1DA-8D87-49A9-AD78-37B1D6B4D287}"/>
          </ac:picMkLst>
        </pc:picChg>
        <pc:picChg chg="add del mod">
          <ac:chgData name="Jakub Hofman" userId="53285062-d52a-4c88-bcdc-d767b8cc0044" providerId="ADAL" clId="{EC411A44-D838-4CBB-ADCA-16539148A74B}" dt="2020-12-11T10:13:19.140" v="860" actId="478"/>
          <ac:picMkLst>
            <pc:docMk/>
            <pc:sldMk cId="2955605147" sldId="1271"/>
            <ac:picMk id="8" creationId="{F321C62E-6A88-42B2-A442-B398CA8B49FF}"/>
          </ac:picMkLst>
        </pc:picChg>
        <pc:picChg chg="add">
          <ac:chgData name="Jakub Hofman" userId="53285062-d52a-4c88-bcdc-d767b8cc0044" providerId="ADAL" clId="{EC411A44-D838-4CBB-ADCA-16539148A74B}" dt="2020-12-11T10:13:20.976" v="861" actId="22"/>
          <ac:picMkLst>
            <pc:docMk/>
            <pc:sldMk cId="2955605147" sldId="1271"/>
            <ac:picMk id="10" creationId="{A0E82BEC-F327-4119-8BD8-BE71914503BC}"/>
          </ac:picMkLst>
        </pc:picChg>
      </pc:sldChg>
      <pc:sldChg chg="add del">
        <pc:chgData name="Jakub Hofman" userId="53285062-d52a-4c88-bcdc-d767b8cc0044" providerId="ADAL" clId="{EC411A44-D838-4CBB-ADCA-16539148A74B}" dt="2020-12-11T11:35:39.438" v="1616" actId="2696"/>
        <pc:sldMkLst>
          <pc:docMk/>
          <pc:sldMk cId="1802462902" sldId="1272"/>
        </pc:sldMkLst>
      </pc:sldChg>
      <pc:sldChg chg="addSp delSp modSp add del mod">
        <pc:chgData name="Jakub Hofman" userId="53285062-d52a-4c88-bcdc-d767b8cc0044" providerId="ADAL" clId="{EC411A44-D838-4CBB-ADCA-16539148A74B}" dt="2020-12-11T15:00:56.318" v="2817" actId="2696"/>
        <pc:sldMkLst>
          <pc:docMk/>
          <pc:sldMk cId="3075335968" sldId="1272"/>
        </pc:sldMkLst>
        <pc:spChg chg="mod">
          <ac:chgData name="Jakub Hofman" userId="53285062-d52a-4c88-bcdc-d767b8cc0044" providerId="ADAL" clId="{EC411A44-D838-4CBB-ADCA-16539148A74B}" dt="2020-12-11T11:36:22.362" v="1638" actId="14100"/>
          <ac:spMkLst>
            <pc:docMk/>
            <pc:sldMk cId="3075335968" sldId="1272"/>
            <ac:spMk id="2" creationId="{BE734794-98A6-407C-A8A9-3BBDE6E5780B}"/>
          </ac:spMkLst>
        </pc:spChg>
        <pc:spChg chg="del">
          <ac:chgData name="Jakub Hofman" userId="53285062-d52a-4c88-bcdc-d767b8cc0044" providerId="ADAL" clId="{EC411A44-D838-4CBB-ADCA-16539148A74B}" dt="2020-12-11T11:36:25.217" v="1639" actId="478"/>
          <ac:spMkLst>
            <pc:docMk/>
            <pc:sldMk cId="3075335968" sldId="1272"/>
            <ac:spMk id="3" creationId="{BDCC3115-60A9-4C28-B9D5-63D264916399}"/>
          </ac:spMkLst>
        </pc:spChg>
        <pc:spChg chg="mod">
          <ac:chgData name="Jakub Hofman" userId="53285062-d52a-4c88-bcdc-d767b8cc0044" providerId="ADAL" clId="{EC411A44-D838-4CBB-ADCA-16539148A74B}" dt="2020-12-11T11:36:11.906" v="1636" actId="1076"/>
          <ac:spMkLst>
            <pc:docMk/>
            <pc:sldMk cId="3075335968" sldId="1272"/>
            <ac:spMk id="9" creationId="{42866226-E910-4CED-8A47-A9056C03EE4E}"/>
          </ac:spMkLst>
        </pc:spChg>
        <pc:spChg chg="add del">
          <ac:chgData name="Jakub Hofman" userId="53285062-d52a-4c88-bcdc-d767b8cc0044" providerId="ADAL" clId="{EC411A44-D838-4CBB-ADCA-16539148A74B}" dt="2020-12-11T11:36:03.469" v="1634" actId="22"/>
          <ac:spMkLst>
            <pc:docMk/>
            <pc:sldMk cId="3075335968" sldId="1272"/>
            <ac:spMk id="10" creationId="{8552E636-1C77-4D29-B138-7D9B11C10DB6}"/>
          </ac:spMkLst>
        </pc:spChg>
        <pc:picChg chg="mod">
          <ac:chgData name="Jakub Hofman" userId="53285062-d52a-4c88-bcdc-d767b8cc0044" providerId="ADAL" clId="{EC411A44-D838-4CBB-ADCA-16539148A74B}" dt="2020-12-11T11:36:15.833" v="1637" actId="1076"/>
          <ac:picMkLst>
            <pc:docMk/>
            <pc:sldMk cId="3075335968" sldId="1272"/>
            <ac:picMk id="6" creationId="{A27ACDB8-7451-48A4-B816-9340CC0D9F43}"/>
          </ac:picMkLst>
        </pc:picChg>
        <pc:picChg chg="mod">
          <ac:chgData name="Jakub Hofman" userId="53285062-d52a-4c88-bcdc-d767b8cc0044" providerId="ADAL" clId="{EC411A44-D838-4CBB-ADCA-16539148A74B}" dt="2020-12-11T11:36:15.833" v="1637" actId="1076"/>
          <ac:picMkLst>
            <pc:docMk/>
            <pc:sldMk cId="3075335968" sldId="1272"/>
            <ac:picMk id="8" creationId="{61ABDB99-72FB-45FA-9756-88C0713B11A9}"/>
          </ac:picMkLst>
        </pc:picChg>
      </pc:sldChg>
      <pc:sldChg chg="add ord">
        <pc:chgData name="Jakub Hofman" userId="53285062-d52a-4c88-bcdc-d767b8cc0044" providerId="ADAL" clId="{EC411A44-D838-4CBB-ADCA-16539148A74B}" dt="2020-12-11T15:05:08.139" v="2949"/>
        <pc:sldMkLst>
          <pc:docMk/>
          <pc:sldMk cId="3251866554" sldId="1272"/>
        </pc:sldMkLst>
      </pc:sldChg>
      <pc:sldChg chg="addSp modSp new del mod">
        <pc:chgData name="Jakub Hofman" userId="53285062-d52a-4c88-bcdc-d767b8cc0044" providerId="ADAL" clId="{EC411A44-D838-4CBB-ADCA-16539148A74B}" dt="2020-12-11T11:35:17.111" v="1614" actId="2696"/>
        <pc:sldMkLst>
          <pc:docMk/>
          <pc:sldMk cId="3714777836" sldId="1272"/>
        </pc:sldMkLst>
        <pc:spChg chg="add mod">
          <ac:chgData name="Jakub Hofman" userId="53285062-d52a-4c88-bcdc-d767b8cc0044" providerId="ADAL" clId="{EC411A44-D838-4CBB-ADCA-16539148A74B}" dt="2020-12-11T10:08:04.668" v="849" actId="1076"/>
          <ac:spMkLst>
            <pc:docMk/>
            <pc:sldMk cId="3714777836" sldId="1272"/>
            <ac:spMk id="9" creationId="{42866226-E910-4CED-8A47-A9056C03EE4E}"/>
          </ac:spMkLst>
        </pc:spChg>
        <pc:picChg chg="add mod">
          <ac:chgData name="Jakub Hofman" userId="53285062-d52a-4c88-bcdc-d767b8cc0044" providerId="ADAL" clId="{EC411A44-D838-4CBB-ADCA-16539148A74B}" dt="2020-12-11T10:06:44.227" v="838" actId="1076"/>
          <ac:picMkLst>
            <pc:docMk/>
            <pc:sldMk cId="3714777836" sldId="1272"/>
            <ac:picMk id="6" creationId="{A27ACDB8-7451-48A4-B816-9340CC0D9F43}"/>
          </ac:picMkLst>
        </pc:picChg>
        <pc:picChg chg="add mod">
          <ac:chgData name="Jakub Hofman" userId="53285062-d52a-4c88-bcdc-d767b8cc0044" providerId="ADAL" clId="{EC411A44-D838-4CBB-ADCA-16539148A74B}" dt="2020-12-11T10:06:58.315" v="840" actId="1076"/>
          <ac:picMkLst>
            <pc:docMk/>
            <pc:sldMk cId="3714777836" sldId="1272"/>
            <ac:picMk id="8" creationId="{61ABDB99-72FB-45FA-9756-88C0713B11A9}"/>
          </ac:picMkLst>
        </pc:picChg>
      </pc:sldChg>
      <pc:sldChg chg="add ord">
        <pc:chgData name="Jakub Hofman" userId="53285062-d52a-4c88-bcdc-d767b8cc0044" providerId="ADAL" clId="{EC411A44-D838-4CBB-ADCA-16539148A74B}" dt="2020-12-11T15:05:09.746" v="2951"/>
        <pc:sldMkLst>
          <pc:docMk/>
          <pc:sldMk cId="617701745" sldId="1273"/>
        </pc:sldMkLst>
      </pc:sldChg>
      <pc:sldChg chg="addSp delSp modSp add del mod">
        <pc:chgData name="Jakub Hofman" userId="53285062-d52a-4c88-bcdc-d767b8cc0044" providerId="ADAL" clId="{EC411A44-D838-4CBB-ADCA-16539148A74B}" dt="2020-12-11T15:00:56.318" v="2817" actId="2696"/>
        <pc:sldMkLst>
          <pc:docMk/>
          <pc:sldMk cId="892179993" sldId="1273"/>
        </pc:sldMkLst>
        <pc:spChg chg="del">
          <ac:chgData name="Jakub Hofman" userId="53285062-d52a-4c88-bcdc-d767b8cc0044" providerId="ADAL" clId="{EC411A44-D838-4CBB-ADCA-16539148A74B}" dt="2020-12-11T11:36:47.213" v="1645" actId="478"/>
          <ac:spMkLst>
            <pc:docMk/>
            <pc:sldMk cId="892179993" sldId="1273"/>
            <ac:spMk id="2" creationId="{E265897D-534D-4391-828B-EEC5FB3946B7}"/>
          </ac:spMkLst>
        </pc:spChg>
        <pc:spChg chg="del">
          <ac:chgData name="Jakub Hofman" userId="53285062-d52a-4c88-bcdc-d767b8cc0044" providerId="ADAL" clId="{EC411A44-D838-4CBB-ADCA-16539148A74B}" dt="2020-12-11T11:36:42.219" v="1643" actId="478"/>
          <ac:spMkLst>
            <pc:docMk/>
            <pc:sldMk cId="892179993" sldId="1273"/>
            <ac:spMk id="3" creationId="{1B244266-84DB-4C5A-B361-42554159E5F4}"/>
          </ac:spMkLst>
        </pc:spChg>
        <pc:spChg chg="del">
          <ac:chgData name="Jakub Hofman" userId="53285062-d52a-4c88-bcdc-d767b8cc0044" providerId="ADAL" clId="{EC411A44-D838-4CBB-ADCA-16539148A74B}" dt="2020-12-11T11:36:36.202" v="1641" actId="478"/>
          <ac:spMkLst>
            <pc:docMk/>
            <pc:sldMk cId="892179993" sldId="1273"/>
            <ac:spMk id="9" creationId="{46984779-4572-468F-A581-D3496AC70D63}"/>
          </ac:spMkLst>
        </pc:spChg>
        <pc:spChg chg="add del mod">
          <ac:chgData name="Jakub Hofman" userId="53285062-d52a-4c88-bcdc-d767b8cc0044" providerId="ADAL" clId="{EC411A44-D838-4CBB-ADCA-16539148A74B}" dt="2020-12-11T11:36:45.002" v="1644" actId="478"/>
          <ac:spMkLst>
            <pc:docMk/>
            <pc:sldMk cId="892179993" sldId="1273"/>
            <ac:spMk id="10" creationId="{AEA9A268-048D-4E69-AE23-98ADC7E2020D}"/>
          </ac:spMkLst>
        </pc:spChg>
        <pc:spChg chg="add del mod">
          <ac:chgData name="Jakub Hofman" userId="53285062-d52a-4c88-bcdc-d767b8cc0044" providerId="ADAL" clId="{EC411A44-D838-4CBB-ADCA-16539148A74B}" dt="2020-12-11T11:36:49.722" v="1646" actId="478"/>
          <ac:spMkLst>
            <pc:docMk/>
            <pc:sldMk cId="892179993" sldId="1273"/>
            <ac:spMk id="11" creationId="{CFC9210A-2A5B-42C7-99D6-02339F914495}"/>
          </ac:spMkLst>
        </pc:spChg>
        <pc:spChg chg="add mod">
          <ac:chgData name="Jakub Hofman" userId="53285062-d52a-4c88-bcdc-d767b8cc0044" providerId="ADAL" clId="{EC411A44-D838-4CBB-ADCA-16539148A74B}" dt="2020-12-11T11:36:51.215" v="1647"/>
          <ac:spMkLst>
            <pc:docMk/>
            <pc:sldMk cId="892179993" sldId="1273"/>
            <ac:spMk id="12" creationId="{537D7E70-4813-498C-8BF0-7FFE1BA99AFC}"/>
          </ac:spMkLst>
        </pc:spChg>
        <pc:spChg chg="add mod">
          <ac:chgData name="Jakub Hofman" userId="53285062-d52a-4c88-bcdc-d767b8cc0044" providerId="ADAL" clId="{EC411A44-D838-4CBB-ADCA-16539148A74B}" dt="2020-12-11T11:36:51.215" v="1647"/>
          <ac:spMkLst>
            <pc:docMk/>
            <pc:sldMk cId="892179993" sldId="1273"/>
            <ac:spMk id="13" creationId="{3D51B31D-7B32-494C-ACEC-2DE468C99299}"/>
          </ac:spMkLst>
        </pc:spChg>
        <pc:picChg chg="mod">
          <ac:chgData name="Jakub Hofman" userId="53285062-d52a-4c88-bcdc-d767b8cc0044" providerId="ADAL" clId="{EC411A44-D838-4CBB-ADCA-16539148A74B}" dt="2020-12-11T11:36:39.577" v="1642" actId="1076"/>
          <ac:picMkLst>
            <pc:docMk/>
            <pc:sldMk cId="892179993" sldId="1273"/>
            <ac:picMk id="6" creationId="{6F371453-FE3C-4234-9760-6BD54CDFCABF}"/>
          </ac:picMkLst>
        </pc:picChg>
        <pc:picChg chg="mod">
          <ac:chgData name="Jakub Hofman" userId="53285062-d52a-4c88-bcdc-d767b8cc0044" providerId="ADAL" clId="{EC411A44-D838-4CBB-ADCA-16539148A74B}" dt="2020-12-11T11:36:39.577" v="1642" actId="1076"/>
          <ac:picMkLst>
            <pc:docMk/>
            <pc:sldMk cId="892179993" sldId="1273"/>
            <ac:picMk id="8" creationId="{194F9FD5-17EC-4602-94EC-8329BB54CE01}"/>
          </ac:picMkLst>
        </pc:picChg>
      </pc:sldChg>
      <pc:sldChg chg="add del">
        <pc:chgData name="Jakub Hofman" userId="53285062-d52a-4c88-bcdc-d767b8cc0044" providerId="ADAL" clId="{EC411A44-D838-4CBB-ADCA-16539148A74B}" dt="2020-12-11T11:35:39.438" v="1616" actId="2696"/>
        <pc:sldMkLst>
          <pc:docMk/>
          <pc:sldMk cId="1462904615" sldId="1273"/>
        </pc:sldMkLst>
      </pc:sldChg>
      <pc:sldChg chg="addSp modSp new del mod">
        <pc:chgData name="Jakub Hofman" userId="53285062-d52a-4c88-bcdc-d767b8cc0044" providerId="ADAL" clId="{EC411A44-D838-4CBB-ADCA-16539148A74B}" dt="2020-12-11T11:35:17.111" v="1614" actId="2696"/>
        <pc:sldMkLst>
          <pc:docMk/>
          <pc:sldMk cId="3649425619" sldId="1273"/>
        </pc:sldMkLst>
        <pc:spChg chg="add mod">
          <ac:chgData name="Jakub Hofman" userId="53285062-d52a-4c88-bcdc-d767b8cc0044" providerId="ADAL" clId="{EC411A44-D838-4CBB-ADCA-16539148A74B}" dt="2020-12-11T10:08:07.779" v="850"/>
          <ac:spMkLst>
            <pc:docMk/>
            <pc:sldMk cId="3649425619" sldId="1273"/>
            <ac:spMk id="9" creationId="{46984779-4572-468F-A581-D3496AC70D63}"/>
          </ac:spMkLst>
        </pc:spChg>
        <pc:picChg chg="add mod">
          <ac:chgData name="Jakub Hofman" userId="53285062-d52a-4c88-bcdc-d767b8cc0044" providerId="ADAL" clId="{EC411A44-D838-4CBB-ADCA-16539148A74B}" dt="2020-12-11T10:07:15.420" v="843" actId="1076"/>
          <ac:picMkLst>
            <pc:docMk/>
            <pc:sldMk cId="3649425619" sldId="1273"/>
            <ac:picMk id="6" creationId="{6F371453-FE3C-4234-9760-6BD54CDFCABF}"/>
          </ac:picMkLst>
        </pc:picChg>
        <pc:picChg chg="add mod">
          <ac:chgData name="Jakub Hofman" userId="53285062-d52a-4c88-bcdc-d767b8cc0044" providerId="ADAL" clId="{EC411A44-D838-4CBB-ADCA-16539148A74B}" dt="2020-12-11T10:07:31.043" v="845" actId="1076"/>
          <ac:picMkLst>
            <pc:docMk/>
            <pc:sldMk cId="3649425619" sldId="1273"/>
            <ac:picMk id="8" creationId="{194F9FD5-17EC-4602-94EC-8329BB54CE01}"/>
          </ac:picMkLst>
        </pc:picChg>
      </pc:sldChg>
      <pc:sldChg chg="addSp delSp modSp new del mod">
        <pc:chgData name="Jakub Hofman" userId="53285062-d52a-4c88-bcdc-d767b8cc0044" providerId="ADAL" clId="{EC411A44-D838-4CBB-ADCA-16539148A74B}" dt="2020-12-11T16:45:49.121" v="4246" actId="47"/>
        <pc:sldMkLst>
          <pc:docMk/>
          <pc:sldMk cId="1255506971" sldId="1274"/>
        </pc:sldMkLst>
        <pc:spChg chg="add del mod">
          <ac:chgData name="Jakub Hofman" userId="53285062-d52a-4c88-bcdc-d767b8cc0044" providerId="ADAL" clId="{EC411A44-D838-4CBB-ADCA-16539148A74B}" dt="2020-12-11T16:29:53.630" v="4031" actId="21"/>
          <ac:spMkLst>
            <pc:docMk/>
            <pc:sldMk cId="1255506971" sldId="1274"/>
            <ac:spMk id="7" creationId="{E1550F39-FD66-4CED-9BF2-0C44122A2D58}"/>
          </ac:spMkLst>
        </pc:spChg>
        <pc:picChg chg="add del">
          <ac:chgData name="Jakub Hofman" userId="53285062-d52a-4c88-bcdc-d767b8cc0044" providerId="ADAL" clId="{EC411A44-D838-4CBB-ADCA-16539148A74B}" dt="2020-12-11T16:29:53.630" v="4031" actId="21"/>
          <ac:picMkLst>
            <pc:docMk/>
            <pc:sldMk cId="1255506971" sldId="1274"/>
            <ac:picMk id="6" creationId="{04253A71-3C94-4C96-8781-FBD362E55B63}"/>
          </ac:picMkLst>
        </pc:picChg>
      </pc:sldChg>
      <pc:sldChg chg="add del">
        <pc:chgData name="Jakub Hofman" userId="53285062-d52a-4c88-bcdc-d767b8cc0044" providerId="ADAL" clId="{EC411A44-D838-4CBB-ADCA-16539148A74B}" dt="2020-12-11T16:20:26.622" v="3951" actId="2696"/>
        <pc:sldMkLst>
          <pc:docMk/>
          <pc:sldMk cId="767923045" sldId="1275"/>
        </pc:sldMkLst>
      </pc:sldChg>
      <pc:sldChg chg="add del">
        <pc:chgData name="Jakub Hofman" userId="53285062-d52a-4c88-bcdc-d767b8cc0044" providerId="ADAL" clId="{EC411A44-D838-4CBB-ADCA-16539148A74B}" dt="2020-12-11T16:32:21.316" v="4054" actId="47"/>
        <pc:sldMkLst>
          <pc:docMk/>
          <pc:sldMk cId="2098891274" sldId="1275"/>
        </pc:sldMkLst>
      </pc:sldChg>
      <pc:sldChg chg="modSp new del mod">
        <pc:chgData name="Jakub Hofman" userId="53285062-d52a-4c88-bcdc-d767b8cc0044" providerId="ADAL" clId="{EC411A44-D838-4CBB-ADCA-16539148A74B}" dt="2020-12-11T16:15:38.612" v="3847" actId="2696"/>
        <pc:sldMkLst>
          <pc:docMk/>
          <pc:sldMk cId="3290335054" sldId="1275"/>
        </pc:sldMkLst>
        <pc:spChg chg="mod">
          <ac:chgData name="Jakub Hofman" userId="53285062-d52a-4c88-bcdc-d767b8cc0044" providerId="ADAL" clId="{EC411A44-D838-4CBB-ADCA-16539148A74B}" dt="2020-12-11T10:26:40.987" v="875"/>
          <ac:spMkLst>
            <pc:docMk/>
            <pc:sldMk cId="3290335054" sldId="1275"/>
            <ac:spMk id="3" creationId="{3FEC4AC2-9BF2-4B13-A84D-9BC07703A0E5}"/>
          </ac:spMkLst>
        </pc:spChg>
      </pc:sldChg>
      <pc:sldChg chg="addSp delSp modSp new mod delAnim modAnim">
        <pc:chgData name="Jakub Hofman" userId="53285062-d52a-4c88-bcdc-d767b8cc0044" providerId="ADAL" clId="{EC411A44-D838-4CBB-ADCA-16539148A74B}" dt="2020-12-11T16:27:57.591" v="4022" actId="6549"/>
        <pc:sldMkLst>
          <pc:docMk/>
          <pc:sldMk cId="647475857" sldId="1276"/>
        </pc:sldMkLst>
        <pc:spChg chg="mod">
          <ac:chgData name="Jakub Hofman" userId="53285062-d52a-4c88-bcdc-d767b8cc0044" providerId="ADAL" clId="{EC411A44-D838-4CBB-ADCA-16539148A74B}" dt="2020-12-11T10:57:34.247" v="998" actId="20577"/>
          <ac:spMkLst>
            <pc:docMk/>
            <pc:sldMk cId="647475857" sldId="1276"/>
            <ac:spMk id="2" creationId="{C029178E-EA03-401E-AB11-7C2497E988AE}"/>
          </ac:spMkLst>
        </pc:spChg>
        <pc:spChg chg="mod">
          <ac:chgData name="Jakub Hofman" userId="53285062-d52a-4c88-bcdc-d767b8cc0044" providerId="ADAL" clId="{EC411A44-D838-4CBB-ADCA-16539148A74B}" dt="2020-12-11T16:27:57.591" v="4022" actId="6549"/>
          <ac:spMkLst>
            <pc:docMk/>
            <pc:sldMk cId="647475857" sldId="1276"/>
            <ac:spMk id="3" creationId="{F2772F00-8812-4958-825E-725AE4CE81EE}"/>
          </ac:spMkLst>
        </pc:spChg>
        <pc:picChg chg="add del mod">
          <ac:chgData name="Jakub Hofman" userId="53285062-d52a-4c88-bcdc-d767b8cc0044" providerId="ADAL" clId="{EC411A44-D838-4CBB-ADCA-16539148A74B}" dt="2020-12-11T16:26:57.175" v="3999" actId="478"/>
          <ac:picMkLst>
            <pc:docMk/>
            <pc:sldMk cId="647475857" sldId="1276"/>
            <ac:picMk id="5" creationId="{261BA951-DA3D-46B7-96FE-8A4974F4F98F}"/>
          </ac:picMkLst>
        </pc:picChg>
      </pc:sldChg>
      <pc:sldChg chg="addSp delSp modSp new del mod ord">
        <pc:chgData name="Jakub Hofman" userId="53285062-d52a-4c88-bcdc-d767b8cc0044" providerId="ADAL" clId="{EC411A44-D838-4CBB-ADCA-16539148A74B}" dt="2020-12-11T11:07:25.913" v="1350" actId="47"/>
        <pc:sldMkLst>
          <pc:docMk/>
          <pc:sldMk cId="2486450287" sldId="1277"/>
        </pc:sldMkLst>
        <pc:spChg chg="mod">
          <ac:chgData name="Jakub Hofman" userId="53285062-d52a-4c88-bcdc-d767b8cc0044" providerId="ADAL" clId="{EC411A44-D838-4CBB-ADCA-16539148A74B}" dt="2020-12-11T11:03:42.439" v="1300" actId="20577"/>
          <ac:spMkLst>
            <pc:docMk/>
            <pc:sldMk cId="2486450287" sldId="1277"/>
            <ac:spMk id="2" creationId="{DB0E0E8E-4B72-4D34-B6DE-F7D6EF1BB22A}"/>
          </ac:spMkLst>
        </pc:spChg>
        <pc:spChg chg="mod">
          <ac:chgData name="Jakub Hofman" userId="53285062-d52a-4c88-bcdc-d767b8cc0044" providerId="ADAL" clId="{EC411A44-D838-4CBB-ADCA-16539148A74B}" dt="2020-12-11T11:03:48.656" v="1302" actId="6549"/>
          <ac:spMkLst>
            <pc:docMk/>
            <pc:sldMk cId="2486450287" sldId="1277"/>
            <ac:spMk id="3" creationId="{39AC5AD4-9530-4B1D-8393-276E5B624E40}"/>
          </ac:spMkLst>
        </pc:spChg>
        <pc:spChg chg="add del">
          <ac:chgData name="Jakub Hofman" userId="53285062-d52a-4c88-bcdc-d767b8cc0044" providerId="ADAL" clId="{EC411A44-D838-4CBB-ADCA-16539148A74B}" dt="2020-12-11T11:03:37.399" v="1286" actId="478"/>
          <ac:spMkLst>
            <pc:docMk/>
            <pc:sldMk cId="2486450287" sldId="1277"/>
            <ac:spMk id="6" creationId="{BA62F611-B734-4AD2-848B-7269A93563ED}"/>
          </ac:spMkLst>
        </pc:spChg>
        <pc:spChg chg="add mod">
          <ac:chgData name="Jakub Hofman" userId="53285062-d52a-4c88-bcdc-d767b8cc0044" providerId="ADAL" clId="{EC411A44-D838-4CBB-ADCA-16539148A74B}" dt="2020-12-11T11:04:04.056" v="1309" actId="1076"/>
          <ac:spMkLst>
            <pc:docMk/>
            <pc:sldMk cId="2486450287" sldId="1277"/>
            <ac:spMk id="7" creationId="{D299B73D-B87B-49DF-BF60-7FB2DB3528EC}"/>
          </ac:spMkLst>
        </pc:spChg>
      </pc:sldChg>
      <pc:sldChg chg="modSp add mod ord">
        <pc:chgData name="Jakub Hofman" userId="53285062-d52a-4c88-bcdc-d767b8cc0044" providerId="ADAL" clId="{EC411A44-D838-4CBB-ADCA-16539148A74B}" dt="2020-12-17T21:30:47.760" v="6331" actId="20577"/>
        <pc:sldMkLst>
          <pc:docMk/>
          <pc:sldMk cId="1572988723" sldId="1278"/>
        </pc:sldMkLst>
        <pc:spChg chg="mod">
          <ac:chgData name="Jakub Hofman" userId="53285062-d52a-4c88-bcdc-d767b8cc0044" providerId="ADAL" clId="{EC411A44-D838-4CBB-ADCA-16539148A74B}" dt="2020-12-17T21:30:47.760" v="6331" actId="20577"/>
          <ac:spMkLst>
            <pc:docMk/>
            <pc:sldMk cId="1572988723" sldId="1278"/>
            <ac:spMk id="3" creationId="{8728B272-C48B-4AAF-BD8A-B32C0B3B8F42}"/>
          </ac:spMkLst>
        </pc:spChg>
      </pc:sldChg>
      <pc:sldChg chg="addSp modSp new del mod">
        <pc:chgData name="Jakub Hofman" userId="53285062-d52a-4c88-bcdc-d767b8cc0044" providerId="ADAL" clId="{EC411A44-D838-4CBB-ADCA-16539148A74B}" dt="2020-12-11T16:31:08.424" v="4042" actId="2696"/>
        <pc:sldMkLst>
          <pc:docMk/>
          <pc:sldMk cId="1766789397" sldId="1278"/>
        </pc:sldMkLst>
        <pc:spChg chg="mod">
          <ac:chgData name="Jakub Hofman" userId="53285062-d52a-4c88-bcdc-d767b8cc0044" providerId="ADAL" clId="{EC411A44-D838-4CBB-ADCA-16539148A74B}" dt="2020-12-11T11:00:46.874" v="1143" actId="20577"/>
          <ac:spMkLst>
            <pc:docMk/>
            <pc:sldMk cId="1766789397" sldId="1278"/>
            <ac:spMk id="2" creationId="{E3D27DF4-9908-43E5-9280-1D191CAE28B3}"/>
          </ac:spMkLst>
        </pc:spChg>
        <pc:spChg chg="mod">
          <ac:chgData name="Jakub Hofman" userId="53285062-d52a-4c88-bcdc-d767b8cc0044" providerId="ADAL" clId="{EC411A44-D838-4CBB-ADCA-16539148A74B}" dt="2020-12-11T11:02:29.680" v="1237" actId="6549"/>
          <ac:spMkLst>
            <pc:docMk/>
            <pc:sldMk cId="1766789397" sldId="1278"/>
            <ac:spMk id="3" creationId="{8728B272-C48B-4AAF-BD8A-B32C0B3B8F42}"/>
          </ac:spMkLst>
        </pc:spChg>
        <pc:spChg chg="add mod">
          <ac:chgData name="Jakub Hofman" userId="53285062-d52a-4c88-bcdc-d767b8cc0044" providerId="ADAL" clId="{EC411A44-D838-4CBB-ADCA-16539148A74B}" dt="2020-12-11T11:02:23.831" v="1235" actId="1076"/>
          <ac:spMkLst>
            <pc:docMk/>
            <pc:sldMk cId="1766789397" sldId="1278"/>
            <ac:spMk id="6" creationId="{E52190A9-380D-4EFD-B4AB-3231F0FC27C6}"/>
          </ac:spMkLst>
        </pc:spChg>
      </pc:sldChg>
      <pc:sldChg chg="addSp modSp new mod ord">
        <pc:chgData name="Jakub Hofman" userId="53285062-d52a-4c88-bcdc-d767b8cc0044" providerId="ADAL" clId="{EC411A44-D838-4CBB-ADCA-16539148A74B}" dt="2020-12-11T19:31:39.267" v="5404" actId="20577"/>
        <pc:sldMkLst>
          <pc:docMk/>
          <pc:sldMk cId="2531155473" sldId="1279"/>
        </pc:sldMkLst>
        <pc:spChg chg="mod">
          <ac:chgData name="Jakub Hofman" userId="53285062-d52a-4c88-bcdc-d767b8cc0044" providerId="ADAL" clId="{EC411A44-D838-4CBB-ADCA-16539148A74B}" dt="2020-12-11T19:31:39.267" v="5404" actId="20577"/>
          <ac:spMkLst>
            <pc:docMk/>
            <pc:sldMk cId="2531155473" sldId="1279"/>
            <ac:spMk id="2" creationId="{D50BB609-9455-4431-9A3D-F03CEC609136}"/>
          </ac:spMkLst>
        </pc:spChg>
        <pc:spChg chg="mod">
          <ac:chgData name="Jakub Hofman" userId="53285062-d52a-4c88-bcdc-d767b8cc0044" providerId="ADAL" clId="{EC411A44-D838-4CBB-ADCA-16539148A74B}" dt="2020-12-11T16:41:31.679" v="4170" actId="20577"/>
          <ac:spMkLst>
            <pc:docMk/>
            <pc:sldMk cId="2531155473" sldId="1279"/>
            <ac:spMk id="3" creationId="{6969958F-9BF0-4FBF-BFF5-E53E59625361}"/>
          </ac:spMkLst>
        </pc:spChg>
        <pc:spChg chg="add mod">
          <ac:chgData name="Jakub Hofman" userId="53285062-d52a-4c88-bcdc-d767b8cc0044" providerId="ADAL" clId="{EC411A44-D838-4CBB-ADCA-16539148A74B}" dt="2020-12-11T19:25:33.923" v="5350" actId="1076"/>
          <ac:spMkLst>
            <pc:docMk/>
            <pc:sldMk cId="2531155473" sldId="1279"/>
            <ac:spMk id="8" creationId="{BEC2DDEA-D883-4931-8B80-F08AD250BFB2}"/>
          </ac:spMkLst>
        </pc:spChg>
        <pc:spChg chg="add mod">
          <ac:chgData name="Jakub Hofman" userId="53285062-d52a-4c88-bcdc-d767b8cc0044" providerId="ADAL" clId="{EC411A44-D838-4CBB-ADCA-16539148A74B}" dt="2020-12-11T19:25:36.651" v="5351" actId="1076"/>
          <ac:spMkLst>
            <pc:docMk/>
            <pc:sldMk cId="2531155473" sldId="1279"/>
            <ac:spMk id="9" creationId="{A85C8164-7D3B-429B-994E-C58AA77CF9FA}"/>
          </ac:spMkLst>
        </pc:spChg>
        <pc:picChg chg="add mod">
          <ac:chgData name="Jakub Hofman" userId="53285062-d52a-4c88-bcdc-d767b8cc0044" providerId="ADAL" clId="{EC411A44-D838-4CBB-ADCA-16539148A74B}" dt="2020-12-11T10:40:15.718" v="947" actId="1076"/>
          <ac:picMkLst>
            <pc:docMk/>
            <pc:sldMk cId="2531155473" sldId="1279"/>
            <ac:picMk id="6" creationId="{E9F7AE0E-3AF7-4412-A318-F3490D0EB98A}"/>
          </ac:picMkLst>
        </pc:picChg>
      </pc:sldChg>
      <pc:sldChg chg="addSp delSp modSp new del mod">
        <pc:chgData name="Jakub Hofman" userId="53285062-d52a-4c88-bcdc-d767b8cc0044" providerId="ADAL" clId="{EC411A44-D838-4CBB-ADCA-16539148A74B}" dt="2020-12-11T11:19:42.394" v="1505" actId="47"/>
        <pc:sldMkLst>
          <pc:docMk/>
          <pc:sldMk cId="831141084" sldId="1280"/>
        </pc:sldMkLst>
        <pc:spChg chg="add del mod">
          <ac:chgData name="Jakub Hofman" userId="53285062-d52a-4c88-bcdc-d767b8cc0044" providerId="ADAL" clId="{EC411A44-D838-4CBB-ADCA-16539148A74B}" dt="2020-12-11T10:53:52.779" v="966" actId="21"/>
          <ac:spMkLst>
            <pc:docMk/>
            <pc:sldMk cId="831141084" sldId="1280"/>
            <ac:spMk id="5" creationId="{6BC72064-9A67-4071-B97F-2EE8FA53B0C6}"/>
          </ac:spMkLst>
        </pc:spChg>
      </pc:sldChg>
      <pc:sldChg chg="addSp delSp modSp new mod modClrScheme chgLayout">
        <pc:chgData name="Jakub Hofman" userId="53285062-d52a-4c88-bcdc-d767b8cc0044" providerId="ADAL" clId="{EC411A44-D838-4CBB-ADCA-16539148A74B}" dt="2020-12-11T15:01:39.401" v="2825" actId="6549"/>
        <pc:sldMkLst>
          <pc:docMk/>
          <pc:sldMk cId="535911838" sldId="1281"/>
        </pc:sldMkLst>
        <pc:spChg chg="del mod ord">
          <ac:chgData name="Jakub Hofman" userId="53285062-d52a-4c88-bcdc-d767b8cc0044" providerId="ADAL" clId="{EC411A44-D838-4CBB-ADCA-16539148A74B}" dt="2020-12-11T10:57:50.072" v="1000" actId="700"/>
          <ac:spMkLst>
            <pc:docMk/>
            <pc:sldMk cId="535911838" sldId="1281"/>
            <ac:spMk id="2" creationId="{3035A4C5-97D8-46A8-A7C3-5970BABFFF4F}"/>
          </ac:spMkLst>
        </pc:spChg>
        <pc:spChg chg="del mod ord">
          <ac:chgData name="Jakub Hofman" userId="53285062-d52a-4c88-bcdc-d767b8cc0044" providerId="ADAL" clId="{EC411A44-D838-4CBB-ADCA-16539148A74B}" dt="2020-12-11T10:57:50.072" v="1000" actId="700"/>
          <ac:spMkLst>
            <pc:docMk/>
            <pc:sldMk cId="535911838" sldId="1281"/>
            <ac:spMk id="3" creationId="{6FE33015-95A2-47BD-B848-08C7562024CE}"/>
          </ac:spMkLst>
        </pc:spChg>
        <pc:spChg chg="mod ord">
          <ac:chgData name="Jakub Hofman" userId="53285062-d52a-4c88-bcdc-d767b8cc0044" providerId="ADAL" clId="{EC411A44-D838-4CBB-ADCA-16539148A74B}" dt="2020-12-11T10:57:50.072" v="1000" actId="700"/>
          <ac:spMkLst>
            <pc:docMk/>
            <pc:sldMk cId="535911838" sldId="1281"/>
            <ac:spMk id="4" creationId="{E31201A1-4DA7-4B14-B5C3-C42FE45849A1}"/>
          </ac:spMkLst>
        </pc:spChg>
        <pc:spChg chg="add mod ord">
          <ac:chgData name="Jakub Hofman" userId="53285062-d52a-4c88-bcdc-d767b8cc0044" providerId="ADAL" clId="{EC411A44-D838-4CBB-ADCA-16539148A74B}" dt="2020-12-11T15:01:39.401" v="2825" actId="6549"/>
          <ac:spMkLst>
            <pc:docMk/>
            <pc:sldMk cId="535911838" sldId="1281"/>
            <ac:spMk id="5" creationId="{AEFB408A-470A-49B7-B8B9-C2379C1057C7}"/>
          </ac:spMkLst>
        </pc:spChg>
        <pc:spChg chg="add del mod ord">
          <ac:chgData name="Jakub Hofman" userId="53285062-d52a-4c88-bcdc-d767b8cc0044" providerId="ADAL" clId="{EC411A44-D838-4CBB-ADCA-16539148A74B}" dt="2020-12-11T10:58:23.207" v="1026" actId="478"/>
          <ac:spMkLst>
            <pc:docMk/>
            <pc:sldMk cId="535911838" sldId="1281"/>
            <ac:spMk id="6" creationId="{1F83B7D3-0B9E-4E0F-B32E-611770C10CF7}"/>
          </ac:spMkLst>
        </pc:spChg>
      </pc:sldChg>
      <pc:sldChg chg="addSp modSp new mod">
        <pc:chgData name="Jakub Hofman" userId="53285062-d52a-4c88-bcdc-d767b8cc0044" providerId="ADAL" clId="{EC411A44-D838-4CBB-ADCA-16539148A74B}" dt="2020-12-11T11:19:20.824" v="1502" actId="14100"/>
        <pc:sldMkLst>
          <pc:docMk/>
          <pc:sldMk cId="2082457269" sldId="1282"/>
        </pc:sldMkLst>
        <pc:picChg chg="add mod modCrop">
          <ac:chgData name="Jakub Hofman" userId="53285062-d52a-4c88-bcdc-d767b8cc0044" providerId="ADAL" clId="{EC411A44-D838-4CBB-ADCA-16539148A74B}" dt="2020-12-11T11:19:20.824" v="1502" actId="14100"/>
          <ac:picMkLst>
            <pc:docMk/>
            <pc:sldMk cId="2082457269" sldId="1282"/>
            <ac:picMk id="5" creationId="{C66DCB5D-AD86-460F-A87E-BE93A5429279}"/>
          </ac:picMkLst>
        </pc:picChg>
      </pc:sldChg>
      <pc:sldChg chg="addSp delSp modSp new del mod modClrScheme chgLayout">
        <pc:chgData name="Jakub Hofman" userId="53285062-d52a-4c88-bcdc-d767b8cc0044" providerId="ADAL" clId="{EC411A44-D838-4CBB-ADCA-16539148A74B}" dt="2020-12-11T15:00:56.318" v="2817" actId="2696"/>
        <pc:sldMkLst>
          <pc:docMk/>
          <pc:sldMk cId="3128573728" sldId="1283"/>
        </pc:sldMkLst>
        <pc:spChg chg="del mod ord">
          <ac:chgData name="Jakub Hofman" userId="53285062-d52a-4c88-bcdc-d767b8cc0044" providerId="ADAL" clId="{EC411A44-D838-4CBB-ADCA-16539148A74B}" dt="2020-12-11T11:21:13.095" v="1535" actId="700"/>
          <ac:spMkLst>
            <pc:docMk/>
            <pc:sldMk cId="3128573728" sldId="1283"/>
            <ac:spMk id="2" creationId="{E65FF93B-E51D-46FC-A551-244449739835}"/>
          </ac:spMkLst>
        </pc:spChg>
        <pc:spChg chg="del mod ord">
          <ac:chgData name="Jakub Hofman" userId="53285062-d52a-4c88-bcdc-d767b8cc0044" providerId="ADAL" clId="{EC411A44-D838-4CBB-ADCA-16539148A74B}" dt="2020-12-11T11:21:13.095" v="1535" actId="700"/>
          <ac:spMkLst>
            <pc:docMk/>
            <pc:sldMk cId="3128573728" sldId="1283"/>
            <ac:spMk id="3" creationId="{19B73FBA-9163-4EBC-81C0-8656F0F4627F}"/>
          </ac:spMkLst>
        </pc:spChg>
        <pc:spChg chg="mod ord">
          <ac:chgData name="Jakub Hofman" userId="53285062-d52a-4c88-bcdc-d767b8cc0044" providerId="ADAL" clId="{EC411A44-D838-4CBB-ADCA-16539148A74B}" dt="2020-12-11T11:21:54.773" v="1559" actId="700"/>
          <ac:spMkLst>
            <pc:docMk/>
            <pc:sldMk cId="3128573728" sldId="1283"/>
            <ac:spMk id="4" creationId="{8A673A18-9FC3-42E2-B016-AC92A2E8ADDC}"/>
          </ac:spMkLst>
        </pc:spChg>
        <pc:spChg chg="add mod ord">
          <ac:chgData name="Jakub Hofman" userId="53285062-d52a-4c88-bcdc-d767b8cc0044" providerId="ADAL" clId="{EC411A44-D838-4CBB-ADCA-16539148A74B}" dt="2020-12-11T11:21:54.773" v="1559" actId="700"/>
          <ac:spMkLst>
            <pc:docMk/>
            <pc:sldMk cId="3128573728" sldId="1283"/>
            <ac:spMk id="5" creationId="{F3FF657E-3510-4730-B14C-C28C95A3258F}"/>
          </ac:spMkLst>
        </pc:spChg>
        <pc:spChg chg="add del mod ord">
          <ac:chgData name="Jakub Hofman" userId="53285062-d52a-4c88-bcdc-d767b8cc0044" providerId="ADAL" clId="{EC411A44-D838-4CBB-ADCA-16539148A74B}" dt="2020-12-11T11:21:54.773" v="1559" actId="700"/>
          <ac:spMkLst>
            <pc:docMk/>
            <pc:sldMk cId="3128573728" sldId="1283"/>
            <ac:spMk id="6" creationId="{7A47767B-A353-4645-AAD3-B4299C0D1E5C}"/>
          </ac:spMkLst>
        </pc:spChg>
        <pc:spChg chg="add mod ord">
          <ac:chgData name="Jakub Hofman" userId="53285062-d52a-4c88-bcdc-d767b8cc0044" providerId="ADAL" clId="{EC411A44-D838-4CBB-ADCA-16539148A74B}" dt="2020-12-11T11:21:54.773" v="1559" actId="700"/>
          <ac:spMkLst>
            <pc:docMk/>
            <pc:sldMk cId="3128573728" sldId="1283"/>
            <ac:spMk id="7" creationId="{4A0A6EB8-972F-4E30-9ABF-D857CD9460F3}"/>
          </ac:spMkLst>
        </pc:spChg>
      </pc:sldChg>
      <pc:sldChg chg="add del">
        <pc:chgData name="Jakub Hofman" userId="53285062-d52a-4c88-bcdc-d767b8cc0044" providerId="ADAL" clId="{EC411A44-D838-4CBB-ADCA-16539148A74B}" dt="2020-12-11T15:04:49.341" v="2945" actId="47"/>
        <pc:sldMkLst>
          <pc:docMk/>
          <pc:sldMk cId="3676996453" sldId="1283"/>
        </pc:sldMkLst>
      </pc:sldChg>
      <pc:sldChg chg="addSp modSp new del">
        <pc:chgData name="Jakub Hofman" userId="53285062-d52a-4c88-bcdc-d767b8cc0044" providerId="ADAL" clId="{EC411A44-D838-4CBB-ADCA-16539148A74B}" dt="2020-12-11T11:32:03.586" v="1610" actId="47"/>
        <pc:sldMkLst>
          <pc:docMk/>
          <pc:sldMk cId="2286826316" sldId="1284"/>
        </pc:sldMkLst>
        <pc:picChg chg="add mod">
          <ac:chgData name="Jakub Hofman" userId="53285062-d52a-4c88-bcdc-d767b8cc0044" providerId="ADAL" clId="{EC411A44-D838-4CBB-ADCA-16539148A74B}" dt="2020-12-11T11:24:00.701" v="1568"/>
          <ac:picMkLst>
            <pc:docMk/>
            <pc:sldMk cId="2286826316" sldId="1284"/>
            <ac:picMk id="5" creationId="{E78FE3BB-E3C7-4A9B-857A-41DECAC8CF04}"/>
          </ac:picMkLst>
        </pc:picChg>
      </pc:sldChg>
      <pc:sldChg chg="addSp delSp modSp add mod chgLayout">
        <pc:chgData name="Jakub Hofman" userId="53285062-d52a-4c88-bcdc-d767b8cc0044" providerId="ADAL" clId="{EC411A44-D838-4CBB-ADCA-16539148A74B}" dt="2020-12-11T11:31:45.130" v="1609" actId="20577"/>
        <pc:sldMkLst>
          <pc:docMk/>
          <pc:sldMk cId="1503469421" sldId="1285"/>
        </pc:sldMkLst>
        <pc:spChg chg="mod ord">
          <ac:chgData name="Jakub Hofman" userId="53285062-d52a-4c88-bcdc-d767b8cc0044" providerId="ADAL" clId="{EC411A44-D838-4CBB-ADCA-16539148A74B}" dt="2020-12-11T11:31:38.877" v="1594" actId="700"/>
          <ac:spMkLst>
            <pc:docMk/>
            <pc:sldMk cId="1503469421" sldId="1285"/>
            <ac:spMk id="2" creationId="{49C27EE2-AA9C-4E64-B3F8-CE3444FE5753}"/>
          </ac:spMkLst>
        </pc:spChg>
        <pc:spChg chg="add mod ord">
          <ac:chgData name="Jakub Hofman" userId="53285062-d52a-4c88-bcdc-d767b8cc0044" providerId="ADAL" clId="{EC411A44-D838-4CBB-ADCA-16539148A74B}" dt="2020-12-11T11:31:45.130" v="1609" actId="20577"/>
          <ac:spMkLst>
            <pc:docMk/>
            <pc:sldMk cId="1503469421" sldId="1285"/>
            <ac:spMk id="3" creationId="{77614886-0EAA-4816-B9D9-BD1E999A4DBE}"/>
          </ac:spMkLst>
        </pc:spChg>
        <pc:spChg chg="mod ord">
          <ac:chgData name="Jakub Hofman" userId="53285062-d52a-4c88-bcdc-d767b8cc0044" providerId="ADAL" clId="{EC411A44-D838-4CBB-ADCA-16539148A74B}" dt="2020-12-11T11:31:38.877" v="1594" actId="700"/>
          <ac:spMkLst>
            <pc:docMk/>
            <pc:sldMk cId="1503469421" sldId="1285"/>
            <ac:spMk id="4" creationId="{EDE2E776-68B3-4F37-AB1F-52213F8EEA75}"/>
          </ac:spMkLst>
        </pc:spChg>
        <pc:spChg chg="del">
          <ac:chgData name="Jakub Hofman" userId="53285062-d52a-4c88-bcdc-d767b8cc0044" providerId="ADAL" clId="{EC411A44-D838-4CBB-ADCA-16539148A74B}" dt="2020-12-11T11:30:58.209" v="1583" actId="478"/>
          <ac:spMkLst>
            <pc:docMk/>
            <pc:sldMk cId="1503469421" sldId="1285"/>
            <ac:spMk id="5" creationId="{EC489647-6B37-428B-987A-8CEC416DAE71}"/>
          </ac:spMkLst>
        </pc:spChg>
        <pc:spChg chg="mod">
          <ac:chgData name="Jakub Hofman" userId="53285062-d52a-4c88-bcdc-d767b8cc0044" providerId="ADAL" clId="{EC411A44-D838-4CBB-ADCA-16539148A74B}" dt="2020-12-11T11:31:36.210" v="1593" actId="1076"/>
          <ac:spMkLst>
            <pc:docMk/>
            <pc:sldMk cId="1503469421" sldId="1285"/>
            <ac:spMk id="7" creationId="{909A99F9-231F-4772-9F50-0795D167920A}"/>
          </ac:spMkLst>
        </pc:spChg>
        <pc:picChg chg="del">
          <ac:chgData name="Jakub Hofman" userId="53285062-d52a-4c88-bcdc-d767b8cc0044" providerId="ADAL" clId="{EC411A44-D838-4CBB-ADCA-16539148A74B}" dt="2020-12-11T11:30:55.793" v="1582" actId="478"/>
          <ac:picMkLst>
            <pc:docMk/>
            <pc:sldMk cId="1503469421" sldId="1285"/>
            <ac:picMk id="6" creationId="{47CF7DB2-6200-4997-B539-A920D99408CD}"/>
          </ac:picMkLst>
        </pc:picChg>
        <pc:picChg chg="add mod ord">
          <ac:chgData name="Jakub Hofman" userId="53285062-d52a-4c88-bcdc-d767b8cc0044" providerId="ADAL" clId="{EC411A44-D838-4CBB-ADCA-16539148A74B}" dt="2020-12-11T11:31:28.817" v="1590" actId="167"/>
          <ac:picMkLst>
            <pc:docMk/>
            <pc:sldMk cId="1503469421" sldId="1285"/>
            <ac:picMk id="8" creationId="{F4A4ED5C-487E-462A-A85F-F7D628B38DED}"/>
          </ac:picMkLst>
        </pc:picChg>
      </pc:sldChg>
      <pc:sldChg chg="addSp delSp modSp new del mod">
        <pc:chgData name="Jakub Hofman" userId="53285062-d52a-4c88-bcdc-d767b8cc0044" providerId="ADAL" clId="{EC411A44-D838-4CBB-ADCA-16539148A74B}" dt="2020-12-11T12:01:32.241" v="2417" actId="47"/>
        <pc:sldMkLst>
          <pc:docMk/>
          <pc:sldMk cId="821323371" sldId="1286"/>
        </pc:sldMkLst>
        <pc:spChg chg="add del mod">
          <ac:chgData name="Jakub Hofman" userId="53285062-d52a-4c88-bcdc-d767b8cc0044" providerId="ADAL" clId="{EC411A44-D838-4CBB-ADCA-16539148A74B}" dt="2020-12-11T12:00:43.431" v="2410" actId="21"/>
          <ac:spMkLst>
            <pc:docMk/>
            <pc:sldMk cId="821323371" sldId="1286"/>
            <ac:spMk id="6" creationId="{BE76E1A8-A524-45FE-80AC-50BFF3FF280E}"/>
          </ac:spMkLst>
        </pc:spChg>
        <pc:spChg chg="add del mod">
          <ac:chgData name="Jakub Hofman" userId="53285062-d52a-4c88-bcdc-d767b8cc0044" providerId="ADAL" clId="{EC411A44-D838-4CBB-ADCA-16539148A74B}" dt="2020-12-11T12:00:43.431" v="2410" actId="21"/>
          <ac:spMkLst>
            <pc:docMk/>
            <pc:sldMk cId="821323371" sldId="1286"/>
            <ac:spMk id="7" creationId="{3682F733-554A-47D9-982B-DA7FAAD54E36}"/>
          </ac:spMkLst>
        </pc:spChg>
        <pc:picChg chg="add del mod">
          <ac:chgData name="Jakub Hofman" userId="53285062-d52a-4c88-bcdc-d767b8cc0044" providerId="ADAL" clId="{EC411A44-D838-4CBB-ADCA-16539148A74B}" dt="2020-12-11T12:00:43.431" v="2410" actId="21"/>
          <ac:picMkLst>
            <pc:docMk/>
            <pc:sldMk cId="821323371" sldId="1286"/>
            <ac:picMk id="5" creationId="{4789DB9F-9495-4D20-92D9-5A45FF49A339}"/>
          </ac:picMkLst>
        </pc:picChg>
      </pc:sldChg>
      <pc:sldChg chg="modSp new del mod">
        <pc:chgData name="Jakub Hofman" userId="53285062-d52a-4c88-bcdc-d767b8cc0044" providerId="ADAL" clId="{EC411A44-D838-4CBB-ADCA-16539148A74B}" dt="2020-12-11T16:28:47.164" v="4023" actId="47"/>
        <pc:sldMkLst>
          <pc:docMk/>
          <pc:sldMk cId="3979278333" sldId="1286"/>
        </pc:sldMkLst>
        <pc:spChg chg="mod">
          <ac:chgData name="Jakub Hofman" userId="53285062-d52a-4c88-bcdc-d767b8cc0044" providerId="ADAL" clId="{EC411A44-D838-4CBB-ADCA-16539148A74B}" dt="2020-12-11T12:02:40.445" v="2440" actId="20577"/>
          <ac:spMkLst>
            <pc:docMk/>
            <pc:sldMk cId="3979278333" sldId="1286"/>
            <ac:spMk id="2" creationId="{D206FDDC-093D-46AD-84B0-90BE9AEA5FFE}"/>
          </ac:spMkLst>
        </pc:spChg>
      </pc:sldChg>
      <pc:sldChg chg="new del">
        <pc:chgData name="Jakub Hofman" userId="53285062-d52a-4c88-bcdc-d767b8cc0044" providerId="ADAL" clId="{EC411A44-D838-4CBB-ADCA-16539148A74B}" dt="2020-12-11T12:03:17.277" v="2444" actId="2696"/>
        <pc:sldMkLst>
          <pc:docMk/>
          <pc:sldMk cId="2105118679" sldId="1287"/>
        </pc:sldMkLst>
      </pc:sldChg>
      <pc:sldChg chg="add del">
        <pc:chgData name="Jakub Hofman" userId="53285062-d52a-4c88-bcdc-d767b8cc0044" providerId="ADAL" clId="{EC411A44-D838-4CBB-ADCA-16539148A74B}" dt="2020-12-11T12:18:22.974" v="2548" actId="2696"/>
        <pc:sldMkLst>
          <pc:docMk/>
          <pc:sldMk cId="4054554330" sldId="1287"/>
        </pc:sldMkLst>
      </pc:sldChg>
      <pc:sldChg chg="new del">
        <pc:chgData name="Jakub Hofman" userId="53285062-d52a-4c88-bcdc-d767b8cc0044" providerId="ADAL" clId="{EC411A44-D838-4CBB-ADCA-16539148A74B}" dt="2020-12-11T16:45:27.577" v="4245" actId="47"/>
        <pc:sldMkLst>
          <pc:docMk/>
          <pc:sldMk cId="2901993818" sldId="1288"/>
        </pc:sldMkLst>
      </pc:sldChg>
      <pc:sldChg chg="add del">
        <pc:chgData name="Jakub Hofman" userId="53285062-d52a-4c88-bcdc-d767b8cc0044" providerId="ADAL" clId="{EC411A44-D838-4CBB-ADCA-16539148A74B}" dt="2020-12-11T17:34:41.912" v="4343" actId="47"/>
        <pc:sldMkLst>
          <pc:docMk/>
          <pc:sldMk cId="972452125" sldId="1289"/>
        </pc:sldMkLst>
      </pc:sldChg>
      <pc:sldChg chg="add del">
        <pc:chgData name="Jakub Hofman" userId="53285062-d52a-4c88-bcdc-d767b8cc0044" providerId="ADAL" clId="{EC411A44-D838-4CBB-ADCA-16539148A74B}" dt="2020-12-11T17:34:41.912" v="4343" actId="47"/>
        <pc:sldMkLst>
          <pc:docMk/>
          <pc:sldMk cId="2349707939" sldId="1290"/>
        </pc:sldMkLst>
      </pc:sldChg>
      <pc:sldChg chg="add del">
        <pc:chgData name="Jakub Hofman" userId="53285062-d52a-4c88-bcdc-d767b8cc0044" providerId="ADAL" clId="{EC411A44-D838-4CBB-ADCA-16539148A74B}" dt="2020-12-11T17:34:41.912" v="4343" actId="47"/>
        <pc:sldMkLst>
          <pc:docMk/>
          <pc:sldMk cId="2206339430" sldId="1291"/>
        </pc:sldMkLst>
      </pc:sldChg>
      <pc:sldChg chg="add del">
        <pc:chgData name="Jakub Hofman" userId="53285062-d52a-4c88-bcdc-d767b8cc0044" providerId="ADAL" clId="{EC411A44-D838-4CBB-ADCA-16539148A74B}" dt="2020-12-11T19:30:24.040" v="5382" actId="47"/>
        <pc:sldMkLst>
          <pc:docMk/>
          <pc:sldMk cId="545215948" sldId="1292"/>
        </pc:sldMkLst>
      </pc:sldChg>
      <pc:sldChg chg="modSp new del mod">
        <pc:chgData name="Jakub Hofman" userId="53285062-d52a-4c88-bcdc-d767b8cc0044" providerId="ADAL" clId="{EC411A44-D838-4CBB-ADCA-16539148A74B}" dt="2020-12-11T12:17:58.483" v="2546" actId="2696"/>
        <pc:sldMkLst>
          <pc:docMk/>
          <pc:sldMk cId="2587586527" sldId="1292"/>
        </pc:sldMkLst>
        <pc:spChg chg="mod">
          <ac:chgData name="Jakub Hofman" userId="53285062-d52a-4c88-bcdc-d767b8cc0044" providerId="ADAL" clId="{EC411A44-D838-4CBB-ADCA-16539148A74B}" dt="2020-12-11T12:17:47.277" v="2544" actId="20577"/>
          <ac:spMkLst>
            <pc:docMk/>
            <pc:sldMk cId="2587586527" sldId="1292"/>
            <ac:spMk id="2" creationId="{033D3116-323E-4A99-9409-2FB65A509A77}"/>
          </ac:spMkLst>
        </pc:spChg>
      </pc:sldChg>
      <pc:sldChg chg="delSp modSp new del mod">
        <pc:chgData name="Jakub Hofman" userId="53285062-d52a-4c88-bcdc-d767b8cc0044" providerId="ADAL" clId="{EC411A44-D838-4CBB-ADCA-16539148A74B}" dt="2020-12-11T12:17:05.896" v="2526" actId="47"/>
        <pc:sldMkLst>
          <pc:docMk/>
          <pc:sldMk cId="3746097275" sldId="1292"/>
        </pc:sldMkLst>
        <pc:spChg chg="mod">
          <ac:chgData name="Jakub Hofman" userId="53285062-d52a-4c88-bcdc-d767b8cc0044" providerId="ADAL" clId="{EC411A44-D838-4CBB-ADCA-16539148A74B}" dt="2020-12-11T12:14:27.076" v="2516" actId="20577"/>
          <ac:spMkLst>
            <pc:docMk/>
            <pc:sldMk cId="3746097275" sldId="1292"/>
            <ac:spMk id="2" creationId="{D6E0C613-50F5-4956-BFCE-D078DB8D8D25}"/>
          </ac:spMkLst>
        </pc:spChg>
        <pc:spChg chg="del">
          <ac:chgData name="Jakub Hofman" userId="53285062-d52a-4c88-bcdc-d767b8cc0044" providerId="ADAL" clId="{EC411A44-D838-4CBB-ADCA-16539148A74B}" dt="2020-12-11T12:14:30.005" v="2517" actId="478"/>
          <ac:spMkLst>
            <pc:docMk/>
            <pc:sldMk cId="3746097275" sldId="1292"/>
            <ac:spMk id="3" creationId="{21E602B5-BA9C-4A69-BA92-C2238575C390}"/>
          </ac:spMkLst>
        </pc:spChg>
      </pc:sldChg>
      <pc:sldChg chg="addSp modSp new del mod">
        <pc:chgData name="Jakub Hofman" userId="53285062-d52a-4c88-bcdc-d767b8cc0044" providerId="ADAL" clId="{EC411A44-D838-4CBB-ADCA-16539148A74B}" dt="2020-12-11T15:00:56.318" v="2817" actId="2696"/>
        <pc:sldMkLst>
          <pc:docMk/>
          <pc:sldMk cId="2097533231" sldId="1293"/>
        </pc:sldMkLst>
        <pc:spChg chg="add mod">
          <ac:chgData name="Jakub Hofman" userId="53285062-d52a-4c88-bcdc-d767b8cc0044" providerId="ADAL" clId="{EC411A44-D838-4CBB-ADCA-16539148A74B}" dt="2020-12-11T14:03:14.043" v="2604" actId="1076"/>
          <ac:spMkLst>
            <pc:docMk/>
            <pc:sldMk cId="2097533231" sldId="1293"/>
            <ac:spMk id="8" creationId="{F16A0DFE-1F87-456C-8482-2EB33BF46B92}"/>
          </ac:spMkLst>
        </pc:spChg>
        <pc:picChg chg="add">
          <ac:chgData name="Jakub Hofman" userId="53285062-d52a-4c88-bcdc-d767b8cc0044" providerId="ADAL" clId="{EC411A44-D838-4CBB-ADCA-16539148A74B}" dt="2020-12-11T13:58:06.075" v="2575" actId="22"/>
          <ac:picMkLst>
            <pc:docMk/>
            <pc:sldMk cId="2097533231" sldId="1293"/>
            <ac:picMk id="6" creationId="{51EC4AF1-18D7-474F-96ED-6F5FE417E539}"/>
          </ac:picMkLst>
        </pc:picChg>
      </pc:sldChg>
      <pc:sldChg chg="modSp add mod">
        <pc:chgData name="Jakub Hofman" userId="53285062-d52a-4c88-bcdc-d767b8cc0044" providerId="ADAL" clId="{EC411A44-D838-4CBB-ADCA-16539148A74B}" dt="2020-12-11T15:07:30.328" v="2971" actId="1076"/>
        <pc:sldMkLst>
          <pc:docMk/>
          <pc:sldMk cId="3510142447" sldId="1293"/>
        </pc:sldMkLst>
        <pc:spChg chg="mod">
          <ac:chgData name="Jakub Hofman" userId="53285062-d52a-4c88-bcdc-d767b8cc0044" providerId="ADAL" clId="{EC411A44-D838-4CBB-ADCA-16539148A74B}" dt="2020-12-11T15:07:10.495" v="2968"/>
          <ac:spMkLst>
            <pc:docMk/>
            <pc:sldMk cId="3510142447" sldId="1293"/>
            <ac:spMk id="2" creationId="{8B810563-90EA-430A-8610-9DBD1556BC05}"/>
          </ac:spMkLst>
        </pc:spChg>
        <pc:spChg chg="mod">
          <ac:chgData name="Jakub Hofman" userId="53285062-d52a-4c88-bcdc-d767b8cc0044" providerId="ADAL" clId="{EC411A44-D838-4CBB-ADCA-16539148A74B}" dt="2020-12-11T15:07:30.328" v="2971" actId="1076"/>
          <ac:spMkLst>
            <pc:docMk/>
            <pc:sldMk cId="3510142447" sldId="1293"/>
            <ac:spMk id="8" creationId="{F16A0DFE-1F87-456C-8482-2EB33BF46B92}"/>
          </ac:spMkLst>
        </pc:spChg>
        <pc:picChg chg="mod">
          <ac:chgData name="Jakub Hofman" userId="53285062-d52a-4c88-bcdc-d767b8cc0044" providerId="ADAL" clId="{EC411A44-D838-4CBB-ADCA-16539148A74B}" dt="2020-12-11T15:07:27.520" v="2970" actId="14100"/>
          <ac:picMkLst>
            <pc:docMk/>
            <pc:sldMk cId="3510142447" sldId="1293"/>
            <ac:picMk id="6" creationId="{51EC4AF1-18D7-474F-96ED-6F5FE417E539}"/>
          </ac:picMkLst>
        </pc:picChg>
      </pc:sldChg>
      <pc:sldChg chg="addSp delSp modSp new del mod">
        <pc:chgData name="Jakub Hofman" userId="53285062-d52a-4c88-bcdc-d767b8cc0044" providerId="ADAL" clId="{EC411A44-D838-4CBB-ADCA-16539148A74B}" dt="2020-12-11T14:57:23.456" v="2779" actId="2696"/>
        <pc:sldMkLst>
          <pc:docMk/>
          <pc:sldMk cId="1804853701" sldId="1294"/>
        </pc:sldMkLst>
        <pc:spChg chg="add mod">
          <ac:chgData name="Jakub Hofman" userId="53285062-d52a-4c88-bcdc-d767b8cc0044" providerId="ADAL" clId="{EC411A44-D838-4CBB-ADCA-16539148A74B}" dt="2020-12-11T14:16:43.349" v="2634" actId="1076"/>
          <ac:spMkLst>
            <pc:docMk/>
            <pc:sldMk cId="1804853701" sldId="1294"/>
            <ac:spMk id="12" creationId="{B8AA2E5D-291A-4533-8BE8-8CA63748F545}"/>
          </ac:spMkLst>
        </pc:spChg>
        <pc:picChg chg="add mod">
          <ac:chgData name="Jakub Hofman" userId="53285062-d52a-4c88-bcdc-d767b8cc0044" providerId="ADAL" clId="{EC411A44-D838-4CBB-ADCA-16539148A74B}" dt="2020-12-11T14:15:26.973" v="2622" actId="1076"/>
          <ac:picMkLst>
            <pc:docMk/>
            <pc:sldMk cId="1804853701" sldId="1294"/>
            <ac:picMk id="6" creationId="{9B96220A-EE03-41B7-A90F-DF47E252BB31}"/>
          </ac:picMkLst>
        </pc:picChg>
        <pc:picChg chg="add mod">
          <ac:chgData name="Jakub Hofman" userId="53285062-d52a-4c88-bcdc-d767b8cc0044" providerId="ADAL" clId="{EC411A44-D838-4CBB-ADCA-16539148A74B}" dt="2020-12-11T14:15:24.757" v="2621" actId="1076"/>
          <ac:picMkLst>
            <pc:docMk/>
            <pc:sldMk cId="1804853701" sldId="1294"/>
            <ac:picMk id="8" creationId="{D8DD1052-5F80-4713-8659-FC4A1A3F62FC}"/>
          </ac:picMkLst>
        </pc:picChg>
        <pc:picChg chg="add del mod modCrop">
          <ac:chgData name="Jakub Hofman" userId="53285062-d52a-4c88-bcdc-d767b8cc0044" providerId="ADAL" clId="{EC411A44-D838-4CBB-ADCA-16539148A74B}" dt="2020-12-11T14:15:58.789" v="2628" actId="478"/>
          <ac:picMkLst>
            <pc:docMk/>
            <pc:sldMk cId="1804853701" sldId="1294"/>
            <ac:picMk id="9" creationId="{7C0509AB-B906-48A0-882C-8F499F508C8A}"/>
          </ac:picMkLst>
        </pc:picChg>
        <pc:picChg chg="add mod">
          <ac:chgData name="Jakub Hofman" userId="53285062-d52a-4c88-bcdc-d767b8cc0044" providerId="ADAL" clId="{EC411A44-D838-4CBB-ADCA-16539148A74B}" dt="2020-12-11T14:16:23.173" v="2632" actId="1076"/>
          <ac:picMkLst>
            <pc:docMk/>
            <pc:sldMk cId="1804853701" sldId="1294"/>
            <ac:picMk id="11" creationId="{70402E61-F0E6-4A95-9755-B692D15E0C5B}"/>
          </ac:picMkLst>
        </pc:picChg>
      </pc:sldChg>
      <pc:sldChg chg="add del">
        <pc:chgData name="Jakub Hofman" userId="53285062-d52a-4c88-bcdc-d767b8cc0044" providerId="ADAL" clId="{EC411A44-D838-4CBB-ADCA-16539148A74B}" dt="2020-12-11T14:57:48.160" v="2781" actId="2696"/>
        <pc:sldMkLst>
          <pc:docMk/>
          <pc:sldMk cId="3059527505" sldId="1294"/>
        </pc:sldMkLst>
      </pc:sldChg>
      <pc:sldChg chg="modSp add mod ord">
        <pc:chgData name="Jakub Hofman" userId="53285062-d52a-4c88-bcdc-d767b8cc0044" providerId="ADAL" clId="{EC411A44-D838-4CBB-ADCA-16539148A74B}" dt="2020-12-11T16:40:34.878" v="4134"/>
        <pc:sldMkLst>
          <pc:docMk/>
          <pc:sldMk cId="3734895593" sldId="1294"/>
        </pc:sldMkLst>
        <pc:spChg chg="mod">
          <ac:chgData name="Jakub Hofman" userId="53285062-d52a-4c88-bcdc-d767b8cc0044" providerId="ADAL" clId="{EC411A44-D838-4CBB-ADCA-16539148A74B}" dt="2020-12-11T16:40:34.878" v="4134"/>
          <ac:spMkLst>
            <pc:docMk/>
            <pc:sldMk cId="3734895593" sldId="1294"/>
            <ac:spMk id="2" creationId="{3D8D6E4A-25D8-43C0-A860-0936BDB42D69}"/>
          </ac:spMkLst>
        </pc:spChg>
      </pc:sldChg>
      <pc:sldChg chg="addSp new del mod">
        <pc:chgData name="Jakub Hofman" userId="53285062-d52a-4c88-bcdc-d767b8cc0044" providerId="ADAL" clId="{EC411A44-D838-4CBB-ADCA-16539148A74B}" dt="2020-12-11T14:57:23.456" v="2779" actId="2696"/>
        <pc:sldMkLst>
          <pc:docMk/>
          <pc:sldMk cId="438071573" sldId="1295"/>
        </pc:sldMkLst>
        <pc:picChg chg="add">
          <ac:chgData name="Jakub Hofman" userId="53285062-d52a-4c88-bcdc-d767b8cc0044" providerId="ADAL" clId="{EC411A44-D838-4CBB-ADCA-16539148A74B}" dt="2020-12-11T14:17:22.642" v="2636" actId="22"/>
          <ac:picMkLst>
            <pc:docMk/>
            <pc:sldMk cId="438071573" sldId="1295"/>
            <ac:picMk id="6" creationId="{8A43025D-322A-449B-9CEA-25B0F70FA907}"/>
          </ac:picMkLst>
        </pc:picChg>
      </pc:sldChg>
      <pc:sldChg chg="add del">
        <pc:chgData name="Jakub Hofman" userId="53285062-d52a-4c88-bcdc-d767b8cc0044" providerId="ADAL" clId="{EC411A44-D838-4CBB-ADCA-16539148A74B}" dt="2020-12-11T14:57:48.160" v="2781" actId="2696"/>
        <pc:sldMkLst>
          <pc:docMk/>
          <pc:sldMk cId="2344835679" sldId="1295"/>
        </pc:sldMkLst>
      </pc:sldChg>
      <pc:sldChg chg="add ord">
        <pc:chgData name="Jakub Hofman" userId="53285062-d52a-4c88-bcdc-d767b8cc0044" providerId="ADAL" clId="{EC411A44-D838-4CBB-ADCA-16539148A74B}" dt="2020-12-11T16:40:06.841" v="4131"/>
        <pc:sldMkLst>
          <pc:docMk/>
          <pc:sldMk cId="3008955947" sldId="1295"/>
        </pc:sldMkLst>
      </pc:sldChg>
      <pc:sldChg chg="add del">
        <pc:chgData name="Jakub Hofman" userId="53285062-d52a-4c88-bcdc-d767b8cc0044" providerId="ADAL" clId="{EC411A44-D838-4CBB-ADCA-16539148A74B}" dt="2020-12-11T16:39:49.622" v="4128" actId="2696"/>
        <pc:sldMkLst>
          <pc:docMk/>
          <pc:sldMk cId="4177836293" sldId="1295"/>
        </pc:sldMkLst>
      </pc:sldChg>
      <pc:sldChg chg="addSp delSp modSp add mod">
        <pc:chgData name="Jakub Hofman" userId="53285062-d52a-4c88-bcdc-d767b8cc0044" providerId="ADAL" clId="{EC411A44-D838-4CBB-ADCA-16539148A74B}" dt="2020-12-11T21:18:13.684" v="5425" actId="1076"/>
        <pc:sldMkLst>
          <pc:docMk/>
          <pc:sldMk cId="446177832" sldId="1296"/>
        </pc:sldMkLst>
        <pc:spChg chg="mod">
          <ac:chgData name="Jakub Hofman" userId="53285062-d52a-4c88-bcdc-d767b8cc0044" providerId="ADAL" clId="{EC411A44-D838-4CBB-ADCA-16539148A74B}" dt="2020-12-11T15:36:47.034" v="3138" actId="14100"/>
          <ac:spMkLst>
            <pc:docMk/>
            <pc:sldMk cId="446177832" sldId="1296"/>
            <ac:spMk id="2" creationId="{7F77B2E4-9002-4EB0-AED7-EE5E6A689FAD}"/>
          </ac:spMkLst>
        </pc:spChg>
        <pc:spChg chg="add mod">
          <ac:chgData name="Jakub Hofman" userId="53285062-d52a-4c88-bcdc-d767b8cc0044" providerId="ADAL" clId="{EC411A44-D838-4CBB-ADCA-16539148A74B}" dt="2020-12-11T21:18:13.684" v="5425" actId="1076"/>
          <ac:spMkLst>
            <pc:docMk/>
            <pc:sldMk cId="446177832" sldId="1296"/>
            <ac:spMk id="3" creationId="{B42C88ED-4179-4852-B4D5-9360D1DE51EB}"/>
          </ac:spMkLst>
        </pc:spChg>
        <pc:spChg chg="del">
          <ac:chgData name="Jakub Hofman" userId="53285062-d52a-4c88-bcdc-d767b8cc0044" providerId="ADAL" clId="{EC411A44-D838-4CBB-ADCA-16539148A74B}" dt="2020-12-11T15:34:41.499" v="3118" actId="478"/>
          <ac:spMkLst>
            <pc:docMk/>
            <pc:sldMk cId="446177832" sldId="1296"/>
            <ac:spMk id="3" creationId="{C2618A67-1D2C-4822-8DD0-08B5D30E9E4C}"/>
          </ac:spMkLst>
        </pc:spChg>
        <pc:spChg chg="mod">
          <ac:chgData name="Jakub Hofman" userId="53285062-d52a-4c88-bcdc-d767b8cc0044" providerId="ADAL" clId="{EC411A44-D838-4CBB-ADCA-16539148A74B}" dt="2020-12-11T15:36:25.306" v="3134" actId="1076"/>
          <ac:spMkLst>
            <pc:docMk/>
            <pc:sldMk cId="446177832" sldId="1296"/>
            <ac:spMk id="12" creationId="{B983C3D2-A3D0-4E79-846E-B826561B48F2}"/>
          </ac:spMkLst>
        </pc:spChg>
        <pc:spChg chg="add mod">
          <ac:chgData name="Jakub Hofman" userId="53285062-d52a-4c88-bcdc-d767b8cc0044" providerId="ADAL" clId="{EC411A44-D838-4CBB-ADCA-16539148A74B}" dt="2020-12-11T16:21:35.894" v="3961" actId="1076"/>
          <ac:spMkLst>
            <pc:docMk/>
            <pc:sldMk cId="446177832" sldId="1296"/>
            <ac:spMk id="14" creationId="{B621AE34-8FA3-4820-9A49-620B96251AC5}"/>
          </ac:spMkLst>
        </pc:spChg>
        <pc:spChg chg="add mod">
          <ac:chgData name="Jakub Hofman" userId="53285062-d52a-4c88-bcdc-d767b8cc0044" providerId="ADAL" clId="{EC411A44-D838-4CBB-ADCA-16539148A74B}" dt="2020-12-11T16:21:44.357" v="3963" actId="1076"/>
          <ac:spMkLst>
            <pc:docMk/>
            <pc:sldMk cId="446177832" sldId="1296"/>
            <ac:spMk id="15" creationId="{09B3ACC6-C25A-4339-A6C8-821C8CF5CD9D}"/>
          </ac:spMkLst>
        </pc:spChg>
        <pc:spChg chg="add mod">
          <ac:chgData name="Jakub Hofman" userId="53285062-d52a-4c88-bcdc-d767b8cc0044" providerId="ADAL" clId="{EC411A44-D838-4CBB-ADCA-16539148A74B}" dt="2020-12-11T16:21:40.878" v="3962" actId="1076"/>
          <ac:spMkLst>
            <pc:docMk/>
            <pc:sldMk cId="446177832" sldId="1296"/>
            <ac:spMk id="16" creationId="{7F1B62C3-6FD3-44C4-89C7-7E4E28E12D2A}"/>
          </ac:spMkLst>
        </pc:spChg>
        <pc:picChg chg="mod">
          <ac:chgData name="Jakub Hofman" userId="53285062-d52a-4c88-bcdc-d767b8cc0044" providerId="ADAL" clId="{EC411A44-D838-4CBB-ADCA-16539148A74B}" dt="2020-12-11T15:36:21.578" v="3133" actId="1076"/>
          <ac:picMkLst>
            <pc:docMk/>
            <pc:sldMk cId="446177832" sldId="1296"/>
            <ac:picMk id="6" creationId="{20C2F6CD-79D6-40AB-BBF3-1F4703D45B09}"/>
          </ac:picMkLst>
        </pc:picChg>
        <pc:picChg chg="del mod">
          <ac:chgData name="Jakub Hofman" userId="53285062-d52a-4c88-bcdc-d767b8cc0044" providerId="ADAL" clId="{EC411A44-D838-4CBB-ADCA-16539148A74B}" dt="2020-12-11T15:34:44.243" v="3119" actId="478"/>
          <ac:picMkLst>
            <pc:docMk/>
            <pc:sldMk cId="446177832" sldId="1296"/>
            <ac:picMk id="8" creationId="{AB0F3FF8-4B22-436B-9D27-7FDB41AC65E2}"/>
          </ac:picMkLst>
        </pc:picChg>
        <pc:picChg chg="add mod">
          <ac:chgData name="Jakub Hofman" userId="53285062-d52a-4c88-bcdc-d767b8cc0044" providerId="ADAL" clId="{EC411A44-D838-4CBB-ADCA-16539148A74B}" dt="2020-12-11T15:36:35.610" v="3136" actId="1076"/>
          <ac:picMkLst>
            <pc:docMk/>
            <pc:sldMk cId="446177832" sldId="1296"/>
            <ac:picMk id="9" creationId="{6715AAA9-92B3-4348-91CB-A0806D29BF1E}"/>
          </ac:picMkLst>
        </pc:picChg>
        <pc:picChg chg="del mod">
          <ac:chgData name="Jakub Hofman" userId="53285062-d52a-4c88-bcdc-d767b8cc0044" providerId="ADAL" clId="{EC411A44-D838-4CBB-ADCA-16539148A74B}" dt="2020-12-11T15:34:44.243" v="3119" actId="478"/>
          <ac:picMkLst>
            <pc:docMk/>
            <pc:sldMk cId="446177832" sldId="1296"/>
            <ac:picMk id="10" creationId="{5AE3E1A9-8603-4987-BA80-7ACC92C8D017}"/>
          </ac:picMkLst>
        </pc:picChg>
        <pc:picChg chg="add mod">
          <ac:chgData name="Jakub Hofman" userId="53285062-d52a-4c88-bcdc-d767b8cc0044" providerId="ADAL" clId="{EC411A44-D838-4CBB-ADCA-16539148A74B}" dt="2020-12-11T16:21:28.702" v="3960" actId="1076"/>
          <ac:picMkLst>
            <pc:docMk/>
            <pc:sldMk cId="446177832" sldId="1296"/>
            <ac:picMk id="11" creationId="{897F56A6-378D-4426-B0DA-86D247FE3D84}"/>
          </ac:picMkLst>
        </pc:picChg>
        <pc:picChg chg="add mod">
          <ac:chgData name="Jakub Hofman" userId="53285062-d52a-4c88-bcdc-d767b8cc0044" providerId="ADAL" clId="{EC411A44-D838-4CBB-ADCA-16539148A74B}" dt="2020-12-11T16:21:24.654" v="3959" actId="1076"/>
          <ac:picMkLst>
            <pc:docMk/>
            <pc:sldMk cId="446177832" sldId="1296"/>
            <ac:picMk id="13" creationId="{2BF0AD60-EADA-450E-9ABF-8916AEC5B61F}"/>
          </ac:picMkLst>
        </pc:picChg>
      </pc:sldChg>
      <pc:sldChg chg="addSp modSp new del mod">
        <pc:chgData name="Jakub Hofman" userId="53285062-d52a-4c88-bcdc-d767b8cc0044" providerId="ADAL" clId="{EC411A44-D838-4CBB-ADCA-16539148A74B}" dt="2020-12-11T15:32:44.901" v="3096" actId="2696"/>
        <pc:sldMkLst>
          <pc:docMk/>
          <pc:sldMk cId="878123798" sldId="1296"/>
        </pc:sldMkLst>
        <pc:spChg chg="add mod">
          <ac:chgData name="Jakub Hofman" userId="53285062-d52a-4c88-bcdc-d767b8cc0044" providerId="ADAL" clId="{EC411A44-D838-4CBB-ADCA-16539148A74B}" dt="2020-12-11T14:37:47.709" v="2642" actId="255"/>
          <ac:spMkLst>
            <pc:docMk/>
            <pc:sldMk cId="878123798" sldId="1296"/>
            <ac:spMk id="12" creationId="{B983C3D2-A3D0-4E79-846E-B826561B48F2}"/>
          </ac:spMkLst>
        </pc:spChg>
        <pc:picChg chg="add">
          <ac:chgData name="Jakub Hofman" userId="53285062-d52a-4c88-bcdc-d767b8cc0044" providerId="ADAL" clId="{EC411A44-D838-4CBB-ADCA-16539148A74B}" dt="2020-12-11T14:33:15.039" v="2638" actId="22"/>
          <ac:picMkLst>
            <pc:docMk/>
            <pc:sldMk cId="878123798" sldId="1296"/>
            <ac:picMk id="6" creationId="{20C2F6CD-79D6-40AB-BBF3-1F4703D45B09}"/>
          </ac:picMkLst>
        </pc:picChg>
        <pc:picChg chg="add">
          <ac:chgData name="Jakub Hofman" userId="53285062-d52a-4c88-bcdc-d767b8cc0044" providerId="ADAL" clId="{EC411A44-D838-4CBB-ADCA-16539148A74B}" dt="2020-12-11T14:33:53.190" v="2639" actId="22"/>
          <ac:picMkLst>
            <pc:docMk/>
            <pc:sldMk cId="878123798" sldId="1296"/>
            <ac:picMk id="8" creationId="{AB0F3FF8-4B22-436B-9D27-7FDB41AC65E2}"/>
          </ac:picMkLst>
        </pc:picChg>
        <pc:picChg chg="add">
          <ac:chgData name="Jakub Hofman" userId="53285062-d52a-4c88-bcdc-d767b8cc0044" providerId="ADAL" clId="{EC411A44-D838-4CBB-ADCA-16539148A74B}" dt="2020-12-11T14:34:00.401" v="2640" actId="22"/>
          <ac:picMkLst>
            <pc:docMk/>
            <pc:sldMk cId="878123798" sldId="1296"/>
            <ac:picMk id="10" creationId="{5AE3E1A9-8603-4987-BA80-7ACC92C8D017}"/>
          </ac:picMkLst>
        </pc:picChg>
      </pc:sldChg>
      <pc:sldChg chg="add del">
        <pc:chgData name="Jakub Hofman" userId="53285062-d52a-4c88-bcdc-d767b8cc0044" providerId="ADAL" clId="{EC411A44-D838-4CBB-ADCA-16539148A74B}" dt="2020-12-11T15:33:42.502" v="3099" actId="2696"/>
        <pc:sldMkLst>
          <pc:docMk/>
          <pc:sldMk cId="3510281147" sldId="1296"/>
        </pc:sldMkLst>
      </pc:sldChg>
      <pc:sldChg chg="add del">
        <pc:chgData name="Jakub Hofman" userId="53285062-d52a-4c88-bcdc-d767b8cc0044" providerId="ADAL" clId="{EC411A44-D838-4CBB-ADCA-16539148A74B}" dt="2020-12-11T14:57:48.160" v="2781" actId="2696"/>
        <pc:sldMkLst>
          <pc:docMk/>
          <pc:sldMk cId="40182457" sldId="1297"/>
        </pc:sldMkLst>
      </pc:sldChg>
      <pc:sldChg chg="modSp add mod ord">
        <pc:chgData name="Jakub Hofman" userId="53285062-d52a-4c88-bcdc-d767b8cc0044" providerId="ADAL" clId="{EC411A44-D838-4CBB-ADCA-16539148A74B}" dt="2020-12-11T16:40:47.474" v="4137"/>
        <pc:sldMkLst>
          <pc:docMk/>
          <pc:sldMk cId="2842389721" sldId="1297"/>
        </pc:sldMkLst>
        <pc:spChg chg="mod">
          <ac:chgData name="Jakub Hofman" userId="53285062-d52a-4c88-bcdc-d767b8cc0044" providerId="ADAL" clId="{EC411A44-D838-4CBB-ADCA-16539148A74B}" dt="2020-12-11T16:40:44.694" v="4135"/>
          <ac:spMkLst>
            <pc:docMk/>
            <pc:sldMk cId="2842389721" sldId="1297"/>
            <ac:spMk id="2" creationId="{7CA21611-1610-4BEC-8489-AB51D57BF7D3}"/>
          </ac:spMkLst>
        </pc:spChg>
      </pc:sldChg>
      <pc:sldChg chg="addSp modSp new del mod">
        <pc:chgData name="Jakub Hofman" userId="53285062-d52a-4c88-bcdc-d767b8cc0044" providerId="ADAL" clId="{EC411A44-D838-4CBB-ADCA-16539148A74B}" dt="2020-12-11T14:57:23.456" v="2779" actId="2696"/>
        <pc:sldMkLst>
          <pc:docMk/>
          <pc:sldMk cId="3640727381" sldId="1297"/>
        </pc:sldMkLst>
        <pc:spChg chg="add mod">
          <ac:chgData name="Jakub Hofman" userId="53285062-d52a-4c88-bcdc-d767b8cc0044" providerId="ADAL" clId="{EC411A44-D838-4CBB-ADCA-16539148A74B}" dt="2020-12-11T14:44:29.110" v="2659" actId="1076"/>
          <ac:spMkLst>
            <pc:docMk/>
            <pc:sldMk cId="3640727381" sldId="1297"/>
            <ac:spMk id="9" creationId="{7C494A95-83F4-4303-90C5-D15D29325C61}"/>
          </ac:spMkLst>
        </pc:spChg>
        <pc:picChg chg="add mod modCrop">
          <ac:chgData name="Jakub Hofman" userId="53285062-d52a-4c88-bcdc-d767b8cc0044" providerId="ADAL" clId="{EC411A44-D838-4CBB-ADCA-16539148A74B}" dt="2020-12-11T14:44:05.679" v="2657" actId="1076"/>
          <ac:picMkLst>
            <pc:docMk/>
            <pc:sldMk cId="3640727381" sldId="1297"/>
            <ac:picMk id="6" creationId="{DEBA7F09-D399-402C-BA69-FF934F1CEFDF}"/>
          </ac:picMkLst>
        </pc:picChg>
        <pc:picChg chg="add mod modCrop">
          <ac:chgData name="Jakub Hofman" userId="53285062-d52a-4c88-bcdc-d767b8cc0044" providerId="ADAL" clId="{EC411A44-D838-4CBB-ADCA-16539148A74B}" dt="2020-12-11T14:43:59.327" v="2656" actId="14100"/>
          <ac:picMkLst>
            <pc:docMk/>
            <pc:sldMk cId="3640727381" sldId="1297"/>
            <ac:picMk id="8" creationId="{4AA334F5-4CD3-4B99-9A2E-E65A1E7BF45E}"/>
          </ac:picMkLst>
        </pc:picChg>
      </pc:sldChg>
      <pc:sldChg chg="modSp new mod">
        <pc:chgData name="Jakub Hofman" userId="53285062-d52a-4c88-bcdc-d767b8cc0044" providerId="ADAL" clId="{EC411A44-D838-4CBB-ADCA-16539148A74B}" dt="2020-12-11T15:04:12.505" v="2940" actId="20577"/>
        <pc:sldMkLst>
          <pc:docMk/>
          <pc:sldMk cId="2783466534" sldId="1298"/>
        </pc:sldMkLst>
        <pc:spChg chg="mod">
          <ac:chgData name="Jakub Hofman" userId="53285062-d52a-4c88-bcdc-d767b8cc0044" providerId="ADAL" clId="{EC411A44-D838-4CBB-ADCA-16539148A74B}" dt="2020-12-11T15:02:09.729" v="2840" actId="20577"/>
          <ac:spMkLst>
            <pc:docMk/>
            <pc:sldMk cId="2783466534" sldId="1298"/>
            <ac:spMk id="2" creationId="{B8F880A2-CF13-4B3B-9756-587AD8A1E182}"/>
          </ac:spMkLst>
        </pc:spChg>
        <pc:spChg chg="mod">
          <ac:chgData name="Jakub Hofman" userId="53285062-d52a-4c88-bcdc-d767b8cc0044" providerId="ADAL" clId="{EC411A44-D838-4CBB-ADCA-16539148A74B}" dt="2020-12-11T15:04:12.505" v="2940" actId="20577"/>
          <ac:spMkLst>
            <pc:docMk/>
            <pc:sldMk cId="2783466534" sldId="1298"/>
            <ac:spMk id="3" creationId="{CE7D649B-8DD0-428B-B660-C9544B2845E4}"/>
          </ac:spMkLst>
        </pc:spChg>
      </pc:sldChg>
      <pc:sldChg chg="addSp delSp modSp new mod modClrScheme chgLayout">
        <pc:chgData name="Jakub Hofman" userId="53285062-d52a-4c88-bcdc-d767b8cc0044" providerId="ADAL" clId="{EC411A44-D838-4CBB-ADCA-16539148A74B}" dt="2020-12-11T15:04:46.449" v="2944" actId="20577"/>
        <pc:sldMkLst>
          <pc:docMk/>
          <pc:sldMk cId="1499475079" sldId="1299"/>
        </pc:sldMkLst>
        <pc:spChg chg="mod ord">
          <ac:chgData name="Jakub Hofman" userId="53285062-d52a-4c88-bcdc-d767b8cc0044" providerId="ADAL" clId="{EC411A44-D838-4CBB-ADCA-16539148A74B}" dt="2020-12-11T15:04:46.449" v="2944" actId="20577"/>
          <ac:spMkLst>
            <pc:docMk/>
            <pc:sldMk cId="1499475079" sldId="1299"/>
            <ac:spMk id="2" creationId="{135FE837-C4E0-4C5A-A2F9-FE52FEFC9D47}"/>
          </ac:spMkLst>
        </pc:spChg>
        <pc:spChg chg="del mod ord">
          <ac:chgData name="Jakub Hofman" userId="53285062-d52a-4c88-bcdc-d767b8cc0044" providerId="ADAL" clId="{EC411A44-D838-4CBB-ADCA-16539148A74B}" dt="2020-12-11T15:04:44.889" v="2943" actId="700"/>
          <ac:spMkLst>
            <pc:docMk/>
            <pc:sldMk cId="1499475079" sldId="1299"/>
            <ac:spMk id="3" creationId="{DEC3B25B-FD34-4E7B-B3CD-831FE344EA61}"/>
          </ac:spMkLst>
        </pc:spChg>
        <pc:spChg chg="mod ord">
          <ac:chgData name="Jakub Hofman" userId="53285062-d52a-4c88-bcdc-d767b8cc0044" providerId="ADAL" clId="{EC411A44-D838-4CBB-ADCA-16539148A74B}" dt="2020-12-11T15:04:44.889" v="2943" actId="700"/>
          <ac:spMkLst>
            <pc:docMk/>
            <pc:sldMk cId="1499475079" sldId="1299"/>
            <ac:spMk id="4" creationId="{11DEE689-E3BE-43E9-AE2A-B72622755343}"/>
          </ac:spMkLst>
        </pc:spChg>
        <pc:spChg chg="add mod ord">
          <ac:chgData name="Jakub Hofman" userId="53285062-d52a-4c88-bcdc-d767b8cc0044" providerId="ADAL" clId="{EC411A44-D838-4CBB-ADCA-16539148A74B}" dt="2020-12-11T15:04:44.889" v="2943" actId="700"/>
          <ac:spMkLst>
            <pc:docMk/>
            <pc:sldMk cId="1499475079" sldId="1299"/>
            <ac:spMk id="5" creationId="{647A99E5-8F8A-4417-A277-C431A7537E26}"/>
          </ac:spMkLst>
        </pc:spChg>
      </pc:sldChg>
      <pc:sldChg chg="addSp delSp modSp new mod">
        <pc:chgData name="Jakub Hofman" userId="53285062-d52a-4c88-bcdc-d767b8cc0044" providerId="ADAL" clId="{EC411A44-D838-4CBB-ADCA-16539148A74B}" dt="2020-12-11T15:12:44.154" v="3007" actId="478"/>
        <pc:sldMkLst>
          <pc:docMk/>
          <pc:sldMk cId="3355281211" sldId="1300"/>
        </pc:sldMkLst>
        <pc:spChg chg="mod">
          <ac:chgData name="Jakub Hofman" userId="53285062-d52a-4c88-bcdc-d767b8cc0044" providerId="ADAL" clId="{EC411A44-D838-4CBB-ADCA-16539148A74B}" dt="2020-12-11T15:06:26.881" v="2964" actId="20577"/>
          <ac:spMkLst>
            <pc:docMk/>
            <pc:sldMk cId="3355281211" sldId="1300"/>
            <ac:spMk id="2" creationId="{2E725A88-DEBB-4599-A317-73610B225AE8}"/>
          </ac:spMkLst>
        </pc:spChg>
        <pc:spChg chg="del">
          <ac:chgData name="Jakub Hofman" userId="53285062-d52a-4c88-bcdc-d767b8cc0044" providerId="ADAL" clId="{EC411A44-D838-4CBB-ADCA-16539148A74B}" dt="2020-12-11T15:12:44.154" v="3007" actId="478"/>
          <ac:spMkLst>
            <pc:docMk/>
            <pc:sldMk cId="3355281211" sldId="1300"/>
            <ac:spMk id="3" creationId="{5CDB2292-5A3B-4122-9238-17BD75DD01EE}"/>
          </ac:spMkLst>
        </pc:spChg>
        <pc:spChg chg="add mod">
          <ac:chgData name="Jakub Hofman" userId="53285062-d52a-4c88-bcdc-d767b8cc0044" providerId="ADAL" clId="{EC411A44-D838-4CBB-ADCA-16539148A74B}" dt="2020-12-11T15:11:57.544" v="2998" actId="1076"/>
          <ac:spMkLst>
            <pc:docMk/>
            <pc:sldMk cId="3355281211" sldId="1300"/>
            <ac:spMk id="7" creationId="{0968D3E4-0BCD-44EF-8D72-D3DB0FA8FEA9}"/>
          </ac:spMkLst>
        </pc:spChg>
        <pc:spChg chg="add mod">
          <ac:chgData name="Jakub Hofman" userId="53285062-d52a-4c88-bcdc-d767b8cc0044" providerId="ADAL" clId="{EC411A44-D838-4CBB-ADCA-16539148A74B}" dt="2020-12-11T15:12:41.497" v="3006" actId="1076"/>
          <ac:spMkLst>
            <pc:docMk/>
            <pc:sldMk cId="3355281211" sldId="1300"/>
            <ac:spMk id="10" creationId="{23483D6C-6247-47CF-9B45-D5D2053BB1AF}"/>
          </ac:spMkLst>
        </pc:spChg>
        <pc:picChg chg="add del">
          <ac:chgData name="Jakub Hofman" userId="53285062-d52a-4c88-bcdc-d767b8cc0044" providerId="ADAL" clId="{EC411A44-D838-4CBB-ADCA-16539148A74B}" dt="2020-12-11T15:05:47.627" v="2954"/>
          <ac:picMkLst>
            <pc:docMk/>
            <pc:sldMk cId="3355281211" sldId="1300"/>
            <ac:picMk id="5" creationId="{FAD10627-3BFA-4A4A-82D0-47964D9259FF}"/>
          </ac:picMkLst>
        </pc:picChg>
        <pc:picChg chg="add mod modCrop">
          <ac:chgData name="Jakub Hofman" userId="53285062-d52a-4c88-bcdc-d767b8cc0044" providerId="ADAL" clId="{EC411A44-D838-4CBB-ADCA-16539148A74B}" dt="2020-12-11T15:11:57.544" v="2998" actId="1076"/>
          <ac:picMkLst>
            <pc:docMk/>
            <pc:sldMk cId="3355281211" sldId="1300"/>
            <ac:picMk id="6" creationId="{478C8BE4-E463-4B6A-B2D1-D235F61BAA0C}"/>
          </ac:picMkLst>
        </pc:picChg>
        <pc:picChg chg="add mod">
          <ac:chgData name="Jakub Hofman" userId="53285062-d52a-4c88-bcdc-d767b8cc0044" providerId="ADAL" clId="{EC411A44-D838-4CBB-ADCA-16539148A74B}" dt="2020-12-11T15:12:04" v="3000" actId="14100"/>
          <ac:picMkLst>
            <pc:docMk/>
            <pc:sldMk cId="3355281211" sldId="1300"/>
            <ac:picMk id="8" creationId="{4001A010-F5E4-44A0-942C-0738228C2444}"/>
          </ac:picMkLst>
        </pc:picChg>
      </pc:sldChg>
      <pc:sldChg chg="addSp modSp new mod ord">
        <pc:chgData name="Jakub Hofman" userId="53285062-d52a-4c88-bcdc-d767b8cc0044" providerId="ADAL" clId="{EC411A44-D838-4CBB-ADCA-16539148A74B}" dt="2020-12-11T16:40:10.953" v="4133"/>
        <pc:sldMkLst>
          <pc:docMk/>
          <pc:sldMk cId="2619319650" sldId="1301"/>
        </pc:sldMkLst>
        <pc:spChg chg="mod">
          <ac:chgData name="Jakub Hofman" userId="53285062-d52a-4c88-bcdc-d767b8cc0044" providerId="ADAL" clId="{EC411A44-D838-4CBB-ADCA-16539148A74B}" dt="2020-12-11T15:26:09.298" v="3088" actId="20577"/>
          <ac:spMkLst>
            <pc:docMk/>
            <pc:sldMk cId="2619319650" sldId="1301"/>
            <ac:spMk id="2" creationId="{B4D5E77B-0056-4726-BFED-33E76BC0C8D4}"/>
          </ac:spMkLst>
        </pc:spChg>
        <pc:spChg chg="mod">
          <ac:chgData name="Jakub Hofman" userId="53285062-d52a-4c88-bcdc-d767b8cc0044" providerId="ADAL" clId="{EC411A44-D838-4CBB-ADCA-16539148A74B}" dt="2020-12-11T15:55:39.229" v="3647" actId="20577"/>
          <ac:spMkLst>
            <pc:docMk/>
            <pc:sldMk cId="2619319650" sldId="1301"/>
            <ac:spMk id="3" creationId="{7B26FC3A-C069-4AA4-9D91-0A7ABE131D00}"/>
          </ac:spMkLst>
        </pc:spChg>
        <pc:spChg chg="add mod">
          <ac:chgData name="Jakub Hofman" userId="53285062-d52a-4c88-bcdc-d767b8cc0044" providerId="ADAL" clId="{EC411A44-D838-4CBB-ADCA-16539148A74B}" dt="2020-12-11T15:55:51.460" v="3649" actId="1076"/>
          <ac:spMkLst>
            <pc:docMk/>
            <pc:sldMk cId="2619319650" sldId="1301"/>
            <ac:spMk id="8" creationId="{A90B4E83-27F2-48FA-91C9-51439ED18FC8}"/>
          </ac:spMkLst>
        </pc:spChg>
        <pc:spChg chg="add mod">
          <ac:chgData name="Jakub Hofman" userId="53285062-d52a-4c88-bcdc-d767b8cc0044" providerId="ADAL" clId="{EC411A44-D838-4CBB-ADCA-16539148A74B}" dt="2020-12-11T15:56:20.927" v="3652" actId="207"/>
          <ac:spMkLst>
            <pc:docMk/>
            <pc:sldMk cId="2619319650" sldId="1301"/>
            <ac:spMk id="9" creationId="{5D66CECD-80F4-4A66-B747-B2680C8C20F3}"/>
          </ac:spMkLst>
        </pc:spChg>
        <pc:picChg chg="add mod">
          <ac:chgData name="Jakub Hofman" userId="53285062-d52a-4c88-bcdc-d767b8cc0044" providerId="ADAL" clId="{EC411A44-D838-4CBB-ADCA-16539148A74B}" dt="2020-12-11T15:37:22.946" v="3143" actId="14100"/>
          <ac:picMkLst>
            <pc:docMk/>
            <pc:sldMk cId="2619319650" sldId="1301"/>
            <ac:picMk id="6" creationId="{EFD98D9C-90D5-418F-B8E2-184C688C48AD}"/>
          </ac:picMkLst>
        </pc:picChg>
      </pc:sldChg>
      <pc:sldChg chg="new del">
        <pc:chgData name="Jakub Hofman" userId="53285062-d52a-4c88-bcdc-d767b8cc0044" providerId="ADAL" clId="{EC411A44-D838-4CBB-ADCA-16539148A74B}" dt="2020-12-11T15:36:49.269" v="3139" actId="47"/>
        <pc:sldMkLst>
          <pc:docMk/>
          <pc:sldMk cId="856605178" sldId="1302"/>
        </pc:sldMkLst>
      </pc:sldChg>
      <pc:sldChg chg="addSp modSp add del mod">
        <pc:chgData name="Jakub Hofman" userId="53285062-d52a-4c88-bcdc-d767b8cc0044" providerId="ADAL" clId="{EC411A44-D838-4CBB-ADCA-16539148A74B}" dt="2020-12-11T16:13:17.060" v="3836" actId="47"/>
        <pc:sldMkLst>
          <pc:docMk/>
          <pc:sldMk cId="1399362199" sldId="1302"/>
        </pc:sldMkLst>
        <pc:spChg chg="mod">
          <ac:chgData name="Jakub Hofman" userId="53285062-d52a-4c88-bcdc-d767b8cc0044" providerId="ADAL" clId="{EC411A44-D838-4CBB-ADCA-16539148A74B}" dt="2020-12-11T16:12:51.970" v="3833" actId="21"/>
          <ac:spMkLst>
            <pc:docMk/>
            <pc:sldMk cId="1399362199" sldId="1302"/>
            <ac:spMk id="3" creationId="{14D558CA-B72D-4400-9D89-4254507124E1}"/>
          </ac:spMkLst>
        </pc:spChg>
        <pc:picChg chg="add mod">
          <ac:chgData name="Jakub Hofman" userId="53285062-d52a-4c88-bcdc-d767b8cc0044" providerId="ADAL" clId="{EC411A44-D838-4CBB-ADCA-16539148A74B}" dt="2020-12-11T16:01:02.273" v="3795"/>
          <ac:picMkLst>
            <pc:docMk/>
            <pc:sldMk cId="1399362199" sldId="1302"/>
            <ac:picMk id="7" creationId="{979EC267-67BA-44F3-8309-ED321E899A3F}"/>
          </ac:picMkLst>
        </pc:picChg>
      </pc:sldChg>
      <pc:sldChg chg="addSp delSp modSp add mod">
        <pc:chgData name="Jakub Hofman" userId="53285062-d52a-4c88-bcdc-d767b8cc0044" providerId="ADAL" clId="{EC411A44-D838-4CBB-ADCA-16539148A74B}" dt="2020-12-11T16:12:02.093" v="3818" actId="1076"/>
        <pc:sldMkLst>
          <pc:docMk/>
          <pc:sldMk cId="3886346671" sldId="1303"/>
        </pc:sldMkLst>
        <pc:spChg chg="mod">
          <ac:chgData name="Jakub Hofman" userId="53285062-d52a-4c88-bcdc-d767b8cc0044" providerId="ADAL" clId="{EC411A44-D838-4CBB-ADCA-16539148A74B}" dt="2020-12-11T16:02:11.267" v="3799"/>
          <ac:spMkLst>
            <pc:docMk/>
            <pc:sldMk cId="3886346671" sldId="1303"/>
            <ac:spMk id="2" creationId="{DCE88A16-1A88-4F83-8151-4D4BE016A6A3}"/>
          </ac:spMkLst>
        </pc:spChg>
        <pc:spChg chg="del">
          <ac:chgData name="Jakub Hofman" userId="53285062-d52a-4c88-bcdc-d767b8cc0044" providerId="ADAL" clId="{EC411A44-D838-4CBB-ADCA-16539148A74B}" dt="2020-12-11T16:02:01.912" v="3797" actId="478"/>
          <ac:spMkLst>
            <pc:docMk/>
            <pc:sldMk cId="3886346671" sldId="1303"/>
            <ac:spMk id="3" creationId="{14D558CA-B72D-4400-9D89-4254507124E1}"/>
          </ac:spMkLst>
        </pc:spChg>
        <pc:spChg chg="del mod">
          <ac:chgData name="Jakub Hofman" userId="53285062-d52a-4c88-bcdc-d767b8cc0044" providerId="ADAL" clId="{EC411A44-D838-4CBB-ADCA-16539148A74B}" dt="2020-12-11T16:09:45.862" v="3808" actId="478"/>
          <ac:spMkLst>
            <pc:docMk/>
            <pc:sldMk cId="3886346671" sldId="1303"/>
            <ac:spMk id="6" creationId="{D2757F08-0E07-4FBE-A7FC-C32ACBAB796D}"/>
          </ac:spMkLst>
        </pc:spChg>
        <pc:spChg chg="add del mod">
          <ac:chgData name="Jakub Hofman" userId="53285062-d52a-4c88-bcdc-d767b8cc0044" providerId="ADAL" clId="{EC411A44-D838-4CBB-ADCA-16539148A74B}" dt="2020-12-11T16:02:05.157" v="3798" actId="478"/>
          <ac:spMkLst>
            <pc:docMk/>
            <pc:sldMk cId="3886346671" sldId="1303"/>
            <ac:spMk id="8" creationId="{163DE9F9-15F7-463C-BD88-419C43AE7751}"/>
          </ac:spMkLst>
        </pc:spChg>
        <pc:spChg chg="add mod">
          <ac:chgData name="Jakub Hofman" userId="53285062-d52a-4c88-bcdc-d767b8cc0044" providerId="ADAL" clId="{EC411A44-D838-4CBB-ADCA-16539148A74B}" dt="2020-12-11T16:12:02.093" v="3818" actId="1076"/>
          <ac:spMkLst>
            <pc:docMk/>
            <pc:sldMk cId="3886346671" sldId="1303"/>
            <ac:spMk id="12" creationId="{4D152325-93E4-42C1-AA06-C3359B538741}"/>
          </ac:spMkLst>
        </pc:spChg>
        <pc:picChg chg="del mod">
          <ac:chgData name="Jakub Hofman" userId="53285062-d52a-4c88-bcdc-d767b8cc0044" providerId="ADAL" clId="{EC411A44-D838-4CBB-ADCA-16539148A74B}" dt="2020-12-11T16:09:45.862" v="3808" actId="478"/>
          <ac:picMkLst>
            <pc:docMk/>
            <pc:sldMk cId="3886346671" sldId="1303"/>
            <ac:picMk id="7" creationId="{979EC267-67BA-44F3-8309-ED321E899A3F}"/>
          </ac:picMkLst>
        </pc:picChg>
        <pc:picChg chg="add mod">
          <ac:chgData name="Jakub Hofman" userId="53285062-d52a-4c88-bcdc-d767b8cc0044" providerId="ADAL" clId="{EC411A44-D838-4CBB-ADCA-16539148A74B}" dt="2020-12-11T16:10:04.997" v="3811" actId="1076"/>
          <ac:picMkLst>
            <pc:docMk/>
            <pc:sldMk cId="3886346671" sldId="1303"/>
            <ac:picMk id="10" creationId="{FFF3D9C5-D9FE-4387-AB04-624B9FBF1410}"/>
          </ac:picMkLst>
        </pc:picChg>
      </pc:sldChg>
      <pc:sldChg chg="delSp add del mod">
        <pc:chgData name="Jakub Hofman" userId="53285062-d52a-4c88-bcdc-d767b8cc0044" providerId="ADAL" clId="{EC411A44-D838-4CBB-ADCA-16539148A74B}" dt="2020-12-11T15:37:00.992" v="3140" actId="47"/>
        <pc:sldMkLst>
          <pc:docMk/>
          <pc:sldMk cId="4081743730" sldId="1303"/>
        </pc:sldMkLst>
        <pc:spChg chg="del">
          <ac:chgData name="Jakub Hofman" userId="53285062-d52a-4c88-bcdc-d767b8cc0044" providerId="ADAL" clId="{EC411A44-D838-4CBB-ADCA-16539148A74B}" dt="2020-12-11T15:34:36.219" v="3117" actId="478"/>
          <ac:spMkLst>
            <pc:docMk/>
            <pc:sldMk cId="4081743730" sldId="1303"/>
            <ac:spMk id="3" creationId="{C2618A67-1D2C-4822-8DD0-08B5D30E9E4C}"/>
          </ac:spMkLst>
        </pc:spChg>
        <pc:picChg chg="del">
          <ac:chgData name="Jakub Hofman" userId="53285062-d52a-4c88-bcdc-d767b8cc0044" providerId="ADAL" clId="{EC411A44-D838-4CBB-ADCA-16539148A74B}" dt="2020-12-11T15:35:48.320" v="3126" actId="21"/>
          <ac:picMkLst>
            <pc:docMk/>
            <pc:sldMk cId="4081743730" sldId="1303"/>
            <ac:picMk id="8" creationId="{AB0F3FF8-4B22-436B-9D27-7FDB41AC65E2}"/>
          </ac:picMkLst>
        </pc:picChg>
        <pc:picChg chg="del">
          <ac:chgData name="Jakub Hofman" userId="53285062-d52a-4c88-bcdc-d767b8cc0044" providerId="ADAL" clId="{EC411A44-D838-4CBB-ADCA-16539148A74B}" dt="2020-12-11T15:35:48.320" v="3126" actId="21"/>
          <ac:picMkLst>
            <pc:docMk/>
            <pc:sldMk cId="4081743730" sldId="1303"/>
            <ac:picMk id="10" creationId="{5AE3E1A9-8603-4987-BA80-7ACC92C8D017}"/>
          </ac:picMkLst>
        </pc:picChg>
      </pc:sldChg>
      <pc:sldChg chg="addSp delSp modSp new mod">
        <pc:chgData name="Jakub Hofman" userId="53285062-d52a-4c88-bcdc-d767b8cc0044" providerId="ADAL" clId="{EC411A44-D838-4CBB-ADCA-16539148A74B}" dt="2020-12-11T21:54:28.285" v="5682" actId="1076"/>
        <pc:sldMkLst>
          <pc:docMk/>
          <pc:sldMk cId="2143223959" sldId="1304"/>
        </pc:sldMkLst>
        <pc:spChg chg="mod">
          <ac:chgData name="Jakub Hofman" userId="53285062-d52a-4c88-bcdc-d767b8cc0044" providerId="ADAL" clId="{EC411A44-D838-4CBB-ADCA-16539148A74B}" dt="2020-12-11T16:12:20.468" v="3824"/>
          <ac:spMkLst>
            <pc:docMk/>
            <pc:sldMk cId="2143223959" sldId="1304"/>
            <ac:spMk id="2" creationId="{5CA4E9F0-F879-48F9-953C-E5906B933C1C}"/>
          </ac:spMkLst>
        </pc:spChg>
        <pc:spChg chg="del">
          <ac:chgData name="Jakub Hofman" userId="53285062-d52a-4c88-bcdc-d767b8cc0044" providerId="ADAL" clId="{EC411A44-D838-4CBB-ADCA-16539148A74B}" dt="2020-12-11T16:09:04.902" v="3806" actId="931"/>
          <ac:spMkLst>
            <pc:docMk/>
            <pc:sldMk cId="2143223959" sldId="1304"/>
            <ac:spMk id="3" creationId="{9BAB4FAA-F03C-4C26-B72F-63A3F5D7D1C3}"/>
          </ac:spMkLst>
        </pc:spChg>
        <pc:spChg chg="add mod">
          <ac:chgData name="Jakub Hofman" userId="53285062-d52a-4c88-bcdc-d767b8cc0044" providerId="ADAL" clId="{EC411A44-D838-4CBB-ADCA-16539148A74B}" dt="2020-12-11T21:18:55.803" v="5427" actId="1076"/>
          <ac:spMkLst>
            <pc:docMk/>
            <pc:sldMk cId="2143223959" sldId="1304"/>
            <ac:spMk id="7" creationId="{32857E43-0477-434D-8865-1BD5B822D4EE}"/>
          </ac:spMkLst>
        </pc:spChg>
        <pc:spChg chg="add mod">
          <ac:chgData name="Jakub Hofman" userId="53285062-d52a-4c88-bcdc-d767b8cc0044" providerId="ADAL" clId="{EC411A44-D838-4CBB-ADCA-16539148A74B}" dt="2020-12-11T21:20:02.403" v="5440" actId="1076"/>
          <ac:spMkLst>
            <pc:docMk/>
            <pc:sldMk cId="2143223959" sldId="1304"/>
            <ac:spMk id="8" creationId="{E95FC4DF-E87C-4840-ADD4-4BFBAEB5BF61}"/>
          </ac:spMkLst>
        </pc:spChg>
        <pc:spChg chg="add mod">
          <ac:chgData name="Jakub Hofman" userId="53285062-d52a-4c88-bcdc-d767b8cc0044" providerId="ADAL" clId="{EC411A44-D838-4CBB-ADCA-16539148A74B}" dt="2020-12-11T21:53:27.246" v="5662" actId="1076"/>
          <ac:spMkLst>
            <pc:docMk/>
            <pc:sldMk cId="2143223959" sldId="1304"/>
            <ac:spMk id="14" creationId="{D25796C7-FA38-4CC4-A5AC-F6F20910A82B}"/>
          </ac:spMkLst>
        </pc:spChg>
        <pc:spChg chg="add mod">
          <ac:chgData name="Jakub Hofman" userId="53285062-d52a-4c88-bcdc-d767b8cc0044" providerId="ADAL" clId="{EC411A44-D838-4CBB-ADCA-16539148A74B}" dt="2020-12-11T21:54:28.285" v="5682" actId="1076"/>
          <ac:spMkLst>
            <pc:docMk/>
            <pc:sldMk cId="2143223959" sldId="1304"/>
            <ac:spMk id="18" creationId="{8F09C849-EAF8-49E1-A502-53972FBA8FC3}"/>
          </ac:spMkLst>
        </pc:spChg>
        <pc:picChg chg="add del mod">
          <ac:chgData name="Jakub Hofman" userId="53285062-d52a-4c88-bcdc-d767b8cc0044" providerId="ADAL" clId="{EC411A44-D838-4CBB-ADCA-16539148A74B}" dt="2020-12-11T21:20:05.067" v="5441" actId="478"/>
          <ac:picMkLst>
            <pc:docMk/>
            <pc:sldMk cId="2143223959" sldId="1304"/>
            <ac:picMk id="5" creationId="{4D6E97AF-E8F1-4333-A120-CE1BADE213C5}"/>
          </ac:picMkLst>
        </pc:picChg>
        <pc:picChg chg="add mod">
          <ac:chgData name="Jakub Hofman" userId="53285062-d52a-4c88-bcdc-d767b8cc0044" providerId="ADAL" clId="{EC411A44-D838-4CBB-ADCA-16539148A74B}" dt="2020-12-11T21:18:59.267" v="5428" actId="14100"/>
          <ac:picMkLst>
            <pc:docMk/>
            <pc:sldMk cId="2143223959" sldId="1304"/>
            <ac:picMk id="6" creationId="{74777822-1C63-4A0B-8A43-AFF737767407}"/>
          </ac:picMkLst>
        </pc:picChg>
        <pc:picChg chg="add mod">
          <ac:chgData name="Jakub Hofman" userId="53285062-d52a-4c88-bcdc-d767b8cc0044" providerId="ADAL" clId="{EC411A44-D838-4CBB-ADCA-16539148A74B}" dt="2020-12-11T21:20:30.555" v="5446" actId="1076"/>
          <ac:picMkLst>
            <pc:docMk/>
            <pc:sldMk cId="2143223959" sldId="1304"/>
            <ac:picMk id="10" creationId="{9718E8F1-33BB-4483-B939-4E38148F3708}"/>
          </ac:picMkLst>
        </pc:picChg>
        <pc:picChg chg="add mod">
          <ac:chgData name="Jakub Hofman" userId="53285062-d52a-4c88-bcdc-d767b8cc0044" providerId="ADAL" clId="{EC411A44-D838-4CBB-ADCA-16539148A74B}" dt="2020-12-11T21:53:27.246" v="5662" actId="1076"/>
          <ac:picMkLst>
            <pc:docMk/>
            <pc:sldMk cId="2143223959" sldId="1304"/>
            <ac:picMk id="12" creationId="{41459720-DDB3-4EAF-8886-877B352310E9}"/>
          </ac:picMkLst>
        </pc:picChg>
        <pc:picChg chg="add mod">
          <ac:chgData name="Jakub Hofman" userId="53285062-d52a-4c88-bcdc-d767b8cc0044" providerId="ADAL" clId="{EC411A44-D838-4CBB-ADCA-16539148A74B}" dt="2020-12-11T21:53:44.798" v="5667" actId="1076"/>
          <ac:picMkLst>
            <pc:docMk/>
            <pc:sldMk cId="2143223959" sldId="1304"/>
            <ac:picMk id="16" creationId="{05E48D9B-493E-426A-AD40-8AA4FC2A3B61}"/>
          </ac:picMkLst>
        </pc:picChg>
      </pc:sldChg>
      <pc:sldChg chg="modSp add mod">
        <pc:chgData name="Jakub Hofman" userId="53285062-d52a-4c88-bcdc-d767b8cc0044" providerId="ADAL" clId="{EC411A44-D838-4CBB-ADCA-16539148A74B}" dt="2020-12-11T16:42:54.593" v="4174" actId="20577"/>
        <pc:sldMkLst>
          <pc:docMk/>
          <pc:sldMk cId="3302620640" sldId="1305"/>
        </pc:sldMkLst>
        <pc:spChg chg="mod">
          <ac:chgData name="Jakub Hofman" userId="53285062-d52a-4c88-bcdc-d767b8cc0044" providerId="ADAL" clId="{EC411A44-D838-4CBB-ADCA-16539148A74B}" dt="2020-12-11T16:42:54.593" v="4174" actId="20577"/>
          <ac:spMkLst>
            <pc:docMk/>
            <pc:sldMk cId="3302620640" sldId="1305"/>
            <ac:spMk id="5" creationId="{57C50223-D5E4-4E0B-9561-4336AB1CEAC5}"/>
          </ac:spMkLst>
        </pc:spChg>
      </pc:sldChg>
      <pc:sldChg chg="modSp new mod">
        <pc:chgData name="Jakub Hofman" userId="53285062-d52a-4c88-bcdc-d767b8cc0044" providerId="ADAL" clId="{EC411A44-D838-4CBB-ADCA-16539148A74B}" dt="2020-12-11T16:44:59.120" v="4243" actId="5793"/>
        <pc:sldMkLst>
          <pc:docMk/>
          <pc:sldMk cId="928883588" sldId="1306"/>
        </pc:sldMkLst>
        <pc:spChg chg="mod">
          <ac:chgData name="Jakub Hofman" userId="53285062-d52a-4c88-bcdc-d767b8cc0044" providerId="ADAL" clId="{EC411A44-D838-4CBB-ADCA-16539148A74B}" dt="2020-12-11T16:43:17.473" v="4206" actId="6549"/>
          <ac:spMkLst>
            <pc:docMk/>
            <pc:sldMk cId="928883588" sldId="1306"/>
            <ac:spMk id="2" creationId="{AC22E061-5021-456D-916E-ACF9D8326A40}"/>
          </ac:spMkLst>
        </pc:spChg>
        <pc:spChg chg="mod">
          <ac:chgData name="Jakub Hofman" userId="53285062-d52a-4c88-bcdc-d767b8cc0044" providerId="ADAL" clId="{EC411A44-D838-4CBB-ADCA-16539148A74B}" dt="2020-12-11T16:44:59.120" v="4243" actId="5793"/>
          <ac:spMkLst>
            <pc:docMk/>
            <pc:sldMk cId="928883588" sldId="1306"/>
            <ac:spMk id="3" creationId="{22A93E56-40F1-4AFF-B4C9-C9D05F2193BF}"/>
          </ac:spMkLst>
        </pc:spChg>
      </pc:sldChg>
      <pc:sldChg chg="modSp add del mod">
        <pc:chgData name="Jakub Hofman" userId="53285062-d52a-4c88-bcdc-d767b8cc0044" providerId="ADAL" clId="{EC411A44-D838-4CBB-ADCA-16539148A74B}" dt="2020-12-16T16:30:53.199" v="5866" actId="2696"/>
        <pc:sldMkLst>
          <pc:docMk/>
          <pc:sldMk cId="2575773573" sldId="1307"/>
        </pc:sldMkLst>
        <pc:spChg chg="mod">
          <ac:chgData name="Jakub Hofman" userId="53285062-d52a-4c88-bcdc-d767b8cc0044" providerId="ADAL" clId="{EC411A44-D838-4CBB-ADCA-16539148A74B}" dt="2020-12-11T23:09:28.300" v="5788" actId="20577"/>
          <ac:spMkLst>
            <pc:docMk/>
            <pc:sldMk cId="2575773573" sldId="1307"/>
            <ac:spMk id="3" creationId="{8BD5B543-B3BF-4F8B-9F22-E237E218D54E}"/>
          </ac:spMkLst>
        </pc:spChg>
      </pc:sldChg>
      <pc:sldChg chg="modSp add del mod">
        <pc:chgData name="Jakub Hofman" userId="53285062-d52a-4c88-bcdc-d767b8cc0044" providerId="ADAL" clId="{EC411A44-D838-4CBB-ADCA-16539148A74B}" dt="2020-12-11T22:10:59.173" v="5689" actId="2696"/>
        <pc:sldMkLst>
          <pc:docMk/>
          <pc:sldMk cId="3617637318" sldId="1307"/>
        </pc:sldMkLst>
        <pc:spChg chg="mod">
          <ac:chgData name="Jakub Hofman" userId="53285062-d52a-4c88-bcdc-d767b8cc0044" providerId="ADAL" clId="{EC411A44-D838-4CBB-ADCA-16539148A74B}" dt="2020-12-11T22:10:52.015" v="5688" actId="20577"/>
          <ac:spMkLst>
            <pc:docMk/>
            <pc:sldMk cId="3617637318" sldId="1307"/>
            <ac:spMk id="3" creationId="{8BD5B543-B3BF-4F8B-9F22-E237E218D54E}"/>
          </ac:spMkLst>
        </pc:spChg>
      </pc:sldChg>
      <pc:sldChg chg="add del">
        <pc:chgData name="Jakub Hofman" userId="53285062-d52a-4c88-bcdc-d767b8cc0044" providerId="ADAL" clId="{EC411A44-D838-4CBB-ADCA-16539148A74B}" dt="2020-12-11T19:14:49.012" v="5197" actId="47"/>
        <pc:sldMkLst>
          <pc:docMk/>
          <pc:sldMk cId="2069520524" sldId="1308"/>
        </pc:sldMkLst>
      </pc:sldChg>
      <pc:sldChg chg="delSp modSp add mod">
        <pc:chgData name="Jakub Hofman" userId="53285062-d52a-4c88-bcdc-d767b8cc0044" providerId="ADAL" clId="{EC411A44-D838-4CBB-ADCA-16539148A74B}" dt="2020-12-11T18:23:41.803" v="4719"/>
        <pc:sldMkLst>
          <pc:docMk/>
          <pc:sldMk cId="2733353004" sldId="1309"/>
        </pc:sldMkLst>
        <pc:spChg chg="mod">
          <ac:chgData name="Jakub Hofman" userId="53285062-d52a-4c88-bcdc-d767b8cc0044" providerId="ADAL" clId="{EC411A44-D838-4CBB-ADCA-16539148A74B}" dt="2020-12-11T18:23:28.551" v="4711" actId="6549"/>
          <ac:spMkLst>
            <pc:docMk/>
            <pc:sldMk cId="2733353004" sldId="1309"/>
            <ac:spMk id="2" creationId="{409732EA-6768-41CC-9C8E-1BFD5B0F56C7}"/>
          </ac:spMkLst>
        </pc:spChg>
        <pc:spChg chg="mod">
          <ac:chgData name="Jakub Hofman" userId="53285062-d52a-4c88-bcdc-d767b8cc0044" providerId="ADAL" clId="{EC411A44-D838-4CBB-ADCA-16539148A74B}" dt="2020-12-11T18:23:33.840" v="4715" actId="6549"/>
          <ac:spMkLst>
            <pc:docMk/>
            <pc:sldMk cId="2733353004" sldId="1309"/>
            <ac:spMk id="3" creationId="{10428F92-E31D-4603-8DA7-E46F07BD078F}"/>
          </ac:spMkLst>
        </pc:spChg>
        <pc:spChg chg="del mod">
          <ac:chgData name="Jakub Hofman" userId="53285062-d52a-4c88-bcdc-d767b8cc0044" providerId="ADAL" clId="{EC411A44-D838-4CBB-ADCA-16539148A74B}" dt="2020-12-11T18:23:41.803" v="4719"/>
          <ac:spMkLst>
            <pc:docMk/>
            <pc:sldMk cId="2733353004" sldId="1309"/>
            <ac:spMk id="6" creationId="{571D759B-1041-4D02-A5CC-F522AC3380F0}"/>
          </ac:spMkLst>
        </pc:spChg>
        <pc:spChg chg="del">
          <ac:chgData name="Jakub Hofman" userId="53285062-d52a-4c88-bcdc-d767b8cc0044" providerId="ADAL" clId="{EC411A44-D838-4CBB-ADCA-16539148A74B}" dt="2020-12-11T18:21:52.831" v="4690" actId="478"/>
          <ac:spMkLst>
            <pc:docMk/>
            <pc:sldMk cId="2733353004" sldId="1309"/>
            <ac:spMk id="8" creationId="{627CA8CC-4463-49DD-87A7-3901C78B7A7B}"/>
          </ac:spMkLst>
        </pc:spChg>
        <pc:picChg chg="mod">
          <ac:chgData name="Jakub Hofman" userId="53285062-d52a-4c88-bcdc-d767b8cc0044" providerId="ADAL" clId="{EC411A44-D838-4CBB-ADCA-16539148A74B}" dt="2020-12-11T18:23:40.854" v="4717" actId="1076"/>
          <ac:picMkLst>
            <pc:docMk/>
            <pc:sldMk cId="2733353004" sldId="1309"/>
            <ac:picMk id="10" creationId="{958C9601-453E-4B3F-862A-6F6157604BB7}"/>
          </ac:picMkLst>
        </pc:picChg>
      </pc:sldChg>
      <pc:sldChg chg="addSp modSp new mod">
        <pc:chgData name="Jakub Hofman" userId="53285062-d52a-4c88-bcdc-d767b8cc0044" providerId="ADAL" clId="{EC411A44-D838-4CBB-ADCA-16539148A74B}" dt="2020-12-11T18:36:12.031" v="4840" actId="1076"/>
        <pc:sldMkLst>
          <pc:docMk/>
          <pc:sldMk cId="1997527474" sldId="1310"/>
        </pc:sldMkLst>
        <pc:spChg chg="mod">
          <ac:chgData name="Jakub Hofman" userId="53285062-d52a-4c88-bcdc-d767b8cc0044" providerId="ADAL" clId="{EC411A44-D838-4CBB-ADCA-16539148A74B}" dt="2020-12-11T18:34:27.535" v="4762" actId="20577"/>
          <ac:spMkLst>
            <pc:docMk/>
            <pc:sldMk cId="1997527474" sldId="1310"/>
            <ac:spMk id="2" creationId="{B3D6C9A4-B5BC-462E-AA4D-218B0ED3C08C}"/>
          </ac:spMkLst>
        </pc:spChg>
        <pc:spChg chg="add mod">
          <ac:chgData name="Jakub Hofman" userId="53285062-d52a-4c88-bcdc-d767b8cc0044" providerId="ADAL" clId="{EC411A44-D838-4CBB-ADCA-16539148A74B}" dt="2020-12-11T18:36:12.031" v="4840" actId="1076"/>
          <ac:spMkLst>
            <pc:docMk/>
            <pc:sldMk cId="1997527474" sldId="1310"/>
            <ac:spMk id="7" creationId="{1301E55C-CAB9-4389-BAF3-047DA3126850}"/>
          </ac:spMkLst>
        </pc:spChg>
        <pc:picChg chg="add mod">
          <ac:chgData name="Jakub Hofman" userId="53285062-d52a-4c88-bcdc-d767b8cc0044" providerId="ADAL" clId="{EC411A44-D838-4CBB-ADCA-16539148A74B}" dt="2020-12-11T18:34:39.488" v="4765" actId="1076"/>
          <ac:picMkLst>
            <pc:docMk/>
            <pc:sldMk cId="1997527474" sldId="1310"/>
            <ac:picMk id="6" creationId="{5AF72FE2-FF00-44CC-B8AC-4A875C18CAF2}"/>
          </ac:picMkLst>
        </pc:picChg>
      </pc:sldChg>
      <pc:sldChg chg="addSp modSp new mod">
        <pc:chgData name="Jakub Hofman" userId="53285062-d52a-4c88-bcdc-d767b8cc0044" providerId="ADAL" clId="{EC411A44-D838-4CBB-ADCA-16539148A74B}" dt="2020-12-11T18:38:35.359" v="4889" actId="20577"/>
        <pc:sldMkLst>
          <pc:docMk/>
          <pc:sldMk cId="4123234913" sldId="1311"/>
        </pc:sldMkLst>
        <pc:spChg chg="mod">
          <ac:chgData name="Jakub Hofman" userId="53285062-d52a-4c88-bcdc-d767b8cc0044" providerId="ADAL" clId="{EC411A44-D838-4CBB-ADCA-16539148A74B}" dt="2020-12-11T18:38:35.359" v="4889" actId="20577"/>
          <ac:spMkLst>
            <pc:docMk/>
            <pc:sldMk cId="4123234913" sldId="1311"/>
            <ac:spMk id="2" creationId="{A2EDD5DD-9A31-44CA-B6D5-92CC7A1FB993}"/>
          </ac:spMkLst>
        </pc:spChg>
        <pc:spChg chg="add mod">
          <ac:chgData name="Jakub Hofman" userId="53285062-d52a-4c88-bcdc-d767b8cc0044" providerId="ADAL" clId="{EC411A44-D838-4CBB-ADCA-16539148A74B}" dt="2020-12-11T18:38:17.248" v="4849" actId="1076"/>
          <ac:spMkLst>
            <pc:docMk/>
            <pc:sldMk cId="4123234913" sldId="1311"/>
            <ac:spMk id="7" creationId="{5803FF61-6685-4CA0-BACE-21A25309F54A}"/>
          </ac:spMkLst>
        </pc:spChg>
        <pc:picChg chg="add mod">
          <ac:chgData name="Jakub Hofman" userId="53285062-d52a-4c88-bcdc-d767b8cc0044" providerId="ADAL" clId="{EC411A44-D838-4CBB-ADCA-16539148A74B}" dt="2020-12-11T18:38:22.536" v="4851" actId="1076"/>
          <ac:picMkLst>
            <pc:docMk/>
            <pc:sldMk cId="4123234913" sldId="1311"/>
            <ac:picMk id="6" creationId="{9A75E0B2-D0AF-4528-81FF-000FC3E8CDB7}"/>
          </ac:picMkLst>
        </pc:picChg>
      </pc:sldChg>
      <pc:sldChg chg="modSp new del mod">
        <pc:chgData name="Jakub Hofman" userId="53285062-d52a-4c88-bcdc-d767b8cc0044" providerId="ADAL" clId="{EC411A44-D838-4CBB-ADCA-16539148A74B}" dt="2020-12-11T19:22:49.485" v="5316" actId="47"/>
        <pc:sldMkLst>
          <pc:docMk/>
          <pc:sldMk cId="1403798729" sldId="1312"/>
        </pc:sldMkLst>
        <pc:spChg chg="mod">
          <ac:chgData name="Jakub Hofman" userId="53285062-d52a-4c88-bcdc-d767b8cc0044" providerId="ADAL" clId="{EC411A44-D838-4CBB-ADCA-16539148A74B}" dt="2020-12-11T19:20:37.599" v="5276" actId="21"/>
          <ac:spMkLst>
            <pc:docMk/>
            <pc:sldMk cId="1403798729" sldId="1312"/>
            <ac:spMk id="3" creationId="{91B30223-23DD-4D7C-98C9-8C6589A3C4D3}"/>
          </ac:spMkLst>
        </pc:spChg>
      </pc:sldChg>
      <pc:sldChg chg="addSp delSp modSp new del mod">
        <pc:chgData name="Jakub Hofman" userId="53285062-d52a-4c88-bcdc-d767b8cc0044" providerId="ADAL" clId="{EC411A44-D838-4CBB-ADCA-16539148A74B}" dt="2020-12-11T19:20:29.378" v="5275" actId="47"/>
        <pc:sldMkLst>
          <pc:docMk/>
          <pc:sldMk cId="3405412901" sldId="1313"/>
        </pc:sldMkLst>
        <pc:picChg chg="add del mod modCrop">
          <ac:chgData name="Jakub Hofman" userId="53285062-d52a-4c88-bcdc-d767b8cc0044" providerId="ADAL" clId="{EC411A44-D838-4CBB-ADCA-16539148A74B}" dt="2020-12-11T19:19:39.829" v="5266" actId="21"/>
          <ac:picMkLst>
            <pc:docMk/>
            <pc:sldMk cId="3405412901" sldId="1313"/>
            <ac:picMk id="6" creationId="{1FEC7D4C-5749-4B2B-BEDF-AF2BBF3BF735}"/>
          </ac:picMkLst>
        </pc:picChg>
        <pc:picChg chg="add mod">
          <ac:chgData name="Jakub Hofman" userId="53285062-d52a-4c88-bcdc-d767b8cc0044" providerId="ADAL" clId="{EC411A44-D838-4CBB-ADCA-16539148A74B}" dt="2020-12-11T18:49:43.928" v="5011" actId="1076"/>
          <ac:picMkLst>
            <pc:docMk/>
            <pc:sldMk cId="3405412901" sldId="1313"/>
            <ac:picMk id="8" creationId="{250BF111-13DF-4864-861B-0305568E0A9D}"/>
          </ac:picMkLst>
        </pc:picChg>
      </pc:sldChg>
      <pc:sldChg chg="addSp delSp modSp new del mod">
        <pc:chgData name="Jakub Hofman" userId="53285062-d52a-4c88-bcdc-d767b8cc0044" providerId="ADAL" clId="{EC411A44-D838-4CBB-ADCA-16539148A74B}" dt="2020-12-11T19:19:15.510" v="5263" actId="47"/>
        <pc:sldMkLst>
          <pc:docMk/>
          <pc:sldMk cId="2734593157" sldId="1314"/>
        </pc:sldMkLst>
        <pc:spChg chg="add mod">
          <ac:chgData name="Jakub Hofman" userId="53285062-d52a-4c88-bcdc-d767b8cc0044" providerId="ADAL" clId="{EC411A44-D838-4CBB-ADCA-16539148A74B}" dt="2020-12-11T18:57:11.350" v="5052"/>
          <ac:spMkLst>
            <pc:docMk/>
            <pc:sldMk cId="2734593157" sldId="1314"/>
            <ac:spMk id="11" creationId="{762FC845-BE42-4081-8808-76B082207BF4}"/>
          </ac:spMkLst>
        </pc:spChg>
        <pc:picChg chg="add del mod">
          <ac:chgData name="Jakub Hofman" userId="53285062-d52a-4c88-bcdc-d767b8cc0044" providerId="ADAL" clId="{EC411A44-D838-4CBB-ADCA-16539148A74B}" dt="2020-12-11T18:56:59.713" v="5050" actId="478"/>
          <ac:picMkLst>
            <pc:docMk/>
            <pc:sldMk cId="2734593157" sldId="1314"/>
            <ac:picMk id="6" creationId="{D2AD4140-743B-4C17-83BA-56839B1C0DAE}"/>
          </ac:picMkLst>
        </pc:picChg>
        <pc:picChg chg="add del mod">
          <ac:chgData name="Jakub Hofman" userId="53285062-d52a-4c88-bcdc-d767b8cc0044" providerId="ADAL" clId="{EC411A44-D838-4CBB-ADCA-16539148A74B}" dt="2020-12-11T18:56:59.713" v="5050" actId="478"/>
          <ac:picMkLst>
            <pc:docMk/>
            <pc:sldMk cId="2734593157" sldId="1314"/>
            <ac:picMk id="8" creationId="{CF003034-C333-492B-A1DB-0AA3F4DE343A}"/>
          </ac:picMkLst>
        </pc:picChg>
        <pc:picChg chg="add del">
          <ac:chgData name="Jakub Hofman" userId="53285062-d52a-4c88-bcdc-d767b8cc0044" providerId="ADAL" clId="{EC411A44-D838-4CBB-ADCA-16539148A74B}" dt="2020-12-11T19:18:26.670" v="5251" actId="21"/>
          <ac:picMkLst>
            <pc:docMk/>
            <pc:sldMk cId="2734593157" sldId="1314"/>
            <ac:picMk id="10" creationId="{FA9E3479-8186-46F9-AB39-0BBC7D000724}"/>
          </ac:picMkLst>
        </pc:picChg>
      </pc:sldChg>
      <pc:sldChg chg="addSp delSp modSp new mod">
        <pc:chgData name="Jakub Hofman" userId="53285062-d52a-4c88-bcdc-d767b8cc0044" providerId="ADAL" clId="{EC411A44-D838-4CBB-ADCA-16539148A74B}" dt="2020-12-11T19:23:48.299" v="5329" actId="478"/>
        <pc:sldMkLst>
          <pc:docMk/>
          <pc:sldMk cId="172021365" sldId="1315"/>
        </pc:sldMkLst>
        <pc:spChg chg="mod">
          <ac:chgData name="Jakub Hofman" userId="53285062-d52a-4c88-bcdc-d767b8cc0044" providerId="ADAL" clId="{EC411A44-D838-4CBB-ADCA-16539148A74B}" dt="2020-12-11T19:23:32.937" v="5324"/>
          <ac:spMkLst>
            <pc:docMk/>
            <pc:sldMk cId="172021365" sldId="1315"/>
            <ac:spMk id="2" creationId="{1C71EF01-19AE-4C98-BC11-C35FAE359C40}"/>
          </ac:spMkLst>
        </pc:spChg>
        <pc:spChg chg="del">
          <ac:chgData name="Jakub Hofman" userId="53285062-d52a-4c88-bcdc-d767b8cc0044" providerId="ADAL" clId="{EC411A44-D838-4CBB-ADCA-16539148A74B}" dt="2020-12-11T19:23:48.299" v="5329" actId="478"/>
          <ac:spMkLst>
            <pc:docMk/>
            <pc:sldMk cId="172021365" sldId="1315"/>
            <ac:spMk id="3" creationId="{8B4FD988-B860-43AD-BA17-B1B96EAE8069}"/>
          </ac:spMkLst>
        </pc:spChg>
        <pc:spChg chg="add mod">
          <ac:chgData name="Jakub Hofman" userId="53285062-d52a-4c88-bcdc-d767b8cc0044" providerId="ADAL" clId="{EC411A44-D838-4CBB-ADCA-16539148A74B}" dt="2020-12-11T18:55:00.430" v="5045" actId="20577"/>
          <ac:spMkLst>
            <pc:docMk/>
            <pc:sldMk cId="172021365" sldId="1315"/>
            <ac:spMk id="7" creationId="{25320752-F922-44E9-9047-0297692D69CC}"/>
          </ac:spMkLst>
        </pc:spChg>
        <pc:picChg chg="add mod ord">
          <ac:chgData name="Jakub Hofman" userId="53285062-d52a-4c88-bcdc-d767b8cc0044" providerId="ADAL" clId="{EC411A44-D838-4CBB-ADCA-16539148A74B}" dt="2020-12-11T19:23:38.586" v="5326" actId="14100"/>
          <ac:picMkLst>
            <pc:docMk/>
            <pc:sldMk cId="172021365" sldId="1315"/>
            <ac:picMk id="6" creationId="{D582D76E-A8CF-467F-B9FF-A5C5F2766153}"/>
          </ac:picMkLst>
        </pc:picChg>
        <pc:picChg chg="add mod">
          <ac:chgData name="Jakub Hofman" userId="53285062-d52a-4c88-bcdc-d767b8cc0044" providerId="ADAL" clId="{EC411A44-D838-4CBB-ADCA-16539148A74B}" dt="2020-12-11T19:23:44.355" v="5328" actId="14100"/>
          <ac:picMkLst>
            <pc:docMk/>
            <pc:sldMk cId="172021365" sldId="1315"/>
            <ac:picMk id="9" creationId="{C62D1CBA-669B-4027-89E2-6598025440CC}"/>
          </ac:picMkLst>
        </pc:picChg>
      </pc:sldChg>
      <pc:sldChg chg="addSp delSp modSp new del mod">
        <pc:chgData name="Jakub Hofman" userId="53285062-d52a-4c88-bcdc-d767b8cc0044" providerId="ADAL" clId="{EC411A44-D838-4CBB-ADCA-16539148A74B}" dt="2020-12-11T19:19:16.713" v="5264" actId="47"/>
        <pc:sldMkLst>
          <pc:docMk/>
          <pc:sldMk cId="3082923113" sldId="1316"/>
        </pc:sldMkLst>
        <pc:spChg chg="del">
          <ac:chgData name="Jakub Hofman" userId="53285062-d52a-4c88-bcdc-d767b8cc0044" providerId="ADAL" clId="{EC411A44-D838-4CBB-ADCA-16539148A74B}" dt="2020-12-11T18:58:03.127" v="5057" actId="22"/>
          <ac:spMkLst>
            <pc:docMk/>
            <pc:sldMk cId="3082923113" sldId="1316"/>
            <ac:spMk id="3" creationId="{EBE5406B-FD13-48B7-A478-85D10F4C5500}"/>
          </ac:spMkLst>
        </pc:spChg>
        <pc:spChg chg="add del mod">
          <ac:chgData name="Jakub Hofman" userId="53285062-d52a-4c88-bcdc-d767b8cc0044" providerId="ADAL" clId="{EC411A44-D838-4CBB-ADCA-16539148A74B}" dt="2020-12-11T19:17:28.785" v="5238" actId="21"/>
          <ac:spMkLst>
            <pc:docMk/>
            <pc:sldMk cId="3082923113" sldId="1316"/>
            <ac:spMk id="9" creationId="{C5618994-2DF4-481E-962E-76E6D210EDBA}"/>
          </ac:spMkLst>
        </pc:spChg>
        <pc:spChg chg="add mod">
          <ac:chgData name="Jakub Hofman" userId="53285062-d52a-4c88-bcdc-d767b8cc0044" providerId="ADAL" clId="{EC411A44-D838-4CBB-ADCA-16539148A74B}" dt="2020-12-11T19:17:28.785" v="5238" actId="21"/>
          <ac:spMkLst>
            <pc:docMk/>
            <pc:sldMk cId="3082923113" sldId="1316"/>
            <ac:spMk id="11" creationId="{B292E5A4-6A18-4377-8576-55B5929579D4}"/>
          </ac:spMkLst>
        </pc:spChg>
        <pc:picChg chg="add del mod">
          <ac:chgData name="Jakub Hofman" userId="53285062-d52a-4c88-bcdc-d767b8cc0044" providerId="ADAL" clId="{EC411A44-D838-4CBB-ADCA-16539148A74B}" dt="2020-12-11T19:17:28.785" v="5238" actId="21"/>
          <ac:picMkLst>
            <pc:docMk/>
            <pc:sldMk cId="3082923113" sldId="1316"/>
            <ac:picMk id="6" creationId="{25726445-20F5-47C4-8AC3-80EA29C56116}"/>
          </ac:picMkLst>
        </pc:picChg>
        <pc:picChg chg="add del mod ord">
          <ac:chgData name="Jakub Hofman" userId="53285062-d52a-4c88-bcdc-d767b8cc0044" providerId="ADAL" clId="{EC411A44-D838-4CBB-ADCA-16539148A74B}" dt="2020-12-11T19:17:28.785" v="5238" actId="21"/>
          <ac:picMkLst>
            <pc:docMk/>
            <pc:sldMk cId="3082923113" sldId="1316"/>
            <ac:picMk id="8" creationId="{B2D68B7B-84C5-41E0-A68B-9BB0B2594214}"/>
          </ac:picMkLst>
        </pc:picChg>
      </pc:sldChg>
      <pc:sldChg chg="addSp delSp modSp new mod">
        <pc:chgData name="Jakub Hofman" userId="53285062-d52a-4c88-bcdc-d767b8cc0044" providerId="ADAL" clId="{EC411A44-D838-4CBB-ADCA-16539148A74B}" dt="2020-12-11T19:30:52.515" v="5385"/>
        <pc:sldMkLst>
          <pc:docMk/>
          <pc:sldMk cId="876289589" sldId="1317"/>
        </pc:sldMkLst>
        <pc:spChg chg="del">
          <ac:chgData name="Jakub Hofman" userId="53285062-d52a-4c88-bcdc-d767b8cc0044" providerId="ADAL" clId="{EC411A44-D838-4CBB-ADCA-16539148A74B}" dt="2020-12-11T19:30:52.515" v="5385"/>
          <ac:spMkLst>
            <pc:docMk/>
            <pc:sldMk cId="876289589" sldId="1317"/>
            <ac:spMk id="2" creationId="{FF809641-A5C5-45C5-93AD-8EA711326A9C}"/>
          </ac:spMkLst>
        </pc:spChg>
        <pc:spChg chg="add mod">
          <ac:chgData name="Jakub Hofman" userId="53285062-d52a-4c88-bcdc-d767b8cc0044" providerId="ADAL" clId="{EC411A44-D838-4CBB-ADCA-16539148A74B}" dt="2020-12-11T18:59:58.345" v="5066" actId="1076"/>
          <ac:spMkLst>
            <pc:docMk/>
            <pc:sldMk cId="876289589" sldId="1317"/>
            <ac:spMk id="8" creationId="{B33989B5-7D83-4BFB-BF65-77CDA2DC911E}"/>
          </ac:spMkLst>
        </pc:spChg>
        <pc:spChg chg="add mod">
          <ac:chgData name="Jakub Hofman" userId="53285062-d52a-4c88-bcdc-d767b8cc0044" providerId="ADAL" clId="{EC411A44-D838-4CBB-ADCA-16539148A74B}" dt="2020-12-11T19:30:52.515" v="5385"/>
          <ac:spMkLst>
            <pc:docMk/>
            <pc:sldMk cId="876289589" sldId="1317"/>
            <ac:spMk id="10" creationId="{D1D9FAB3-895F-452D-96CA-0376709D2F3C}"/>
          </ac:spMkLst>
        </pc:spChg>
        <pc:picChg chg="add mod">
          <ac:chgData name="Jakub Hofman" userId="53285062-d52a-4c88-bcdc-d767b8cc0044" providerId="ADAL" clId="{EC411A44-D838-4CBB-ADCA-16539148A74B}" dt="2020-12-11T18:59:36.152" v="5063" actId="1076"/>
          <ac:picMkLst>
            <pc:docMk/>
            <pc:sldMk cId="876289589" sldId="1317"/>
            <ac:picMk id="6" creationId="{03BFCDD0-1240-4244-A6DD-0D4364ED9961}"/>
          </ac:picMkLst>
        </pc:picChg>
        <pc:picChg chg="add mod">
          <ac:chgData name="Jakub Hofman" userId="53285062-d52a-4c88-bcdc-d767b8cc0044" providerId="ADAL" clId="{EC411A44-D838-4CBB-ADCA-16539148A74B}" dt="2020-12-11T19:25:12.722" v="5346" actId="1076"/>
          <ac:picMkLst>
            <pc:docMk/>
            <pc:sldMk cId="876289589" sldId="1317"/>
            <ac:picMk id="9" creationId="{3295C555-7D4F-43F3-9803-703909425CB0}"/>
          </ac:picMkLst>
        </pc:picChg>
      </pc:sldChg>
      <pc:sldChg chg="addSp delSp modSp add mod delAnim">
        <pc:chgData name="Jakub Hofman" userId="53285062-d52a-4c88-bcdc-d767b8cc0044" providerId="ADAL" clId="{EC411A44-D838-4CBB-ADCA-16539148A74B}" dt="2020-12-11T19:19:10.027" v="5262" actId="732"/>
        <pc:sldMkLst>
          <pc:docMk/>
          <pc:sldMk cId="581115596" sldId="1318"/>
        </pc:sldMkLst>
        <pc:spChg chg="add del mod">
          <ac:chgData name="Jakub Hofman" userId="53285062-d52a-4c88-bcdc-d767b8cc0044" providerId="ADAL" clId="{EC411A44-D838-4CBB-ADCA-16539148A74B}" dt="2020-12-11T19:17:32.218" v="5239" actId="478"/>
          <ac:spMkLst>
            <pc:docMk/>
            <pc:sldMk cId="581115596" sldId="1318"/>
            <ac:spMk id="3" creationId="{0A060ECB-265F-4BCD-8BCA-9AAD2E11FF2C}"/>
          </ac:spMkLst>
        </pc:spChg>
        <pc:spChg chg="add mod">
          <ac:chgData name="Jakub Hofman" userId="53285062-d52a-4c88-bcdc-d767b8cc0044" providerId="ADAL" clId="{EC411A44-D838-4CBB-ADCA-16539148A74B}" dt="2020-12-11T19:17:33.337" v="5240"/>
          <ac:spMkLst>
            <pc:docMk/>
            <pc:sldMk cId="581115596" sldId="1318"/>
            <ac:spMk id="9" creationId="{CD71868D-1D2D-4A05-8FCC-D0ED25650F1A}"/>
          </ac:spMkLst>
        </pc:spChg>
        <pc:spChg chg="del">
          <ac:chgData name="Jakub Hofman" userId="53285062-d52a-4c88-bcdc-d767b8cc0044" providerId="ADAL" clId="{EC411A44-D838-4CBB-ADCA-16539148A74B}" dt="2020-12-11T19:17:24.209" v="5237" actId="478"/>
          <ac:spMkLst>
            <pc:docMk/>
            <pc:sldMk cId="581115596" sldId="1318"/>
            <ac:spMk id="874499" creationId="{00000000-0000-0000-0000-000000000000}"/>
          </ac:spMkLst>
        </pc:spChg>
        <pc:picChg chg="add mod ord">
          <ac:chgData name="Jakub Hofman" userId="53285062-d52a-4c88-bcdc-d767b8cc0044" providerId="ADAL" clId="{EC411A44-D838-4CBB-ADCA-16539148A74B}" dt="2020-12-11T19:18:10.563" v="5250" actId="1076"/>
          <ac:picMkLst>
            <pc:docMk/>
            <pc:sldMk cId="581115596" sldId="1318"/>
            <ac:picMk id="7" creationId="{1D1AD76B-E289-47B7-9088-94D310BE46D7}"/>
          </ac:picMkLst>
        </pc:picChg>
        <pc:picChg chg="add mod">
          <ac:chgData name="Jakub Hofman" userId="53285062-d52a-4c88-bcdc-d767b8cc0044" providerId="ADAL" clId="{EC411A44-D838-4CBB-ADCA-16539148A74B}" dt="2020-12-11T19:17:58.051" v="5246" actId="1076"/>
          <ac:picMkLst>
            <pc:docMk/>
            <pc:sldMk cId="581115596" sldId="1318"/>
            <ac:picMk id="8" creationId="{3F7D814C-CB89-4E92-8EBF-DD0B83DF6206}"/>
          </ac:picMkLst>
        </pc:picChg>
        <pc:picChg chg="add mod modCrop">
          <ac:chgData name="Jakub Hofman" userId="53285062-d52a-4c88-bcdc-d767b8cc0044" providerId="ADAL" clId="{EC411A44-D838-4CBB-ADCA-16539148A74B}" dt="2020-12-11T19:19:10.027" v="5262" actId="732"/>
          <ac:picMkLst>
            <pc:docMk/>
            <pc:sldMk cId="581115596" sldId="1318"/>
            <ac:picMk id="10" creationId="{B1DB7650-0C96-4607-99E1-CC80ABF672DC}"/>
          </ac:picMkLst>
        </pc:picChg>
      </pc:sldChg>
      <pc:sldChg chg="addSp delSp modSp add mod">
        <pc:chgData name="Jakub Hofman" userId="53285062-d52a-4c88-bcdc-d767b8cc0044" providerId="ADAL" clId="{EC411A44-D838-4CBB-ADCA-16539148A74B}" dt="2020-12-11T19:20:23.939" v="5274" actId="14100"/>
        <pc:sldMkLst>
          <pc:docMk/>
          <pc:sldMk cId="311393654" sldId="1319"/>
        </pc:sldMkLst>
        <pc:spChg chg="add mod">
          <ac:chgData name="Jakub Hofman" userId="53285062-d52a-4c88-bcdc-d767b8cc0044" providerId="ADAL" clId="{EC411A44-D838-4CBB-ADCA-16539148A74B}" dt="2020-12-11T19:20:16.747" v="5272" actId="20577"/>
          <ac:spMkLst>
            <pc:docMk/>
            <pc:sldMk cId="311393654" sldId="1319"/>
            <ac:spMk id="3" creationId="{907D3766-B280-44D0-946D-C07E5F57FD8D}"/>
          </ac:spMkLst>
        </pc:spChg>
        <pc:spChg chg="del">
          <ac:chgData name="Jakub Hofman" userId="53285062-d52a-4c88-bcdc-d767b8cc0044" providerId="ADAL" clId="{EC411A44-D838-4CBB-ADCA-16539148A74B}" dt="2020-12-11T19:19:45.627" v="5268" actId="478"/>
          <ac:spMkLst>
            <pc:docMk/>
            <pc:sldMk cId="311393654" sldId="1319"/>
            <ac:spMk id="9" creationId="{CD71868D-1D2D-4A05-8FCC-D0ED25650F1A}"/>
          </ac:spMkLst>
        </pc:spChg>
        <pc:picChg chg="del">
          <ac:chgData name="Jakub Hofman" userId="53285062-d52a-4c88-bcdc-d767b8cc0044" providerId="ADAL" clId="{EC411A44-D838-4CBB-ADCA-16539148A74B}" dt="2020-12-11T19:19:43.613" v="5267" actId="478"/>
          <ac:picMkLst>
            <pc:docMk/>
            <pc:sldMk cId="311393654" sldId="1319"/>
            <ac:picMk id="7" creationId="{1D1AD76B-E289-47B7-9088-94D310BE46D7}"/>
          </ac:picMkLst>
        </pc:picChg>
        <pc:picChg chg="del">
          <ac:chgData name="Jakub Hofman" userId="53285062-d52a-4c88-bcdc-d767b8cc0044" providerId="ADAL" clId="{EC411A44-D838-4CBB-ADCA-16539148A74B}" dt="2020-12-11T19:19:43.613" v="5267" actId="478"/>
          <ac:picMkLst>
            <pc:docMk/>
            <pc:sldMk cId="311393654" sldId="1319"/>
            <ac:picMk id="8" creationId="{3F7D814C-CB89-4E92-8EBF-DD0B83DF6206}"/>
          </ac:picMkLst>
        </pc:picChg>
        <pc:picChg chg="del">
          <ac:chgData name="Jakub Hofman" userId="53285062-d52a-4c88-bcdc-d767b8cc0044" providerId="ADAL" clId="{EC411A44-D838-4CBB-ADCA-16539148A74B}" dt="2020-12-11T19:19:43.613" v="5267" actId="478"/>
          <ac:picMkLst>
            <pc:docMk/>
            <pc:sldMk cId="311393654" sldId="1319"/>
            <ac:picMk id="10" creationId="{B1DB7650-0C96-4607-99E1-CC80ABF672DC}"/>
          </ac:picMkLst>
        </pc:picChg>
        <pc:picChg chg="add mod">
          <ac:chgData name="Jakub Hofman" userId="53285062-d52a-4c88-bcdc-d767b8cc0044" providerId="ADAL" clId="{EC411A44-D838-4CBB-ADCA-16539148A74B}" dt="2020-12-11T19:20:23.939" v="5274" actId="14100"/>
          <ac:picMkLst>
            <pc:docMk/>
            <pc:sldMk cId="311393654" sldId="1319"/>
            <ac:picMk id="11" creationId="{9DD5E466-1E4D-4830-89A7-C8F64D97A334}"/>
          </ac:picMkLst>
        </pc:picChg>
      </pc:sldChg>
      <pc:sldChg chg="delSp add mod modAnim">
        <pc:chgData name="Jakub Hofman" userId="53285062-d52a-4c88-bcdc-d767b8cc0044" providerId="ADAL" clId="{EC411A44-D838-4CBB-ADCA-16539148A74B}" dt="2020-12-11T23:21:04.485" v="5820"/>
        <pc:sldMkLst>
          <pc:docMk/>
          <pc:sldMk cId="319818794" sldId="1320"/>
        </pc:sldMkLst>
        <pc:picChg chg="del">
          <ac:chgData name="Jakub Hofman" userId="53285062-d52a-4c88-bcdc-d767b8cc0044" providerId="ADAL" clId="{EC411A44-D838-4CBB-ADCA-16539148A74B}" dt="2020-12-11T21:54:02.622" v="5668" actId="478"/>
          <ac:picMkLst>
            <pc:docMk/>
            <pc:sldMk cId="319818794" sldId="1320"/>
            <ac:picMk id="6" creationId="{B311C57B-6549-4DB7-AC6B-90867B55AE0C}"/>
          </ac:picMkLst>
        </pc:picChg>
      </pc:sldChg>
      <pc:sldChg chg="add del">
        <pc:chgData name="Jakub Hofman" userId="53285062-d52a-4c88-bcdc-d767b8cc0044" providerId="ADAL" clId="{EC411A44-D838-4CBB-ADCA-16539148A74B}" dt="2020-12-11T19:23:55.565" v="5330" actId="47"/>
        <pc:sldMkLst>
          <pc:docMk/>
          <pc:sldMk cId="1329882477" sldId="1320"/>
        </pc:sldMkLst>
      </pc:sldChg>
      <pc:sldChg chg="addSp delSp modSp new mod">
        <pc:chgData name="Jakub Hofman" userId="53285062-d52a-4c88-bcdc-d767b8cc0044" providerId="ADAL" clId="{EC411A44-D838-4CBB-ADCA-16539148A74B}" dt="2020-12-11T22:14:52.583" v="5727" actId="1076"/>
        <pc:sldMkLst>
          <pc:docMk/>
          <pc:sldMk cId="104738951" sldId="1321"/>
        </pc:sldMkLst>
        <pc:spChg chg="del">
          <ac:chgData name="Jakub Hofman" userId="53285062-d52a-4c88-bcdc-d767b8cc0044" providerId="ADAL" clId="{EC411A44-D838-4CBB-ADCA-16539148A74B}" dt="2020-12-11T22:14:26.831" v="5722" actId="478"/>
          <ac:spMkLst>
            <pc:docMk/>
            <pc:sldMk cId="104738951" sldId="1321"/>
            <ac:spMk id="2" creationId="{597A2EAC-51AD-4BFF-9765-66BF63F96C72}"/>
          </ac:spMkLst>
        </pc:spChg>
        <pc:spChg chg="del">
          <ac:chgData name="Jakub Hofman" userId="53285062-d52a-4c88-bcdc-d767b8cc0044" providerId="ADAL" clId="{EC411A44-D838-4CBB-ADCA-16539148A74B}" dt="2020-12-11T22:14:26.831" v="5722" actId="478"/>
          <ac:spMkLst>
            <pc:docMk/>
            <pc:sldMk cId="104738951" sldId="1321"/>
            <ac:spMk id="3" creationId="{CF093DBC-2077-4C90-8A3B-35FD8B2B7B61}"/>
          </ac:spMkLst>
        </pc:spChg>
        <pc:spChg chg="add mod">
          <ac:chgData name="Jakub Hofman" userId="53285062-d52a-4c88-bcdc-d767b8cc0044" providerId="ADAL" clId="{EC411A44-D838-4CBB-ADCA-16539148A74B}" dt="2020-12-11T22:14:28.197" v="5723"/>
          <ac:spMkLst>
            <pc:docMk/>
            <pc:sldMk cId="104738951" sldId="1321"/>
            <ac:spMk id="7" creationId="{4CD0E25E-587E-4CEB-8D4D-FBD23D894945}"/>
          </ac:spMkLst>
        </pc:spChg>
        <pc:spChg chg="add mod">
          <ac:chgData name="Jakub Hofman" userId="53285062-d52a-4c88-bcdc-d767b8cc0044" providerId="ADAL" clId="{EC411A44-D838-4CBB-ADCA-16539148A74B}" dt="2020-12-11T22:14:28.197" v="5723"/>
          <ac:spMkLst>
            <pc:docMk/>
            <pc:sldMk cId="104738951" sldId="1321"/>
            <ac:spMk id="8" creationId="{625E90CC-C2A0-488D-B96E-F04D3FDDA995}"/>
          </ac:spMkLst>
        </pc:spChg>
        <pc:spChg chg="add mod">
          <ac:chgData name="Jakub Hofman" userId="53285062-d52a-4c88-bcdc-d767b8cc0044" providerId="ADAL" clId="{EC411A44-D838-4CBB-ADCA-16539148A74B}" dt="2020-12-11T22:14:52.583" v="5727" actId="1076"/>
          <ac:spMkLst>
            <pc:docMk/>
            <pc:sldMk cId="104738951" sldId="1321"/>
            <ac:spMk id="9" creationId="{24C0D714-6235-494E-99BF-BC225722BF1D}"/>
          </ac:spMkLst>
        </pc:spChg>
        <pc:picChg chg="add mod">
          <ac:chgData name="Jakub Hofman" userId="53285062-d52a-4c88-bcdc-d767b8cc0044" providerId="ADAL" clId="{EC411A44-D838-4CBB-ADCA-16539148A74B}" dt="2020-12-11T22:14:16.758" v="5721" actId="1076"/>
          <ac:picMkLst>
            <pc:docMk/>
            <pc:sldMk cId="104738951" sldId="1321"/>
            <ac:picMk id="6" creationId="{49862D43-F515-45FF-A8A5-B2BA740E8F4B}"/>
          </ac:picMkLst>
        </pc:picChg>
      </pc:sldChg>
      <pc:sldChg chg="addSp modSp new mod">
        <pc:chgData name="Jakub Hofman" userId="53285062-d52a-4c88-bcdc-d767b8cc0044" providerId="ADAL" clId="{EC411A44-D838-4CBB-ADCA-16539148A74B}" dt="2020-12-16T12:29:53.165" v="5865"/>
        <pc:sldMkLst>
          <pc:docMk/>
          <pc:sldMk cId="3460851040" sldId="1322"/>
        </pc:sldMkLst>
        <pc:spChg chg="mod">
          <ac:chgData name="Jakub Hofman" userId="53285062-d52a-4c88-bcdc-d767b8cc0044" providerId="ADAL" clId="{EC411A44-D838-4CBB-ADCA-16539148A74B}" dt="2020-12-16T12:29:53.165" v="5865"/>
          <ac:spMkLst>
            <pc:docMk/>
            <pc:sldMk cId="3460851040" sldId="1322"/>
            <ac:spMk id="2" creationId="{1C9E82F6-8C51-452D-88F3-C182B555CBD8}"/>
          </ac:spMkLst>
        </pc:spChg>
        <pc:picChg chg="add mod modCrop">
          <ac:chgData name="Jakub Hofman" userId="53285062-d52a-4c88-bcdc-d767b8cc0044" providerId="ADAL" clId="{EC411A44-D838-4CBB-ADCA-16539148A74B}" dt="2020-12-16T12:29:46.446" v="5864" actId="1076"/>
          <ac:picMkLst>
            <pc:docMk/>
            <pc:sldMk cId="3460851040" sldId="1322"/>
            <ac:picMk id="6" creationId="{9956EEC8-4419-497A-8841-FBDF8C7ED0F4}"/>
          </ac:picMkLst>
        </pc:picChg>
      </pc:sldChg>
      <pc:sldChg chg="addSp delSp add del mod">
        <pc:chgData name="Jakub Hofman" userId="53285062-d52a-4c88-bcdc-d767b8cc0044" providerId="ADAL" clId="{EC411A44-D838-4CBB-ADCA-16539148A74B}" dt="2020-12-16T12:26:01.038" v="5855" actId="47"/>
        <pc:sldMkLst>
          <pc:docMk/>
          <pc:sldMk cId="3854425499" sldId="1322"/>
        </pc:sldMkLst>
        <pc:spChg chg="del">
          <ac:chgData name="Jakub Hofman" userId="53285062-d52a-4c88-bcdc-d767b8cc0044" providerId="ADAL" clId="{EC411A44-D838-4CBB-ADCA-16539148A74B}" dt="2020-12-16T12:25:19.030" v="5852" actId="478"/>
          <ac:spMkLst>
            <pc:docMk/>
            <pc:sldMk cId="3854425499" sldId="1322"/>
            <ac:spMk id="9" creationId="{E271EDC1-D468-47B3-A414-97F5EE03A679}"/>
          </ac:spMkLst>
        </pc:spChg>
        <pc:picChg chg="add del">
          <ac:chgData name="Jakub Hofman" userId="53285062-d52a-4c88-bcdc-d767b8cc0044" providerId="ADAL" clId="{EC411A44-D838-4CBB-ADCA-16539148A74B}" dt="2020-12-16T12:25:56.838" v="5854" actId="478"/>
          <ac:picMkLst>
            <pc:docMk/>
            <pc:sldMk cId="3854425499" sldId="1322"/>
            <ac:picMk id="3" creationId="{AE88F6FB-67F3-409A-8817-AE630304E90B}"/>
          </ac:picMkLst>
        </pc:picChg>
        <pc:picChg chg="del">
          <ac:chgData name="Jakub Hofman" userId="53285062-d52a-4c88-bcdc-d767b8cc0044" providerId="ADAL" clId="{EC411A44-D838-4CBB-ADCA-16539148A74B}" dt="2020-12-16T12:25:16.836" v="5850" actId="478"/>
          <ac:picMkLst>
            <pc:docMk/>
            <pc:sldMk cId="3854425499" sldId="1322"/>
            <ac:picMk id="8" creationId="{FDE2EC73-E989-4B9B-969E-D82F83B9C2E4}"/>
          </ac:picMkLst>
        </pc:picChg>
        <pc:picChg chg="del">
          <ac:chgData name="Jakub Hofman" userId="53285062-d52a-4c88-bcdc-d767b8cc0044" providerId="ADAL" clId="{EC411A44-D838-4CBB-ADCA-16539148A74B}" dt="2020-12-16T12:25:17.454" v="5851" actId="478"/>
          <ac:picMkLst>
            <pc:docMk/>
            <pc:sldMk cId="3854425499" sldId="1322"/>
            <ac:picMk id="10" creationId="{A9E7ED90-FB49-4A98-AD55-3CB3AD3A04D6}"/>
          </ac:picMkLst>
        </pc:picChg>
      </pc:sldChg>
      <pc:sldChg chg="addSp modSp new mod">
        <pc:chgData name="Jakub Hofman" userId="53285062-d52a-4c88-bcdc-d767b8cc0044" providerId="ADAL" clId="{EC411A44-D838-4CBB-ADCA-16539148A74B}" dt="2020-12-17T06:57:00.663" v="5886"/>
        <pc:sldMkLst>
          <pc:docMk/>
          <pc:sldMk cId="873738673" sldId="1323"/>
        </pc:sldMkLst>
        <pc:spChg chg="mod">
          <ac:chgData name="Jakub Hofman" userId="53285062-d52a-4c88-bcdc-d767b8cc0044" providerId="ADAL" clId="{EC411A44-D838-4CBB-ADCA-16539148A74B}" dt="2020-12-17T06:57:00.663" v="5886"/>
          <ac:spMkLst>
            <pc:docMk/>
            <pc:sldMk cId="873738673" sldId="1323"/>
            <ac:spMk id="2" creationId="{3E6093D3-37BA-4AAE-BB48-7400B7CA0BA7}"/>
          </ac:spMkLst>
        </pc:spChg>
        <pc:spChg chg="mod">
          <ac:chgData name="Jakub Hofman" userId="53285062-d52a-4c88-bcdc-d767b8cc0044" providerId="ADAL" clId="{EC411A44-D838-4CBB-ADCA-16539148A74B}" dt="2020-12-17T06:56:50.995" v="5885" actId="20577"/>
          <ac:spMkLst>
            <pc:docMk/>
            <pc:sldMk cId="873738673" sldId="1323"/>
            <ac:spMk id="3" creationId="{940FF6B2-E72B-4271-A96D-C63A5F0DAF2E}"/>
          </ac:spMkLst>
        </pc:spChg>
        <pc:picChg chg="add mod">
          <ac:chgData name="Jakub Hofman" userId="53285062-d52a-4c88-bcdc-d767b8cc0044" providerId="ADAL" clId="{EC411A44-D838-4CBB-ADCA-16539148A74B}" dt="2020-12-17T06:56:46.297" v="5875" actId="1076"/>
          <ac:picMkLst>
            <pc:docMk/>
            <pc:sldMk cId="873738673" sldId="1323"/>
            <ac:picMk id="6" creationId="{8432BF0A-457B-4C54-BF7E-53F63B8667F0}"/>
          </ac:picMkLst>
        </pc:picChg>
      </pc:sldChg>
      <pc:sldChg chg="addSp modSp new mod">
        <pc:chgData name="Jakub Hofman" userId="53285062-d52a-4c88-bcdc-d767b8cc0044" providerId="ADAL" clId="{EC411A44-D838-4CBB-ADCA-16539148A74B}" dt="2020-12-17T12:52:27.644" v="5941" actId="404"/>
        <pc:sldMkLst>
          <pc:docMk/>
          <pc:sldMk cId="3651748839" sldId="1324"/>
        </pc:sldMkLst>
        <pc:spChg chg="mod ord">
          <ac:chgData name="Jakub Hofman" userId="53285062-d52a-4c88-bcdc-d767b8cc0044" providerId="ADAL" clId="{EC411A44-D838-4CBB-ADCA-16539148A74B}" dt="2020-12-17T12:48:18.850" v="5933" actId="1076"/>
          <ac:spMkLst>
            <pc:docMk/>
            <pc:sldMk cId="3651748839" sldId="1324"/>
            <ac:spMk id="2" creationId="{958C14E8-B75D-401B-8CEA-A7480400406F}"/>
          </ac:spMkLst>
        </pc:spChg>
        <pc:spChg chg="add mod">
          <ac:chgData name="Jakub Hofman" userId="53285062-d52a-4c88-bcdc-d767b8cc0044" providerId="ADAL" clId="{EC411A44-D838-4CBB-ADCA-16539148A74B}" dt="2020-12-17T12:52:27.644" v="5941" actId="404"/>
          <ac:spMkLst>
            <pc:docMk/>
            <pc:sldMk cId="3651748839" sldId="1324"/>
            <ac:spMk id="8" creationId="{DEF09509-D0F1-48B1-A1FC-89155402BA51}"/>
          </ac:spMkLst>
        </pc:spChg>
        <pc:picChg chg="add mod">
          <ac:chgData name="Jakub Hofman" userId="53285062-d52a-4c88-bcdc-d767b8cc0044" providerId="ADAL" clId="{EC411A44-D838-4CBB-ADCA-16539148A74B}" dt="2020-12-17T12:47:48.850" v="5895" actId="14100"/>
          <ac:picMkLst>
            <pc:docMk/>
            <pc:sldMk cId="3651748839" sldId="1324"/>
            <ac:picMk id="6" creationId="{4C9C8CE2-1FA3-4673-A41D-FDE0B38E7EF8}"/>
          </ac:picMkLst>
        </pc:picChg>
      </pc:sldChg>
      <pc:sldChg chg="modSp add mod">
        <pc:chgData name="Jakub Hofman" userId="53285062-d52a-4c88-bcdc-d767b8cc0044" providerId="ADAL" clId="{EC411A44-D838-4CBB-ADCA-16539148A74B}" dt="2020-12-17T21:20:14.562" v="6212" actId="11"/>
        <pc:sldMkLst>
          <pc:docMk/>
          <pc:sldMk cId="4159341290" sldId="1325"/>
        </pc:sldMkLst>
        <pc:spChg chg="mod">
          <ac:chgData name="Jakub Hofman" userId="53285062-d52a-4c88-bcdc-d767b8cc0044" providerId="ADAL" clId="{EC411A44-D838-4CBB-ADCA-16539148A74B}" dt="2020-12-17T21:20:14.562" v="6212" actId="11"/>
          <ac:spMkLst>
            <pc:docMk/>
            <pc:sldMk cId="4159341290" sldId="1325"/>
            <ac:spMk id="3" creationId="{00000000-0000-0000-0000-000000000000}"/>
          </ac:spMkLst>
        </pc:spChg>
      </pc:sldChg>
      <pc:sldChg chg="addSp modSp new mod">
        <pc:chgData name="Jakub Hofman" userId="53285062-d52a-4c88-bcdc-d767b8cc0044" providerId="ADAL" clId="{EC411A44-D838-4CBB-ADCA-16539148A74B}" dt="2020-12-17T21:28:55.783" v="6305" actId="1076"/>
        <pc:sldMkLst>
          <pc:docMk/>
          <pc:sldMk cId="1193811406" sldId="1326"/>
        </pc:sldMkLst>
        <pc:spChg chg="mod">
          <ac:chgData name="Jakub Hofman" userId="53285062-d52a-4c88-bcdc-d767b8cc0044" providerId="ADAL" clId="{EC411A44-D838-4CBB-ADCA-16539148A74B}" dt="2020-12-17T21:23:59.896" v="6232" actId="20577"/>
          <ac:spMkLst>
            <pc:docMk/>
            <pc:sldMk cId="1193811406" sldId="1326"/>
            <ac:spMk id="2" creationId="{B8F41D55-FE90-483B-88CC-848244E96936}"/>
          </ac:spMkLst>
        </pc:spChg>
        <pc:spChg chg="mod">
          <ac:chgData name="Jakub Hofman" userId="53285062-d52a-4c88-bcdc-d767b8cc0044" providerId="ADAL" clId="{EC411A44-D838-4CBB-ADCA-16539148A74B}" dt="2020-12-17T21:28:49.466" v="6304" actId="113"/>
          <ac:spMkLst>
            <pc:docMk/>
            <pc:sldMk cId="1193811406" sldId="1326"/>
            <ac:spMk id="3" creationId="{F403C91C-3577-47D3-B5D0-FD1929DC43DD}"/>
          </ac:spMkLst>
        </pc:spChg>
        <pc:spChg chg="add mod">
          <ac:chgData name="Jakub Hofman" userId="53285062-d52a-4c88-bcdc-d767b8cc0044" providerId="ADAL" clId="{EC411A44-D838-4CBB-ADCA-16539148A74B}" dt="2020-12-17T21:28:55.783" v="6305" actId="1076"/>
          <ac:spMkLst>
            <pc:docMk/>
            <pc:sldMk cId="1193811406" sldId="1326"/>
            <ac:spMk id="6" creationId="{D35E2B61-05D3-496F-BA82-6EB7B9976623}"/>
          </ac:spMkLst>
        </pc:spChg>
      </pc:sldChg>
      <pc:sldMasterChg chg="delSldLayout">
        <pc:chgData name="Jakub Hofman" userId="53285062-d52a-4c88-bcdc-d767b8cc0044" providerId="ADAL" clId="{EC411A44-D838-4CBB-ADCA-16539148A74B}" dt="2020-12-11T12:14:58.215" v="2518" actId="47"/>
        <pc:sldMasterMkLst>
          <pc:docMk/>
          <pc:sldMasterMk cId="0" sldId="2147483657"/>
        </pc:sldMasterMkLst>
        <pc:sldLayoutChg chg="del">
          <pc:chgData name="Jakub Hofman" userId="53285062-d52a-4c88-bcdc-d767b8cc0044" providerId="ADAL" clId="{EC411A44-D838-4CBB-ADCA-16539148A74B}" dt="2020-12-11T12:14:58.215" v="2518" actId="47"/>
          <pc:sldLayoutMkLst>
            <pc:docMk/>
            <pc:sldMasterMk cId="0" sldId="2147483657"/>
            <pc:sldLayoutMk cId="2712258494" sldId="2147483698"/>
          </pc:sldLayoutMkLst>
        </pc:sldLayoutChg>
      </pc:sldMasterChg>
    </pc:docChg>
  </pc:docChgLst>
  <pc:docChgLst>
    <pc:chgData name="Jakub" userId="53285062-d52a-4c88-bcdc-d767b8cc0044" providerId="ADAL" clId="{237B7FD0-E54D-4CF3-9E1D-5B064348B0E8}"/>
    <pc:docChg chg="addSld delSld modSld">
      <pc:chgData name="Jakub" userId="53285062-d52a-4c88-bcdc-d767b8cc0044" providerId="ADAL" clId="{237B7FD0-E54D-4CF3-9E1D-5B064348B0E8}" dt="2020-12-04T10:32:20.846" v="2" actId="2696"/>
      <pc:docMkLst>
        <pc:docMk/>
      </pc:docMkLst>
      <pc:sldChg chg="add">
        <pc:chgData name="Jakub" userId="53285062-d52a-4c88-bcdc-d767b8cc0044" providerId="ADAL" clId="{237B7FD0-E54D-4CF3-9E1D-5B064348B0E8}" dt="2020-12-04T10:30:58.850" v="0"/>
        <pc:sldMkLst>
          <pc:docMk/>
          <pc:sldMk cId="2664533426" sldId="269"/>
        </pc:sldMkLst>
      </pc:sldChg>
      <pc:sldChg chg="add">
        <pc:chgData name="Jakub" userId="53285062-d52a-4c88-bcdc-d767b8cc0044" providerId="ADAL" clId="{237B7FD0-E54D-4CF3-9E1D-5B064348B0E8}" dt="2020-12-04T10:30:58.850" v="0"/>
        <pc:sldMkLst>
          <pc:docMk/>
          <pc:sldMk cId="972452125" sldId="351"/>
        </pc:sldMkLst>
      </pc:sldChg>
      <pc:sldChg chg="add del">
        <pc:chgData name="Jakub" userId="53285062-d52a-4c88-bcdc-d767b8cc0044" providerId="ADAL" clId="{237B7FD0-E54D-4CF3-9E1D-5B064348B0E8}" dt="2020-12-04T10:31:18.852" v="1" actId="2696"/>
        <pc:sldMkLst>
          <pc:docMk/>
          <pc:sldMk cId="3845981288" sldId="619"/>
        </pc:sldMkLst>
      </pc:sldChg>
      <pc:sldChg chg="add">
        <pc:chgData name="Jakub" userId="53285062-d52a-4c88-bcdc-d767b8cc0044" providerId="ADAL" clId="{237B7FD0-E54D-4CF3-9E1D-5B064348B0E8}" dt="2020-12-04T10:30:58.850" v="0"/>
        <pc:sldMkLst>
          <pc:docMk/>
          <pc:sldMk cId="3238836505" sldId="621"/>
        </pc:sldMkLst>
      </pc:sldChg>
      <pc:sldChg chg="add">
        <pc:chgData name="Jakub" userId="53285062-d52a-4c88-bcdc-d767b8cc0044" providerId="ADAL" clId="{237B7FD0-E54D-4CF3-9E1D-5B064348B0E8}" dt="2020-12-04T10:30:58.850" v="0"/>
        <pc:sldMkLst>
          <pc:docMk/>
          <pc:sldMk cId="717421999" sldId="622"/>
        </pc:sldMkLst>
      </pc:sldChg>
      <pc:sldChg chg="add">
        <pc:chgData name="Jakub" userId="53285062-d52a-4c88-bcdc-d767b8cc0044" providerId="ADAL" clId="{237B7FD0-E54D-4CF3-9E1D-5B064348B0E8}" dt="2020-12-04T10:30:58.850" v="0"/>
        <pc:sldMkLst>
          <pc:docMk/>
          <pc:sldMk cId="1391635318" sldId="623"/>
        </pc:sldMkLst>
      </pc:sldChg>
      <pc:sldChg chg="add">
        <pc:chgData name="Jakub" userId="53285062-d52a-4c88-bcdc-d767b8cc0044" providerId="ADAL" clId="{237B7FD0-E54D-4CF3-9E1D-5B064348B0E8}" dt="2020-12-04T10:30:58.850" v="0"/>
        <pc:sldMkLst>
          <pc:docMk/>
          <pc:sldMk cId="3233888388" sldId="625"/>
        </pc:sldMkLst>
      </pc:sldChg>
      <pc:sldChg chg="add">
        <pc:chgData name="Jakub" userId="53285062-d52a-4c88-bcdc-d767b8cc0044" providerId="ADAL" clId="{237B7FD0-E54D-4CF3-9E1D-5B064348B0E8}" dt="2020-12-04T10:30:58.850" v="0"/>
        <pc:sldMkLst>
          <pc:docMk/>
          <pc:sldMk cId="3127718288" sldId="628"/>
        </pc:sldMkLst>
      </pc:sldChg>
      <pc:sldChg chg="add">
        <pc:chgData name="Jakub" userId="53285062-d52a-4c88-bcdc-d767b8cc0044" providerId="ADAL" clId="{237B7FD0-E54D-4CF3-9E1D-5B064348B0E8}" dt="2020-12-04T10:30:58.850" v="0"/>
        <pc:sldMkLst>
          <pc:docMk/>
          <pc:sldMk cId="685415613" sldId="629"/>
        </pc:sldMkLst>
      </pc:sldChg>
      <pc:sldChg chg="add">
        <pc:chgData name="Jakub" userId="53285062-d52a-4c88-bcdc-d767b8cc0044" providerId="ADAL" clId="{237B7FD0-E54D-4CF3-9E1D-5B064348B0E8}" dt="2020-12-04T10:30:58.850" v="0"/>
        <pc:sldMkLst>
          <pc:docMk/>
          <pc:sldMk cId="1001810631" sldId="630"/>
        </pc:sldMkLst>
      </pc:sldChg>
      <pc:sldChg chg="add">
        <pc:chgData name="Jakub" userId="53285062-d52a-4c88-bcdc-d767b8cc0044" providerId="ADAL" clId="{237B7FD0-E54D-4CF3-9E1D-5B064348B0E8}" dt="2020-12-04T10:30:58.850" v="0"/>
        <pc:sldMkLst>
          <pc:docMk/>
          <pc:sldMk cId="3766787970" sldId="631"/>
        </pc:sldMkLst>
      </pc:sldChg>
      <pc:sldChg chg="add">
        <pc:chgData name="Jakub" userId="53285062-d52a-4c88-bcdc-d767b8cc0044" providerId="ADAL" clId="{237B7FD0-E54D-4CF3-9E1D-5B064348B0E8}" dt="2020-12-04T10:30:58.850" v="0"/>
        <pc:sldMkLst>
          <pc:docMk/>
          <pc:sldMk cId="603003877" sldId="633"/>
        </pc:sldMkLst>
      </pc:sldChg>
      <pc:sldChg chg="del">
        <pc:chgData name="Jakub" userId="53285062-d52a-4c88-bcdc-d767b8cc0044" providerId="ADAL" clId="{237B7FD0-E54D-4CF3-9E1D-5B064348B0E8}" dt="2020-12-04T10:32:20.846" v="2" actId="2696"/>
        <pc:sldMkLst>
          <pc:docMk/>
          <pc:sldMk cId="0" sldId="636"/>
        </pc:sldMkLst>
      </pc:sldChg>
      <pc:sldChg chg="add">
        <pc:chgData name="Jakub" userId="53285062-d52a-4c88-bcdc-d767b8cc0044" providerId="ADAL" clId="{237B7FD0-E54D-4CF3-9E1D-5B064348B0E8}" dt="2020-12-04T10:30:58.850" v="0"/>
        <pc:sldMkLst>
          <pc:docMk/>
          <pc:sldMk cId="2664425169" sldId="650"/>
        </pc:sldMkLst>
      </pc:sldChg>
      <pc:sldChg chg="add">
        <pc:chgData name="Jakub" userId="53285062-d52a-4c88-bcdc-d767b8cc0044" providerId="ADAL" clId="{237B7FD0-E54D-4CF3-9E1D-5B064348B0E8}" dt="2020-12-04T10:30:58.850" v="0"/>
        <pc:sldMkLst>
          <pc:docMk/>
          <pc:sldMk cId="1375202349" sldId="653"/>
        </pc:sldMkLst>
      </pc:sldChg>
      <pc:sldChg chg="add">
        <pc:chgData name="Jakub" userId="53285062-d52a-4c88-bcdc-d767b8cc0044" providerId="ADAL" clId="{237B7FD0-E54D-4CF3-9E1D-5B064348B0E8}" dt="2020-12-04T10:30:58.850" v="0"/>
        <pc:sldMkLst>
          <pc:docMk/>
          <pc:sldMk cId="2349707939" sldId="654"/>
        </pc:sldMkLst>
      </pc:sldChg>
      <pc:sldChg chg="add">
        <pc:chgData name="Jakub" userId="53285062-d52a-4c88-bcdc-d767b8cc0044" providerId="ADAL" clId="{237B7FD0-E54D-4CF3-9E1D-5B064348B0E8}" dt="2020-12-04T10:30:58.850" v="0"/>
        <pc:sldMkLst>
          <pc:docMk/>
          <pc:sldMk cId="1797570869" sldId="655"/>
        </pc:sldMkLst>
      </pc:sldChg>
      <pc:sldChg chg="add">
        <pc:chgData name="Jakub" userId="53285062-d52a-4c88-bcdc-d767b8cc0044" providerId="ADAL" clId="{237B7FD0-E54D-4CF3-9E1D-5B064348B0E8}" dt="2020-12-04T10:30:58.850" v="0"/>
        <pc:sldMkLst>
          <pc:docMk/>
          <pc:sldMk cId="3042144658" sldId="656"/>
        </pc:sldMkLst>
      </pc:sldChg>
      <pc:sldChg chg="add">
        <pc:chgData name="Jakub" userId="53285062-d52a-4c88-bcdc-d767b8cc0044" providerId="ADAL" clId="{237B7FD0-E54D-4CF3-9E1D-5B064348B0E8}" dt="2020-12-04T10:30:58.850" v="0"/>
        <pc:sldMkLst>
          <pc:docMk/>
          <pc:sldMk cId="1129947634" sldId="657"/>
        </pc:sldMkLst>
      </pc:sldChg>
      <pc:sldChg chg="add">
        <pc:chgData name="Jakub" userId="53285062-d52a-4c88-bcdc-d767b8cc0044" providerId="ADAL" clId="{237B7FD0-E54D-4CF3-9E1D-5B064348B0E8}" dt="2020-12-04T10:30:58.850" v="0"/>
        <pc:sldMkLst>
          <pc:docMk/>
          <pc:sldMk cId="2206339430" sldId="660"/>
        </pc:sldMkLst>
      </pc:sldChg>
      <pc:sldChg chg="add">
        <pc:chgData name="Jakub" userId="53285062-d52a-4c88-bcdc-d767b8cc0044" providerId="ADAL" clId="{237B7FD0-E54D-4CF3-9E1D-5B064348B0E8}" dt="2020-12-04T10:30:58.850" v="0"/>
        <pc:sldMkLst>
          <pc:docMk/>
          <pc:sldMk cId="3932270529" sldId="666"/>
        </pc:sldMkLst>
      </pc:sldChg>
      <pc:sldChg chg="add">
        <pc:chgData name="Jakub" userId="53285062-d52a-4c88-bcdc-d767b8cc0044" providerId="ADAL" clId="{237B7FD0-E54D-4CF3-9E1D-5B064348B0E8}" dt="2020-12-04T10:30:58.850" v="0"/>
        <pc:sldMkLst>
          <pc:docMk/>
          <pc:sldMk cId="4115624747" sldId="667"/>
        </pc:sldMkLst>
      </pc:sldChg>
      <pc:sldChg chg="add">
        <pc:chgData name="Jakub" userId="53285062-d52a-4c88-bcdc-d767b8cc0044" providerId="ADAL" clId="{237B7FD0-E54D-4CF3-9E1D-5B064348B0E8}" dt="2020-12-04T10:30:58.850" v="0"/>
        <pc:sldMkLst>
          <pc:docMk/>
          <pc:sldMk cId="2651797940" sldId="668"/>
        </pc:sldMkLst>
      </pc:sldChg>
      <pc:sldChg chg="add del">
        <pc:chgData name="Jakub" userId="53285062-d52a-4c88-bcdc-d767b8cc0044" providerId="ADAL" clId="{237B7FD0-E54D-4CF3-9E1D-5B064348B0E8}" dt="2020-12-04T10:31:18.852" v="1" actId="2696"/>
        <pc:sldMkLst>
          <pc:docMk/>
          <pc:sldMk cId="3982519927" sldId="671"/>
        </pc:sldMkLst>
      </pc:sldChg>
      <pc:sldChg chg="add del">
        <pc:chgData name="Jakub" userId="53285062-d52a-4c88-bcdc-d767b8cc0044" providerId="ADAL" clId="{237B7FD0-E54D-4CF3-9E1D-5B064348B0E8}" dt="2020-12-04T10:31:18.852" v="1" actId="2696"/>
        <pc:sldMkLst>
          <pc:docMk/>
          <pc:sldMk cId="2926502785" sldId="673"/>
        </pc:sldMkLst>
      </pc:sldChg>
      <pc:sldChg chg="del">
        <pc:chgData name="Jakub" userId="53285062-d52a-4c88-bcdc-d767b8cc0044" providerId="ADAL" clId="{237B7FD0-E54D-4CF3-9E1D-5B064348B0E8}" dt="2020-12-04T10:32:20.846" v="2" actId="2696"/>
        <pc:sldMkLst>
          <pc:docMk/>
          <pc:sldMk cId="0" sldId="680"/>
        </pc:sldMkLst>
      </pc:sldChg>
      <pc:sldChg chg="del">
        <pc:chgData name="Jakub" userId="53285062-d52a-4c88-bcdc-d767b8cc0044" providerId="ADAL" clId="{237B7FD0-E54D-4CF3-9E1D-5B064348B0E8}" dt="2020-12-04T10:32:20.846" v="2" actId="2696"/>
        <pc:sldMkLst>
          <pc:docMk/>
          <pc:sldMk cId="0" sldId="681"/>
        </pc:sldMkLst>
      </pc:sldChg>
      <pc:sldChg chg="del">
        <pc:chgData name="Jakub" userId="53285062-d52a-4c88-bcdc-d767b8cc0044" providerId="ADAL" clId="{237B7FD0-E54D-4CF3-9E1D-5B064348B0E8}" dt="2020-12-04T10:32:20.846" v="2" actId="2696"/>
        <pc:sldMkLst>
          <pc:docMk/>
          <pc:sldMk cId="0" sldId="683"/>
        </pc:sldMkLst>
      </pc:sldChg>
      <pc:sldChg chg="del">
        <pc:chgData name="Jakub" userId="53285062-d52a-4c88-bcdc-d767b8cc0044" providerId="ADAL" clId="{237B7FD0-E54D-4CF3-9E1D-5B064348B0E8}" dt="2020-12-04T10:32:20.846" v="2" actId="2696"/>
        <pc:sldMkLst>
          <pc:docMk/>
          <pc:sldMk cId="0" sldId="783"/>
        </pc:sldMkLst>
      </pc:sldChg>
      <pc:sldChg chg="del">
        <pc:chgData name="Jakub" userId="53285062-d52a-4c88-bcdc-d767b8cc0044" providerId="ADAL" clId="{237B7FD0-E54D-4CF3-9E1D-5B064348B0E8}" dt="2020-12-04T10:32:20.846" v="2" actId="2696"/>
        <pc:sldMkLst>
          <pc:docMk/>
          <pc:sldMk cId="0" sldId="785"/>
        </pc:sldMkLst>
      </pc:sldChg>
      <pc:sldChg chg="del">
        <pc:chgData name="Jakub" userId="53285062-d52a-4c88-bcdc-d767b8cc0044" providerId="ADAL" clId="{237B7FD0-E54D-4CF3-9E1D-5B064348B0E8}" dt="2020-12-04T10:32:20.846" v="2" actId="2696"/>
        <pc:sldMkLst>
          <pc:docMk/>
          <pc:sldMk cId="0" sldId="799"/>
        </pc:sldMkLst>
      </pc:sldChg>
      <pc:sldChg chg="del">
        <pc:chgData name="Jakub" userId="53285062-d52a-4c88-bcdc-d767b8cc0044" providerId="ADAL" clId="{237B7FD0-E54D-4CF3-9E1D-5B064348B0E8}" dt="2020-12-04T10:32:20.846" v="2" actId="2696"/>
        <pc:sldMkLst>
          <pc:docMk/>
          <pc:sldMk cId="0" sldId="800"/>
        </pc:sldMkLst>
      </pc:sldChg>
      <pc:sldChg chg="del">
        <pc:chgData name="Jakub" userId="53285062-d52a-4c88-bcdc-d767b8cc0044" providerId="ADAL" clId="{237B7FD0-E54D-4CF3-9E1D-5B064348B0E8}" dt="2020-12-04T10:32:20.846" v="2" actId="2696"/>
        <pc:sldMkLst>
          <pc:docMk/>
          <pc:sldMk cId="0" sldId="802"/>
        </pc:sldMkLst>
      </pc:sldChg>
      <pc:sldChg chg="del">
        <pc:chgData name="Jakub" userId="53285062-d52a-4c88-bcdc-d767b8cc0044" providerId="ADAL" clId="{237B7FD0-E54D-4CF3-9E1D-5B064348B0E8}" dt="2020-12-04T10:32:20.846" v="2" actId="2696"/>
        <pc:sldMkLst>
          <pc:docMk/>
          <pc:sldMk cId="0" sldId="803"/>
        </pc:sldMkLst>
      </pc:sldChg>
      <pc:sldChg chg="del">
        <pc:chgData name="Jakub" userId="53285062-d52a-4c88-bcdc-d767b8cc0044" providerId="ADAL" clId="{237B7FD0-E54D-4CF3-9E1D-5B064348B0E8}" dt="2020-12-04T10:32:20.846" v="2" actId="2696"/>
        <pc:sldMkLst>
          <pc:docMk/>
          <pc:sldMk cId="0" sldId="809"/>
        </pc:sldMkLst>
      </pc:sldChg>
      <pc:sldChg chg="del">
        <pc:chgData name="Jakub" userId="53285062-d52a-4c88-bcdc-d767b8cc0044" providerId="ADAL" clId="{237B7FD0-E54D-4CF3-9E1D-5B064348B0E8}" dt="2020-12-04T10:32:20.846" v="2" actId="2696"/>
        <pc:sldMkLst>
          <pc:docMk/>
          <pc:sldMk cId="0" sldId="810"/>
        </pc:sldMkLst>
      </pc:sldChg>
      <pc:sldChg chg="del">
        <pc:chgData name="Jakub" userId="53285062-d52a-4c88-bcdc-d767b8cc0044" providerId="ADAL" clId="{237B7FD0-E54D-4CF3-9E1D-5B064348B0E8}" dt="2020-12-04T10:32:20.846" v="2" actId="2696"/>
        <pc:sldMkLst>
          <pc:docMk/>
          <pc:sldMk cId="0" sldId="843"/>
        </pc:sldMkLst>
      </pc:sldChg>
      <pc:sldChg chg="del">
        <pc:chgData name="Jakub" userId="53285062-d52a-4c88-bcdc-d767b8cc0044" providerId="ADAL" clId="{237B7FD0-E54D-4CF3-9E1D-5B064348B0E8}" dt="2020-12-04T10:32:20.846" v="2" actId="2696"/>
        <pc:sldMkLst>
          <pc:docMk/>
          <pc:sldMk cId="0" sldId="846"/>
        </pc:sldMkLst>
      </pc:sldChg>
      <pc:sldChg chg="del">
        <pc:chgData name="Jakub" userId="53285062-d52a-4c88-bcdc-d767b8cc0044" providerId="ADAL" clId="{237B7FD0-E54D-4CF3-9E1D-5B064348B0E8}" dt="2020-12-04T10:32:20.846" v="2" actId="2696"/>
        <pc:sldMkLst>
          <pc:docMk/>
          <pc:sldMk cId="0" sldId="847"/>
        </pc:sldMkLst>
      </pc:sldChg>
      <pc:sldChg chg="del">
        <pc:chgData name="Jakub" userId="53285062-d52a-4c88-bcdc-d767b8cc0044" providerId="ADAL" clId="{237B7FD0-E54D-4CF3-9E1D-5B064348B0E8}" dt="2020-12-04T10:32:20.846" v="2" actId="2696"/>
        <pc:sldMkLst>
          <pc:docMk/>
          <pc:sldMk cId="0" sldId="850"/>
        </pc:sldMkLst>
      </pc:sldChg>
      <pc:sldChg chg="del">
        <pc:chgData name="Jakub" userId="53285062-d52a-4c88-bcdc-d767b8cc0044" providerId="ADAL" clId="{237B7FD0-E54D-4CF3-9E1D-5B064348B0E8}" dt="2020-12-04T10:32:20.846" v="2" actId="2696"/>
        <pc:sldMkLst>
          <pc:docMk/>
          <pc:sldMk cId="0" sldId="852"/>
        </pc:sldMkLst>
      </pc:sldChg>
      <pc:sldChg chg="del">
        <pc:chgData name="Jakub" userId="53285062-d52a-4c88-bcdc-d767b8cc0044" providerId="ADAL" clId="{237B7FD0-E54D-4CF3-9E1D-5B064348B0E8}" dt="2020-12-04T10:32:20.846" v="2" actId="2696"/>
        <pc:sldMkLst>
          <pc:docMk/>
          <pc:sldMk cId="0" sldId="855"/>
        </pc:sldMkLst>
      </pc:sldChg>
      <pc:sldChg chg="del">
        <pc:chgData name="Jakub" userId="53285062-d52a-4c88-bcdc-d767b8cc0044" providerId="ADAL" clId="{237B7FD0-E54D-4CF3-9E1D-5B064348B0E8}" dt="2020-12-04T10:32:20.846" v="2" actId="2696"/>
        <pc:sldMkLst>
          <pc:docMk/>
          <pc:sldMk cId="0" sldId="859"/>
        </pc:sldMkLst>
      </pc:sldChg>
      <pc:sldChg chg="del">
        <pc:chgData name="Jakub" userId="53285062-d52a-4c88-bcdc-d767b8cc0044" providerId="ADAL" clId="{237B7FD0-E54D-4CF3-9E1D-5B064348B0E8}" dt="2020-12-04T10:32:20.846" v="2" actId="2696"/>
        <pc:sldMkLst>
          <pc:docMk/>
          <pc:sldMk cId="0" sldId="866"/>
        </pc:sldMkLst>
      </pc:sldChg>
      <pc:sldChg chg="del">
        <pc:chgData name="Jakub" userId="53285062-d52a-4c88-bcdc-d767b8cc0044" providerId="ADAL" clId="{237B7FD0-E54D-4CF3-9E1D-5B064348B0E8}" dt="2020-12-04T10:32:20.846" v="2" actId="2696"/>
        <pc:sldMkLst>
          <pc:docMk/>
          <pc:sldMk cId="0" sldId="867"/>
        </pc:sldMkLst>
      </pc:sldChg>
      <pc:sldChg chg="del">
        <pc:chgData name="Jakub" userId="53285062-d52a-4c88-bcdc-d767b8cc0044" providerId="ADAL" clId="{237B7FD0-E54D-4CF3-9E1D-5B064348B0E8}" dt="2020-12-04T10:32:20.846" v="2" actId="2696"/>
        <pc:sldMkLst>
          <pc:docMk/>
          <pc:sldMk cId="0" sldId="869"/>
        </pc:sldMkLst>
      </pc:sldChg>
      <pc:sldChg chg="del">
        <pc:chgData name="Jakub" userId="53285062-d52a-4c88-bcdc-d767b8cc0044" providerId="ADAL" clId="{237B7FD0-E54D-4CF3-9E1D-5B064348B0E8}" dt="2020-12-04T10:32:20.846" v="2" actId="2696"/>
        <pc:sldMkLst>
          <pc:docMk/>
          <pc:sldMk cId="0" sldId="881"/>
        </pc:sldMkLst>
      </pc:sldChg>
      <pc:sldChg chg="del">
        <pc:chgData name="Jakub" userId="53285062-d52a-4c88-bcdc-d767b8cc0044" providerId="ADAL" clId="{237B7FD0-E54D-4CF3-9E1D-5B064348B0E8}" dt="2020-12-04T10:32:20.846" v="2" actId="2696"/>
        <pc:sldMkLst>
          <pc:docMk/>
          <pc:sldMk cId="0" sldId="882"/>
        </pc:sldMkLst>
      </pc:sldChg>
      <pc:sldChg chg="del">
        <pc:chgData name="Jakub" userId="53285062-d52a-4c88-bcdc-d767b8cc0044" providerId="ADAL" clId="{237B7FD0-E54D-4CF3-9E1D-5B064348B0E8}" dt="2020-12-04T10:32:20.846" v="2" actId="2696"/>
        <pc:sldMkLst>
          <pc:docMk/>
          <pc:sldMk cId="0" sldId="883"/>
        </pc:sldMkLst>
      </pc:sldChg>
      <pc:sldChg chg="del">
        <pc:chgData name="Jakub" userId="53285062-d52a-4c88-bcdc-d767b8cc0044" providerId="ADAL" clId="{237B7FD0-E54D-4CF3-9E1D-5B064348B0E8}" dt="2020-12-04T10:32:20.846" v="2" actId="2696"/>
        <pc:sldMkLst>
          <pc:docMk/>
          <pc:sldMk cId="0" sldId="884"/>
        </pc:sldMkLst>
      </pc:sldChg>
      <pc:sldChg chg="del">
        <pc:chgData name="Jakub" userId="53285062-d52a-4c88-bcdc-d767b8cc0044" providerId="ADAL" clId="{237B7FD0-E54D-4CF3-9E1D-5B064348B0E8}" dt="2020-12-04T10:32:20.846" v="2" actId="2696"/>
        <pc:sldMkLst>
          <pc:docMk/>
          <pc:sldMk cId="0" sldId="885"/>
        </pc:sldMkLst>
      </pc:sldChg>
      <pc:sldChg chg="add del">
        <pc:chgData name="Jakub" userId="53285062-d52a-4c88-bcdc-d767b8cc0044" providerId="ADAL" clId="{237B7FD0-E54D-4CF3-9E1D-5B064348B0E8}" dt="2020-12-04T10:31:18.852" v="1" actId="2696"/>
        <pc:sldMkLst>
          <pc:docMk/>
          <pc:sldMk cId="383446554" sldId="1184"/>
        </pc:sldMkLst>
      </pc:sldChg>
      <pc:sldChg chg="add del">
        <pc:chgData name="Jakub" userId="53285062-d52a-4c88-bcdc-d767b8cc0044" providerId="ADAL" clId="{237B7FD0-E54D-4CF3-9E1D-5B064348B0E8}" dt="2020-12-04T10:31:18.852" v="1" actId="2696"/>
        <pc:sldMkLst>
          <pc:docMk/>
          <pc:sldMk cId="1206922184" sldId="1185"/>
        </pc:sldMkLst>
      </pc:sldChg>
      <pc:sldChg chg="add del">
        <pc:chgData name="Jakub" userId="53285062-d52a-4c88-bcdc-d767b8cc0044" providerId="ADAL" clId="{237B7FD0-E54D-4CF3-9E1D-5B064348B0E8}" dt="2020-12-04T10:31:18.852" v="1" actId="2696"/>
        <pc:sldMkLst>
          <pc:docMk/>
          <pc:sldMk cId="2356209484" sldId="1186"/>
        </pc:sldMkLst>
      </pc:sldChg>
      <pc:sldChg chg="add del">
        <pc:chgData name="Jakub" userId="53285062-d52a-4c88-bcdc-d767b8cc0044" providerId="ADAL" clId="{237B7FD0-E54D-4CF3-9E1D-5B064348B0E8}" dt="2020-12-04T10:31:18.852" v="1" actId="2696"/>
        <pc:sldMkLst>
          <pc:docMk/>
          <pc:sldMk cId="1045841681" sldId="1187"/>
        </pc:sldMkLst>
      </pc:sldChg>
      <pc:sldChg chg="add del">
        <pc:chgData name="Jakub" userId="53285062-d52a-4c88-bcdc-d767b8cc0044" providerId="ADAL" clId="{237B7FD0-E54D-4CF3-9E1D-5B064348B0E8}" dt="2020-12-04T10:31:18.852" v="1" actId="2696"/>
        <pc:sldMkLst>
          <pc:docMk/>
          <pc:sldMk cId="403458675" sldId="1188"/>
        </pc:sldMkLst>
      </pc:sldChg>
      <pc:sldChg chg="add del">
        <pc:chgData name="Jakub" userId="53285062-d52a-4c88-bcdc-d767b8cc0044" providerId="ADAL" clId="{237B7FD0-E54D-4CF3-9E1D-5B064348B0E8}" dt="2020-12-04T10:31:18.852" v="1" actId="2696"/>
        <pc:sldMkLst>
          <pc:docMk/>
          <pc:sldMk cId="3828217102" sldId="1189"/>
        </pc:sldMkLst>
      </pc:sldChg>
      <pc:sldChg chg="add">
        <pc:chgData name="Jakub" userId="53285062-d52a-4c88-bcdc-d767b8cc0044" providerId="ADAL" clId="{237B7FD0-E54D-4CF3-9E1D-5B064348B0E8}" dt="2020-12-04T10:30:58.850" v="0"/>
        <pc:sldMkLst>
          <pc:docMk/>
          <pc:sldMk cId="1964918288" sldId="1190"/>
        </pc:sldMkLst>
      </pc:sldChg>
      <pc:sldChg chg="add">
        <pc:chgData name="Jakub" userId="53285062-d52a-4c88-bcdc-d767b8cc0044" providerId="ADAL" clId="{237B7FD0-E54D-4CF3-9E1D-5B064348B0E8}" dt="2020-12-04T10:30:58.850" v="0"/>
        <pc:sldMkLst>
          <pc:docMk/>
          <pc:sldMk cId="4268356462" sldId="1191"/>
        </pc:sldMkLst>
      </pc:sldChg>
      <pc:sldChg chg="add">
        <pc:chgData name="Jakub" userId="53285062-d52a-4c88-bcdc-d767b8cc0044" providerId="ADAL" clId="{237B7FD0-E54D-4CF3-9E1D-5B064348B0E8}" dt="2020-12-04T10:30:58.850" v="0"/>
        <pc:sldMkLst>
          <pc:docMk/>
          <pc:sldMk cId="489693613" sldId="1192"/>
        </pc:sldMkLst>
      </pc:sldChg>
      <pc:sldChg chg="add">
        <pc:chgData name="Jakub" userId="53285062-d52a-4c88-bcdc-d767b8cc0044" providerId="ADAL" clId="{237B7FD0-E54D-4CF3-9E1D-5B064348B0E8}" dt="2020-12-04T10:30:58.850" v="0"/>
        <pc:sldMkLst>
          <pc:docMk/>
          <pc:sldMk cId="2582092289" sldId="1193"/>
        </pc:sldMkLst>
      </pc:sldChg>
      <pc:sldChg chg="add">
        <pc:chgData name="Jakub" userId="53285062-d52a-4c88-bcdc-d767b8cc0044" providerId="ADAL" clId="{237B7FD0-E54D-4CF3-9E1D-5B064348B0E8}" dt="2020-12-04T10:30:58.850" v="0"/>
        <pc:sldMkLst>
          <pc:docMk/>
          <pc:sldMk cId="1511330058" sldId="1194"/>
        </pc:sldMkLst>
      </pc:sldChg>
      <pc:sldChg chg="add">
        <pc:chgData name="Jakub" userId="53285062-d52a-4c88-bcdc-d767b8cc0044" providerId="ADAL" clId="{237B7FD0-E54D-4CF3-9E1D-5B064348B0E8}" dt="2020-12-04T10:30:58.850" v="0"/>
        <pc:sldMkLst>
          <pc:docMk/>
          <pc:sldMk cId="221795726" sldId="1195"/>
        </pc:sldMkLst>
      </pc:sldChg>
      <pc:sldChg chg="add">
        <pc:chgData name="Jakub" userId="53285062-d52a-4c88-bcdc-d767b8cc0044" providerId="ADAL" clId="{237B7FD0-E54D-4CF3-9E1D-5B064348B0E8}" dt="2020-12-04T10:30:58.850" v="0"/>
        <pc:sldMkLst>
          <pc:docMk/>
          <pc:sldMk cId="3725423175" sldId="1196"/>
        </pc:sldMkLst>
      </pc:sldChg>
      <pc:sldChg chg="add">
        <pc:chgData name="Jakub" userId="53285062-d52a-4c88-bcdc-d767b8cc0044" providerId="ADAL" clId="{237B7FD0-E54D-4CF3-9E1D-5B064348B0E8}" dt="2020-12-04T10:30:58.850" v="0"/>
        <pc:sldMkLst>
          <pc:docMk/>
          <pc:sldMk cId="3913915023" sldId="1197"/>
        </pc:sldMkLst>
      </pc:sldChg>
      <pc:sldChg chg="add">
        <pc:chgData name="Jakub" userId="53285062-d52a-4c88-bcdc-d767b8cc0044" providerId="ADAL" clId="{237B7FD0-E54D-4CF3-9E1D-5B064348B0E8}" dt="2020-12-04T10:30:58.850" v="0"/>
        <pc:sldMkLst>
          <pc:docMk/>
          <pc:sldMk cId="177046241" sldId="1198"/>
        </pc:sldMkLst>
      </pc:sldChg>
      <pc:sldChg chg="add">
        <pc:chgData name="Jakub" userId="53285062-d52a-4c88-bcdc-d767b8cc0044" providerId="ADAL" clId="{237B7FD0-E54D-4CF3-9E1D-5B064348B0E8}" dt="2020-12-04T10:30:58.850" v="0"/>
        <pc:sldMkLst>
          <pc:docMk/>
          <pc:sldMk cId="2494195783" sldId="119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pPr eaLnBrk="1" hangingPunct="1"/>
            <a:endParaRPr lang="cs-CZ" altLang="cs-CZ" dirty="0">
              <a:latin typeface="Arial" panose="020B0604020202020204" pitchFamily="34" charset="0"/>
            </a:endParaRP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9</a:t>
            </a:fld>
            <a:endParaRPr lang="cs-CZ" altLang="cs-CZ"/>
          </a:p>
        </p:txBody>
      </p:sp>
    </p:spTree>
    <p:extLst>
      <p:ext uri="{BB962C8B-B14F-4D97-AF65-F5344CB8AC3E}">
        <p14:creationId xmlns:p14="http://schemas.microsoft.com/office/powerpoint/2010/main" val="653618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68FEAD3-FBCF-4E8D-B9D1-A0767C776812}" type="slidenum">
              <a:rPr lang="cs-CZ" smtClean="0"/>
              <a:pPr/>
              <a:t>58</a:t>
            </a:fld>
            <a:endParaRPr lang="cs-CZ"/>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679450" y="4681538"/>
            <a:ext cx="5426075" cy="4437062"/>
          </a:xfrm>
          <a:noFill/>
          <a:ln/>
        </p:spPr>
        <p:txBody>
          <a:bodyPr/>
          <a:lstStyle/>
          <a:p>
            <a:pPr eaLnBrk="1" hangingPunct="1"/>
            <a:endParaRPr lang="cs-CZ" dirty="0"/>
          </a:p>
        </p:txBody>
      </p:sp>
    </p:spTree>
    <p:extLst>
      <p:ext uri="{BB962C8B-B14F-4D97-AF65-F5344CB8AC3E}">
        <p14:creationId xmlns:p14="http://schemas.microsoft.com/office/powerpoint/2010/main" val="32156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68FEAD3-FBCF-4E8D-B9D1-A0767C776812}" type="slidenum">
              <a:rPr lang="cs-CZ" smtClean="0"/>
              <a:pPr/>
              <a:t>59</a:t>
            </a:fld>
            <a:endParaRPr lang="cs-CZ"/>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679450" y="4681538"/>
            <a:ext cx="5426075" cy="4437062"/>
          </a:xfrm>
          <a:noFill/>
          <a:ln/>
        </p:spPr>
        <p:txBody>
          <a:bodyPr/>
          <a:lstStyle/>
          <a:p>
            <a:pPr eaLnBrk="1" hangingPunct="1"/>
            <a:endParaRPr lang="cs-CZ" dirty="0"/>
          </a:p>
        </p:txBody>
      </p:sp>
    </p:spTree>
    <p:extLst>
      <p:ext uri="{BB962C8B-B14F-4D97-AF65-F5344CB8AC3E}">
        <p14:creationId xmlns:p14="http://schemas.microsoft.com/office/powerpoint/2010/main" val="2052477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68FEAD3-FBCF-4E8D-B9D1-A0767C776812}" type="slidenum">
              <a:rPr lang="cs-CZ" smtClean="0"/>
              <a:pPr/>
              <a:t>60</a:t>
            </a:fld>
            <a:endParaRPr lang="cs-CZ"/>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679450" y="4681538"/>
            <a:ext cx="5426075" cy="4437062"/>
          </a:xfrm>
          <a:noFill/>
          <a:ln/>
        </p:spPr>
        <p:txBody>
          <a:bodyPr/>
          <a:lstStyle/>
          <a:p>
            <a:pPr eaLnBrk="1" hangingPunct="1"/>
            <a:endParaRPr lang="cs-CZ" dirty="0"/>
          </a:p>
        </p:txBody>
      </p:sp>
    </p:spTree>
    <p:extLst>
      <p:ext uri="{BB962C8B-B14F-4D97-AF65-F5344CB8AC3E}">
        <p14:creationId xmlns:p14="http://schemas.microsoft.com/office/powerpoint/2010/main" val="625427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68FEAD3-FBCF-4E8D-B9D1-A0767C776812}" type="slidenum">
              <a:rPr lang="cs-CZ" smtClean="0"/>
              <a:pPr/>
              <a:t>61</a:t>
            </a:fld>
            <a:endParaRPr lang="cs-CZ"/>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679450" y="4681538"/>
            <a:ext cx="5426075" cy="4437062"/>
          </a:xfrm>
          <a:noFill/>
          <a:ln/>
        </p:spPr>
        <p:txBody>
          <a:bodyPr/>
          <a:lstStyle/>
          <a:p>
            <a:pPr eaLnBrk="1" hangingPunct="1"/>
            <a:endParaRPr lang="cs-CZ" dirty="0"/>
          </a:p>
        </p:txBody>
      </p:sp>
    </p:spTree>
    <p:extLst>
      <p:ext uri="{BB962C8B-B14F-4D97-AF65-F5344CB8AC3E}">
        <p14:creationId xmlns:p14="http://schemas.microsoft.com/office/powerpoint/2010/main" val="3444120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r>
              <a:rPr lang="cs-CZ" dirty="0"/>
              <a:t>naším cílem bylo ....</a:t>
            </a:r>
            <a:endParaRPr lang="en-US"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65</a:t>
            </a:fld>
            <a:endParaRPr lang="cs-CZ" altLang="cs-CZ"/>
          </a:p>
        </p:txBody>
      </p:sp>
    </p:spTree>
    <p:extLst>
      <p:ext uri="{BB962C8B-B14F-4D97-AF65-F5344CB8AC3E}">
        <p14:creationId xmlns:p14="http://schemas.microsoft.com/office/powerpoint/2010/main" val="1689215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4863DE8-E2E2-45BC-8F52-6A5F794E3F31}" type="slidenum">
              <a:rPr lang="cs-CZ" smtClean="0"/>
              <a:pPr>
                <a:defRPr/>
              </a:pPr>
              <a:t>66</a:t>
            </a:fld>
            <a:endParaRPr lang="cs-CZ"/>
          </a:p>
        </p:txBody>
      </p:sp>
    </p:spTree>
    <p:extLst>
      <p:ext uri="{BB962C8B-B14F-4D97-AF65-F5344CB8AC3E}">
        <p14:creationId xmlns:p14="http://schemas.microsoft.com/office/powerpoint/2010/main" val="1464602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67</a:t>
            </a:fld>
            <a:endParaRPr lang="cs-CZ" altLang="cs-CZ"/>
          </a:p>
        </p:txBody>
      </p:sp>
    </p:spTree>
    <p:extLst>
      <p:ext uri="{BB962C8B-B14F-4D97-AF65-F5344CB8AC3E}">
        <p14:creationId xmlns:p14="http://schemas.microsoft.com/office/powerpoint/2010/main" val="2217539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C1B25A78-FB4B-48F2-8252-3BD63A074DED}" type="slidenum">
              <a:rPr lang="cs-CZ" smtClean="0"/>
              <a:pPr/>
              <a:t>71</a:t>
            </a:fld>
            <a:endParaRPr lang="cs-CZ"/>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679450" y="4681538"/>
            <a:ext cx="5426075" cy="4437062"/>
          </a:xfrm>
          <a:noFill/>
          <a:ln/>
        </p:spPr>
        <p:txBody>
          <a:bodyPr/>
          <a:lstStyle/>
          <a:p>
            <a:pPr eaLnBrk="1" hangingPunct="1"/>
            <a:endParaRPr lang="en-US" dirty="0"/>
          </a:p>
        </p:txBody>
      </p:sp>
    </p:spTree>
    <p:extLst>
      <p:ext uri="{BB962C8B-B14F-4D97-AF65-F5344CB8AC3E}">
        <p14:creationId xmlns:p14="http://schemas.microsoft.com/office/powerpoint/2010/main" val="1879138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endParaRPr lang="en-US" noProof="0"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74</a:t>
            </a:fld>
            <a:endParaRPr lang="cs-CZ" altLang="cs-CZ"/>
          </a:p>
        </p:txBody>
      </p:sp>
    </p:spTree>
    <p:extLst>
      <p:ext uri="{BB962C8B-B14F-4D97-AF65-F5344CB8AC3E}">
        <p14:creationId xmlns:p14="http://schemas.microsoft.com/office/powerpoint/2010/main" val="3583354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3C490529-536B-4E84-B3BB-2C5B69121BEE}" type="slidenum">
              <a:rPr lang="cs-CZ" smtClean="0"/>
              <a:pPr/>
              <a:t>15</a:t>
            </a:fld>
            <a:endParaRPr lang="cs-CZ"/>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679450" y="4681538"/>
            <a:ext cx="5426075" cy="4437062"/>
          </a:xfrm>
          <a:noFill/>
          <a:ln/>
        </p:spPr>
        <p:txBody>
          <a:bodyPr/>
          <a:lstStyle/>
          <a:p>
            <a:pPr algn="just" eaLnBrk="1" hangingPunct="1"/>
            <a:r>
              <a:rPr lang="cs-CZ" altLang="ja-JP"/>
              <a:t>V současném světě je však vystavena celé řadě degradačních faktorů, přičemž jeden z nejvýznamnějších je kontaminace. </a:t>
            </a:r>
            <a:endParaRPr lang="cs-CZ"/>
          </a:p>
        </p:txBody>
      </p:sp>
    </p:spTree>
    <p:extLst>
      <p:ext uri="{BB962C8B-B14F-4D97-AF65-F5344CB8AC3E}">
        <p14:creationId xmlns:p14="http://schemas.microsoft.com/office/powerpoint/2010/main" val="1157836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CE4A8AEF-4128-43B3-B24B-608E5379AF90}" type="slidenum">
              <a:rPr lang="cs-CZ" smtClean="0"/>
              <a:pPr/>
              <a:t>20</a:t>
            </a:fld>
            <a:endParaRPr lang="cs-CZ"/>
          </a:p>
        </p:txBody>
      </p:sp>
      <p:sp>
        <p:nvSpPr>
          <p:cNvPr id="103427" name="Rectangle 2"/>
          <p:cNvSpPr>
            <a:spLocks noGrp="1" noRot="1" noChangeAspect="1" noChangeArrowheads="1" noTextEdit="1"/>
          </p:cNvSpPr>
          <p:nvPr>
            <p:ph type="sldImg"/>
          </p:nvPr>
        </p:nvSpPr>
        <p:spPr>
          <a:xfrm>
            <a:off x="107950" y="739775"/>
            <a:ext cx="6569075" cy="3695700"/>
          </a:xfrm>
          <a:ln/>
        </p:spPr>
      </p:sp>
      <p:sp>
        <p:nvSpPr>
          <p:cNvPr id="103428" name="Rectangle 3"/>
          <p:cNvSpPr>
            <a:spLocks noGrp="1" noChangeArrowheads="1"/>
          </p:cNvSpPr>
          <p:nvPr>
            <p:ph type="body" idx="1"/>
          </p:nvPr>
        </p:nvSpPr>
        <p:spPr>
          <a:xfrm>
            <a:off x="679450" y="4681538"/>
            <a:ext cx="5426075" cy="4435475"/>
          </a:xfrm>
          <a:noFill/>
          <a:ln/>
        </p:spPr>
        <p:txBody>
          <a:bodyPr/>
          <a:lstStyle/>
          <a:p>
            <a:pPr eaLnBrk="1" hangingPunct="1"/>
            <a:endParaRPr lang="cs-CZ"/>
          </a:p>
        </p:txBody>
      </p:sp>
    </p:spTree>
    <p:extLst>
      <p:ext uri="{BB962C8B-B14F-4D97-AF65-F5344CB8AC3E}">
        <p14:creationId xmlns:p14="http://schemas.microsoft.com/office/powerpoint/2010/main" val="3079183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endParaRPr lang="en-US" noProof="0"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31</a:t>
            </a:fld>
            <a:endParaRPr lang="cs-CZ" altLang="cs-CZ"/>
          </a:p>
        </p:txBody>
      </p:sp>
    </p:spTree>
    <p:extLst>
      <p:ext uri="{BB962C8B-B14F-4D97-AF65-F5344CB8AC3E}">
        <p14:creationId xmlns:p14="http://schemas.microsoft.com/office/powerpoint/2010/main" val="4088303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kern="1200" baseline="0" noProof="0" dirty="0">
              <a:solidFill>
                <a:schemeClr val="tx1"/>
              </a:solidFill>
              <a:latin typeface="Arial" panose="020B0604020202020204" pitchFamily="34" charset="0"/>
              <a:ea typeface="+mn-ea"/>
              <a:cs typeface="+mn-cs"/>
            </a:endParaRP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33</a:t>
            </a:fld>
            <a:endParaRPr lang="cs-CZ" altLang="cs-CZ"/>
          </a:p>
        </p:txBody>
      </p:sp>
    </p:spTree>
    <p:extLst>
      <p:ext uri="{BB962C8B-B14F-4D97-AF65-F5344CB8AC3E}">
        <p14:creationId xmlns:p14="http://schemas.microsoft.com/office/powerpoint/2010/main" val="2219344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r>
              <a:rPr lang="en-US" sz="1200" b="0" i="0" u="none" strike="noStrike" kern="1200" baseline="0" noProof="0" dirty="0">
                <a:solidFill>
                  <a:schemeClr val="tx1"/>
                </a:solidFill>
                <a:latin typeface="Arial" panose="020B0604020202020204" pitchFamily="34" charset="0"/>
                <a:ea typeface="+mn-ea"/>
                <a:cs typeface="+mn-cs"/>
              </a:rPr>
              <a:t>total crop yield losses to 2050 - equivalent to removing 150 </a:t>
            </a:r>
            <a:r>
              <a:rPr lang="en-US" sz="1200" b="0" i="0" u="none" strike="noStrike" kern="1200" baseline="0" noProof="0" dirty="0" err="1">
                <a:solidFill>
                  <a:schemeClr val="tx1"/>
                </a:solidFill>
                <a:latin typeface="Arial" panose="020B0604020202020204" pitchFamily="34" charset="0"/>
                <a:ea typeface="+mn-ea"/>
                <a:cs typeface="+mn-cs"/>
              </a:rPr>
              <a:t>Mha</a:t>
            </a:r>
            <a:r>
              <a:rPr lang="en-US" sz="1200" b="0" i="0" u="none" strike="noStrike" kern="1200" baseline="0" noProof="0" dirty="0">
                <a:solidFill>
                  <a:schemeClr val="tx1"/>
                </a:solidFill>
                <a:latin typeface="Arial" panose="020B0604020202020204" pitchFamily="34" charset="0"/>
                <a:ea typeface="+mn-ea"/>
                <a:cs typeface="+mn-cs"/>
              </a:rPr>
              <a:t> from crop production – corresponds to all arable land in India (FAO, 2015)</a:t>
            </a: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34</a:t>
            </a:fld>
            <a:endParaRPr lang="cs-CZ" altLang="cs-CZ"/>
          </a:p>
        </p:txBody>
      </p:sp>
    </p:spTree>
    <p:extLst>
      <p:ext uri="{BB962C8B-B14F-4D97-AF65-F5344CB8AC3E}">
        <p14:creationId xmlns:p14="http://schemas.microsoft.com/office/powerpoint/2010/main" val="1353509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kern="1200" baseline="0" noProof="0" dirty="0">
              <a:solidFill>
                <a:schemeClr val="tx1"/>
              </a:solidFill>
              <a:latin typeface="Arial" panose="020B0604020202020204" pitchFamily="34" charset="0"/>
              <a:ea typeface="+mn-ea"/>
              <a:cs typeface="+mn-cs"/>
            </a:endParaRP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36</a:t>
            </a:fld>
            <a:endParaRPr lang="cs-CZ" altLang="cs-CZ"/>
          </a:p>
        </p:txBody>
      </p:sp>
    </p:spTree>
    <p:extLst>
      <p:ext uri="{BB962C8B-B14F-4D97-AF65-F5344CB8AC3E}">
        <p14:creationId xmlns:p14="http://schemas.microsoft.com/office/powerpoint/2010/main" val="991433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52F550F-3CF5-4F6C-B34B-6DF49481FDA1}" type="slidenum">
              <a:rPr lang="cs-CZ" smtClean="0"/>
              <a:pPr/>
              <a:t>54</a:t>
            </a:fld>
            <a:endParaRPr lang="cs-CZ"/>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679450" y="4681538"/>
            <a:ext cx="5426075" cy="4437062"/>
          </a:xfrm>
          <a:noFill/>
          <a:ln/>
        </p:spPr>
        <p:txBody>
          <a:bodyPr/>
          <a:lstStyle/>
          <a:p>
            <a:pPr eaLnBrk="1" hangingPunct="1"/>
            <a:endParaRPr lang="cs-CZ" sz="1000" dirty="0"/>
          </a:p>
        </p:txBody>
      </p:sp>
    </p:spTree>
    <p:extLst>
      <p:ext uri="{BB962C8B-B14F-4D97-AF65-F5344CB8AC3E}">
        <p14:creationId xmlns:p14="http://schemas.microsoft.com/office/powerpoint/2010/main" val="3204375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52F550F-3CF5-4F6C-B34B-6DF49481FDA1}" type="slidenum">
              <a:rPr lang="cs-CZ" smtClean="0"/>
              <a:pPr/>
              <a:t>56</a:t>
            </a:fld>
            <a:endParaRPr lang="cs-CZ"/>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679450" y="4681538"/>
            <a:ext cx="5426075" cy="4437062"/>
          </a:xfrm>
          <a:noFill/>
          <a:ln/>
        </p:spPr>
        <p:txBody>
          <a:bodyPr/>
          <a:lstStyle/>
          <a:p>
            <a:pPr eaLnBrk="1" hangingPunct="1"/>
            <a:endParaRPr lang="cs-CZ" sz="1000" dirty="0"/>
          </a:p>
        </p:txBody>
      </p:sp>
    </p:spTree>
    <p:extLst>
      <p:ext uri="{BB962C8B-B14F-4D97-AF65-F5344CB8AC3E}">
        <p14:creationId xmlns:p14="http://schemas.microsoft.com/office/powerpoint/2010/main" val="349870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a:prstGeom prst="rect">
            <a:avLst/>
          </a:prstGeom>
        </p:spPr>
        <p:txBody>
          <a:bodyPr anchor="t"/>
          <a:lstStyle>
            <a:lvl1pPr algn="l">
              <a:lnSpc>
                <a:spcPct val="100000"/>
              </a:lnSpc>
              <a:spcAft>
                <a:spcPts val="600"/>
              </a:spcAft>
              <a:defRPr sz="4400"/>
            </a:lvl1pPr>
          </a:lstStyle>
          <a:p>
            <a:r>
              <a:rPr lang="cs-CZ" noProof="0" dirty="0"/>
              <a:t>Název</a:t>
            </a:r>
          </a:p>
        </p:txBody>
      </p:sp>
      <p:sp>
        <p:nvSpPr>
          <p:cNvPr id="8" name="Podnadpis 2"/>
          <p:cNvSpPr>
            <a:spLocks noGrp="1"/>
          </p:cNvSpPr>
          <p:nvPr>
            <p:ph type="subTitle" idx="1" hasCustomPrompt="1"/>
          </p:nvPr>
        </p:nvSpPr>
        <p:spPr>
          <a:xfrm>
            <a:off x="398502" y="4116402"/>
            <a:ext cx="11361600" cy="698497"/>
          </a:xfrm>
          <a:prstGeom prst="rect">
            <a:avLst/>
          </a:prstGeom>
        </p:spPr>
        <p:txBody>
          <a:bodyPr anchor="t"/>
          <a:lstStyle>
            <a:lvl1pPr marL="0" indent="0" algn="l">
              <a:spcAft>
                <a:spcPts val="600"/>
              </a:spcAft>
              <a:buNone/>
              <a:defRPr lang="cs-CZ" sz="28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dirty="0"/>
              <a:t>podnázev</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123824" y="6391276"/>
            <a:ext cx="3470885" cy="409762"/>
          </a:xfrm>
          <a:prstGeom prst="rect">
            <a:avLst/>
          </a:prstGeom>
        </p:spPr>
      </p:pic>
      <p:sp>
        <p:nvSpPr>
          <p:cNvPr id="2" name="Nadpis 1"/>
          <p:cNvSpPr>
            <a:spLocks noGrp="1"/>
          </p:cNvSpPr>
          <p:nvPr>
            <p:ph type="title" hasCustomPrompt="1"/>
          </p:nvPr>
        </p:nvSpPr>
        <p:spPr>
          <a:xfrm>
            <a:off x="704850" y="329472"/>
            <a:ext cx="10810875" cy="737327"/>
          </a:xfrm>
          <a:prstGeom prst="rect">
            <a:avLst/>
          </a:prstGeom>
        </p:spPr>
        <p:txBody>
          <a:bodyPr/>
          <a:lstStyle>
            <a:lvl1pPr>
              <a:lnSpc>
                <a:spcPct val="100000"/>
              </a:lnSpc>
              <a:spcAft>
                <a:spcPts val="600"/>
              </a:spcAft>
              <a:defRPr sz="3600"/>
            </a:lvl1pPr>
          </a:lstStyle>
          <a:p>
            <a:r>
              <a:rPr lang="cs-CZ" noProof="0" dirty="0"/>
              <a:t>Nadpis</a:t>
            </a:r>
          </a:p>
        </p:txBody>
      </p:sp>
      <p:sp>
        <p:nvSpPr>
          <p:cNvPr id="3" name="Zástupný symbol pro obsah 2"/>
          <p:cNvSpPr>
            <a:spLocks noGrp="1"/>
          </p:cNvSpPr>
          <p:nvPr>
            <p:ph idx="1" hasCustomPrompt="1"/>
          </p:nvPr>
        </p:nvSpPr>
        <p:spPr>
          <a:xfrm>
            <a:off x="704850" y="1212782"/>
            <a:ext cx="10810875" cy="4778443"/>
          </a:xfrm>
          <a:prstGeom prst="rect">
            <a:avLst/>
          </a:prstGeom>
        </p:spPr>
        <p:txBody>
          <a:bodyPr/>
          <a:lstStyle>
            <a:lvl1pPr marL="371475" indent="-371475" algn="l">
              <a:spcAft>
                <a:spcPts val="600"/>
              </a:spcAft>
              <a:buSzPct val="100000"/>
              <a:buFont typeface="Wingdings" panose="05000000000000000000" pitchFamily="2" charset="2"/>
              <a:buChar char="§"/>
              <a:defRPr sz="2400"/>
            </a:lvl1pPr>
            <a:lvl2pPr marL="809625" indent="-352425" algn="l">
              <a:lnSpc>
                <a:spcPct val="100000"/>
              </a:lnSpc>
              <a:spcAft>
                <a:spcPts val="600"/>
              </a:spcAft>
              <a:buSzPct val="80000"/>
              <a:buFont typeface="Courier New" panose="02070309020205020404" pitchFamily="49" charset="0"/>
              <a:buChar char="o"/>
              <a:defRPr sz="2000"/>
            </a:lvl2pPr>
            <a:lvl3pPr marL="1162050" indent="-266700" algn="l">
              <a:lnSpc>
                <a:spcPct val="100000"/>
              </a:lnSpc>
              <a:spcAft>
                <a:spcPts val="600"/>
              </a:spcAft>
              <a:buClr>
                <a:schemeClr val="tx2"/>
              </a:buClr>
              <a:buSzPct val="100000"/>
              <a:buFont typeface="Arial" panose="020B0604020202020204" pitchFamily="34" charset="0"/>
              <a:buChar char="-"/>
              <a:defRPr sz="1800"/>
            </a:lvl3pPr>
            <a:lvl4pPr marL="1438275" indent="0" algn="l">
              <a:lnSpc>
                <a:spcPct val="100000"/>
              </a:lnSpc>
              <a:spcAft>
                <a:spcPts val="600"/>
              </a:spcAft>
              <a:defRPr sz="1600"/>
            </a:lvl4pPr>
            <a:lvl5pPr algn="l">
              <a:defRPr/>
            </a:lvl5pPr>
          </a:lstStyle>
          <a:p>
            <a:pPr lvl="0"/>
            <a:r>
              <a:rPr lang="cs-CZ" noProof="0" dirty="0"/>
              <a:t>Text</a:t>
            </a:r>
          </a:p>
          <a:p>
            <a:pPr lvl="1"/>
            <a:r>
              <a:rPr lang="cs-CZ" noProof="0" dirty="0"/>
              <a:t>Text</a:t>
            </a:r>
          </a:p>
          <a:p>
            <a:pPr lvl="2"/>
            <a:r>
              <a:rPr lang="cs-CZ" noProof="0" dirty="0"/>
              <a:t>Text</a:t>
            </a:r>
          </a:p>
          <a:p>
            <a:pPr lvl="3"/>
            <a:r>
              <a:rPr lang="cs-CZ" noProof="0" dirty="0"/>
              <a:t>Text</a:t>
            </a:r>
          </a:p>
        </p:txBody>
      </p:sp>
      <p:sp>
        <p:nvSpPr>
          <p:cNvPr id="4" name="Rectangle 6"/>
          <p:cNvSpPr>
            <a:spLocks noGrp="1" noChangeArrowheads="1"/>
          </p:cNvSpPr>
          <p:nvPr>
            <p:ph type="sldNum" sz="quarter" idx="10"/>
          </p:nvPr>
        </p:nvSpPr>
        <p:spPr>
          <a:xfrm>
            <a:off x="11677650" y="6476813"/>
            <a:ext cx="375075" cy="252000"/>
          </a:xfrm>
          <a:ln/>
        </p:spPr>
        <p:txBody>
          <a:bodyPr anchor="ctr"/>
          <a:lstStyle>
            <a:lvl1pPr algn="ctr">
              <a:defRPr sz="1400" b="1"/>
            </a:lvl1pPr>
          </a:lstStyle>
          <a:p>
            <a:pPr>
              <a:defRPr/>
            </a:pPr>
            <a:fld id="{4E12630B-17A9-44AC-A5BE-0FEBEDB0B5E8}" type="slidenum">
              <a:rPr lang="cs-CZ" altLang="cs-CZ" noProof="0" smtClean="0"/>
              <a:pPr>
                <a:defRPr/>
              </a:pPr>
              <a:t>‹#›</a:t>
            </a:fld>
            <a:endParaRPr lang="cs-CZ" altLang="cs-CZ" noProof="0" dirty="0"/>
          </a:p>
        </p:txBody>
      </p:sp>
    </p:spTree>
    <p:extLst>
      <p:ext uri="{BB962C8B-B14F-4D97-AF65-F5344CB8AC3E}">
        <p14:creationId xmlns:p14="http://schemas.microsoft.com/office/powerpoint/2010/main" val="119756624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30" name="Rectangle 18"/>
          <p:cNvSpPr>
            <a:spLocks noGrp="1" noChangeArrowheads="1"/>
          </p:cNvSpPr>
          <p:nvPr>
            <p:ph type="sldNum" sz="quarter" idx="4"/>
          </p:nvPr>
        </p:nvSpPr>
        <p:spPr bwMode="auto">
          <a:xfrm>
            <a:off x="342150" y="6456599"/>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78" r:id="rId1"/>
    <p:sldLayoutId id="2147483697" r:id="rId2"/>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 typeface="Arial" panose="020B0604020202020204" pitchFamily="34" charset="0"/>
        <a:buNone/>
        <a:defRPr sz="2800" b="0">
          <a:solidFill>
            <a:schemeClr val="tx1"/>
          </a:solidFill>
          <a:latin typeface="+mj-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dx.doi.org/10.1787/9789264090101-en"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dx.doi.org/10.1787/9789264090101-en"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esdac.jrc.ec.europa.eu/content/soil-threats-europe-status-methods-drivers-and-effects-ecosystem-services"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doi.org/10.4060/cb1928en" TargetMode="External"/><Relationship Id="rId5" Type="http://schemas.openxmlformats.org/officeDocument/2006/relationships/image" Target="../media/image17.png"/><Relationship Id="rId4" Type="http://schemas.openxmlformats.org/officeDocument/2006/relationships/hyperlink" Target="http://cropgenebank.wordpress.com/2009/06/11/going-south/soil-erosion/"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eagri.cz/public/web/mze/puda/dokumenty/situacni-a-vyhledove-zpravy"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mzp.cz/cz/statisticka_rocenka_zivotniho_prostredi_publikace"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dx.doi.org/10.1787/9789264090101-en"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s://www.eea.europa.eu/soer/2020" TargetMode="Externa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hyperlink" Target="https://esdac.jrc.ec.europa.eu/content/global-soil-biodiversity-atlas" TargetMode="External"/><Relationship Id="rId7" Type="http://schemas.openxmlformats.org/officeDocument/2006/relationships/hyperlink" Target="http://www.desdemonadespair.net/2012/08/image-of-day-satellite-view-of.html" TargetMode="Externa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hyperlink" Target="https://ourworldindata.org/land-use" TargetMode="External"/><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wedocs.unep.org/handle/20.500.11822/8861"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fao.org/documents/card/en/c/c6814873-efc3-41db-b7d3-2081a10ede50/" TargetMode="External"/><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hyperlink" Target="https://wedocs.unep.org/handle/20.500.11822/27539"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hyperlink" Target="https://www.eea.europa.eu/soer/2020"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ur-lex.europa.eu/legal-content/EN/ALL/?uri=CELEX%3A52012DC0046" TargetMode="External"/><Relationship Id="rId2" Type="http://schemas.openxmlformats.org/officeDocument/2006/relationships/hyperlink" Target="https://www.eea.europa.eu/soer/2010/synthesis/synthesi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eagri.cz/public/web/mze/puda/dokumenty/situacni-a-vyhledove-zpravy/"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ourworldindata.org/land-use"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edocs.unep.org/handle/20.500.11822/8861" TargetMode="Externa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hyperlink" Target="http://dx.doi.org/10.1787/9789264090101-en" TargetMode="External"/><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http://www.fao.org/documents/card/en/c/c6814873-efc3-41db-b7d3-2081a10ede5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6.emf"/><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hyperlink" Target="http://www.fao.org/soils-2015/en"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www.fao.org/documents/card/en/c/c6814873-efc3-41db-b7d3-2081a10ede50/" TargetMode="Externa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wedocs.unep.org/handle/20.500.11822/8861"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https://wedocs.unep.org/handle/20.500.11822/27539"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ec.europa.eu/food/overview_en" TargetMode="External"/><Relationship Id="rId2" Type="http://schemas.openxmlformats.org/officeDocument/2006/relationships/hyperlink" Target="https://www.efsa.europa.eu/" TargetMode="External"/><Relationship Id="rId1" Type="http://schemas.openxmlformats.org/officeDocument/2006/relationships/slideLayout" Target="../slideLayouts/slideLayout2.xml"/><Relationship Id="rId4" Type="http://schemas.openxmlformats.org/officeDocument/2006/relationships/hyperlink" Target="https://bezpecnostpotravin.cz/"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eur-lex.europa.eu/legal-content/FI/TXT/?uri=CELEX:52006SC0620"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hyperlink" Target="https://doi.org/10.4060/cb1928en"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hyperlink" Target="https://doi.org/10.4060/cb1928en"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core.ac.uk/display/29245351"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hyperlink" Target="https://esdac.jrc.ec.europa.eu/content/atlas-soil-biodiversity" TargetMode="Externa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hyperlink" Target="https://esdac.jrc.ec.europa.eu/content/global-soil-biodiversity-atla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www.fao.org/global-soil-partnership/resources/highlights/detail/en/c/1127426/"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0.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treehugger.com/worst-polluted-places-on-earth-1204101" TargetMode="External"/><Relationship Id="rId5" Type="http://schemas.openxmlformats.org/officeDocument/2006/relationships/hyperlink" Target="http://www.worstpolluted.org/" TargetMode="External"/><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publications.jrc.ec.europa.eu/repository/bitstream/JRC85913/lbna26376enn.pdf" TargetMode="External"/><Relationship Id="rId1" Type="http://schemas.openxmlformats.org/officeDocument/2006/relationships/slideLayout" Target="../slideLayouts/slideLayout2.xml"/><Relationship Id="rId4" Type="http://schemas.openxmlformats.org/officeDocument/2006/relationships/hyperlink" Target="https://ec.europa.eu/jrc/en/publication/status-local-soil-contamination-europe-revision-indicator-progress-management-contaminated-sites"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eur-lex.europa.eu/legal-content/FI/TXT/?uri=CELEX:52006SC062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esdac.jrc.ec.europa.eu/content/soil-threats-europe-status-methods-drivers-and-effects-ecosystem-service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epa.gov/superfund"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www.mzp.cz/cz/zpravy_o_stavu_zivotniho_prostredi_publikac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eea.europa.eu/soer/2020"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www.sekm.cz/porta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hyperlink" Target="http://www.opzp.cz/"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mzp.cz/cz/statisticka_rocenka_zivotniho_prostredi_publikace" TargetMode="Externa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mzp.cz/cz/zpravy_o_stavu_zivotniho_prostredi_publikace" TargetMode="Externa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4.gif"/><Relationship Id="rId5" Type="http://schemas.openxmlformats.org/officeDocument/2006/relationships/image" Target="../media/image83.png"/><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www.eea.europa.eu/soer/2020"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publications.jrc.ec.europa.eu/repository/bitstream/JRC85913/lbna26376enn.pdf" TargetMode="External"/><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1.gif"/></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ec.europa.eu/jrc/en/publication/eur-scientific-and-technical-research-reports/reports-technical-working-groups-established-under-thematic-strategy-soil-protection-vol-v"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fao.org/global-soil-partnership/resources/highlights/detail/en/c/1127426/" TargetMode="External"/><Relationship Id="rId5" Type="http://schemas.openxmlformats.org/officeDocument/2006/relationships/image" Target="../media/image95.png"/><Relationship Id="rId4" Type="http://schemas.openxmlformats.org/officeDocument/2006/relationships/image" Target="../media/image94.png"/></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doi.org/10.1038/nature15744" TargetMode="Externa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6.xml.rels><?xml version="1.0" encoding="UTF-8" standalone="yes"?>
<Relationships xmlns="http://schemas.openxmlformats.org/package/2006/relationships"><Relationship Id="rId3" Type="http://schemas.openxmlformats.org/officeDocument/2006/relationships/hyperlink" Target="https://www.bc.cas.cz/Cds/Download/?filename=8135_FINALNI_Brozura_Bez_pudy_to_nepujde_WEB" TargetMode="External"/><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hyperlink" Target="https://is.muni.cz/predmet/1431/E6050?lang=cs" TargetMode="External"/><Relationship Id="rId2" Type="http://schemas.openxmlformats.org/officeDocument/2006/relationships/hyperlink" Target="https://is.muni.cz/predmet/1431/E1220?lang=cs"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www.glopolis.org/publikace/atlas-pudy/" TargetMode="Externa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glopolis.org/publikace/atlas-pudy/" TargetMode="Externa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398502" y="2162289"/>
            <a:ext cx="11361600" cy="2382994"/>
          </a:xfrm>
        </p:spPr>
        <p:txBody>
          <a:bodyPr/>
          <a:lstStyle/>
          <a:p>
            <a:pPr algn="ctr"/>
            <a:r>
              <a:rPr lang="en-US" dirty="0"/>
              <a:t>E</a:t>
            </a:r>
            <a:r>
              <a:rPr lang="cs-CZ" dirty="0"/>
              <a:t>5040</a:t>
            </a:r>
            <a:r>
              <a:rPr lang="en-US" dirty="0"/>
              <a:t> </a:t>
            </a:r>
            <a:r>
              <a:rPr lang="cs-CZ" dirty="0"/>
              <a:t>Složky ŽP a jejich kontaminace</a:t>
            </a:r>
            <a:br>
              <a:rPr lang="cs-CZ" dirty="0"/>
            </a:br>
            <a:br>
              <a:rPr lang="cs-CZ" dirty="0"/>
            </a:br>
            <a:r>
              <a:rPr lang="cs-CZ" dirty="0"/>
              <a:t>Pedosféra = půda – část 2</a:t>
            </a:r>
            <a:endParaRPr lang="en-US" dirty="0"/>
          </a:p>
        </p:txBody>
      </p:sp>
      <p:sp>
        <p:nvSpPr>
          <p:cNvPr id="6" name="Podnadpis 5"/>
          <p:cNvSpPr>
            <a:spLocks noGrp="1"/>
          </p:cNvSpPr>
          <p:nvPr>
            <p:ph type="subTitle" idx="1"/>
          </p:nvPr>
        </p:nvSpPr>
        <p:spPr>
          <a:xfrm>
            <a:off x="455750" y="5778503"/>
            <a:ext cx="11361600" cy="698497"/>
          </a:xfrm>
        </p:spPr>
        <p:txBody>
          <a:bodyPr/>
          <a:lstStyle/>
          <a:p>
            <a:pPr algn="ctr"/>
            <a:r>
              <a:rPr lang="cs-CZ" dirty="0"/>
              <a:t>Jakub Hofman</a:t>
            </a:r>
            <a:endParaRPr lang="en-US" dirty="0"/>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a:t>
            </a:fld>
            <a:endParaRPr lang="cs-CZ" altLang="cs-CZ" noProof="0" dirty="0"/>
          </a:p>
        </p:txBody>
      </p:sp>
    </p:spTree>
    <p:extLst>
      <p:ext uri="{BB962C8B-B14F-4D97-AF65-F5344CB8AC3E}">
        <p14:creationId xmlns:p14="http://schemas.microsoft.com/office/powerpoint/2010/main" val="392466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29178E-EA03-401E-AB11-7C2497E988AE}"/>
              </a:ext>
            </a:extLst>
          </p:cNvPr>
          <p:cNvSpPr>
            <a:spLocks noGrp="1"/>
          </p:cNvSpPr>
          <p:nvPr>
            <p:ph type="title"/>
          </p:nvPr>
        </p:nvSpPr>
        <p:spPr/>
        <p:txBody>
          <a:bodyPr/>
          <a:lstStyle/>
          <a:p>
            <a:r>
              <a:rPr lang="cs-CZ" dirty="0"/>
              <a:t>Typy degradace půd</a:t>
            </a:r>
          </a:p>
        </p:txBody>
      </p:sp>
      <p:sp>
        <p:nvSpPr>
          <p:cNvPr id="3" name="Zástupný obsah 2">
            <a:extLst>
              <a:ext uri="{FF2B5EF4-FFF2-40B4-BE49-F238E27FC236}">
                <a16:creationId xmlns:a16="http://schemas.microsoft.com/office/drawing/2014/main" id="{F2772F00-8812-4958-825E-725AE4CE81EE}"/>
              </a:ext>
            </a:extLst>
          </p:cNvPr>
          <p:cNvSpPr>
            <a:spLocks noGrp="1"/>
          </p:cNvSpPr>
          <p:nvPr>
            <p:ph idx="1"/>
          </p:nvPr>
        </p:nvSpPr>
        <p:spPr>
          <a:xfrm>
            <a:off x="704850" y="1212782"/>
            <a:ext cx="10569953" cy="4778443"/>
          </a:xfrm>
        </p:spPr>
        <p:txBody>
          <a:bodyPr/>
          <a:lstStyle/>
          <a:p>
            <a:r>
              <a:rPr lang="cs-CZ" sz="2000" dirty="0"/>
              <a:t>ztráty půdy v důsledku záboru pro stavby a jiné účely</a:t>
            </a:r>
          </a:p>
          <a:p>
            <a:r>
              <a:rPr lang="cs-CZ" sz="2000" dirty="0"/>
              <a:t>vodní a větrná eroze</a:t>
            </a:r>
          </a:p>
          <a:p>
            <a:r>
              <a:rPr lang="cs-CZ" sz="2000" dirty="0"/>
              <a:t>zhutnění půdy (</a:t>
            </a:r>
            <a:r>
              <a:rPr lang="cs-CZ" sz="2000" dirty="0" err="1"/>
              <a:t>kompakce</a:t>
            </a:r>
            <a:r>
              <a:rPr lang="cs-CZ" sz="2000" dirty="0"/>
              <a:t>) a jiné narušení půdní struktury</a:t>
            </a:r>
          </a:p>
          <a:p>
            <a:r>
              <a:rPr lang="cs-CZ" sz="2000" dirty="0"/>
              <a:t>ztráty půdní organické hmoty a zhoršení její kvality</a:t>
            </a:r>
          </a:p>
          <a:p>
            <a:r>
              <a:rPr lang="cs-CZ" sz="2000" dirty="0"/>
              <a:t>zasolení nebo okyselení půdy</a:t>
            </a:r>
          </a:p>
          <a:p>
            <a:r>
              <a:rPr lang="cs-CZ" sz="2000" dirty="0"/>
              <a:t>pokles zásoby živin pod únosnou mez</a:t>
            </a:r>
          </a:p>
          <a:p>
            <a:r>
              <a:rPr lang="cs-CZ" sz="2000" dirty="0"/>
              <a:t>znečistění půdy cizorodými látkami</a:t>
            </a:r>
          </a:p>
          <a:p>
            <a:r>
              <a:rPr lang="cs-CZ" sz="2000" dirty="0"/>
              <a:t>snížení biodiverzity půdy</a:t>
            </a:r>
          </a:p>
          <a:p>
            <a:r>
              <a:rPr lang="cs-CZ" sz="2000" dirty="0"/>
              <a:t>poškození vodního režimu (přemokření, zaplavení, sucho)</a:t>
            </a:r>
          </a:p>
          <a:p>
            <a:r>
              <a:rPr lang="cs-CZ" sz="2000" dirty="0"/>
              <a:t>sesuvy</a:t>
            </a:r>
          </a:p>
          <a:p>
            <a:r>
              <a:rPr lang="cs-CZ" sz="2000" dirty="0"/>
              <a:t>desertifikace</a:t>
            </a:r>
          </a:p>
          <a:p>
            <a:endParaRPr lang="cs-CZ" sz="2000" dirty="0"/>
          </a:p>
        </p:txBody>
      </p:sp>
      <p:sp>
        <p:nvSpPr>
          <p:cNvPr id="4" name="Zástupný symbol pro číslo snímku 3">
            <a:extLst>
              <a:ext uri="{FF2B5EF4-FFF2-40B4-BE49-F238E27FC236}">
                <a16:creationId xmlns:a16="http://schemas.microsoft.com/office/drawing/2014/main" id="{9AB9E11E-A10C-4F33-B76F-A25E84B1B4C1}"/>
              </a:ext>
            </a:extLst>
          </p:cNvPr>
          <p:cNvSpPr>
            <a:spLocks noGrp="1"/>
          </p:cNvSpPr>
          <p:nvPr>
            <p:ph type="sldNum" sz="quarter" idx="10"/>
          </p:nvPr>
        </p:nvSpPr>
        <p:spPr/>
        <p:txBody>
          <a:bodyPr/>
          <a:lstStyle/>
          <a:p>
            <a:pPr>
              <a:defRPr/>
            </a:pPr>
            <a:fld id="{4E12630B-17A9-44AC-A5BE-0FEBEDB0B5E8}" type="slidenum">
              <a:rPr lang="cs-CZ" altLang="cs-CZ" noProof="0" smtClean="0"/>
              <a:pPr>
                <a:defRPr/>
              </a:pPr>
              <a:t>10</a:t>
            </a:fld>
            <a:endParaRPr lang="cs-CZ" altLang="cs-CZ" noProof="0" dirty="0"/>
          </a:p>
        </p:txBody>
      </p:sp>
    </p:spTree>
    <p:extLst>
      <p:ext uri="{BB962C8B-B14F-4D97-AF65-F5344CB8AC3E}">
        <p14:creationId xmlns:p14="http://schemas.microsoft.com/office/powerpoint/2010/main" val="64747585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C27EE2-AA9C-4E64-B3F8-CE3444FE5753}"/>
              </a:ext>
            </a:extLst>
          </p:cNvPr>
          <p:cNvSpPr>
            <a:spLocks noGrp="1"/>
          </p:cNvSpPr>
          <p:nvPr>
            <p:ph type="title"/>
          </p:nvPr>
        </p:nvSpPr>
        <p:spPr/>
        <p:txBody>
          <a:bodyPr/>
          <a:lstStyle/>
          <a:p>
            <a:r>
              <a:rPr lang="cs-CZ" dirty="0"/>
              <a:t>Typy degradace půd</a:t>
            </a:r>
          </a:p>
        </p:txBody>
      </p:sp>
      <p:sp>
        <p:nvSpPr>
          <p:cNvPr id="4" name="Zástupný symbol pro číslo snímku 3">
            <a:extLst>
              <a:ext uri="{FF2B5EF4-FFF2-40B4-BE49-F238E27FC236}">
                <a16:creationId xmlns:a16="http://schemas.microsoft.com/office/drawing/2014/main" id="{EDE2E776-68B3-4F37-AB1F-52213F8EEA75}"/>
              </a:ext>
            </a:extLst>
          </p:cNvPr>
          <p:cNvSpPr>
            <a:spLocks noGrp="1"/>
          </p:cNvSpPr>
          <p:nvPr>
            <p:ph type="sldNum" sz="quarter" idx="10"/>
          </p:nvPr>
        </p:nvSpPr>
        <p:spPr/>
        <p:txBody>
          <a:bodyPr/>
          <a:lstStyle/>
          <a:p>
            <a:pPr>
              <a:defRPr/>
            </a:pPr>
            <a:fld id="{4E12630B-17A9-44AC-A5BE-0FEBEDB0B5E8}" type="slidenum">
              <a:rPr lang="cs-CZ" altLang="cs-CZ" noProof="0" smtClean="0"/>
              <a:pPr>
                <a:defRPr/>
              </a:pPr>
              <a:t>11</a:t>
            </a:fld>
            <a:endParaRPr lang="cs-CZ" altLang="cs-CZ" noProof="0" dirty="0"/>
          </a:p>
        </p:txBody>
      </p:sp>
      <p:pic>
        <p:nvPicPr>
          <p:cNvPr id="6" name="Obrázek 5">
            <a:extLst>
              <a:ext uri="{FF2B5EF4-FFF2-40B4-BE49-F238E27FC236}">
                <a16:creationId xmlns:a16="http://schemas.microsoft.com/office/drawing/2014/main" id="{47CF7DB2-6200-4997-B539-A920D99408CD}"/>
              </a:ext>
            </a:extLst>
          </p:cNvPr>
          <p:cNvPicPr>
            <a:picLocks noChangeAspect="1"/>
          </p:cNvPicPr>
          <p:nvPr/>
        </p:nvPicPr>
        <p:blipFill rotWithShape="1">
          <a:blip r:embed="rId2"/>
          <a:srcRect t="9301"/>
          <a:stretch/>
        </p:blipFill>
        <p:spPr>
          <a:xfrm>
            <a:off x="139275" y="1192615"/>
            <a:ext cx="9143331" cy="5665385"/>
          </a:xfrm>
          <a:prstGeom prst="rect">
            <a:avLst/>
          </a:prstGeom>
        </p:spPr>
      </p:pic>
      <p:sp>
        <p:nvSpPr>
          <p:cNvPr id="7" name="TextovéPole 6">
            <a:extLst>
              <a:ext uri="{FF2B5EF4-FFF2-40B4-BE49-F238E27FC236}">
                <a16:creationId xmlns:a16="http://schemas.microsoft.com/office/drawing/2014/main" id="{909A99F9-231F-4772-9F50-0795D167920A}"/>
              </a:ext>
            </a:extLst>
          </p:cNvPr>
          <p:cNvSpPr txBox="1"/>
          <p:nvPr/>
        </p:nvSpPr>
        <p:spPr>
          <a:xfrm>
            <a:off x="9081784" y="5224283"/>
            <a:ext cx="2796688" cy="1200329"/>
          </a:xfrm>
          <a:prstGeom prst="rect">
            <a:avLst/>
          </a:prstGeom>
          <a:noFill/>
        </p:spPr>
        <p:txBody>
          <a:bodyPr wrap="square">
            <a:spAutoFit/>
          </a:bodyPr>
          <a:lstStyle/>
          <a:p>
            <a:r>
              <a:rPr lang="cs-CZ" sz="1200" dirty="0"/>
              <a:t>OECD (2010): </a:t>
            </a:r>
            <a:r>
              <a:rPr lang="cs-CZ" sz="1200" dirty="0" err="1"/>
              <a:t>Challenges</a:t>
            </a:r>
            <a:r>
              <a:rPr lang="cs-CZ" sz="1200" dirty="0"/>
              <a:t> </a:t>
            </a:r>
            <a:r>
              <a:rPr lang="cs-CZ" sz="1200" dirty="0" err="1"/>
              <a:t>for</a:t>
            </a:r>
            <a:r>
              <a:rPr lang="cs-CZ" sz="1200" dirty="0"/>
              <a:t> </a:t>
            </a:r>
            <a:r>
              <a:rPr lang="cs-CZ" sz="1200" dirty="0" err="1"/>
              <a:t>Agricultural</a:t>
            </a:r>
            <a:r>
              <a:rPr lang="cs-CZ" sz="1200" dirty="0"/>
              <a:t> </a:t>
            </a:r>
            <a:r>
              <a:rPr lang="cs-CZ" sz="1200" dirty="0" err="1"/>
              <a:t>research</a:t>
            </a:r>
            <a:r>
              <a:rPr lang="cs-CZ" sz="1200" dirty="0"/>
              <a:t>.</a:t>
            </a:r>
            <a:r>
              <a:rPr lang="en-US" sz="1200" dirty="0"/>
              <a:t> Chapter 3. Global Soil Resource Base: Degradation and Loss to Other Uses</a:t>
            </a:r>
            <a:r>
              <a:rPr lang="cs-CZ" sz="1200" dirty="0"/>
              <a:t>. </a:t>
            </a:r>
            <a:r>
              <a:rPr lang="cs-CZ" sz="1200" dirty="0">
                <a:hlinkClick r:id="rId3"/>
              </a:rPr>
              <a:t>http://dx.doi.org/10.1787/9789264090101-en</a:t>
            </a:r>
            <a:r>
              <a:rPr lang="cs-CZ" sz="1200" dirty="0"/>
              <a:t> </a:t>
            </a:r>
          </a:p>
        </p:txBody>
      </p:sp>
      <p:sp>
        <p:nvSpPr>
          <p:cNvPr id="5" name="Obdélník 4">
            <a:extLst>
              <a:ext uri="{FF2B5EF4-FFF2-40B4-BE49-F238E27FC236}">
                <a16:creationId xmlns:a16="http://schemas.microsoft.com/office/drawing/2014/main" id="{EC489647-6B37-428B-987A-8CEC416DAE71}"/>
              </a:ext>
            </a:extLst>
          </p:cNvPr>
          <p:cNvSpPr/>
          <p:nvPr/>
        </p:nvSpPr>
        <p:spPr bwMode="auto">
          <a:xfrm>
            <a:off x="251670" y="1192615"/>
            <a:ext cx="9030936" cy="342570"/>
          </a:xfrm>
          <a:prstGeom prst="rect">
            <a:avLst/>
          </a:prstGeom>
          <a:noFill/>
          <a:ln w="57150"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35837886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F4A4ED5C-487E-462A-A85F-F7D628B38D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04594" y="129187"/>
            <a:ext cx="9273622" cy="6582752"/>
          </a:xfrm>
          <a:prstGeom prst="rect">
            <a:avLst/>
          </a:prstGeom>
        </p:spPr>
      </p:pic>
      <p:sp>
        <p:nvSpPr>
          <p:cNvPr id="2" name="Nadpis 1">
            <a:extLst>
              <a:ext uri="{FF2B5EF4-FFF2-40B4-BE49-F238E27FC236}">
                <a16:creationId xmlns:a16="http://schemas.microsoft.com/office/drawing/2014/main" id="{49C27EE2-AA9C-4E64-B3F8-CE3444FE5753}"/>
              </a:ext>
            </a:extLst>
          </p:cNvPr>
          <p:cNvSpPr>
            <a:spLocks noGrp="1"/>
          </p:cNvSpPr>
          <p:nvPr>
            <p:ph type="title"/>
          </p:nvPr>
        </p:nvSpPr>
        <p:spPr/>
        <p:txBody>
          <a:bodyPr/>
          <a:lstStyle/>
          <a:p>
            <a:r>
              <a:rPr lang="cs-CZ" dirty="0"/>
              <a:t>Typy degradace půd</a:t>
            </a:r>
          </a:p>
        </p:txBody>
      </p:sp>
      <p:sp>
        <p:nvSpPr>
          <p:cNvPr id="3" name="Zástupný obsah 2">
            <a:extLst>
              <a:ext uri="{FF2B5EF4-FFF2-40B4-BE49-F238E27FC236}">
                <a16:creationId xmlns:a16="http://schemas.microsoft.com/office/drawing/2014/main" id="{77614886-0EAA-4816-B9D9-BD1E999A4DBE}"/>
              </a:ext>
            </a:extLst>
          </p:cNvPr>
          <p:cNvSpPr>
            <a:spLocks noGrp="1"/>
          </p:cNvSpPr>
          <p:nvPr>
            <p:ph idx="1"/>
          </p:nvPr>
        </p:nvSpPr>
        <p:spPr/>
        <p:txBody>
          <a:bodyPr/>
          <a:lstStyle/>
          <a:p>
            <a:r>
              <a:rPr lang="cs-CZ" dirty="0"/>
              <a:t>provázanost !!!</a:t>
            </a:r>
          </a:p>
        </p:txBody>
      </p:sp>
      <p:sp>
        <p:nvSpPr>
          <p:cNvPr id="4" name="Zástupný symbol pro číslo snímku 3">
            <a:extLst>
              <a:ext uri="{FF2B5EF4-FFF2-40B4-BE49-F238E27FC236}">
                <a16:creationId xmlns:a16="http://schemas.microsoft.com/office/drawing/2014/main" id="{EDE2E776-68B3-4F37-AB1F-52213F8EEA75}"/>
              </a:ext>
            </a:extLst>
          </p:cNvPr>
          <p:cNvSpPr>
            <a:spLocks noGrp="1"/>
          </p:cNvSpPr>
          <p:nvPr>
            <p:ph type="sldNum" sz="quarter" idx="10"/>
          </p:nvPr>
        </p:nvSpPr>
        <p:spPr/>
        <p:txBody>
          <a:bodyPr/>
          <a:lstStyle/>
          <a:p>
            <a:pPr>
              <a:defRPr/>
            </a:pPr>
            <a:fld id="{4E12630B-17A9-44AC-A5BE-0FEBEDB0B5E8}" type="slidenum">
              <a:rPr lang="cs-CZ" altLang="cs-CZ" noProof="0" smtClean="0"/>
              <a:pPr>
                <a:defRPr/>
              </a:pPr>
              <a:t>12</a:t>
            </a:fld>
            <a:endParaRPr lang="cs-CZ" altLang="cs-CZ" noProof="0" dirty="0"/>
          </a:p>
        </p:txBody>
      </p:sp>
      <p:sp>
        <p:nvSpPr>
          <p:cNvPr id="7" name="TextovéPole 6">
            <a:extLst>
              <a:ext uri="{FF2B5EF4-FFF2-40B4-BE49-F238E27FC236}">
                <a16:creationId xmlns:a16="http://schemas.microsoft.com/office/drawing/2014/main" id="{909A99F9-231F-4772-9F50-0795D167920A}"/>
              </a:ext>
            </a:extLst>
          </p:cNvPr>
          <p:cNvSpPr txBox="1"/>
          <p:nvPr/>
        </p:nvSpPr>
        <p:spPr>
          <a:xfrm>
            <a:off x="166383" y="5647616"/>
            <a:ext cx="4481815" cy="646331"/>
          </a:xfrm>
          <a:prstGeom prst="rect">
            <a:avLst/>
          </a:prstGeom>
          <a:noFill/>
        </p:spPr>
        <p:txBody>
          <a:bodyPr wrap="square">
            <a:spAutoFit/>
          </a:bodyPr>
          <a:lstStyle/>
          <a:p>
            <a:r>
              <a:rPr lang="cs-CZ" sz="1200" dirty="0"/>
              <a:t>OECD (2010): </a:t>
            </a:r>
            <a:r>
              <a:rPr lang="cs-CZ" sz="1200" dirty="0" err="1"/>
              <a:t>Challenges</a:t>
            </a:r>
            <a:r>
              <a:rPr lang="cs-CZ" sz="1200" dirty="0"/>
              <a:t> </a:t>
            </a:r>
            <a:r>
              <a:rPr lang="cs-CZ" sz="1200" dirty="0" err="1"/>
              <a:t>for</a:t>
            </a:r>
            <a:r>
              <a:rPr lang="cs-CZ" sz="1200" dirty="0"/>
              <a:t> </a:t>
            </a:r>
            <a:r>
              <a:rPr lang="cs-CZ" sz="1200" dirty="0" err="1"/>
              <a:t>Agricultural</a:t>
            </a:r>
            <a:r>
              <a:rPr lang="cs-CZ" sz="1200" dirty="0"/>
              <a:t> </a:t>
            </a:r>
            <a:r>
              <a:rPr lang="cs-CZ" sz="1200" dirty="0" err="1"/>
              <a:t>research</a:t>
            </a:r>
            <a:r>
              <a:rPr lang="cs-CZ" sz="1200" dirty="0"/>
              <a:t>.</a:t>
            </a:r>
            <a:r>
              <a:rPr lang="en-US" sz="1200" dirty="0"/>
              <a:t> Chapter 3. Global Soil Resource Base: Degradation and Loss to Other Uses</a:t>
            </a:r>
            <a:r>
              <a:rPr lang="cs-CZ" sz="1200" dirty="0"/>
              <a:t>. </a:t>
            </a:r>
            <a:r>
              <a:rPr lang="cs-CZ" sz="1200" dirty="0">
                <a:hlinkClick r:id="rId3"/>
              </a:rPr>
              <a:t>http://dx.doi.org/10.1787/9789264090101-en</a:t>
            </a:r>
            <a:r>
              <a:rPr lang="cs-CZ" sz="1200" dirty="0"/>
              <a:t> </a:t>
            </a:r>
          </a:p>
        </p:txBody>
      </p:sp>
    </p:spTree>
    <p:extLst>
      <p:ext uri="{BB962C8B-B14F-4D97-AF65-F5344CB8AC3E}">
        <p14:creationId xmlns:p14="http://schemas.microsoft.com/office/powerpoint/2010/main" val="150346942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CE18F8F-12F9-4110-98E5-156858255109}"/>
              </a:ext>
            </a:extLst>
          </p:cNvPr>
          <p:cNvSpPr>
            <a:spLocks noGrp="1"/>
          </p:cNvSpPr>
          <p:nvPr>
            <p:ph type="sldNum" sz="quarter" idx="10"/>
          </p:nvPr>
        </p:nvSpPr>
        <p:spPr/>
        <p:txBody>
          <a:bodyPr/>
          <a:lstStyle/>
          <a:p>
            <a:pPr>
              <a:defRPr/>
            </a:pPr>
            <a:fld id="{4E12630B-17A9-44AC-A5BE-0FEBEDB0B5E8}" type="slidenum">
              <a:rPr lang="cs-CZ" altLang="cs-CZ" noProof="0" smtClean="0"/>
              <a:pPr>
                <a:defRPr/>
              </a:pPr>
              <a:t>13</a:t>
            </a:fld>
            <a:endParaRPr lang="cs-CZ" altLang="cs-CZ" noProof="0" dirty="0"/>
          </a:p>
        </p:txBody>
      </p:sp>
      <p:pic>
        <p:nvPicPr>
          <p:cNvPr id="6" name="Obrázek 5">
            <a:extLst>
              <a:ext uri="{FF2B5EF4-FFF2-40B4-BE49-F238E27FC236}">
                <a16:creationId xmlns:a16="http://schemas.microsoft.com/office/drawing/2014/main" id="{49862D43-F515-45FF-A8A5-B2BA740E8F4B}"/>
              </a:ext>
            </a:extLst>
          </p:cNvPr>
          <p:cNvPicPr>
            <a:picLocks noChangeAspect="1"/>
          </p:cNvPicPr>
          <p:nvPr/>
        </p:nvPicPr>
        <p:blipFill>
          <a:blip r:embed="rId2"/>
          <a:stretch>
            <a:fillRect/>
          </a:stretch>
        </p:blipFill>
        <p:spPr>
          <a:xfrm>
            <a:off x="1143510" y="1539199"/>
            <a:ext cx="9753789" cy="5318801"/>
          </a:xfrm>
          <a:prstGeom prst="rect">
            <a:avLst/>
          </a:prstGeom>
        </p:spPr>
      </p:pic>
      <p:sp>
        <p:nvSpPr>
          <p:cNvPr id="7" name="Nadpis 1">
            <a:extLst>
              <a:ext uri="{FF2B5EF4-FFF2-40B4-BE49-F238E27FC236}">
                <a16:creationId xmlns:a16="http://schemas.microsoft.com/office/drawing/2014/main" id="{4CD0E25E-587E-4CEB-8D4D-FBD23D894945}"/>
              </a:ext>
            </a:extLst>
          </p:cNvPr>
          <p:cNvSpPr>
            <a:spLocks noGrp="1"/>
          </p:cNvSpPr>
          <p:nvPr>
            <p:ph type="title"/>
          </p:nvPr>
        </p:nvSpPr>
        <p:spPr>
          <a:xfrm>
            <a:off x="704850" y="329472"/>
            <a:ext cx="10810875" cy="737327"/>
          </a:xfrm>
        </p:spPr>
        <p:txBody>
          <a:bodyPr/>
          <a:lstStyle/>
          <a:p>
            <a:r>
              <a:rPr lang="cs-CZ" dirty="0"/>
              <a:t>Typy degradace půd</a:t>
            </a:r>
          </a:p>
        </p:txBody>
      </p:sp>
      <p:sp>
        <p:nvSpPr>
          <p:cNvPr id="8" name="Zástupný obsah 2">
            <a:extLst>
              <a:ext uri="{FF2B5EF4-FFF2-40B4-BE49-F238E27FC236}">
                <a16:creationId xmlns:a16="http://schemas.microsoft.com/office/drawing/2014/main" id="{625E90CC-C2A0-488D-B96E-F04D3FDDA995}"/>
              </a:ext>
            </a:extLst>
          </p:cNvPr>
          <p:cNvSpPr>
            <a:spLocks noGrp="1"/>
          </p:cNvSpPr>
          <p:nvPr>
            <p:ph idx="1"/>
          </p:nvPr>
        </p:nvSpPr>
        <p:spPr>
          <a:xfrm>
            <a:off x="704850" y="1212782"/>
            <a:ext cx="10810875" cy="4778443"/>
          </a:xfrm>
        </p:spPr>
        <p:txBody>
          <a:bodyPr/>
          <a:lstStyle/>
          <a:p>
            <a:r>
              <a:rPr lang="cs-CZ" dirty="0"/>
              <a:t>provázanost !!!</a:t>
            </a:r>
          </a:p>
        </p:txBody>
      </p:sp>
      <p:sp>
        <p:nvSpPr>
          <p:cNvPr id="9" name="TextovéPole 8">
            <a:extLst>
              <a:ext uri="{FF2B5EF4-FFF2-40B4-BE49-F238E27FC236}">
                <a16:creationId xmlns:a16="http://schemas.microsoft.com/office/drawing/2014/main" id="{24C0D714-6235-494E-99BF-BC225722BF1D}"/>
              </a:ext>
            </a:extLst>
          </p:cNvPr>
          <p:cNvSpPr txBox="1"/>
          <p:nvPr/>
        </p:nvSpPr>
        <p:spPr>
          <a:xfrm rot="16200000">
            <a:off x="8869198" y="3990668"/>
            <a:ext cx="4803485" cy="553998"/>
          </a:xfrm>
          <a:prstGeom prst="rect">
            <a:avLst/>
          </a:prstGeom>
          <a:noFill/>
        </p:spPr>
        <p:txBody>
          <a:bodyPr wrap="square" rtlCol="0">
            <a:spAutoFit/>
          </a:bodyPr>
          <a:lstStyle/>
          <a:p>
            <a:r>
              <a:rPr lang="cs-CZ" sz="1000" dirty="0"/>
              <a:t>JRC (2016): </a:t>
            </a:r>
            <a:r>
              <a:rPr lang="en-US" sz="1000" dirty="0"/>
              <a:t>Soil threats in Europe: status, methods, drivers and effects on</a:t>
            </a:r>
          </a:p>
          <a:p>
            <a:r>
              <a:rPr lang="en-US" sz="1000" dirty="0"/>
              <a:t>ecosystem services</a:t>
            </a:r>
            <a:r>
              <a:rPr lang="cs-CZ" sz="1000" dirty="0"/>
              <a:t>. </a:t>
            </a:r>
            <a:r>
              <a:rPr lang="cs-CZ" sz="1000" dirty="0">
                <a:hlinkClick r:id="rId3"/>
              </a:rPr>
              <a:t>https://esdac.jrc.ec.europa.eu/content/soil-threats-europe-status-methods-drivers-and-effects-ecosystem-services</a:t>
            </a:r>
            <a:r>
              <a:rPr lang="cs-CZ" sz="1000" dirty="0"/>
              <a:t> </a:t>
            </a:r>
          </a:p>
        </p:txBody>
      </p:sp>
    </p:spTree>
    <p:extLst>
      <p:ext uri="{BB962C8B-B14F-4D97-AF65-F5344CB8AC3E}">
        <p14:creationId xmlns:p14="http://schemas.microsoft.com/office/powerpoint/2010/main" val="10473895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8" name="Zástupný symbol pro obsah 7"/>
          <p:cNvPicPr>
            <a:picLocks noGrp="1" noChangeAspect="1"/>
          </p:cNvPicPr>
          <p:nvPr>
            <p:ph idx="1"/>
          </p:nvPr>
        </p:nvPicPr>
        <p:blipFill>
          <a:blip r:embed="rId2"/>
          <a:stretch>
            <a:fillRect/>
          </a:stretch>
        </p:blipFill>
        <p:spPr>
          <a:xfrm>
            <a:off x="6101861" y="7879"/>
            <a:ext cx="6090139" cy="6850121"/>
          </a:xfrm>
          <a:prstGeom prst="rect">
            <a:avLst/>
          </a:prstGeom>
        </p:spPr>
      </p:pic>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14</a:t>
            </a:fld>
            <a:endParaRPr lang="cs-CZ" altLang="cs-CZ" noProof="0" dirty="0"/>
          </a:p>
        </p:txBody>
      </p:sp>
      <p:pic>
        <p:nvPicPr>
          <p:cNvPr id="7" name="Obrázek 6"/>
          <p:cNvPicPr>
            <a:picLocks noChangeAspect="1"/>
          </p:cNvPicPr>
          <p:nvPr/>
        </p:nvPicPr>
        <p:blipFill>
          <a:blip r:embed="rId3"/>
          <a:stretch>
            <a:fillRect/>
          </a:stretch>
        </p:blipFill>
        <p:spPr>
          <a:xfrm>
            <a:off x="0" y="-3374"/>
            <a:ext cx="6101861" cy="6861374"/>
          </a:xfrm>
          <a:prstGeom prst="rect">
            <a:avLst/>
          </a:prstGeom>
        </p:spPr>
      </p:pic>
      <p:sp>
        <p:nvSpPr>
          <p:cNvPr id="9" name="Rectangle 5"/>
          <p:cNvSpPr>
            <a:spLocks noChangeArrowheads="1"/>
          </p:cNvSpPr>
          <p:nvPr/>
        </p:nvSpPr>
        <p:spPr bwMode="auto">
          <a:xfrm>
            <a:off x="0" y="0"/>
            <a:ext cx="1981200" cy="553998"/>
          </a:xfrm>
          <a:prstGeom prst="rect">
            <a:avLst/>
          </a:prstGeom>
          <a:noFill/>
          <a:ln w="9525">
            <a:noFill/>
            <a:miter lim="800000"/>
            <a:headEnd/>
            <a:tailEnd/>
          </a:ln>
        </p:spPr>
        <p:txBody>
          <a:bodyPr wrap="square" anchor="ctr">
            <a:spAutoFit/>
          </a:bodyPr>
          <a:lstStyle/>
          <a:p>
            <a:pPr algn="ctr" eaLnBrk="0" hangingPunct="0"/>
            <a:r>
              <a:rPr kumimoji="1" lang="en-US" sz="1000" i="1" dirty="0">
                <a:solidFill>
                  <a:srgbClr val="000000"/>
                </a:solidFill>
                <a:effectLst/>
              </a:rPr>
              <a:t>Science</a:t>
            </a:r>
            <a:r>
              <a:rPr kumimoji="1" lang="en-US" sz="1000" dirty="0">
                <a:solidFill>
                  <a:srgbClr val="000000"/>
                </a:solidFill>
                <a:effectLst/>
              </a:rPr>
              <a:t> 11 June 2004:</a:t>
            </a:r>
            <a:br>
              <a:rPr kumimoji="1" lang="en-US" sz="1000" dirty="0">
                <a:solidFill>
                  <a:srgbClr val="000000"/>
                </a:solidFill>
                <a:effectLst/>
              </a:rPr>
            </a:br>
            <a:r>
              <a:rPr kumimoji="1" lang="en-US" sz="1000" dirty="0">
                <a:solidFill>
                  <a:srgbClr val="000000"/>
                </a:solidFill>
                <a:effectLst/>
              </a:rPr>
              <a:t>Vol. 304. no. 5677, </a:t>
            </a:r>
            <a:endParaRPr kumimoji="1" lang="cs-CZ" sz="1000" dirty="0">
              <a:solidFill>
                <a:srgbClr val="000000"/>
              </a:solidFill>
              <a:effectLst/>
            </a:endParaRPr>
          </a:p>
          <a:p>
            <a:pPr algn="ctr" eaLnBrk="0" hangingPunct="0"/>
            <a:r>
              <a:rPr kumimoji="1" lang="en-US" sz="1000" dirty="0">
                <a:solidFill>
                  <a:srgbClr val="000000"/>
                </a:solidFill>
                <a:effectLst/>
              </a:rPr>
              <a:t>pp. 1616 - 1618</a:t>
            </a:r>
          </a:p>
        </p:txBody>
      </p:sp>
    </p:spTree>
    <p:extLst>
      <p:ext uri="{BB962C8B-B14F-4D97-AF65-F5344CB8AC3E}">
        <p14:creationId xmlns:p14="http://schemas.microsoft.com/office/powerpoint/2010/main" val="266481608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2"/>
          <p:cNvSpPr>
            <a:spLocks noGrp="1" noChangeArrowheads="1"/>
          </p:cNvSpPr>
          <p:nvPr>
            <p:ph type="title"/>
          </p:nvPr>
        </p:nvSpPr>
        <p:spPr/>
        <p:txBody>
          <a:bodyPr/>
          <a:lstStyle/>
          <a:p>
            <a:pPr eaLnBrk="1" hangingPunct="1">
              <a:defRPr/>
            </a:pPr>
            <a:r>
              <a:rPr lang="cs-CZ" dirty="0"/>
              <a:t>Eroze</a:t>
            </a:r>
            <a:endParaRPr lang="en-US" dirty="0"/>
          </a:p>
        </p:txBody>
      </p:sp>
      <p:sp>
        <p:nvSpPr>
          <p:cNvPr id="8" name="Zástupný symbol pro obsah 7"/>
          <p:cNvSpPr>
            <a:spLocks noGrp="1"/>
          </p:cNvSpPr>
          <p:nvPr>
            <p:ph idx="1"/>
          </p:nvPr>
        </p:nvSpPr>
        <p:spPr>
          <a:xfrm>
            <a:off x="704850" y="1212782"/>
            <a:ext cx="7966571" cy="4778443"/>
          </a:xfrm>
        </p:spPr>
        <p:txBody>
          <a:bodyPr/>
          <a:lstStyle/>
          <a:p>
            <a:r>
              <a:rPr lang="cs-CZ" dirty="0"/>
              <a:t>eroze – základní ohrožení</a:t>
            </a:r>
          </a:p>
          <a:p>
            <a:r>
              <a:rPr lang="cs-CZ" dirty="0"/>
              <a:t>85% všech degradací</a:t>
            </a:r>
          </a:p>
          <a:p>
            <a:r>
              <a:rPr lang="cs-CZ" b="1" dirty="0">
                <a:solidFill>
                  <a:srgbClr val="FF0000"/>
                </a:solidFill>
              </a:rPr>
              <a:t>nevratný nenapravitelný proces ztráty půdy</a:t>
            </a:r>
          </a:p>
          <a:p>
            <a:r>
              <a:rPr lang="cs-CZ" b="1" dirty="0">
                <a:solidFill>
                  <a:srgbClr val="FF0000"/>
                </a:solidFill>
              </a:rPr>
              <a:t>celosvětově až 25 – 75 mld. tun ročně</a:t>
            </a:r>
          </a:p>
          <a:p>
            <a:r>
              <a:rPr lang="cs-CZ" sz="2400" dirty="0"/>
              <a:t>v EU je erozí postiženo 16% plochy EU</a:t>
            </a:r>
          </a:p>
          <a:p>
            <a:endParaRPr lang="cs-CZ" b="1" dirty="0">
              <a:solidFill>
                <a:srgbClr val="FF0000"/>
              </a:solidFill>
            </a:endParaRPr>
          </a:p>
        </p:txBody>
      </p:sp>
      <p:pic>
        <p:nvPicPr>
          <p:cNvPr id="175106" name="Picture 2" descr="http://cropgenebank.files.wordpress.com/2009/06/soil-erosion.jpg"/>
          <p:cNvPicPr>
            <a:picLocks noChangeAspect="1" noChangeArrowheads="1"/>
          </p:cNvPicPr>
          <p:nvPr/>
        </p:nvPicPr>
        <p:blipFill>
          <a:blip r:embed="rId3" cstate="print"/>
          <a:srcRect/>
          <a:stretch>
            <a:fillRect/>
          </a:stretch>
        </p:blipFill>
        <p:spPr bwMode="auto">
          <a:xfrm>
            <a:off x="8671421" y="101368"/>
            <a:ext cx="3455943" cy="2590801"/>
          </a:xfrm>
          <a:prstGeom prst="rect">
            <a:avLst/>
          </a:prstGeom>
          <a:ln>
            <a:noFill/>
          </a:ln>
          <a:effectLst>
            <a:outerShdw blurRad="292100" dist="139700" dir="2700000" algn="tl" rotWithShape="0">
              <a:srgbClr val="333333">
                <a:alpha val="65000"/>
              </a:srgbClr>
            </a:outerShdw>
          </a:effectLst>
        </p:spPr>
      </p:pic>
      <p:sp>
        <p:nvSpPr>
          <p:cNvPr id="6" name="Obdélník 5"/>
          <p:cNvSpPr/>
          <p:nvPr/>
        </p:nvSpPr>
        <p:spPr>
          <a:xfrm>
            <a:off x="8671421" y="2838152"/>
            <a:ext cx="2895600" cy="400110"/>
          </a:xfrm>
          <a:prstGeom prst="rect">
            <a:avLst/>
          </a:prstGeom>
        </p:spPr>
        <p:txBody>
          <a:bodyPr wrap="square">
            <a:spAutoFit/>
          </a:bodyPr>
          <a:lstStyle/>
          <a:p>
            <a:r>
              <a:rPr lang="cs-CZ" sz="1000" dirty="0">
                <a:hlinkClick r:id="rId4"/>
              </a:rPr>
              <a:t>http://cropgenebank.wordpress.com/2009/06/11/going-south/soil-erosion/</a:t>
            </a:r>
            <a:r>
              <a:rPr lang="cs-CZ" sz="1000" dirty="0"/>
              <a:t> </a:t>
            </a:r>
          </a:p>
        </p:txBody>
      </p:sp>
      <p:pic>
        <p:nvPicPr>
          <p:cNvPr id="13" name="Obrázek 12">
            <a:extLst>
              <a:ext uri="{FF2B5EF4-FFF2-40B4-BE49-F238E27FC236}">
                <a16:creationId xmlns:a16="http://schemas.microsoft.com/office/drawing/2014/main" id="{87F9BE87-8BD6-411D-9907-79B27D7347D0}"/>
              </a:ext>
            </a:extLst>
          </p:cNvPr>
          <p:cNvPicPr>
            <a:picLocks noChangeAspect="1"/>
          </p:cNvPicPr>
          <p:nvPr/>
        </p:nvPicPr>
        <p:blipFill rotWithShape="1">
          <a:blip r:embed="rId5"/>
          <a:srcRect r="2070"/>
          <a:stretch/>
        </p:blipFill>
        <p:spPr>
          <a:xfrm>
            <a:off x="8813800" y="3962074"/>
            <a:ext cx="3313564" cy="2794557"/>
          </a:xfrm>
          <a:prstGeom prst="rect">
            <a:avLst/>
          </a:prstGeom>
          <a:ln>
            <a:noFill/>
          </a:ln>
          <a:effectLst>
            <a:outerShdw blurRad="292100" dist="139700" dir="2700000" algn="tl" rotWithShape="0">
              <a:srgbClr val="333333">
                <a:alpha val="65000"/>
              </a:srgbClr>
            </a:outerShdw>
          </a:effectLst>
        </p:spPr>
      </p:pic>
      <p:sp>
        <p:nvSpPr>
          <p:cNvPr id="14" name="TextovéPole 13">
            <a:extLst>
              <a:ext uri="{FF2B5EF4-FFF2-40B4-BE49-F238E27FC236}">
                <a16:creationId xmlns:a16="http://schemas.microsoft.com/office/drawing/2014/main" id="{CF26F723-C1BB-4EFA-A11A-826C5D091CFB}"/>
              </a:ext>
            </a:extLst>
          </p:cNvPr>
          <p:cNvSpPr txBox="1"/>
          <p:nvPr/>
        </p:nvSpPr>
        <p:spPr>
          <a:xfrm>
            <a:off x="8701517" y="3322082"/>
            <a:ext cx="3425847"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6"/>
              </a:rPr>
              <a:t>https://doi.org/10.4060/cb1928en</a:t>
            </a:r>
            <a:r>
              <a:rPr lang="cs-CZ" sz="1000" b="0" u="none" strike="noStrike" baseline="0" dirty="0">
                <a:latin typeface="+mn-lt"/>
              </a:rPr>
              <a:t> </a:t>
            </a:r>
          </a:p>
          <a:p>
            <a:pPr algn="l"/>
            <a:endParaRPr lang="cs-CZ" sz="1000" dirty="0">
              <a:latin typeface="+mn-lt"/>
            </a:endParaRPr>
          </a:p>
        </p:txBody>
      </p:sp>
    </p:spTree>
    <p:extLst>
      <p:ext uri="{BB962C8B-B14F-4D97-AF65-F5344CB8AC3E}">
        <p14:creationId xmlns:p14="http://schemas.microsoft.com/office/powerpoint/2010/main" val="307231729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D8852E-A85A-45C4-8A77-80DB1C5323AD}"/>
              </a:ext>
            </a:extLst>
          </p:cNvPr>
          <p:cNvSpPr>
            <a:spLocks noGrp="1"/>
          </p:cNvSpPr>
          <p:nvPr>
            <p:ph type="title"/>
          </p:nvPr>
        </p:nvSpPr>
        <p:spPr/>
        <p:txBody>
          <a:bodyPr/>
          <a:lstStyle/>
          <a:p>
            <a:r>
              <a:rPr lang="cs-CZ" dirty="0"/>
              <a:t>Eroze</a:t>
            </a:r>
          </a:p>
        </p:txBody>
      </p:sp>
      <p:sp>
        <p:nvSpPr>
          <p:cNvPr id="3" name="Zástupný obsah 2">
            <a:extLst>
              <a:ext uri="{FF2B5EF4-FFF2-40B4-BE49-F238E27FC236}">
                <a16:creationId xmlns:a16="http://schemas.microsoft.com/office/drawing/2014/main" id="{1A1EA353-8F43-41FD-BC30-A65039450717}"/>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3E20E017-BD91-45A9-B5D0-8A1134B625AE}"/>
              </a:ext>
            </a:extLst>
          </p:cNvPr>
          <p:cNvSpPr>
            <a:spLocks noGrp="1"/>
          </p:cNvSpPr>
          <p:nvPr>
            <p:ph type="sldNum" sz="quarter" idx="10"/>
          </p:nvPr>
        </p:nvSpPr>
        <p:spPr/>
        <p:txBody>
          <a:bodyPr/>
          <a:lstStyle/>
          <a:p>
            <a:pPr>
              <a:defRPr/>
            </a:pPr>
            <a:fld id="{4E12630B-17A9-44AC-A5BE-0FEBEDB0B5E8}" type="slidenum">
              <a:rPr lang="cs-CZ" altLang="cs-CZ" noProof="0" smtClean="0"/>
              <a:pPr>
                <a:defRPr/>
              </a:pPr>
              <a:t>16</a:t>
            </a:fld>
            <a:endParaRPr lang="cs-CZ" altLang="cs-CZ" noProof="0" dirty="0"/>
          </a:p>
        </p:txBody>
      </p:sp>
      <p:pic>
        <p:nvPicPr>
          <p:cNvPr id="6" name="Obrázek 5">
            <a:extLst>
              <a:ext uri="{FF2B5EF4-FFF2-40B4-BE49-F238E27FC236}">
                <a16:creationId xmlns:a16="http://schemas.microsoft.com/office/drawing/2014/main" id="{2AF01C32-4645-4131-AE86-3D53567B5732}"/>
              </a:ext>
            </a:extLst>
          </p:cNvPr>
          <p:cNvPicPr>
            <a:picLocks noChangeAspect="1"/>
          </p:cNvPicPr>
          <p:nvPr/>
        </p:nvPicPr>
        <p:blipFill>
          <a:blip r:embed="rId2"/>
          <a:stretch>
            <a:fillRect/>
          </a:stretch>
        </p:blipFill>
        <p:spPr>
          <a:xfrm>
            <a:off x="3494917" y="0"/>
            <a:ext cx="8697083" cy="6858000"/>
          </a:xfrm>
          <a:prstGeom prst="rect">
            <a:avLst/>
          </a:prstGeom>
        </p:spPr>
      </p:pic>
      <p:sp>
        <p:nvSpPr>
          <p:cNvPr id="7" name="TextovéPole 6">
            <a:extLst>
              <a:ext uri="{FF2B5EF4-FFF2-40B4-BE49-F238E27FC236}">
                <a16:creationId xmlns:a16="http://schemas.microsoft.com/office/drawing/2014/main" id="{7DD34972-3A57-4827-8CF2-48062BD06A05}"/>
              </a:ext>
            </a:extLst>
          </p:cNvPr>
          <p:cNvSpPr txBox="1"/>
          <p:nvPr/>
        </p:nvSpPr>
        <p:spPr>
          <a:xfrm>
            <a:off x="7843458" y="129187"/>
            <a:ext cx="4589586" cy="646331"/>
          </a:xfrm>
          <a:prstGeom prst="rect">
            <a:avLst/>
          </a:prstGeom>
          <a:noFill/>
        </p:spPr>
        <p:txBody>
          <a:bodyPr wrap="square" rtlCol="0">
            <a:spAutoFit/>
          </a:bodyPr>
          <a:lstStyle/>
          <a:p>
            <a:r>
              <a:rPr lang="cs-CZ" sz="1200" dirty="0" err="1"/>
              <a:t>MZe</a:t>
            </a:r>
            <a:r>
              <a:rPr lang="cs-CZ" sz="1200" dirty="0"/>
              <a:t> (2018): Situační a výhledová zpráva půda. </a:t>
            </a:r>
            <a:r>
              <a:rPr lang="cs-CZ" sz="1200" dirty="0">
                <a:hlinkClick r:id="rId3"/>
              </a:rPr>
              <a:t>http://eagri.cz/public/web/mze/puda/dokumenty/situacni-a-vyhledove-zpravy</a:t>
            </a:r>
            <a:r>
              <a:rPr lang="cs-CZ" sz="1200" dirty="0"/>
              <a:t> </a:t>
            </a:r>
          </a:p>
        </p:txBody>
      </p:sp>
    </p:spTree>
    <p:extLst>
      <p:ext uri="{BB962C8B-B14F-4D97-AF65-F5344CB8AC3E}">
        <p14:creationId xmlns:p14="http://schemas.microsoft.com/office/powerpoint/2010/main" val="61535623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D6C9A4-B5BC-462E-AA4D-218B0ED3C08C}"/>
              </a:ext>
            </a:extLst>
          </p:cNvPr>
          <p:cNvSpPr>
            <a:spLocks noGrp="1"/>
          </p:cNvSpPr>
          <p:nvPr>
            <p:ph type="title"/>
          </p:nvPr>
        </p:nvSpPr>
        <p:spPr/>
        <p:txBody>
          <a:bodyPr/>
          <a:lstStyle/>
          <a:p>
            <a:r>
              <a:rPr lang="cs-CZ" dirty="0"/>
              <a:t>Eroze</a:t>
            </a:r>
          </a:p>
        </p:txBody>
      </p:sp>
      <p:sp>
        <p:nvSpPr>
          <p:cNvPr id="3" name="Zástupný obsah 2">
            <a:extLst>
              <a:ext uri="{FF2B5EF4-FFF2-40B4-BE49-F238E27FC236}">
                <a16:creationId xmlns:a16="http://schemas.microsoft.com/office/drawing/2014/main" id="{D4C9E377-C806-4D0C-9D71-8C3AF07E2477}"/>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EE484B1A-90A1-4F0E-B582-F8E1218A6E10}"/>
              </a:ext>
            </a:extLst>
          </p:cNvPr>
          <p:cNvSpPr>
            <a:spLocks noGrp="1"/>
          </p:cNvSpPr>
          <p:nvPr>
            <p:ph type="sldNum" sz="quarter" idx="10"/>
          </p:nvPr>
        </p:nvSpPr>
        <p:spPr/>
        <p:txBody>
          <a:bodyPr/>
          <a:lstStyle/>
          <a:p>
            <a:pPr>
              <a:defRPr/>
            </a:pPr>
            <a:fld id="{4E12630B-17A9-44AC-A5BE-0FEBEDB0B5E8}" type="slidenum">
              <a:rPr lang="cs-CZ" altLang="cs-CZ" noProof="0" smtClean="0"/>
              <a:pPr>
                <a:defRPr/>
              </a:pPr>
              <a:t>17</a:t>
            </a:fld>
            <a:endParaRPr lang="cs-CZ" altLang="cs-CZ" noProof="0" dirty="0"/>
          </a:p>
        </p:txBody>
      </p:sp>
      <p:pic>
        <p:nvPicPr>
          <p:cNvPr id="6" name="Obrázek 5">
            <a:extLst>
              <a:ext uri="{FF2B5EF4-FFF2-40B4-BE49-F238E27FC236}">
                <a16:creationId xmlns:a16="http://schemas.microsoft.com/office/drawing/2014/main" id="{5AF72FE2-FF00-44CC-B8AC-4A875C18CAF2}"/>
              </a:ext>
            </a:extLst>
          </p:cNvPr>
          <p:cNvPicPr>
            <a:picLocks noChangeAspect="1"/>
          </p:cNvPicPr>
          <p:nvPr/>
        </p:nvPicPr>
        <p:blipFill>
          <a:blip r:embed="rId2"/>
          <a:stretch>
            <a:fillRect/>
          </a:stretch>
        </p:blipFill>
        <p:spPr>
          <a:xfrm>
            <a:off x="787400" y="866775"/>
            <a:ext cx="10407999" cy="5947428"/>
          </a:xfrm>
          <a:prstGeom prst="rect">
            <a:avLst/>
          </a:prstGeom>
        </p:spPr>
      </p:pic>
      <p:sp>
        <p:nvSpPr>
          <p:cNvPr id="7" name="TextovéPole 6">
            <a:extLst>
              <a:ext uri="{FF2B5EF4-FFF2-40B4-BE49-F238E27FC236}">
                <a16:creationId xmlns:a16="http://schemas.microsoft.com/office/drawing/2014/main" id="{1301E55C-CAB9-4389-BAF3-047DA3126850}"/>
              </a:ext>
            </a:extLst>
          </p:cNvPr>
          <p:cNvSpPr txBox="1"/>
          <p:nvPr/>
        </p:nvSpPr>
        <p:spPr>
          <a:xfrm>
            <a:off x="8349345" y="5571717"/>
            <a:ext cx="3328305" cy="553998"/>
          </a:xfrm>
          <a:prstGeom prst="rect">
            <a:avLst/>
          </a:prstGeom>
          <a:noFill/>
        </p:spPr>
        <p:txBody>
          <a:bodyPr wrap="square" rtlCol="0">
            <a:spAutoFit/>
          </a:bodyPr>
          <a:lstStyle/>
          <a:p>
            <a:r>
              <a:rPr lang="cs-CZ" sz="1000" dirty="0"/>
              <a:t>MŽP (2019): Statistická ročenka životního prostředí ČR. </a:t>
            </a:r>
            <a:r>
              <a:rPr lang="cs-CZ" sz="1000" dirty="0">
                <a:hlinkClick r:id="rId3"/>
              </a:rPr>
              <a:t>https://www.mzp.cz/cz/statisticka_rocenka_zivotniho_prostredi_publikace</a:t>
            </a:r>
            <a:r>
              <a:rPr lang="cs-CZ" sz="1000" dirty="0"/>
              <a:t> </a:t>
            </a:r>
          </a:p>
        </p:txBody>
      </p:sp>
    </p:spTree>
    <p:extLst>
      <p:ext uri="{BB962C8B-B14F-4D97-AF65-F5344CB8AC3E}">
        <p14:creationId xmlns:p14="http://schemas.microsoft.com/office/powerpoint/2010/main" val="199752747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B6836D-2FE2-42DB-AF72-EED76A5A8C47}"/>
              </a:ext>
            </a:extLst>
          </p:cNvPr>
          <p:cNvSpPr>
            <a:spLocks noGrp="1"/>
          </p:cNvSpPr>
          <p:nvPr>
            <p:ph type="title"/>
          </p:nvPr>
        </p:nvSpPr>
        <p:spPr/>
        <p:txBody>
          <a:bodyPr/>
          <a:lstStyle/>
          <a:p>
            <a:r>
              <a:rPr lang="cs-CZ" dirty="0"/>
              <a:t>Zábory</a:t>
            </a:r>
          </a:p>
        </p:txBody>
      </p:sp>
      <p:sp>
        <p:nvSpPr>
          <p:cNvPr id="3" name="Zástupný obsah 2">
            <a:extLst>
              <a:ext uri="{FF2B5EF4-FFF2-40B4-BE49-F238E27FC236}">
                <a16:creationId xmlns:a16="http://schemas.microsoft.com/office/drawing/2014/main" id="{4A5C9D57-8326-426A-B985-45E34E1474C0}"/>
              </a:ext>
            </a:extLst>
          </p:cNvPr>
          <p:cNvSpPr>
            <a:spLocks noGrp="1"/>
          </p:cNvSpPr>
          <p:nvPr>
            <p:ph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C345ED5E-8A39-46FE-957D-9E3A5F87B70E}"/>
              </a:ext>
            </a:extLst>
          </p:cNvPr>
          <p:cNvSpPr>
            <a:spLocks noGrp="1"/>
          </p:cNvSpPr>
          <p:nvPr>
            <p:ph type="sldNum" sz="quarter" idx="10"/>
          </p:nvPr>
        </p:nvSpPr>
        <p:spPr/>
        <p:txBody>
          <a:bodyPr/>
          <a:lstStyle/>
          <a:p>
            <a:pPr>
              <a:defRPr/>
            </a:pPr>
            <a:fld id="{4E12630B-17A9-44AC-A5BE-0FEBEDB0B5E8}" type="slidenum">
              <a:rPr lang="cs-CZ" altLang="cs-CZ" noProof="0" smtClean="0"/>
              <a:pPr>
                <a:defRPr/>
              </a:pPr>
              <a:t>18</a:t>
            </a:fld>
            <a:endParaRPr lang="cs-CZ" altLang="cs-CZ" noProof="0" dirty="0"/>
          </a:p>
        </p:txBody>
      </p:sp>
      <p:pic>
        <p:nvPicPr>
          <p:cNvPr id="6" name="Obrázek 5">
            <a:extLst>
              <a:ext uri="{FF2B5EF4-FFF2-40B4-BE49-F238E27FC236}">
                <a16:creationId xmlns:a16="http://schemas.microsoft.com/office/drawing/2014/main" id="{50FF2379-A1EA-45D9-8484-43434672C57F}"/>
              </a:ext>
            </a:extLst>
          </p:cNvPr>
          <p:cNvPicPr>
            <a:picLocks noChangeAspect="1"/>
          </p:cNvPicPr>
          <p:nvPr/>
        </p:nvPicPr>
        <p:blipFill rotWithShape="1">
          <a:blip r:embed="rId2"/>
          <a:srcRect b="12272"/>
          <a:stretch/>
        </p:blipFill>
        <p:spPr>
          <a:xfrm>
            <a:off x="3029226" y="24355"/>
            <a:ext cx="9146591" cy="5966870"/>
          </a:xfrm>
          <a:prstGeom prst="rect">
            <a:avLst/>
          </a:prstGeom>
        </p:spPr>
      </p:pic>
      <p:sp>
        <p:nvSpPr>
          <p:cNvPr id="7" name="TextovéPole 6">
            <a:extLst>
              <a:ext uri="{FF2B5EF4-FFF2-40B4-BE49-F238E27FC236}">
                <a16:creationId xmlns:a16="http://schemas.microsoft.com/office/drawing/2014/main" id="{1E0E3F66-9001-41D9-85F1-865E2AC6BDAD}"/>
              </a:ext>
            </a:extLst>
          </p:cNvPr>
          <p:cNvSpPr txBox="1"/>
          <p:nvPr/>
        </p:nvSpPr>
        <p:spPr>
          <a:xfrm>
            <a:off x="4253711" y="6371980"/>
            <a:ext cx="6610031" cy="461665"/>
          </a:xfrm>
          <a:prstGeom prst="rect">
            <a:avLst/>
          </a:prstGeom>
          <a:noFill/>
        </p:spPr>
        <p:txBody>
          <a:bodyPr wrap="square">
            <a:spAutoFit/>
          </a:bodyPr>
          <a:lstStyle/>
          <a:p>
            <a:r>
              <a:rPr lang="cs-CZ" sz="1200" dirty="0"/>
              <a:t>OECD (2010): </a:t>
            </a:r>
            <a:r>
              <a:rPr lang="cs-CZ" sz="1200" dirty="0" err="1"/>
              <a:t>Challenges</a:t>
            </a:r>
            <a:r>
              <a:rPr lang="cs-CZ" sz="1200" dirty="0"/>
              <a:t> </a:t>
            </a:r>
            <a:r>
              <a:rPr lang="cs-CZ" sz="1200" dirty="0" err="1"/>
              <a:t>for</a:t>
            </a:r>
            <a:r>
              <a:rPr lang="cs-CZ" sz="1200" dirty="0"/>
              <a:t> </a:t>
            </a:r>
            <a:r>
              <a:rPr lang="cs-CZ" sz="1200" dirty="0" err="1"/>
              <a:t>Agricultural</a:t>
            </a:r>
            <a:r>
              <a:rPr lang="cs-CZ" sz="1200" dirty="0"/>
              <a:t> </a:t>
            </a:r>
            <a:r>
              <a:rPr lang="cs-CZ" sz="1200" dirty="0" err="1"/>
              <a:t>research</a:t>
            </a:r>
            <a:r>
              <a:rPr lang="cs-CZ" sz="1200" dirty="0"/>
              <a:t>.</a:t>
            </a:r>
            <a:r>
              <a:rPr lang="en-US" sz="1200" dirty="0"/>
              <a:t> Chapter 3. Global Soil Resource Base: Degradation and Loss to Other Uses</a:t>
            </a:r>
            <a:r>
              <a:rPr lang="cs-CZ" sz="1200" dirty="0"/>
              <a:t>. </a:t>
            </a:r>
            <a:r>
              <a:rPr lang="cs-CZ" sz="1200" dirty="0">
                <a:hlinkClick r:id="rId3"/>
              </a:rPr>
              <a:t>http://dx.doi.org/10.1787/9789264090101-en</a:t>
            </a:r>
            <a:r>
              <a:rPr lang="cs-CZ" sz="1200" dirty="0"/>
              <a:t> </a:t>
            </a:r>
          </a:p>
        </p:txBody>
      </p:sp>
    </p:spTree>
    <p:extLst>
      <p:ext uri="{BB962C8B-B14F-4D97-AF65-F5344CB8AC3E}">
        <p14:creationId xmlns:p14="http://schemas.microsoft.com/office/powerpoint/2010/main" val="69514685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25A88-DEBB-4599-A317-73610B225AE8}"/>
              </a:ext>
            </a:extLst>
          </p:cNvPr>
          <p:cNvSpPr>
            <a:spLocks noGrp="1"/>
          </p:cNvSpPr>
          <p:nvPr>
            <p:ph type="title"/>
          </p:nvPr>
        </p:nvSpPr>
        <p:spPr/>
        <p:txBody>
          <a:bodyPr/>
          <a:lstStyle/>
          <a:p>
            <a:r>
              <a:rPr lang="cs-CZ" dirty="0"/>
              <a:t>Zábory</a:t>
            </a:r>
          </a:p>
        </p:txBody>
      </p:sp>
      <p:sp>
        <p:nvSpPr>
          <p:cNvPr id="4" name="Zástupný symbol pro číslo snímku 3">
            <a:extLst>
              <a:ext uri="{FF2B5EF4-FFF2-40B4-BE49-F238E27FC236}">
                <a16:creationId xmlns:a16="http://schemas.microsoft.com/office/drawing/2014/main" id="{5B63ED41-99AC-41A5-8673-CB054381630E}"/>
              </a:ext>
            </a:extLst>
          </p:cNvPr>
          <p:cNvSpPr>
            <a:spLocks noGrp="1"/>
          </p:cNvSpPr>
          <p:nvPr>
            <p:ph type="sldNum" sz="quarter" idx="10"/>
          </p:nvPr>
        </p:nvSpPr>
        <p:spPr/>
        <p:txBody>
          <a:bodyPr/>
          <a:lstStyle/>
          <a:p>
            <a:pPr>
              <a:defRPr/>
            </a:pPr>
            <a:fld id="{4E12630B-17A9-44AC-A5BE-0FEBEDB0B5E8}" type="slidenum">
              <a:rPr lang="cs-CZ" altLang="cs-CZ" noProof="0" smtClean="0"/>
              <a:pPr>
                <a:defRPr/>
              </a:pPr>
              <a:t>19</a:t>
            </a:fld>
            <a:endParaRPr lang="cs-CZ" altLang="cs-CZ" noProof="0" dirty="0"/>
          </a:p>
        </p:txBody>
      </p:sp>
      <p:pic>
        <p:nvPicPr>
          <p:cNvPr id="6" name="Obrázek 5">
            <a:extLst>
              <a:ext uri="{FF2B5EF4-FFF2-40B4-BE49-F238E27FC236}">
                <a16:creationId xmlns:a16="http://schemas.microsoft.com/office/drawing/2014/main" id="{478C8BE4-E463-4B6A-B2D1-D235F61BAA0C}"/>
              </a:ext>
            </a:extLst>
          </p:cNvPr>
          <p:cNvPicPr>
            <a:picLocks noChangeAspect="1"/>
          </p:cNvPicPr>
          <p:nvPr/>
        </p:nvPicPr>
        <p:blipFill rotWithShape="1">
          <a:blip r:embed="rId2"/>
          <a:srcRect l="14006" t="67582" r="56189" b="10337"/>
          <a:stretch/>
        </p:blipFill>
        <p:spPr>
          <a:xfrm>
            <a:off x="33731" y="1378143"/>
            <a:ext cx="3498574" cy="1619970"/>
          </a:xfrm>
          <a:prstGeom prst="rect">
            <a:avLst/>
          </a:prstGeom>
        </p:spPr>
      </p:pic>
      <p:sp>
        <p:nvSpPr>
          <p:cNvPr id="7" name="TextovéPole 6">
            <a:extLst>
              <a:ext uri="{FF2B5EF4-FFF2-40B4-BE49-F238E27FC236}">
                <a16:creationId xmlns:a16="http://schemas.microsoft.com/office/drawing/2014/main" id="{0968D3E4-0BCD-44EF-8D72-D3DB0FA8FEA9}"/>
              </a:ext>
            </a:extLst>
          </p:cNvPr>
          <p:cNvSpPr txBox="1"/>
          <p:nvPr/>
        </p:nvSpPr>
        <p:spPr>
          <a:xfrm>
            <a:off x="858315" y="2998113"/>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3"/>
              </a:rPr>
              <a:t>https://doi.org/10.4060/cb1928en</a:t>
            </a:r>
            <a:r>
              <a:rPr lang="cs-CZ" sz="1000" b="0" u="none" strike="noStrike" baseline="0" dirty="0">
                <a:latin typeface="+mn-lt"/>
              </a:rPr>
              <a:t> </a:t>
            </a:r>
          </a:p>
          <a:p>
            <a:pPr algn="l"/>
            <a:endParaRPr lang="cs-CZ" sz="1000" dirty="0">
              <a:latin typeface="+mn-lt"/>
            </a:endParaRPr>
          </a:p>
        </p:txBody>
      </p:sp>
      <p:pic>
        <p:nvPicPr>
          <p:cNvPr id="8" name="Obrázek 7">
            <a:extLst>
              <a:ext uri="{FF2B5EF4-FFF2-40B4-BE49-F238E27FC236}">
                <a16:creationId xmlns:a16="http://schemas.microsoft.com/office/drawing/2014/main" id="{4001A010-F5E4-44A0-942C-0738228C2444}"/>
              </a:ext>
            </a:extLst>
          </p:cNvPr>
          <p:cNvPicPr>
            <a:picLocks noChangeAspect="1"/>
          </p:cNvPicPr>
          <p:nvPr/>
        </p:nvPicPr>
        <p:blipFill>
          <a:blip r:embed="rId4"/>
          <a:stretch>
            <a:fillRect/>
          </a:stretch>
        </p:blipFill>
        <p:spPr>
          <a:xfrm>
            <a:off x="3892492" y="329471"/>
            <a:ext cx="8212647" cy="6529901"/>
          </a:xfrm>
          <a:prstGeom prst="rect">
            <a:avLst/>
          </a:prstGeom>
        </p:spPr>
      </p:pic>
      <p:sp>
        <p:nvSpPr>
          <p:cNvPr id="10" name="TextovéPole 9">
            <a:extLst>
              <a:ext uri="{FF2B5EF4-FFF2-40B4-BE49-F238E27FC236}">
                <a16:creationId xmlns:a16="http://schemas.microsoft.com/office/drawing/2014/main" id="{23483D6C-6247-47CF-9B45-D5D2053BB1AF}"/>
              </a:ext>
            </a:extLst>
          </p:cNvPr>
          <p:cNvSpPr txBox="1"/>
          <p:nvPr/>
        </p:nvSpPr>
        <p:spPr>
          <a:xfrm>
            <a:off x="33731" y="5748571"/>
            <a:ext cx="4318495" cy="553998"/>
          </a:xfrm>
          <a:prstGeom prst="rect">
            <a:avLst/>
          </a:prstGeom>
          <a:noFill/>
        </p:spPr>
        <p:txBody>
          <a:bodyPr wrap="square">
            <a:spAutoFit/>
          </a:bodyPr>
          <a:lstStyle/>
          <a:p>
            <a:r>
              <a:rPr lang="cs-CZ" sz="1000" dirty="0">
                <a:latin typeface="+mn-lt"/>
              </a:rPr>
              <a:t>EEA (2020): </a:t>
            </a:r>
            <a:r>
              <a:rPr lang="en-US" sz="1000" dirty="0">
                <a:latin typeface="+mn-lt"/>
              </a:rPr>
              <a:t>The European environment </a:t>
            </a:r>
            <a:r>
              <a:rPr lang="cs-CZ" sz="1000" dirty="0">
                <a:latin typeface="+mn-lt"/>
              </a:rPr>
              <a:t>- </a:t>
            </a:r>
            <a:r>
              <a:rPr lang="en-US" sz="1000" dirty="0">
                <a:latin typeface="+mn-lt"/>
              </a:rPr>
              <a:t>state and outlook 2020</a:t>
            </a:r>
            <a:r>
              <a:rPr lang="cs-CZ" sz="1000" dirty="0">
                <a:latin typeface="+mn-lt"/>
              </a:rPr>
              <a:t> - </a:t>
            </a:r>
            <a:r>
              <a:rPr lang="en-US" sz="1000" dirty="0">
                <a:latin typeface="+mn-lt"/>
              </a:rPr>
              <a:t>Knowledge for transition to a sustainable Europe</a:t>
            </a:r>
            <a:r>
              <a:rPr lang="cs-CZ" sz="1000" dirty="0">
                <a:latin typeface="+mn-lt"/>
              </a:rPr>
              <a:t>. </a:t>
            </a:r>
            <a:r>
              <a:rPr lang="cs-CZ" sz="1000" dirty="0" err="1">
                <a:latin typeface="+mn-lt"/>
              </a:rPr>
              <a:t>Chapter</a:t>
            </a:r>
            <a:r>
              <a:rPr lang="cs-CZ" sz="1000" dirty="0">
                <a:latin typeface="+mn-lt"/>
              </a:rPr>
              <a:t> 05: Land and </a:t>
            </a:r>
            <a:r>
              <a:rPr lang="cs-CZ" sz="1000" dirty="0" err="1">
                <a:latin typeface="+mn-lt"/>
              </a:rPr>
              <a:t>soil</a:t>
            </a:r>
            <a:r>
              <a:rPr lang="cs-CZ" sz="1000" dirty="0">
                <a:latin typeface="+mn-lt"/>
              </a:rPr>
              <a:t>. ISBN 9789294800909. </a:t>
            </a:r>
            <a:r>
              <a:rPr lang="cs-CZ" sz="1000" dirty="0">
                <a:latin typeface="+mn-lt"/>
                <a:hlinkClick r:id="rId5"/>
              </a:rPr>
              <a:t>https://www.eea.europa.eu/soer/2020</a:t>
            </a:r>
            <a:r>
              <a:rPr lang="cs-CZ" sz="1000" dirty="0">
                <a:latin typeface="+mn-lt"/>
              </a:rPr>
              <a:t> </a:t>
            </a:r>
          </a:p>
        </p:txBody>
      </p:sp>
    </p:spTree>
    <p:extLst>
      <p:ext uri="{BB962C8B-B14F-4D97-AF65-F5344CB8AC3E}">
        <p14:creationId xmlns:p14="http://schemas.microsoft.com/office/powerpoint/2010/main" val="335528121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26D27D-6FE9-4CD6-88D2-4DB096A99D39}"/>
              </a:ext>
            </a:extLst>
          </p:cNvPr>
          <p:cNvSpPr>
            <a:spLocks noGrp="1"/>
          </p:cNvSpPr>
          <p:nvPr>
            <p:ph type="title"/>
          </p:nvPr>
        </p:nvSpPr>
        <p:spPr/>
        <p:txBody>
          <a:bodyPr/>
          <a:lstStyle/>
          <a:p>
            <a:r>
              <a:rPr lang="cs-CZ" dirty="0"/>
              <a:t>Obsah - 2</a:t>
            </a:r>
          </a:p>
        </p:txBody>
      </p:sp>
      <p:sp>
        <p:nvSpPr>
          <p:cNvPr id="3" name="Zástupný obsah 2">
            <a:extLst>
              <a:ext uri="{FF2B5EF4-FFF2-40B4-BE49-F238E27FC236}">
                <a16:creationId xmlns:a16="http://schemas.microsoft.com/office/drawing/2014/main" id="{82982DBB-7257-466C-8519-296C57641CDD}"/>
              </a:ext>
            </a:extLst>
          </p:cNvPr>
          <p:cNvSpPr>
            <a:spLocks noGrp="1"/>
          </p:cNvSpPr>
          <p:nvPr>
            <p:ph idx="1"/>
          </p:nvPr>
        </p:nvSpPr>
        <p:spPr/>
        <p:txBody>
          <a:bodyPr/>
          <a:lstStyle/>
          <a:p>
            <a:pPr marL="0" indent="0">
              <a:buNone/>
            </a:pPr>
            <a:r>
              <a:rPr lang="cs-CZ" sz="2800" b="1" dirty="0">
                <a:solidFill>
                  <a:srgbClr val="0000DC"/>
                </a:solidFill>
              </a:rPr>
              <a:t>Ohrožení a kontaminace půd</a:t>
            </a:r>
          </a:p>
          <a:p>
            <a:r>
              <a:rPr lang="cs-CZ" sz="2000" dirty="0"/>
              <a:t>Ohrožení půdy a její degradace, typy degradace, eroze, zábory, ztráta organické hmoty, kontaminace a další typy degradace</a:t>
            </a:r>
          </a:p>
          <a:p>
            <a:r>
              <a:rPr lang="cs-CZ" sz="2000" dirty="0"/>
              <a:t>Plošné a ekonomické rozsahy degradace půd, food </a:t>
            </a:r>
            <a:r>
              <a:rPr lang="cs-CZ" sz="2000" dirty="0" err="1"/>
              <a:t>security</a:t>
            </a:r>
            <a:r>
              <a:rPr lang="cs-CZ" sz="2000" dirty="0"/>
              <a:t>/</a:t>
            </a:r>
            <a:r>
              <a:rPr lang="cs-CZ" sz="2000" dirty="0" err="1"/>
              <a:t>safety</a:t>
            </a:r>
            <a:r>
              <a:rPr lang="cs-CZ" sz="2000" dirty="0"/>
              <a:t>, prognózy</a:t>
            </a:r>
          </a:p>
          <a:p>
            <a:r>
              <a:rPr lang="cs-CZ" sz="2000" dirty="0"/>
              <a:t>Dopady degradace půdy</a:t>
            </a:r>
          </a:p>
          <a:p>
            <a:r>
              <a:rPr lang="cs-CZ" sz="2000" dirty="0"/>
              <a:t>Kontaminace půd, její typy, rozsah a její důsledky, kontaminovaná místa v ČR a ve světě, hlavní příčiny kontaminace půd, hlavní typy kontaminantů (těžké kovy, </a:t>
            </a:r>
            <a:r>
              <a:rPr lang="cs-CZ" sz="2000" dirty="0" err="1"/>
              <a:t>POPs</a:t>
            </a:r>
            <a:r>
              <a:rPr lang="cs-CZ" sz="2000" dirty="0"/>
              <a:t>, pesticidy, další polutanty) jejich zdroje, základní informace o osudu polutantů v půdě, </a:t>
            </a:r>
            <a:r>
              <a:rPr lang="cs-CZ" sz="2000" dirty="0" err="1"/>
              <a:t>biodostupnost</a:t>
            </a:r>
            <a:r>
              <a:rPr lang="cs-CZ" sz="2000" dirty="0"/>
              <a:t> a její role v rizicích kontaminace</a:t>
            </a:r>
          </a:p>
        </p:txBody>
      </p:sp>
      <p:sp>
        <p:nvSpPr>
          <p:cNvPr id="4" name="Zástupný symbol pro číslo snímku 3">
            <a:extLst>
              <a:ext uri="{FF2B5EF4-FFF2-40B4-BE49-F238E27FC236}">
                <a16:creationId xmlns:a16="http://schemas.microsoft.com/office/drawing/2014/main" id="{4F0378E5-DC35-4B77-8C93-3EAD388D1F79}"/>
              </a:ext>
            </a:extLst>
          </p:cNvPr>
          <p:cNvSpPr>
            <a:spLocks noGrp="1"/>
          </p:cNvSpPr>
          <p:nvPr>
            <p:ph type="sldNum" sz="quarter" idx="10"/>
          </p:nvPr>
        </p:nvSpPr>
        <p:spPr/>
        <p:txBody>
          <a:bodyPr/>
          <a:lstStyle/>
          <a:p>
            <a:pPr>
              <a:defRPr/>
            </a:pPr>
            <a:fld id="{4E12630B-17A9-44AC-A5BE-0FEBEDB0B5E8}" type="slidenum">
              <a:rPr lang="cs-CZ" altLang="cs-CZ" noProof="0" smtClean="0"/>
              <a:pPr>
                <a:defRPr/>
              </a:pPr>
              <a:t>2</a:t>
            </a:fld>
            <a:endParaRPr lang="cs-CZ" altLang="cs-CZ" noProof="0" dirty="0"/>
          </a:p>
        </p:txBody>
      </p:sp>
    </p:spTree>
    <p:extLst>
      <p:ext uri="{BB962C8B-B14F-4D97-AF65-F5344CB8AC3E}">
        <p14:creationId xmlns:p14="http://schemas.microsoft.com/office/powerpoint/2010/main" val="82118979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Zábory půd</a:t>
            </a:r>
            <a:endParaRPr lang="en-US" dirty="0"/>
          </a:p>
        </p:txBody>
      </p:sp>
      <p:sp>
        <p:nvSpPr>
          <p:cNvPr id="6" name="Zástupný symbol pro obsah 5"/>
          <p:cNvSpPr>
            <a:spLocks noGrp="1"/>
          </p:cNvSpPr>
          <p:nvPr>
            <p:ph idx="1"/>
          </p:nvPr>
        </p:nvSpPr>
        <p:spPr/>
        <p:txBody>
          <a:bodyPr/>
          <a:lstStyle/>
          <a:p>
            <a:r>
              <a:rPr lang="cs-CZ" sz="1800" dirty="0">
                <a:effectLst>
                  <a:outerShdw blurRad="38100" dist="38100" dir="2700000" algn="tl">
                    <a:srgbClr val="000000">
                      <a:alpha val="43137"/>
                    </a:srgbClr>
                  </a:outerShdw>
                </a:effectLst>
                <a:latin typeface="Arial" charset="0"/>
              </a:rPr>
              <a:t>Nepropustné překrývání povrchu půdy (zábory) jsou též definovány jako jeden ze tří hlavních negativních procesů působících na půdu v ČR.</a:t>
            </a:r>
          </a:p>
          <a:p>
            <a:r>
              <a:rPr lang="cs-CZ" sz="1800" dirty="0">
                <a:effectLst>
                  <a:outerShdw blurRad="38100" dist="38100" dir="2700000" algn="tl">
                    <a:srgbClr val="000000">
                      <a:alpha val="43137"/>
                    </a:srgbClr>
                  </a:outerShdw>
                </a:effectLst>
                <a:latin typeface="Arial" charset="0"/>
              </a:rPr>
              <a:t>Zábor půd, především pro stavební účely je většinou nevratným procesem, který podstatně omezuje nebo úplně odstraňuje plnění funkcí půdy</a:t>
            </a:r>
          </a:p>
          <a:p>
            <a:r>
              <a:rPr lang="cs-CZ" sz="1800" dirty="0">
                <a:effectLst>
                  <a:outerShdw blurRad="38100" dist="38100" dir="2700000" algn="tl">
                    <a:srgbClr val="000000">
                      <a:alpha val="43137"/>
                    </a:srgbClr>
                  </a:outerShdw>
                </a:effectLst>
                <a:latin typeface="Arial" charset="0"/>
              </a:rPr>
              <a:t>Odhadované plochy záboru v ha za 1 den: </a:t>
            </a:r>
          </a:p>
          <a:p>
            <a:pPr lvl="1"/>
            <a:r>
              <a:rPr lang="cs-CZ" sz="1400" dirty="0">
                <a:effectLst>
                  <a:outerShdw blurRad="38100" dist="38100" dir="2700000" algn="tl">
                    <a:srgbClr val="000000">
                      <a:alpha val="43137"/>
                    </a:srgbClr>
                  </a:outerShdw>
                </a:effectLst>
                <a:latin typeface="Arial" charset="0"/>
              </a:rPr>
              <a:t>EU 275</a:t>
            </a:r>
          </a:p>
          <a:p>
            <a:pPr lvl="1"/>
            <a:r>
              <a:rPr lang="cs-CZ" sz="1400" dirty="0">
                <a:effectLst>
                  <a:outerShdw blurRad="38100" dist="38100" dir="2700000" algn="tl">
                    <a:srgbClr val="000000">
                      <a:alpha val="43137"/>
                    </a:srgbClr>
                  </a:outerShdw>
                </a:effectLst>
                <a:latin typeface="Arial" charset="0"/>
              </a:rPr>
              <a:t>Německo 130 </a:t>
            </a:r>
          </a:p>
          <a:p>
            <a:pPr lvl="1"/>
            <a:r>
              <a:rPr lang="cs-CZ" sz="1400" dirty="0">
                <a:effectLst>
                  <a:outerShdw blurRad="38100" dist="38100" dir="2700000" algn="tl">
                    <a:srgbClr val="000000">
                      <a:alpha val="43137"/>
                    </a:srgbClr>
                  </a:outerShdw>
                </a:effectLst>
                <a:latin typeface="Arial" charset="0"/>
              </a:rPr>
              <a:t>Rakousko 35 </a:t>
            </a:r>
          </a:p>
          <a:p>
            <a:pPr lvl="1"/>
            <a:r>
              <a:rPr lang="cs-CZ" sz="1400" dirty="0">
                <a:effectLst>
                  <a:outerShdw blurRad="38100" dist="38100" dir="2700000" algn="tl">
                    <a:srgbClr val="000000">
                      <a:alpha val="43137"/>
                    </a:srgbClr>
                  </a:outerShdw>
                </a:effectLst>
                <a:latin typeface="Arial" charset="0"/>
              </a:rPr>
              <a:t>Holandsko 35</a:t>
            </a:r>
          </a:p>
          <a:p>
            <a:pPr lvl="1"/>
            <a:r>
              <a:rPr lang="cs-CZ" sz="1400" dirty="0">
                <a:effectLst>
                  <a:outerShdw blurRad="38100" dist="38100" dir="2700000" algn="tl">
                    <a:srgbClr val="000000">
                      <a:alpha val="43137"/>
                    </a:srgbClr>
                  </a:outerShdw>
                </a:effectLst>
                <a:latin typeface="Arial" charset="0"/>
              </a:rPr>
              <a:t>Švýcarsko 10</a:t>
            </a:r>
          </a:p>
          <a:p>
            <a:pPr lvl="1"/>
            <a:r>
              <a:rPr lang="cs-CZ" sz="1400" dirty="0">
                <a:effectLst>
                  <a:outerShdw blurRad="38100" dist="38100" dir="2700000" algn="tl">
                    <a:srgbClr val="000000">
                      <a:alpha val="43137"/>
                    </a:srgbClr>
                  </a:outerShdw>
                </a:effectLst>
                <a:latin typeface="Arial" charset="0"/>
              </a:rPr>
              <a:t>ČR 6-7 ha</a:t>
            </a:r>
          </a:p>
        </p:txBody>
      </p:sp>
      <p:pic>
        <p:nvPicPr>
          <p:cNvPr id="105474" name="Picture 2" descr="soil sealing"/>
          <p:cNvPicPr>
            <a:picLocks noChangeAspect="1" noChangeArrowheads="1"/>
          </p:cNvPicPr>
          <p:nvPr/>
        </p:nvPicPr>
        <p:blipFill>
          <a:blip r:embed="rId3" cstate="print"/>
          <a:srcRect/>
          <a:stretch>
            <a:fillRect/>
          </a:stretch>
        </p:blipFill>
        <p:spPr bwMode="auto">
          <a:xfrm>
            <a:off x="4191000" y="4324350"/>
            <a:ext cx="3810000" cy="2533651"/>
          </a:xfrm>
          <a:prstGeom prst="rect">
            <a:avLst/>
          </a:prstGeom>
          <a:ln>
            <a:noFill/>
          </a:ln>
          <a:effectLst>
            <a:outerShdw blurRad="292100" dist="139700" dir="2700000" algn="tl" rotWithShape="0">
              <a:srgbClr val="333333">
                <a:alpha val="65000"/>
              </a:srgbClr>
            </a:outerShdw>
          </a:effectLst>
        </p:spPr>
      </p:pic>
      <p:pic>
        <p:nvPicPr>
          <p:cNvPr id="105478" name="Picture 6" descr="http://i.idnes.cz/10/021/cl6/JB30ebba_08KWR14A.jpg"/>
          <p:cNvPicPr>
            <a:picLocks noChangeAspect="1" noChangeArrowheads="1"/>
          </p:cNvPicPr>
          <p:nvPr/>
        </p:nvPicPr>
        <p:blipFill>
          <a:blip r:embed="rId4" cstate="print"/>
          <a:srcRect/>
          <a:stretch>
            <a:fillRect/>
          </a:stretch>
        </p:blipFill>
        <p:spPr bwMode="auto">
          <a:xfrm>
            <a:off x="6553200" y="3200401"/>
            <a:ext cx="3581400" cy="18702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352373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77B2E4-9002-4EB0-AED7-EE5E6A689FAD}"/>
              </a:ext>
            </a:extLst>
          </p:cNvPr>
          <p:cNvSpPr>
            <a:spLocks noGrp="1"/>
          </p:cNvSpPr>
          <p:nvPr>
            <p:ph type="title"/>
          </p:nvPr>
        </p:nvSpPr>
        <p:spPr>
          <a:xfrm>
            <a:off x="5275993" y="329472"/>
            <a:ext cx="6239732" cy="737327"/>
          </a:xfrm>
        </p:spPr>
        <p:txBody>
          <a:bodyPr/>
          <a:lstStyle/>
          <a:p>
            <a:r>
              <a:rPr lang="cs-CZ" dirty="0"/>
              <a:t>Odlesňování</a:t>
            </a:r>
          </a:p>
        </p:txBody>
      </p:sp>
      <p:sp>
        <p:nvSpPr>
          <p:cNvPr id="4" name="Zástupný symbol pro číslo snímku 3">
            <a:extLst>
              <a:ext uri="{FF2B5EF4-FFF2-40B4-BE49-F238E27FC236}">
                <a16:creationId xmlns:a16="http://schemas.microsoft.com/office/drawing/2014/main" id="{D753ECCB-B24C-417B-808D-5F07B623E2EB}"/>
              </a:ext>
            </a:extLst>
          </p:cNvPr>
          <p:cNvSpPr>
            <a:spLocks noGrp="1"/>
          </p:cNvSpPr>
          <p:nvPr>
            <p:ph type="sldNum" sz="quarter" idx="10"/>
          </p:nvPr>
        </p:nvSpPr>
        <p:spPr/>
        <p:txBody>
          <a:bodyPr/>
          <a:lstStyle/>
          <a:p>
            <a:pPr>
              <a:defRPr/>
            </a:pPr>
            <a:fld id="{4E12630B-17A9-44AC-A5BE-0FEBEDB0B5E8}" type="slidenum">
              <a:rPr lang="cs-CZ" altLang="cs-CZ" noProof="0" smtClean="0"/>
              <a:pPr>
                <a:defRPr/>
              </a:pPr>
              <a:t>21</a:t>
            </a:fld>
            <a:endParaRPr lang="cs-CZ" altLang="cs-CZ" noProof="0" dirty="0"/>
          </a:p>
        </p:txBody>
      </p:sp>
      <p:pic>
        <p:nvPicPr>
          <p:cNvPr id="6" name="Obrázek 5">
            <a:extLst>
              <a:ext uri="{FF2B5EF4-FFF2-40B4-BE49-F238E27FC236}">
                <a16:creationId xmlns:a16="http://schemas.microsoft.com/office/drawing/2014/main" id="{20C2F6CD-79D6-40AB-BBF3-1F4703D45B09}"/>
              </a:ext>
            </a:extLst>
          </p:cNvPr>
          <p:cNvPicPr>
            <a:picLocks noChangeAspect="1"/>
          </p:cNvPicPr>
          <p:nvPr/>
        </p:nvPicPr>
        <p:blipFill>
          <a:blip r:embed="rId2"/>
          <a:stretch>
            <a:fillRect/>
          </a:stretch>
        </p:blipFill>
        <p:spPr>
          <a:xfrm>
            <a:off x="0" y="-24355"/>
            <a:ext cx="5275993" cy="6858000"/>
          </a:xfrm>
          <a:prstGeom prst="rect">
            <a:avLst/>
          </a:prstGeom>
        </p:spPr>
      </p:pic>
      <p:sp>
        <p:nvSpPr>
          <p:cNvPr id="12" name="TextovéPole 11">
            <a:extLst>
              <a:ext uri="{FF2B5EF4-FFF2-40B4-BE49-F238E27FC236}">
                <a16:creationId xmlns:a16="http://schemas.microsoft.com/office/drawing/2014/main" id="{B983C3D2-A3D0-4E79-846E-B826561B48F2}"/>
              </a:ext>
            </a:extLst>
          </p:cNvPr>
          <p:cNvSpPr txBox="1"/>
          <p:nvPr/>
        </p:nvSpPr>
        <p:spPr>
          <a:xfrm>
            <a:off x="5275993" y="6174815"/>
            <a:ext cx="3048699" cy="553998"/>
          </a:xfrm>
          <a:prstGeom prst="rect">
            <a:avLst/>
          </a:prstGeom>
          <a:noFill/>
        </p:spPr>
        <p:txBody>
          <a:bodyPr wrap="square">
            <a:spAutoFit/>
          </a:bodyPr>
          <a:lstStyle/>
          <a:p>
            <a:r>
              <a:rPr lang="cs-CZ" sz="1000" dirty="0">
                <a:latin typeface="+mn-lt"/>
              </a:rPr>
              <a:t>JRC (2016): </a:t>
            </a:r>
            <a:r>
              <a:rPr lang="cs-CZ" sz="1000" dirty="0" err="1">
                <a:latin typeface="+mn-lt"/>
              </a:rPr>
              <a:t>Global</a:t>
            </a:r>
            <a:r>
              <a:rPr lang="cs-CZ" sz="1000" dirty="0">
                <a:latin typeface="+mn-lt"/>
              </a:rPr>
              <a:t> </a:t>
            </a:r>
            <a:r>
              <a:rPr lang="cs-CZ" sz="1000" dirty="0" err="1">
                <a:latin typeface="+mn-lt"/>
              </a:rPr>
              <a:t>Soil</a:t>
            </a:r>
            <a:r>
              <a:rPr lang="cs-CZ" sz="1000" dirty="0">
                <a:latin typeface="+mn-lt"/>
              </a:rPr>
              <a:t> Biodiversity Atlas. </a:t>
            </a:r>
            <a:r>
              <a:rPr lang="cs-CZ" sz="1000" dirty="0">
                <a:latin typeface="+mn-lt"/>
                <a:hlinkClick r:id="rId3"/>
              </a:rPr>
              <a:t>https://esdac.jrc.ec.europa.eu/content/global-soil-biodiversity-atlas</a:t>
            </a:r>
            <a:endParaRPr lang="cs-CZ" sz="1000" dirty="0">
              <a:latin typeface="+mn-lt"/>
            </a:endParaRPr>
          </a:p>
        </p:txBody>
      </p:sp>
      <p:pic>
        <p:nvPicPr>
          <p:cNvPr id="9" name="Obrázek 8">
            <a:extLst>
              <a:ext uri="{FF2B5EF4-FFF2-40B4-BE49-F238E27FC236}">
                <a16:creationId xmlns:a16="http://schemas.microsoft.com/office/drawing/2014/main" id="{6715AAA9-92B3-4348-91CB-A0806D29BF1E}"/>
              </a:ext>
            </a:extLst>
          </p:cNvPr>
          <p:cNvPicPr>
            <a:picLocks noChangeAspect="1"/>
          </p:cNvPicPr>
          <p:nvPr/>
        </p:nvPicPr>
        <p:blipFill>
          <a:blip r:embed="rId4"/>
          <a:stretch>
            <a:fillRect/>
          </a:stretch>
        </p:blipFill>
        <p:spPr>
          <a:xfrm>
            <a:off x="5275993" y="1066799"/>
            <a:ext cx="2485830" cy="4824149"/>
          </a:xfrm>
          <a:prstGeom prst="rect">
            <a:avLst/>
          </a:prstGeom>
        </p:spPr>
      </p:pic>
      <p:pic>
        <p:nvPicPr>
          <p:cNvPr id="11" name="Obrázek 10">
            <a:extLst>
              <a:ext uri="{FF2B5EF4-FFF2-40B4-BE49-F238E27FC236}">
                <a16:creationId xmlns:a16="http://schemas.microsoft.com/office/drawing/2014/main" id="{897F56A6-378D-4426-B0DA-86D247FE3D84}"/>
              </a:ext>
            </a:extLst>
          </p:cNvPr>
          <p:cNvPicPr>
            <a:picLocks noChangeAspect="1"/>
          </p:cNvPicPr>
          <p:nvPr/>
        </p:nvPicPr>
        <p:blipFill>
          <a:blip r:embed="rId5"/>
          <a:stretch>
            <a:fillRect/>
          </a:stretch>
        </p:blipFill>
        <p:spPr>
          <a:xfrm>
            <a:off x="7765431" y="1104036"/>
            <a:ext cx="4287294" cy="2666344"/>
          </a:xfrm>
          <a:prstGeom prst="rect">
            <a:avLst/>
          </a:prstGeom>
        </p:spPr>
      </p:pic>
      <p:pic>
        <p:nvPicPr>
          <p:cNvPr id="13" name="Obrázek 12" descr="01-009.jpg">
            <a:extLst>
              <a:ext uri="{FF2B5EF4-FFF2-40B4-BE49-F238E27FC236}">
                <a16:creationId xmlns:a16="http://schemas.microsoft.com/office/drawing/2014/main" id="{2BF0AD60-EADA-450E-9ABF-8916AEC5B61F}"/>
              </a:ext>
            </a:extLst>
          </p:cNvPr>
          <p:cNvPicPr/>
          <p:nvPr/>
        </p:nvPicPr>
        <p:blipFill>
          <a:blip r:embed="rId6" cstate="print"/>
          <a:stretch>
            <a:fillRect/>
          </a:stretch>
        </p:blipFill>
        <p:spPr>
          <a:xfrm>
            <a:off x="8743578" y="5142959"/>
            <a:ext cx="3417116" cy="1690686"/>
          </a:xfrm>
          <a:prstGeom prst="rect">
            <a:avLst/>
          </a:prstGeom>
        </p:spPr>
      </p:pic>
      <p:sp>
        <p:nvSpPr>
          <p:cNvPr id="14" name="Obdélník 13">
            <a:extLst>
              <a:ext uri="{FF2B5EF4-FFF2-40B4-BE49-F238E27FC236}">
                <a16:creationId xmlns:a16="http://schemas.microsoft.com/office/drawing/2014/main" id="{B621AE34-8FA3-4820-9A49-620B96251AC5}"/>
              </a:ext>
            </a:extLst>
          </p:cNvPr>
          <p:cNvSpPr/>
          <p:nvPr/>
        </p:nvSpPr>
        <p:spPr>
          <a:xfrm>
            <a:off x="8813836" y="6423001"/>
            <a:ext cx="3276600" cy="400110"/>
          </a:xfrm>
          <a:prstGeom prst="rect">
            <a:avLst/>
          </a:prstGeom>
        </p:spPr>
        <p:txBody>
          <a:bodyPr wrap="square">
            <a:spAutoFit/>
          </a:bodyPr>
          <a:lstStyle/>
          <a:p>
            <a:r>
              <a:rPr lang="cs-CZ" sz="1000" u="sng" dirty="0">
                <a:hlinkClick r:id="rId7"/>
              </a:rPr>
              <a:t>http://www.</a:t>
            </a:r>
            <a:r>
              <a:rPr lang="cs-CZ" sz="1000" u="sng" dirty="0" err="1">
                <a:hlinkClick r:id="rId7"/>
              </a:rPr>
              <a:t>desdemonadespair.net</a:t>
            </a:r>
            <a:r>
              <a:rPr lang="cs-CZ" sz="1000" u="sng" dirty="0">
                <a:hlinkClick r:id="rId7"/>
              </a:rPr>
              <a:t>/2012/08/image-</a:t>
            </a:r>
            <a:r>
              <a:rPr lang="cs-CZ" sz="1000" u="sng" dirty="0" err="1">
                <a:hlinkClick r:id="rId7"/>
              </a:rPr>
              <a:t>of</a:t>
            </a:r>
            <a:r>
              <a:rPr lang="cs-CZ" sz="1000" u="sng" dirty="0">
                <a:hlinkClick r:id="rId7"/>
              </a:rPr>
              <a:t>-</a:t>
            </a:r>
            <a:r>
              <a:rPr lang="cs-CZ" sz="1000" u="sng" dirty="0" err="1">
                <a:hlinkClick r:id="rId7"/>
              </a:rPr>
              <a:t>day</a:t>
            </a:r>
            <a:r>
              <a:rPr lang="cs-CZ" sz="1000" u="sng" dirty="0">
                <a:hlinkClick r:id="rId7"/>
              </a:rPr>
              <a:t>-</a:t>
            </a:r>
            <a:r>
              <a:rPr lang="cs-CZ" sz="1000" u="sng" dirty="0" err="1">
                <a:hlinkClick r:id="rId7"/>
              </a:rPr>
              <a:t>satellite</a:t>
            </a:r>
            <a:r>
              <a:rPr lang="cs-CZ" sz="1000" u="sng" dirty="0">
                <a:hlinkClick r:id="rId7"/>
              </a:rPr>
              <a:t>-</a:t>
            </a:r>
            <a:r>
              <a:rPr lang="cs-CZ" sz="1000" u="sng" dirty="0" err="1">
                <a:hlinkClick r:id="rId7"/>
              </a:rPr>
              <a:t>view</a:t>
            </a:r>
            <a:r>
              <a:rPr lang="cs-CZ" sz="1000" u="sng" dirty="0">
                <a:hlinkClick r:id="rId7"/>
              </a:rPr>
              <a:t>-</a:t>
            </a:r>
            <a:r>
              <a:rPr lang="cs-CZ" sz="1000" u="sng" dirty="0" err="1">
                <a:hlinkClick r:id="rId7"/>
              </a:rPr>
              <a:t>of.html</a:t>
            </a:r>
            <a:r>
              <a:rPr lang="cs-CZ" sz="1000" dirty="0"/>
              <a:t> </a:t>
            </a:r>
          </a:p>
        </p:txBody>
      </p:sp>
      <p:sp>
        <p:nvSpPr>
          <p:cNvPr id="15" name="TextovéPole 14">
            <a:extLst>
              <a:ext uri="{FF2B5EF4-FFF2-40B4-BE49-F238E27FC236}">
                <a16:creationId xmlns:a16="http://schemas.microsoft.com/office/drawing/2014/main" id="{09B3ACC6-C25A-4339-A6C8-821C8CF5CD9D}"/>
              </a:ext>
            </a:extLst>
          </p:cNvPr>
          <p:cNvSpPr txBox="1"/>
          <p:nvPr/>
        </p:nvSpPr>
        <p:spPr>
          <a:xfrm>
            <a:off x="8772382" y="5090483"/>
            <a:ext cx="857927" cy="461665"/>
          </a:xfrm>
          <a:prstGeom prst="rect">
            <a:avLst/>
          </a:prstGeom>
          <a:noFill/>
        </p:spPr>
        <p:txBody>
          <a:bodyPr wrap="none" rtlCol="0">
            <a:spAutoFit/>
          </a:bodyPr>
          <a:lstStyle/>
          <a:p>
            <a:r>
              <a:rPr lang="cs-CZ" dirty="0"/>
              <a:t>1975</a:t>
            </a:r>
          </a:p>
        </p:txBody>
      </p:sp>
      <p:sp>
        <p:nvSpPr>
          <p:cNvPr id="16" name="TextovéPole 15">
            <a:extLst>
              <a:ext uri="{FF2B5EF4-FFF2-40B4-BE49-F238E27FC236}">
                <a16:creationId xmlns:a16="http://schemas.microsoft.com/office/drawing/2014/main" id="{7F1B62C3-6FD3-44C4-89C7-7E4E28E12D2A}"/>
              </a:ext>
            </a:extLst>
          </p:cNvPr>
          <p:cNvSpPr txBox="1"/>
          <p:nvPr/>
        </p:nvSpPr>
        <p:spPr>
          <a:xfrm>
            <a:off x="10542909" y="5073129"/>
            <a:ext cx="857927" cy="461665"/>
          </a:xfrm>
          <a:prstGeom prst="rect">
            <a:avLst/>
          </a:prstGeom>
          <a:noFill/>
        </p:spPr>
        <p:txBody>
          <a:bodyPr wrap="none" rtlCol="0">
            <a:spAutoFit/>
          </a:bodyPr>
          <a:lstStyle/>
          <a:p>
            <a:r>
              <a:rPr lang="cs-CZ" dirty="0"/>
              <a:t>2012</a:t>
            </a:r>
          </a:p>
        </p:txBody>
      </p:sp>
      <p:sp>
        <p:nvSpPr>
          <p:cNvPr id="3" name="TextovéPole 2">
            <a:extLst>
              <a:ext uri="{FF2B5EF4-FFF2-40B4-BE49-F238E27FC236}">
                <a16:creationId xmlns:a16="http://schemas.microsoft.com/office/drawing/2014/main" id="{B42C88ED-4179-4852-B4D5-9360D1DE51EB}"/>
              </a:ext>
            </a:extLst>
          </p:cNvPr>
          <p:cNvSpPr txBox="1"/>
          <p:nvPr/>
        </p:nvSpPr>
        <p:spPr>
          <a:xfrm>
            <a:off x="8861701" y="248470"/>
            <a:ext cx="1537216" cy="338554"/>
          </a:xfrm>
          <a:prstGeom prst="rect">
            <a:avLst/>
          </a:prstGeom>
          <a:noFill/>
        </p:spPr>
        <p:txBody>
          <a:bodyPr wrap="none" rtlCol="0">
            <a:spAutoFit/>
          </a:bodyPr>
          <a:lstStyle/>
          <a:p>
            <a:r>
              <a:rPr lang="cs-CZ" sz="1600" dirty="0"/>
              <a:t>cca 13 mil ha/r</a:t>
            </a:r>
          </a:p>
        </p:txBody>
      </p:sp>
    </p:spTree>
    <p:extLst>
      <p:ext uri="{BB962C8B-B14F-4D97-AF65-F5344CB8AC3E}">
        <p14:creationId xmlns:p14="http://schemas.microsoft.com/office/powerpoint/2010/main" val="44617783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A4E9F0-F879-48F9-953C-E5906B933C1C}"/>
              </a:ext>
            </a:extLst>
          </p:cNvPr>
          <p:cNvSpPr>
            <a:spLocks noGrp="1"/>
          </p:cNvSpPr>
          <p:nvPr>
            <p:ph type="title"/>
          </p:nvPr>
        </p:nvSpPr>
        <p:spPr/>
        <p:txBody>
          <a:bodyPr/>
          <a:lstStyle/>
          <a:p>
            <a:r>
              <a:rPr lang="cs-CZ" dirty="0"/>
              <a:t>Intenzifikace zemědělství</a:t>
            </a:r>
          </a:p>
        </p:txBody>
      </p:sp>
      <p:pic>
        <p:nvPicPr>
          <p:cNvPr id="6" name="Zástupný obsah 5">
            <a:extLst>
              <a:ext uri="{FF2B5EF4-FFF2-40B4-BE49-F238E27FC236}">
                <a16:creationId xmlns:a16="http://schemas.microsoft.com/office/drawing/2014/main" id="{74777822-1C63-4A0B-8A43-AFF7377674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978" y="1593908"/>
            <a:ext cx="6856139" cy="4839628"/>
          </a:xfrm>
        </p:spPr>
      </p:pic>
      <p:sp>
        <p:nvSpPr>
          <p:cNvPr id="4" name="Zástupný symbol pro číslo snímku 3">
            <a:extLst>
              <a:ext uri="{FF2B5EF4-FFF2-40B4-BE49-F238E27FC236}">
                <a16:creationId xmlns:a16="http://schemas.microsoft.com/office/drawing/2014/main" id="{60E79ED7-C651-45A7-9EC0-1950F3375349}"/>
              </a:ext>
            </a:extLst>
          </p:cNvPr>
          <p:cNvSpPr>
            <a:spLocks noGrp="1"/>
          </p:cNvSpPr>
          <p:nvPr>
            <p:ph type="sldNum" sz="quarter" idx="10"/>
          </p:nvPr>
        </p:nvSpPr>
        <p:spPr/>
        <p:txBody>
          <a:bodyPr/>
          <a:lstStyle/>
          <a:p>
            <a:pPr>
              <a:defRPr/>
            </a:pPr>
            <a:fld id="{4E12630B-17A9-44AC-A5BE-0FEBEDB0B5E8}" type="slidenum">
              <a:rPr lang="cs-CZ" altLang="cs-CZ" noProof="0" smtClean="0"/>
              <a:pPr>
                <a:defRPr/>
              </a:pPr>
              <a:t>22</a:t>
            </a:fld>
            <a:endParaRPr lang="cs-CZ" altLang="cs-CZ" noProof="0" dirty="0"/>
          </a:p>
        </p:txBody>
      </p:sp>
      <p:sp>
        <p:nvSpPr>
          <p:cNvPr id="7" name="TextovéPole 6">
            <a:extLst>
              <a:ext uri="{FF2B5EF4-FFF2-40B4-BE49-F238E27FC236}">
                <a16:creationId xmlns:a16="http://schemas.microsoft.com/office/drawing/2014/main" id="{32857E43-0477-434D-8865-1BD5B822D4EE}"/>
              </a:ext>
            </a:extLst>
          </p:cNvPr>
          <p:cNvSpPr txBox="1"/>
          <p:nvPr/>
        </p:nvSpPr>
        <p:spPr>
          <a:xfrm>
            <a:off x="3724554" y="6433536"/>
            <a:ext cx="3596780" cy="338554"/>
          </a:xfrm>
          <a:prstGeom prst="rect">
            <a:avLst/>
          </a:prstGeom>
          <a:noFill/>
        </p:spPr>
        <p:txBody>
          <a:bodyPr wrap="square">
            <a:spAutoFit/>
          </a:bodyPr>
          <a:lstStyle/>
          <a:p>
            <a:r>
              <a:rPr lang="cs-CZ" sz="1600" dirty="0">
                <a:hlinkClick r:id="rId3"/>
              </a:rPr>
              <a:t>https://ourworldindata.org/land-use</a:t>
            </a:r>
            <a:r>
              <a:rPr lang="cs-CZ" sz="1600" dirty="0"/>
              <a:t> </a:t>
            </a:r>
          </a:p>
        </p:txBody>
      </p:sp>
      <p:sp>
        <p:nvSpPr>
          <p:cNvPr id="8" name="TextovéPole 7">
            <a:extLst>
              <a:ext uri="{FF2B5EF4-FFF2-40B4-BE49-F238E27FC236}">
                <a16:creationId xmlns:a16="http://schemas.microsoft.com/office/drawing/2014/main" id="{E95FC4DF-E87C-4840-ADD4-4BFBAEB5BF61}"/>
              </a:ext>
            </a:extLst>
          </p:cNvPr>
          <p:cNvSpPr txBox="1"/>
          <p:nvPr/>
        </p:nvSpPr>
        <p:spPr>
          <a:xfrm>
            <a:off x="7766922" y="6039868"/>
            <a:ext cx="4285803" cy="400110"/>
          </a:xfrm>
          <a:prstGeom prst="rect">
            <a:avLst/>
          </a:prstGeom>
          <a:noFill/>
        </p:spPr>
        <p:txBody>
          <a:bodyPr wrap="square">
            <a:spAutoFit/>
          </a:bodyPr>
          <a:lstStyle/>
          <a:p>
            <a:r>
              <a:rPr lang="en-US" sz="1000" dirty="0"/>
              <a:t>UNEP (2014)</a:t>
            </a:r>
            <a:r>
              <a:rPr lang="cs-CZ" sz="1000" dirty="0"/>
              <a:t>: </a:t>
            </a:r>
            <a:r>
              <a:rPr lang="en-US" sz="1000" dirty="0"/>
              <a:t>Assessing Global Land Use: Balancing Consumption with</a:t>
            </a:r>
            <a:r>
              <a:rPr lang="cs-CZ" sz="1000" dirty="0"/>
              <a:t> </a:t>
            </a:r>
            <a:r>
              <a:rPr lang="en-US" sz="1000" dirty="0"/>
              <a:t>Sustainable Supply. </a:t>
            </a:r>
            <a:r>
              <a:rPr lang="en-US" sz="1000" dirty="0">
                <a:hlinkClick r:id="rId4"/>
              </a:rPr>
              <a:t>https://wedocs.unep.org/handle/20.500.11822/8861</a:t>
            </a:r>
            <a:r>
              <a:rPr lang="cs-CZ" sz="1000" dirty="0"/>
              <a:t> </a:t>
            </a:r>
          </a:p>
        </p:txBody>
      </p:sp>
      <p:pic>
        <p:nvPicPr>
          <p:cNvPr id="10" name="Obrázek 9">
            <a:extLst>
              <a:ext uri="{FF2B5EF4-FFF2-40B4-BE49-F238E27FC236}">
                <a16:creationId xmlns:a16="http://schemas.microsoft.com/office/drawing/2014/main" id="{9718E8F1-33BB-4483-B939-4E38148F3708}"/>
              </a:ext>
            </a:extLst>
          </p:cNvPr>
          <p:cNvPicPr>
            <a:picLocks noChangeAspect="1"/>
          </p:cNvPicPr>
          <p:nvPr/>
        </p:nvPicPr>
        <p:blipFill>
          <a:blip r:embed="rId5"/>
          <a:stretch>
            <a:fillRect/>
          </a:stretch>
        </p:blipFill>
        <p:spPr>
          <a:xfrm>
            <a:off x="7539460" y="2814639"/>
            <a:ext cx="4315781" cy="3188394"/>
          </a:xfrm>
          <a:prstGeom prst="rect">
            <a:avLst/>
          </a:prstGeom>
        </p:spPr>
      </p:pic>
      <p:pic>
        <p:nvPicPr>
          <p:cNvPr id="12" name="Obrázek 11">
            <a:extLst>
              <a:ext uri="{FF2B5EF4-FFF2-40B4-BE49-F238E27FC236}">
                <a16:creationId xmlns:a16="http://schemas.microsoft.com/office/drawing/2014/main" id="{41459720-DDB3-4EAF-8886-877B352310E9}"/>
              </a:ext>
            </a:extLst>
          </p:cNvPr>
          <p:cNvPicPr>
            <a:picLocks noChangeAspect="1"/>
          </p:cNvPicPr>
          <p:nvPr/>
        </p:nvPicPr>
        <p:blipFill>
          <a:blip r:embed="rId6"/>
          <a:stretch>
            <a:fillRect/>
          </a:stretch>
        </p:blipFill>
        <p:spPr>
          <a:xfrm>
            <a:off x="7025117" y="317258"/>
            <a:ext cx="2373579" cy="2497381"/>
          </a:xfrm>
          <a:prstGeom prst="rect">
            <a:avLst/>
          </a:prstGeom>
        </p:spPr>
      </p:pic>
      <p:sp>
        <p:nvSpPr>
          <p:cNvPr id="14" name="TextovéPole 13">
            <a:extLst>
              <a:ext uri="{FF2B5EF4-FFF2-40B4-BE49-F238E27FC236}">
                <a16:creationId xmlns:a16="http://schemas.microsoft.com/office/drawing/2014/main" id="{D25796C7-FA38-4CC4-A5AC-F6F20910A82B}"/>
              </a:ext>
            </a:extLst>
          </p:cNvPr>
          <p:cNvSpPr txBox="1"/>
          <p:nvPr/>
        </p:nvSpPr>
        <p:spPr>
          <a:xfrm rot="16200000">
            <a:off x="8475645" y="1335116"/>
            <a:ext cx="2363598" cy="230832"/>
          </a:xfrm>
          <a:prstGeom prst="rect">
            <a:avLst/>
          </a:prstGeom>
          <a:noFill/>
        </p:spPr>
        <p:txBody>
          <a:bodyPr wrap="square">
            <a:spAutoFit/>
          </a:bodyPr>
          <a:lstStyle/>
          <a:p>
            <a:r>
              <a:rPr lang="en-US" sz="900" dirty="0"/>
              <a:t>Carvalho</a:t>
            </a:r>
            <a:r>
              <a:rPr lang="cs-CZ" sz="900" dirty="0"/>
              <a:t> (2017) </a:t>
            </a:r>
            <a:r>
              <a:rPr lang="en-US" sz="900" dirty="0"/>
              <a:t>Food and Energy Security</a:t>
            </a:r>
          </a:p>
        </p:txBody>
      </p:sp>
      <p:pic>
        <p:nvPicPr>
          <p:cNvPr id="16" name="Obrázek 15">
            <a:extLst>
              <a:ext uri="{FF2B5EF4-FFF2-40B4-BE49-F238E27FC236}">
                <a16:creationId xmlns:a16="http://schemas.microsoft.com/office/drawing/2014/main" id="{05E48D9B-493E-426A-AD40-8AA4FC2A3B61}"/>
              </a:ext>
            </a:extLst>
          </p:cNvPr>
          <p:cNvPicPr>
            <a:picLocks noChangeAspect="1"/>
          </p:cNvPicPr>
          <p:nvPr/>
        </p:nvPicPr>
        <p:blipFill>
          <a:blip r:embed="rId7"/>
          <a:stretch>
            <a:fillRect/>
          </a:stretch>
        </p:blipFill>
        <p:spPr>
          <a:xfrm>
            <a:off x="10005416" y="791844"/>
            <a:ext cx="2186584" cy="2022795"/>
          </a:xfrm>
          <a:prstGeom prst="rect">
            <a:avLst/>
          </a:prstGeom>
        </p:spPr>
      </p:pic>
      <p:sp>
        <p:nvSpPr>
          <p:cNvPr id="18" name="TextovéPole 17">
            <a:extLst>
              <a:ext uri="{FF2B5EF4-FFF2-40B4-BE49-F238E27FC236}">
                <a16:creationId xmlns:a16="http://schemas.microsoft.com/office/drawing/2014/main" id="{8F09C849-EAF8-49E1-A502-53972FBA8FC3}"/>
              </a:ext>
            </a:extLst>
          </p:cNvPr>
          <p:cNvSpPr txBox="1"/>
          <p:nvPr/>
        </p:nvSpPr>
        <p:spPr>
          <a:xfrm>
            <a:off x="10270372" y="439469"/>
            <a:ext cx="2116786" cy="415498"/>
          </a:xfrm>
          <a:prstGeom prst="rect">
            <a:avLst/>
          </a:prstGeom>
          <a:noFill/>
        </p:spPr>
        <p:txBody>
          <a:bodyPr wrap="square">
            <a:spAutoFit/>
          </a:bodyPr>
          <a:lstStyle/>
          <a:p>
            <a:r>
              <a:rPr lang="cs-CZ" sz="700" dirty="0" err="1"/>
              <a:t>Amundson</a:t>
            </a:r>
            <a:r>
              <a:rPr lang="cs-CZ" sz="700" dirty="0"/>
              <a:t> R. et al. (2015): </a:t>
            </a:r>
            <a:r>
              <a:rPr lang="en-US" sz="700" dirty="0"/>
              <a:t>Soil and human security in the 21st century</a:t>
            </a:r>
            <a:r>
              <a:rPr lang="cs-CZ" sz="700" dirty="0"/>
              <a:t>. </a:t>
            </a:r>
            <a:r>
              <a:rPr lang="en-US" sz="700" dirty="0"/>
              <a:t>Science</a:t>
            </a:r>
            <a:r>
              <a:rPr lang="cs-CZ" sz="700" dirty="0"/>
              <a:t> </a:t>
            </a:r>
            <a:r>
              <a:rPr lang="en-US" sz="700" dirty="0"/>
              <a:t>348, 1261071</a:t>
            </a:r>
            <a:r>
              <a:rPr lang="cs-CZ" sz="700" dirty="0"/>
              <a:t>. </a:t>
            </a:r>
            <a:r>
              <a:rPr lang="en-US" sz="700" dirty="0"/>
              <a:t>DOI: 10.1126/science.1261071</a:t>
            </a:r>
            <a:endParaRPr lang="cs-CZ" sz="700" dirty="0"/>
          </a:p>
        </p:txBody>
      </p:sp>
    </p:spTree>
    <p:extLst>
      <p:ext uri="{BB962C8B-B14F-4D97-AF65-F5344CB8AC3E}">
        <p14:creationId xmlns:p14="http://schemas.microsoft.com/office/powerpoint/2010/main" val="214322395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0D1A47-3861-4AB2-86C3-438E1E494DC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D21A4D7-B25B-4EA3-B2F9-5EEBD83AD75E}"/>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C0E32C74-3B0C-4BE1-ABA5-7B8FD6B73CF5}"/>
              </a:ext>
            </a:extLst>
          </p:cNvPr>
          <p:cNvSpPr>
            <a:spLocks noGrp="1"/>
          </p:cNvSpPr>
          <p:nvPr>
            <p:ph type="sldNum" sz="quarter" idx="10"/>
          </p:nvPr>
        </p:nvSpPr>
        <p:spPr/>
        <p:txBody>
          <a:bodyPr/>
          <a:lstStyle/>
          <a:p>
            <a:pPr>
              <a:defRPr/>
            </a:pPr>
            <a:fld id="{4E12630B-17A9-44AC-A5BE-0FEBEDB0B5E8}" type="slidenum">
              <a:rPr lang="cs-CZ" altLang="cs-CZ" noProof="0" smtClean="0"/>
              <a:pPr>
                <a:defRPr/>
              </a:pPr>
              <a:t>23</a:t>
            </a:fld>
            <a:endParaRPr lang="cs-CZ" altLang="cs-CZ" noProof="0" dirty="0"/>
          </a:p>
        </p:txBody>
      </p:sp>
      <p:pic>
        <p:nvPicPr>
          <p:cNvPr id="6" name="Obrázek 5">
            <a:extLst>
              <a:ext uri="{FF2B5EF4-FFF2-40B4-BE49-F238E27FC236}">
                <a16:creationId xmlns:a16="http://schemas.microsoft.com/office/drawing/2014/main" id="{8A43025D-322A-449B-9CEA-25B0F70FA907}"/>
              </a:ext>
            </a:extLst>
          </p:cNvPr>
          <p:cNvPicPr>
            <a:picLocks noChangeAspect="1"/>
          </p:cNvPicPr>
          <p:nvPr/>
        </p:nvPicPr>
        <p:blipFill>
          <a:blip r:embed="rId2"/>
          <a:stretch>
            <a:fillRect/>
          </a:stretch>
        </p:blipFill>
        <p:spPr>
          <a:xfrm>
            <a:off x="918955" y="0"/>
            <a:ext cx="10354089" cy="6858000"/>
          </a:xfrm>
          <a:prstGeom prst="rect">
            <a:avLst/>
          </a:prstGeom>
        </p:spPr>
      </p:pic>
    </p:spTree>
    <p:extLst>
      <p:ext uri="{BB962C8B-B14F-4D97-AF65-F5344CB8AC3E}">
        <p14:creationId xmlns:p14="http://schemas.microsoft.com/office/powerpoint/2010/main" val="300895594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D5E77B-0056-4726-BFED-33E76BC0C8D4}"/>
              </a:ext>
            </a:extLst>
          </p:cNvPr>
          <p:cNvSpPr>
            <a:spLocks noGrp="1"/>
          </p:cNvSpPr>
          <p:nvPr>
            <p:ph type="title"/>
          </p:nvPr>
        </p:nvSpPr>
        <p:spPr/>
        <p:txBody>
          <a:bodyPr/>
          <a:lstStyle/>
          <a:p>
            <a:r>
              <a:rPr lang="cs-CZ" dirty="0"/>
              <a:t>Intenzifikace zemědělství</a:t>
            </a:r>
          </a:p>
        </p:txBody>
      </p:sp>
      <p:sp>
        <p:nvSpPr>
          <p:cNvPr id="3" name="Zástupný obsah 2">
            <a:extLst>
              <a:ext uri="{FF2B5EF4-FFF2-40B4-BE49-F238E27FC236}">
                <a16:creationId xmlns:a16="http://schemas.microsoft.com/office/drawing/2014/main" id="{7B26FC3A-C069-4AA4-9D91-0A7ABE131D00}"/>
              </a:ext>
            </a:extLst>
          </p:cNvPr>
          <p:cNvSpPr>
            <a:spLocks noGrp="1"/>
          </p:cNvSpPr>
          <p:nvPr>
            <p:ph idx="1"/>
          </p:nvPr>
        </p:nvSpPr>
        <p:spPr>
          <a:xfrm>
            <a:off x="704851" y="1212782"/>
            <a:ext cx="5534462" cy="4778443"/>
          </a:xfrm>
        </p:spPr>
        <p:txBody>
          <a:bodyPr/>
          <a:lstStyle/>
          <a:p>
            <a:r>
              <a:rPr lang="cs-CZ" sz="2000" dirty="0"/>
              <a:t>produkce potravin je nejrozsáhlejší lidské využití půdy (50% obyvatelného povrchu Země)</a:t>
            </a:r>
            <a:r>
              <a:rPr lang="en-US" sz="2000" dirty="0"/>
              <a:t> </a:t>
            </a:r>
            <a:endParaRPr lang="cs-CZ" sz="2000" dirty="0"/>
          </a:p>
          <a:p>
            <a:r>
              <a:rPr lang="cs-CZ" sz="2000" dirty="0"/>
              <a:t>globální obdělávaná půda narostla mezi 1984-2015 </a:t>
            </a:r>
            <a:r>
              <a:rPr lang="cs-CZ" sz="2000" dirty="0" err="1"/>
              <a:t>of</a:t>
            </a:r>
            <a:r>
              <a:rPr lang="cs-CZ" sz="2000" dirty="0"/>
              <a:t> 23%</a:t>
            </a:r>
          </a:p>
          <a:p>
            <a:r>
              <a:rPr lang="cs-CZ" sz="2000" dirty="0"/>
              <a:t>globální produkce se zvýšila o 87% !!</a:t>
            </a:r>
          </a:p>
          <a:p>
            <a:r>
              <a:rPr lang="cs-CZ" sz="2000" dirty="0"/>
              <a:t>dopady na ŽP, půdu, biodiverzitu</a:t>
            </a:r>
          </a:p>
          <a:p>
            <a:pPr marL="0" indent="0">
              <a:buNone/>
            </a:pPr>
            <a:endParaRPr lang="cs-CZ" sz="2000" dirty="0"/>
          </a:p>
          <a:p>
            <a:pPr marL="0" indent="0">
              <a:buNone/>
            </a:pPr>
            <a:r>
              <a:rPr lang="cs-CZ" sz="2000" dirty="0"/>
              <a:t>Pozn.:</a:t>
            </a:r>
          </a:p>
          <a:p>
            <a:pPr lvl="1"/>
            <a:r>
              <a:rPr lang="cs-CZ" sz="1600" dirty="0"/>
              <a:t>produkce dobytka je 77% zemědělské půdy ale dodává jen </a:t>
            </a:r>
            <a:r>
              <a:rPr lang="en-US" sz="1600" dirty="0"/>
              <a:t>17</a:t>
            </a:r>
            <a:r>
              <a:rPr lang="cs-CZ" sz="1600" dirty="0"/>
              <a:t>% dietní potřeby energie a jen 33% dietní potřeby bílkovin lidstva</a:t>
            </a:r>
          </a:p>
          <a:p>
            <a:pPr lvl="1"/>
            <a:r>
              <a:rPr lang="en-US" sz="1600" dirty="0"/>
              <a:t>80</a:t>
            </a:r>
            <a:r>
              <a:rPr lang="cs-CZ" sz="1600" dirty="0"/>
              <a:t>% zemědělské půdy pro dobytek je využíváno ne-efektivně</a:t>
            </a:r>
            <a:r>
              <a:rPr lang="en-US" sz="1600" dirty="0"/>
              <a:t> </a:t>
            </a:r>
            <a:r>
              <a:rPr lang="cs-CZ" sz="1600" dirty="0"/>
              <a:t>!!!</a:t>
            </a:r>
          </a:p>
          <a:p>
            <a:endParaRPr lang="en-US" sz="2000" dirty="0"/>
          </a:p>
          <a:p>
            <a:endParaRPr lang="cs-CZ" sz="2000" dirty="0"/>
          </a:p>
        </p:txBody>
      </p:sp>
      <p:sp>
        <p:nvSpPr>
          <p:cNvPr id="4" name="Zástupný symbol pro číslo snímku 3">
            <a:extLst>
              <a:ext uri="{FF2B5EF4-FFF2-40B4-BE49-F238E27FC236}">
                <a16:creationId xmlns:a16="http://schemas.microsoft.com/office/drawing/2014/main" id="{9E5F438B-1D83-4CAA-9F6F-7D6E3D754453}"/>
              </a:ext>
            </a:extLst>
          </p:cNvPr>
          <p:cNvSpPr>
            <a:spLocks noGrp="1"/>
          </p:cNvSpPr>
          <p:nvPr>
            <p:ph type="sldNum" sz="quarter" idx="10"/>
          </p:nvPr>
        </p:nvSpPr>
        <p:spPr/>
        <p:txBody>
          <a:bodyPr/>
          <a:lstStyle/>
          <a:p>
            <a:pPr>
              <a:defRPr/>
            </a:pPr>
            <a:fld id="{4E12630B-17A9-44AC-A5BE-0FEBEDB0B5E8}" type="slidenum">
              <a:rPr lang="cs-CZ" altLang="cs-CZ" noProof="0" smtClean="0"/>
              <a:pPr>
                <a:defRPr/>
              </a:pPr>
              <a:t>24</a:t>
            </a:fld>
            <a:endParaRPr lang="cs-CZ" altLang="cs-CZ" noProof="0" dirty="0"/>
          </a:p>
        </p:txBody>
      </p:sp>
      <p:pic>
        <p:nvPicPr>
          <p:cNvPr id="6" name="Obrázek 5">
            <a:extLst>
              <a:ext uri="{FF2B5EF4-FFF2-40B4-BE49-F238E27FC236}">
                <a16:creationId xmlns:a16="http://schemas.microsoft.com/office/drawing/2014/main" id="{EFD98D9C-90D5-418F-B8E2-184C688C48AD}"/>
              </a:ext>
            </a:extLst>
          </p:cNvPr>
          <p:cNvPicPr>
            <a:picLocks noChangeAspect="1"/>
          </p:cNvPicPr>
          <p:nvPr/>
        </p:nvPicPr>
        <p:blipFill>
          <a:blip r:embed="rId2"/>
          <a:stretch>
            <a:fillRect/>
          </a:stretch>
        </p:blipFill>
        <p:spPr>
          <a:xfrm>
            <a:off x="6239312" y="973123"/>
            <a:ext cx="5444512" cy="5884877"/>
          </a:xfrm>
          <a:prstGeom prst="rect">
            <a:avLst/>
          </a:prstGeom>
        </p:spPr>
      </p:pic>
      <p:sp>
        <p:nvSpPr>
          <p:cNvPr id="8" name="TextovéPole 7">
            <a:extLst>
              <a:ext uri="{FF2B5EF4-FFF2-40B4-BE49-F238E27FC236}">
                <a16:creationId xmlns:a16="http://schemas.microsoft.com/office/drawing/2014/main" id="{A90B4E83-27F2-48FA-91C9-51439ED18FC8}"/>
              </a:ext>
            </a:extLst>
          </p:cNvPr>
          <p:cNvSpPr txBox="1"/>
          <p:nvPr/>
        </p:nvSpPr>
        <p:spPr>
          <a:xfrm rot="5400000">
            <a:off x="8926529" y="3820369"/>
            <a:ext cx="6094602" cy="400110"/>
          </a:xfrm>
          <a:prstGeom prst="rect">
            <a:avLst/>
          </a:prstGeom>
          <a:noFill/>
        </p:spPr>
        <p:txBody>
          <a:bodyPr wrap="square">
            <a:spAutoFit/>
          </a:bodyPr>
          <a:lstStyle/>
          <a:p>
            <a:r>
              <a:rPr lang="en-US" sz="1000" dirty="0">
                <a:latin typeface="+mn-lt"/>
              </a:rPr>
              <a:t>FAO and ITPS (2015): Status of the World’s Soil Resources. ISBN 978-92-5-109004-6</a:t>
            </a:r>
            <a:r>
              <a:rPr lang="cs-CZ" sz="1000" dirty="0">
                <a:latin typeface="+mn-lt"/>
              </a:rPr>
              <a:t>. </a:t>
            </a:r>
            <a:r>
              <a:rPr lang="cs-CZ" sz="1000" dirty="0">
                <a:latin typeface="+mn-lt"/>
                <a:hlinkClick r:id="rId3"/>
              </a:rPr>
              <a:t>http://www.fao.org/documents/card/en/c/c6814873-efc3-41db-b7d3-2081a10ede50/</a:t>
            </a:r>
            <a:r>
              <a:rPr lang="cs-CZ" sz="1000" dirty="0">
                <a:latin typeface="+mn-lt"/>
              </a:rPr>
              <a:t> </a:t>
            </a:r>
          </a:p>
        </p:txBody>
      </p:sp>
      <p:sp>
        <p:nvSpPr>
          <p:cNvPr id="9" name="TextovéPole 8">
            <a:extLst>
              <a:ext uri="{FF2B5EF4-FFF2-40B4-BE49-F238E27FC236}">
                <a16:creationId xmlns:a16="http://schemas.microsoft.com/office/drawing/2014/main" id="{5D66CECD-80F4-4A66-B747-B2680C8C20F3}"/>
              </a:ext>
            </a:extLst>
          </p:cNvPr>
          <p:cNvSpPr txBox="1"/>
          <p:nvPr/>
        </p:nvSpPr>
        <p:spPr>
          <a:xfrm>
            <a:off x="0" y="6211669"/>
            <a:ext cx="6094602" cy="646331"/>
          </a:xfrm>
          <a:prstGeom prst="rect">
            <a:avLst/>
          </a:prstGeom>
          <a:solidFill>
            <a:schemeClr val="bg1"/>
          </a:solidFill>
        </p:spPr>
        <p:txBody>
          <a:bodyPr wrap="square">
            <a:spAutoFit/>
          </a:bodyPr>
          <a:lstStyle/>
          <a:p>
            <a:r>
              <a:rPr lang="cs-CZ" sz="1200" dirty="0">
                <a:latin typeface="+mn-lt"/>
              </a:rPr>
              <a:t>UNEP (2019): G</a:t>
            </a:r>
            <a:r>
              <a:rPr lang="en-US" sz="1200" dirty="0">
                <a:latin typeface="+mn-lt"/>
              </a:rPr>
              <a:t>lobal environment outlook</a:t>
            </a:r>
            <a:r>
              <a:rPr lang="cs-CZ" sz="1200" dirty="0">
                <a:latin typeface="+mn-lt"/>
              </a:rPr>
              <a:t> - GEO</a:t>
            </a:r>
            <a:r>
              <a:rPr lang="en-US" sz="1200" dirty="0">
                <a:latin typeface="+mn-lt"/>
              </a:rPr>
              <a:t>-6</a:t>
            </a:r>
            <a:r>
              <a:rPr lang="cs-CZ" sz="1200" dirty="0">
                <a:latin typeface="+mn-lt"/>
              </a:rPr>
              <a:t> - </a:t>
            </a:r>
            <a:r>
              <a:rPr lang="en-US" sz="1200" dirty="0">
                <a:latin typeface="+mn-lt"/>
              </a:rPr>
              <a:t>healthy planet, healthy people</a:t>
            </a:r>
            <a:r>
              <a:rPr lang="cs-CZ" sz="1200" dirty="0">
                <a:latin typeface="+mn-lt"/>
              </a:rPr>
              <a:t>. </a:t>
            </a:r>
            <a:r>
              <a:rPr lang="cs-CZ" sz="1200" dirty="0" err="1">
                <a:latin typeface="+mn-lt"/>
              </a:rPr>
              <a:t>Chapter</a:t>
            </a:r>
            <a:r>
              <a:rPr lang="cs-CZ" sz="1200" dirty="0">
                <a:latin typeface="+mn-lt"/>
              </a:rPr>
              <a:t> 8: Land and </a:t>
            </a:r>
            <a:r>
              <a:rPr lang="cs-CZ" sz="1200" dirty="0" err="1">
                <a:latin typeface="+mn-lt"/>
              </a:rPr>
              <a:t>soil</a:t>
            </a:r>
            <a:r>
              <a:rPr lang="cs-CZ" sz="1200" dirty="0">
                <a:latin typeface="+mn-lt"/>
              </a:rPr>
              <a:t>. </a:t>
            </a:r>
            <a:r>
              <a:rPr lang="en-US" sz="1200" dirty="0">
                <a:latin typeface="+mn-lt"/>
              </a:rPr>
              <a:t>C</a:t>
            </a:r>
            <a:r>
              <a:rPr lang="cs-CZ" sz="1200" dirty="0" err="1">
                <a:latin typeface="+mn-lt"/>
              </a:rPr>
              <a:t>hapter</a:t>
            </a:r>
            <a:r>
              <a:rPr lang="cs-CZ" sz="1200" dirty="0">
                <a:latin typeface="+mn-lt"/>
              </a:rPr>
              <a:t> </a:t>
            </a:r>
            <a:r>
              <a:rPr lang="en-US" sz="1200" dirty="0">
                <a:latin typeface="+mn-lt"/>
              </a:rPr>
              <a:t>15: Land and Soil Policy. ISBN 97811</a:t>
            </a:r>
            <a:r>
              <a:rPr lang="cs-CZ" sz="1200" dirty="0">
                <a:latin typeface="+mn-lt"/>
              </a:rPr>
              <a:t>0</a:t>
            </a:r>
            <a:r>
              <a:rPr lang="en-US" sz="1200" dirty="0">
                <a:latin typeface="+mn-lt"/>
              </a:rPr>
              <a:t>8707664</a:t>
            </a:r>
            <a:r>
              <a:rPr lang="cs-CZ" sz="1200" dirty="0">
                <a:latin typeface="+mn-lt"/>
              </a:rPr>
              <a:t>. </a:t>
            </a:r>
            <a:r>
              <a:rPr lang="cs-CZ" sz="1200" dirty="0">
                <a:latin typeface="+mn-lt"/>
                <a:hlinkClick r:id="rId4"/>
              </a:rPr>
              <a:t>https://wedocs.unep.org/handle/20.500.11822/27539</a:t>
            </a:r>
            <a:r>
              <a:rPr lang="cs-CZ" sz="1200" dirty="0">
                <a:latin typeface="+mn-lt"/>
              </a:rPr>
              <a:t> </a:t>
            </a:r>
          </a:p>
        </p:txBody>
      </p:sp>
    </p:spTree>
    <p:extLst>
      <p:ext uri="{BB962C8B-B14F-4D97-AF65-F5344CB8AC3E}">
        <p14:creationId xmlns:p14="http://schemas.microsoft.com/office/powerpoint/2010/main" val="261931965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4C5D71-A324-4958-B5C2-A181C883A7D3}"/>
              </a:ext>
            </a:extLst>
          </p:cNvPr>
          <p:cNvSpPr>
            <a:spLocks noGrp="1"/>
          </p:cNvSpPr>
          <p:nvPr>
            <p:ph type="title"/>
          </p:nvPr>
        </p:nvSpPr>
        <p:spPr/>
        <p:txBody>
          <a:bodyPr/>
          <a:lstStyle/>
          <a:p>
            <a:r>
              <a:rPr lang="cs-CZ" dirty="0"/>
              <a:t>Intenzifikace zemědělství</a:t>
            </a:r>
          </a:p>
        </p:txBody>
      </p:sp>
      <p:sp>
        <p:nvSpPr>
          <p:cNvPr id="4" name="Zástupný symbol pro číslo snímku 3">
            <a:extLst>
              <a:ext uri="{FF2B5EF4-FFF2-40B4-BE49-F238E27FC236}">
                <a16:creationId xmlns:a16="http://schemas.microsoft.com/office/drawing/2014/main" id="{1F1B5C66-7D66-4591-9EB2-3DC267A1C88B}"/>
              </a:ext>
            </a:extLst>
          </p:cNvPr>
          <p:cNvSpPr>
            <a:spLocks noGrp="1"/>
          </p:cNvSpPr>
          <p:nvPr>
            <p:ph type="sldNum" sz="quarter" idx="10"/>
          </p:nvPr>
        </p:nvSpPr>
        <p:spPr/>
        <p:txBody>
          <a:bodyPr/>
          <a:lstStyle/>
          <a:p>
            <a:pPr>
              <a:defRPr/>
            </a:pPr>
            <a:fld id="{4E12630B-17A9-44AC-A5BE-0FEBEDB0B5E8}" type="slidenum">
              <a:rPr lang="cs-CZ" altLang="cs-CZ" noProof="0" smtClean="0"/>
              <a:pPr>
                <a:defRPr/>
              </a:pPr>
              <a:t>25</a:t>
            </a:fld>
            <a:endParaRPr lang="cs-CZ" altLang="cs-CZ" noProof="0" dirty="0"/>
          </a:p>
        </p:txBody>
      </p:sp>
      <p:pic>
        <p:nvPicPr>
          <p:cNvPr id="8" name="Obrázek 7">
            <a:extLst>
              <a:ext uri="{FF2B5EF4-FFF2-40B4-BE49-F238E27FC236}">
                <a16:creationId xmlns:a16="http://schemas.microsoft.com/office/drawing/2014/main" id="{FDE2EC73-E989-4B9B-969E-D82F83B9C2E4}"/>
              </a:ext>
            </a:extLst>
          </p:cNvPr>
          <p:cNvPicPr>
            <a:picLocks noChangeAspect="1"/>
          </p:cNvPicPr>
          <p:nvPr/>
        </p:nvPicPr>
        <p:blipFill rotWithShape="1">
          <a:blip r:embed="rId2"/>
          <a:srcRect t="22386" b="5558"/>
          <a:stretch/>
        </p:blipFill>
        <p:spPr>
          <a:xfrm>
            <a:off x="676274" y="1066799"/>
            <a:ext cx="5377591" cy="5477129"/>
          </a:xfrm>
          <a:prstGeom prst="rect">
            <a:avLst/>
          </a:prstGeom>
        </p:spPr>
      </p:pic>
      <p:pic>
        <p:nvPicPr>
          <p:cNvPr id="10" name="Obrázek 9">
            <a:extLst>
              <a:ext uri="{FF2B5EF4-FFF2-40B4-BE49-F238E27FC236}">
                <a16:creationId xmlns:a16="http://schemas.microsoft.com/office/drawing/2014/main" id="{A9E7ED90-FB49-4A98-AD55-3CB3AD3A04D6}"/>
              </a:ext>
            </a:extLst>
          </p:cNvPr>
          <p:cNvPicPr>
            <a:picLocks noChangeAspect="1"/>
          </p:cNvPicPr>
          <p:nvPr/>
        </p:nvPicPr>
        <p:blipFill rotWithShape="1">
          <a:blip r:embed="rId3"/>
          <a:srcRect t="22386" b="5558"/>
          <a:stretch/>
        </p:blipFill>
        <p:spPr>
          <a:xfrm>
            <a:off x="6053865" y="1066799"/>
            <a:ext cx="5377591" cy="5477130"/>
          </a:xfrm>
          <a:prstGeom prst="rect">
            <a:avLst/>
          </a:prstGeom>
        </p:spPr>
      </p:pic>
      <p:sp>
        <p:nvSpPr>
          <p:cNvPr id="9" name="TextovéPole 8">
            <a:extLst>
              <a:ext uri="{FF2B5EF4-FFF2-40B4-BE49-F238E27FC236}">
                <a16:creationId xmlns:a16="http://schemas.microsoft.com/office/drawing/2014/main" id="{E271EDC1-D468-47B3-A414-97F5EE03A679}"/>
              </a:ext>
            </a:extLst>
          </p:cNvPr>
          <p:cNvSpPr txBox="1"/>
          <p:nvPr/>
        </p:nvSpPr>
        <p:spPr>
          <a:xfrm>
            <a:off x="3767740" y="6476813"/>
            <a:ext cx="7205059" cy="400110"/>
          </a:xfrm>
          <a:prstGeom prst="rect">
            <a:avLst/>
          </a:prstGeom>
          <a:noFill/>
        </p:spPr>
        <p:txBody>
          <a:bodyPr wrap="square">
            <a:spAutoFit/>
          </a:bodyPr>
          <a:lstStyle/>
          <a:p>
            <a:r>
              <a:rPr lang="cs-CZ" sz="1000" dirty="0">
                <a:latin typeface="+mn-lt"/>
              </a:rPr>
              <a:t>EEA (2020): </a:t>
            </a:r>
            <a:r>
              <a:rPr lang="en-US" sz="1000" dirty="0">
                <a:latin typeface="+mn-lt"/>
              </a:rPr>
              <a:t>The European environment </a:t>
            </a:r>
            <a:r>
              <a:rPr lang="cs-CZ" sz="1000" dirty="0">
                <a:latin typeface="+mn-lt"/>
              </a:rPr>
              <a:t>- </a:t>
            </a:r>
            <a:r>
              <a:rPr lang="en-US" sz="1000" dirty="0">
                <a:latin typeface="+mn-lt"/>
              </a:rPr>
              <a:t>state and outlook 2020</a:t>
            </a:r>
            <a:r>
              <a:rPr lang="cs-CZ" sz="1000" dirty="0">
                <a:latin typeface="+mn-lt"/>
              </a:rPr>
              <a:t> - </a:t>
            </a:r>
            <a:r>
              <a:rPr lang="en-US" sz="1000" dirty="0">
                <a:latin typeface="+mn-lt"/>
              </a:rPr>
              <a:t>Knowledge for transition to a sustainable Europe</a:t>
            </a:r>
            <a:r>
              <a:rPr lang="cs-CZ" sz="1000" dirty="0">
                <a:latin typeface="+mn-lt"/>
              </a:rPr>
              <a:t>. </a:t>
            </a:r>
            <a:r>
              <a:rPr lang="cs-CZ" sz="1000" dirty="0" err="1">
                <a:latin typeface="+mn-lt"/>
              </a:rPr>
              <a:t>Chapter</a:t>
            </a:r>
            <a:r>
              <a:rPr lang="cs-CZ" sz="1000" dirty="0">
                <a:latin typeface="+mn-lt"/>
              </a:rPr>
              <a:t> 05: Land and </a:t>
            </a:r>
            <a:r>
              <a:rPr lang="cs-CZ" sz="1000" dirty="0" err="1">
                <a:latin typeface="+mn-lt"/>
              </a:rPr>
              <a:t>soil</a:t>
            </a:r>
            <a:r>
              <a:rPr lang="cs-CZ" sz="1000" dirty="0">
                <a:latin typeface="+mn-lt"/>
              </a:rPr>
              <a:t>. ISBN 9789294800909. </a:t>
            </a:r>
            <a:r>
              <a:rPr lang="cs-CZ" sz="1000" dirty="0">
                <a:latin typeface="+mn-lt"/>
                <a:hlinkClick r:id="rId4"/>
              </a:rPr>
              <a:t>https://www.eea.europa.eu/soer/2020</a:t>
            </a:r>
            <a:r>
              <a:rPr lang="cs-CZ" sz="1000" dirty="0">
                <a:latin typeface="+mn-lt"/>
              </a:rPr>
              <a:t> </a:t>
            </a:r>
          </a:p>
        </p:txBody>
      </p:sp>
    </p:spTree>
    <p:extLst>
      <p:ext uri="{BB962C8B-B14F-4D97-AF65-F5344CB8AC3E}">
        <p14:creationId xmlns:p14="http://schemas.microsoft.com/office/powerpoint/2010/main" val="372884661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9E82F6-8C51-452D-88F3-C182B555CBD8}"/>
              </a:ext>
            </a:extLst>
          </p:cNvPr>
          <p:cNvSpPr>
            <a:spLocks noGrp="1"/>
          </p:cNvSpPr>
          <p:nvPr>
            <p:ph type="title"/>
          </p:nvPr>
        </p:nvSpPr>
        <p:spPr/>
        <p:txBody>
          <a:bodyPr/>
          <a:lstStyle/>
          <a:p>
            <a:r>
              <a:rPr lang="cs-CZ" dirty="0"/>
              <a:t>Intenzifikace zemědělství</a:t>
            </a:r>
          </a:p>
        </p:txBody>
      </p:sp>
      <p:sp>
        <p:nvSpPr>
          <p:cNvPr id="3" name="Zástupný obsah 2">
            <a:extLst>
              <a:ext uri="{FF2B5EF4-FFF2-40B4-BE49-F238E27FC236}">
                <a16:creationId xmlns:a16="http://schemas.microsoft.com/office/drawing/2014/main" id="{36F3F714-4744-45D9-B2EF-D969BF33B8D8}"/>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B2622253-D309-4D36-9DE8-561ECB66B241}"/>
              </a:ext>
            </a:extLst>
          </p:cNvPr>
          <p:cNvSpPr>
            <a:spLocks noGrp="1"/>
          </p:cNvSpPr>
          <p:nvPr>
            <p:ph type="sldNum" sz="quarter" idx="10"/>
          </p:nvPr>
        </p:nvSpPr>
        <p:spPr/>
        <p:txBody>
          <a:bodyPr/>
          <a:lstStyle/>
          <a:p>
            <a:pPr>
              <a:defRPr/>
            </a:pPr>
            <a:fld id="{4E12630B-17A9-44AC-A5BE-0FEBEDB0B5E8}" type="slidenum">
              <a:rPr lang="cs-CZ" altLang="cs-CZ" noProof="0" smtClean="0"/>
              <a:pPr>
                <a:defRPr/>
              </a:pPr>
              <a:t>26</a:t>
            </a:fld>
            <a:endParaRPr lang="cs-CZ" altLang="cs-CZ" noProof="0" dirty="0"/>
          </a:p>
        </p:txBody>
      </p:sp>
      <p:pic>
        <p:nvPicPr>
          <p:cNvPr id="6" name="Obrázek 5">
            <a:extLst>
              <a:ext uri="{FF2B5EF4-FFF2-40B4-BE49-F238E27FC236}">
                <a16:creationId xmlns:a16="http://schemas.microsoft.com/office/drawing/2014/main" id="{9956EEC8-4419-497A-8841-FBDF8C7ED0F4}"/>
              </a:ext>
            </a:extLst>
          </p:cNvPr>
          <p:cNvPicPr>
            <a:picLocks noChangeAspect="1"/>
          </p:cNvPicPr>
          <p:nvPr/>
        </p:nvPicPr>
        <p:blipFill rotWithShape="1">
          <a:blip r:embed="rId2"/>
          <a:srcRect l="14957" t="15556" r="35524" b="17684"/>
          <a:stretch/>
        </p:blipFill>
        <p:spPr>
          <a:xfrm>
            <a:off x="2584876" y="1172479"/>
            <a:ext cx="6594230" cy="55563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085104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F41D55-FE90-483B-88CC-848244E96936}"/>
              </a:ext>
            </a:extLst>
          </p:cNvPr>
          <p:cNvSpPr>
            <a:spLocks noGrp="1"/>
          </p:cNvSpPr>
          <p:nvPr>
            <p:ph type="title"/>
          </p:nvPr>
        </p:nvSpPr>
        <p:spPr/>
        <p:txBody>
          <a:bodyPr/>
          <a:lstStyle/>
          <a:p>
            <a:r>
              <a:rPr lang="cs-CZ" dirty="0"/>
              <a:t>Degradace půdy v EU</a:t>
            </a:r>
          </a:p>
        </p:txBody>
      </p:sp>
      <p:sp>
        <p:nvSpPr>
          <p:cNvPr id="3" name="Zástupný obsah 2">
            <a:extLst>
              <a:ext uri="{FF2B5EF4-FFF2-40B4-BE49-F238E27FC236}">
                <a16:creationId xmlns:a16="http://schemas.microsoft.com/office/drawing/2014/main" id="{F403C91C-3577-47D3-B5D0-FD1929DC43DD}"/>
              </a:ext>
            </a:extLst>
          </p:cNvPr>
          <p:cNvSpPr>
            <a:spLocks noGrp="1"/>
          </p:cNvSpPr>
          <p:nvPr>
            <p:ph idx="1"/>
          </p:nvPr>
        </p:nvSpPr>
        <p:spPr/>
        <p:txBody>
          <a:bodyPr/>
          <a:lstStyle/>
          <a:p>
            <a:r>
              <a:rPr lang="cs-CZ" sz="1800" dirty="0"/>
              <a:t>Díky </a:t>
            </a:r>
            <a:r>
              <a:rPr lang="cs-CZ" sz="1800" b="1" dirty="0"/>
              <a:t>záborům</a:t>
            </a:r>
            <a:r>
              <a:rPr lang="cs-CZ" sz="1800" dirty="0"/>
              <a:t> půdy se v EU ztrácí až 275 ha půdy denně.</a:t>
            </a:r>
          </a:p>
          <a:p>
            <a:r>
              <a:rPr lang="cs-CZ" sz="1800" dirty="0"/>
              <a:t>Plocha postižená vodní </a:t>
            </a:r>
            <a:r>
              <a:rPr lang="cs-CZ" sz="1800" b="1" dirty="0"/>
              <a:t>erozí</a:t>
            </a:r>
            <a:r>
              <a:rPr lang="cs-CZ" sz="1800" dirty="0"/>
              <a:t> se odhaduje na 105 mil. ha, což je 16 % plochy Evropy (bez Ruska). Plocha 42 mil. ha je postižena erozí větrnou. </a:t>
            </a:r>
          </a:p>
          <a:p>
            <a:r>
              <a:rPr lang="cs-CZ" sz="1800" dirty="0"/>
              <a:t>Přestože modely na základě znečištění ovzduší přepokládaly za posledních 20 let zlepšení </a:t>
            </a:r>
            <a:r>
              <a:rPr lang="cs-CZ" sz="1800" b="1" dirty="0"/>
              <a:t>acidifikace</a:t>
            </a:r>
            <a:r>
              <a:rPr lang="cs-CZ" sz="1800" dirty="0"/>
              <a:t> půdy, nedávná měření ukázala, že až čtvrtina sledovaných ploch lesních půd stále podléhá acidifikaci.</a:t>
            </a:r>
          </a:p>
          <a:p>
            <a:r>
              <a:rPr lang="cs-CZ" sz="1800" dirty="0"/>
              <a:t>Půda v EU </a:t>
            </a:r>
            <a:r>
              <a:rPr lang="cs-CZ" sz="1800" b="1" dirty="0"/>
              <a:t>sekvestruje</a:t>
            </a:r>
            <a:r>
              <a:rPr lang="cs-CZ" sz="1800" dirty="0"/>
              <a:t> asi 79 mld. tun uhlíku, přičemž část tohoto množství se může po nevhodných zásazích uvolnit do atmosféry za přispění ke skleníkovému efektu.</a:t>
            </a:r>
          </a:p>
          <a:p>
            <a:r>
              <a:rPr lang="cs-CZ" sz="1800" dirty="0"/>
              <a:t>Až 45 % půd v EU je považováno za půdy s nízkým či velmi nízkým obsahem </a:t>
            </a:r>
            <a:r>
              <a:rPr lang="cs-CZ" sz="1800" b="1" dirty="0"/>
              <a:t>organického uhlíku </a:t>
            </a:r>
            <a:r>
              <a:rPr lang="cs-CZ" sz="1800" dirty="0"/>
              <a:t>(0 – 2 %) a 45 % má střední obsah (2 – 6 %).</a:t>
            </a:r>
          </a:p>
          <a:p>
            <a:r>
              <a:rPr lang="cs-CZ" sz="1800" dirty="0"/>
              <a:t>Až 36 % půdy v EU je ohroženo či silně ohroženo </a:t>
            </a:r>
            <a:r>
              <a:rPr lang="cs-CZ" sz="1800" b="1" dirty="0" err="1"/>
              <a:t>kompakcí</a:t>
            </a:r>
            <a:r>
              <a:rPr lang="cs-CZ" sz="1800" dirty="0"/>
              <a:t>.</a:t>
            </a:r>
          </a:p>
          <a:p>
            <a:r>
              <a:rPr lang="cs-CZ" sz="1800" dirty="0"/>
              <a:t>Překvapivě až 14 mil. ha půdy v EU je ohroženo </a:t>
            </a:r>
            <a:r>
              <a:rPr lang="cs-CZ" sz="1800" b="1" dirty="0"/>
              <a:t>desertifikací</a:t>
            </a:r>
            <a:r>
              <a:rPr lang="cs-CZ" sz="1800" dirty="0"/>
              <a:t> (zejména jižní Evropa, Portugalsko, Španělsko, Sicílie, Řecko, Bulharsko).</a:t>
            </a:r>
          </a:p>
          <a:p>
            <a:r>
              <a:rPr lang="cs-CZ" sz="1800" b="1" dirty="0"/>
              <a:t>Zasolení</a:t>
            </a:r>
            <a:r>
              <a:rPr lang="cs-CZ" sz="1800" dirty="0"/>
              <a:t>, zejména v důsledku špatného hospodaření na zavlažované půdě, je problémem na 3,8 mil. ha půdy. </a:t>
            </a:r>
          </a:p>
          <a:p>
            <a:r>
              <a:rPr lang="cs-CZ" sz="1800" dirty="0"/>
              <a:t>+ kontaminace – viz dále</a:t>
            </a:r>
          </a:p>
          <a:p>
            <a:endParaRPr lang="cs-CZ" sz="1800" dirty="0"/>
          </a:p>
        </p:txBody>
      </p:sp>
      <p:sp>
        <p:nvSpPr>
          <p:cNvPr id="4" name="Zástupný symbol pro číslo snímku 3">
            <a:extLst>
              <a:ext uri="{FF2B5EF4-FFF2-40B4-BE49-F238E27FC236}">
                <a16:creationId xmlns:a16="http://schemas.microsoft.com/office/drawing/2014/main" id="{E721F0CB-F230-4557-AB07-437835848AFA}"/>
              </a:ext>
            </a:extLst>
          </p:cNvPr>
          <p:cNvSpPr>
            <a:spLocks noGrp="1"/>
          </p:cNvSpPr>
          <p:nvPr>
            <p:ph type="sldNum" sz="quarter" idx="10"/>
          </p:nvPr>
        </p:nvSpPr>
        <p:spPr/>
        <p:txBody>
          <a:bodyPr/>
          <a:lstStyle/>
          <a:p>
            <a:pPr>
              <a:defRPr/>
            </a:pPr>
            <a:fld id="{4E12630B-17A9-44AC-A5BE-0FEBEDB0B5E8}" type="slidenum">
              <a:rPr lang="cs-CZ" altLang="cs-CZ" noProof="0" smtClean="0"/>
              <a:pPr>
                <a:defRPr/>
              </a:pPr>
              <a:t>27</a:t>
            </a:fld>
            <a:endParaRPr lang="cs-CZ" altLang="cs-CZ" noProof="0" dirty="0"/>
          </a:p>
        </p:txBody>
      </p:sp>
      <p:sp>
        <p:nvSpPr>
          <p:cNvPr id="6" name="TextovéPole 5">
            <a:extLst>
              <a:ext uri="{FF2B5EF4-FFF2-40B4-BE49-F238E27FC236}">
                <a16:creationId xmlns:a16="http://schemas.microsoft.com/office/drawing/2014/main" id="{D35E2B61-05D3-496F-BA82-6EB7B9976623}"/>
              </a:ext>
            </a:extLst>
          </p:cNvPr>
          <p:cNvSpPr txBox="1"/>
          <p:nvPr/>
        </p:nvSpPr>
        <p:spPr>
          <a:xfrm>
            <a:off x="5583048" y="5991225"/>
            <a:ext cx="6094602" cy="861774"/>
          </a:xfrm>
          <a:prstGeom prst="rect">
            <a:avLst/>
          </a:prstGeom>
          <a:noFill/>
        </p:spPr>
        <p:txBody>
          <a:bodyPr wrap="square">
            <a:spAutoFit/>
          </a:bodyPr>
          <a:lstStyle/>
          <a:p>
            <a:r>
              <a:rPr lang="en-US" sz="1000" dirty="0"/>
              <a:t>EEA and JRC (2010): The European environment – state and outlook 2010. Soil. European Environmental Agency and Joint Research Centre. ISBN 9789292131579.</a:t>
            </a:r>
            <a:r>
              <a:rPr lang="cs-CZ" sz="1000" dirty="0"/>
              <a:t> </a:t>
            </a:r>
            <a:r>
              <a:rPr lang="cs-CZ" sz="1000" dirty="0">
                <a:hlinkClick r:id="rId2"/>
              </a:rPr>
              <a:t>https://www.eea.europa.eu/soer/2010/synthesis/synthesis</a:t>
            </a:r>
            <a:r>
              <a:rPr lang="cs-CZ" sz="1000" dirty="0"/>
              <a:t> </a:t>
            </a:r>
          </a:p>
          <a:p>
            <a:r>
              <a:rPr lang="en-US" sz="1000" dirty="0"/>
              <a:t>European Commission (2012): The implementation of the Soil Thematic Strategy and ongoing activities. COM (2012)046.</a:t>
            </a:r>
            <a:r>
              <a:rPr lang="cs-CZ" sz="1000" dirty="0"/>
              <a:t> </a:t>
            </a:r>
            <a:r>
              <a:rPr lang="cs-CZ" sz="1000" dirty="0">
                <a:hlinkClick r:id="rId3"/>
              </a:rPr>
              <a:t>https://eur-lex.europa.eu/legal-content/EN/ALL/?uri=CELEX%3A52012DC0046</a:t>
            </a:r>
            <a:r>
              <a:rPr lang="cs-CZ" sz="1000" dirty="0"/>
              <a:t> </a:t>
            </a:r>
          </a:p>
        </p:txBody>
      </p:sp>
    </p:spTree>
    <p:extLst>
      <p:ext uri="{BB962C8B-B14F-4D97-AF65-F5344CB8AC3E}">
        <p14:creationId xmlns:p14="http://schemas.microsoft.com/office/powerpoint/2010/main" val="119381140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D27DF4-9908-43E5-9280-1D191CAE28B3}"/>
              </a:ext>
            </a:extLst>
          </p:cNvPr>
          <p:cNvSpPr>
            <a:spLocks noGrp="1"/>
          </p:cNvSpPr>
          <p:nvPr>
            <p:ph type="title"/>
          </p:nvPr>
        </p:nvSpPr>
        <p:spPr/>
        <p:txBody>
          <a:bodyPr/>
          <a:lstStyle/>
          <a:p>
            <a:r>
              <a:rPr lang="cs-CZ" dirty="0"/>
              <a:t>Degradace půdy v ČR</a:t>
            </a:r>
          </a:p>
        </p:txBody>
      </p:sp>
      <p:sp>
        <p:nvSpPr>
          <p:cNvPr id="3" name="Zástupný obsah 2">
            <a:extLst>
              <a:ext uri="{FF2B5EF4-FFF2-40B4-BE49-F238E27FC236}">
                <a16:creationId xmlns:a16="http://schemas.microsoft.com/office/drawing/2014/main" id="{8728B272-C48B-4AAF-BD8A-B32C0B3B8F42}"/>
              </a:ext>
            </a:extLst>
          </p:cNvPr>
          <p:cNvSpPr>
            <a:spLocks noGrp="1"/>
          </p:cNvSpPr>
          <p:nvPr>
            <p:ph idx="1"/>
          </p:nvPr>
        </p:nvSpPr>
        <p:spPr/>
        <p:txBody>
          <a:bodyPr/>
          <a:lstStyle/>
          <a:p>
            <a:r>
              <a:rPr lang="cs-CZ" sz="2000" dirty="0"/>
              <a:t>vodní </a:t>
            </a:r>
            <a:r>
              <a:rPr lang="cs-CZ" sz="2000" b="1" dirty="0"/>
              <a:t>erozí</a:t>
            </a:r>
            <a:r>
              <a:rPr lang="cs-CZ" sz="2000" dirty="0"/>
              <a:t> potenciálně ohroženo 54 % zemědělské půdy</a:t>
            </a:r>
          </a:p>
          <a:p>
            <a:r>
              <a:rPr lang="cs-CZ" sz="2000" dirty="0"/>
              <a:t>větrnou erozí 18 % zemědělské půdy</a:t>
            </a:r>
          </a:p>
          <a:p>
            <a:r>
              <a:rPr lang="cs-CZ" sz="2000" dirty="0"/>
              <a:t>ztráta půdy erozí kolem 21 milionů tun ornice za rok - ztráty nejméně 4,2 mld Kč</a:t>
            </a:r>
          </a:p>
          <a:p>
            <a:r>
              <a:rPr lang="cs-CZ" sz="2000" dirty="0"/>
              <a:t>ročně ztrácíme kolem 4500 ha zemědělské půdy, to znamená denně průměrně 12,5 ha</a:t>
            </a:r>
          </a:p>
          <a:p>
            <a:endParaRPr lang="cs-CZ" sz="2000" dirty="0"/>
          </a:p>
          <a:p>
            <a:r>
              <a:rPr lang="cs-CZ" sz="2000" dirty="0"/>
              <a:t>pokles obsahu </a:t>
            </a:r>
            <a:r>
              <a:rPr lang="cs-CZ" sz="2000" b="1" dirty="0"/>
              <a:t>organické hmoty</a:t>
            </a:r>
            <a:r>
              <a:rPr lang="cs-CZ" sz="2000" dirty="0"/>
              <a:t> v půdách, způsobený nedostatkem organických statkových hnojiv a erozí</a:t>
            </a:r>
          </a:p>
          <a:p>
            <a:r>
              <a:rPr lang="cs-CZ" sz="2000" dirty="0"/>
              <a:t>téměř 50 % půd se týká problém </a:t>
            </a:r>
            <a:r>
              <a:rPr lang="cs-CZ" sz="2000" b="1" dirty="0"/>
              <a:t>utužení</a:t>
            </a:r>
            <a:r>
              <a:rPr lang="cs-CZ" sz="2000" dirty="0"/>
              <a:t> (zhutnění)</a:t>
            </a:r>
          </a:p>
          <a:p>
            <a:r>
              <a:rPr lang="cs-CZ" sz="2000" dirty="0"/>
              <a:t>pokračuje </a:t>
            </a:r>
            <a:r>
              <a:rPr lang="cs-CZ" sz="2000" b="1" dirty="0"/>
              <a:t>okyselování půd</a:t>
            </a:r>
            <a:r>
              <a:rPr lang="cs-CZ" sz="2000" dirty="0"/>
              <a:t> (pokles </a:t>
            </a:r>
            <a:r>
              <a:rPr lang="cs-CZ" sz="2000"/>
              <a:t>pH) – až 40% půdy</a:t>
            </a:r>
            <a:endParaRPr lang="cs-CZ" sz="2000" dirty="0"/>
          </a:p>
          <a:p>
            <a:r>
              <a:rPr lang="cs-CZ" sz="2000" dirty="0"/>
              <a:t>v ČR způsobuje degradace půd ročně škody 4 – 10 mld. Kč: ztráta ornice, ztráta bonity půdy, snížení výnosů, zanášení toků, škody na majetku atd.</a:t>
            </a:r>
          </a:p>
          <a:p>
            <a:endParaRPr lang="cs-CZ" sz="2000" dirty="0"/>
          </a:p>
        </p:txBody>
      </p:sp>
      <p:sp>
        <p:nvSpPr>
          <p:cNvPr id="4" name="Zástupný symbol pro číslo snímku 3">
            <a:extLst>
              <a:ext uri="{FF2B5EF4-FFF2-40B4-BE49-F238E27FC236}">
                <a16:creationId xmlns:a16="http://schemas.microsoft.com/office/drawing/2014/main" id="{E87A8014-D571-4610-89DF-F481E50638F1}"/>
              </a:ext>
            </a:extLst>
          </p:cNvPr>
          <p:cNvSpPr>
            <a:spLocks noGrp="1"/>
          </p:cNvSpPr>
          <p:nvPr>
            <p:ph type="sldNum" sz="quarter" idx="10"/>
          </p:nvPr>
        </p:nvSpPr>
        <p:spPr/>
        <p:txBody>
          <a:bodyPr/>
          <a:lstStyle/>
          <a:p>
            <a:pPr>
              <a:defRPr/>
            </a:pPr>
            <a:fld id="{4E12630B-17A9-44AC-A5BE-0FEBEDB0B5E8}" type="slidenum">
              <a:rPr lang="cs-CZ" altLang="cs-CZ" noProof="0" smtClean="0"/>
              <a:pPr>
                <a:defRPr/>
              </a:pPr>
              <a:t>28</a:t>
            </a:fld>
            <a:endParaRPr lang="cs-CZ" altLang="cs-CZ" noProof="0" dirty="0"/>
          </a:p>
        </p:txBody>
      </p:sp>
      <p:sp>
        <p:nvSpPr>
          <p:cNvPr id="6" name="TextovéPole 5">
            <a:extLst>
              <a:ext uri="{FF2B5EF4-FFF2-40B4-BE49-F238E27FC236}">
                <a16:creationId xmlns:a16="http://schemas.microsoft.com/office/drawing/2014/main" id="{E52190A9-380D-4EFD-B4AB-3231F0FC27C6}"/>
              </a:ext>
            </a:extLst>
          </p:cNvPr>
          <p:cNvSpPr txBox="1"/>
          <p:nvPr/>
        </p:nvSpPr>
        <p:spPr>
          <a:xfrm>
            <a:off x="4119197" y="6297695"/>
            <a:ext cx="6093068" cy="461665"/>
          </a:xfrm>
          <a:prstGeom prst="rect">
            <a:avLst/>
          </a:prstGeom>
          <a:noFill/>
        </p:spPr>
        <p:txBody>
          <a:bodyPr wrap="square">
            <a:spAutoFit/>
          </a:bodyPr>
          <a:lstStyle/>
          <a:p>
            <a:r>
              <a:rPr lang="cs-CZ" sz="1200" dirty="0" err="1"/>
              <a:t>MZe</a:t>
            </a:r>
            <a:r>
              <a:rPr lang="cs-CZ" sz="1200" dirty="0"/>
              <a:t> (2018(: Situační a výhledová zpráva půda. </a:t>
            </a:r>
            <a:r>
              <a:rPr lang="cs-CZ" sz="1200" dirty="0">
                <a:hlinkClick r:id="rId2"/>
              </a:rPr>
              <a:t>http://eagri.cz/public/web/mze/puda/dokumenty/situacni-a-vyhledove-zpravy/</a:t>
            </a:r>
            <a:r>
              <a:rPr lang="cs-CZ" sz="1200" dirty="0"/>
              <a:t> </a:t>
            </a:r>
          </a:p>
        </p:txBody>
      </p:sp>
    </p:spTree>
    <p:extLst>
      <p:ext uri="{BB962C8B-B14F-4D97-AF65-F5344CB8AC3E}">
        <p14:creationId xmlns:p14="http://schemas.microsoft.com/office/powerpoint/2010/main" val="157298872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AEFB408A-470A-49B7-B8B9-C2379C1057C7}"/>
              </a:ext>
            </a:extLst>
          </p:cNvPr>
          <p:cNvSpPr>
            <a:spLocks noGrp="1"/>
          </p:cNvSpPr>
          <p:nvPr>
            <p:ph type="title"/>
          </p:nvPr>
        </p:nvSpPr>
        <p:spPr>
          <a:xfrm>
            <a:off x="415200" y="2329913"/>
            <a:ext cx="11361600" cy="1171580"/>
          </a:xfrm>
        </p:spPr>
        <p:txBody>
          <a:bodyPr/>
          <a:lstStyle/>
          <a:p>
            <a:r>
              <a:rPr lang="cs-CZ" sz="3200" dirty="0"/>
              <a:t>Plošné a ekonomické rozsahy degradace půd, food </a:t>
            </a:r>
            <a:r>
              <a:rPr lang="cs-CZ" sz="3200" dirty="0" err="1"/>
              <a:t>security</a:t>
            </a:r>
            <a:r>
              <a:rPr lang="cs-CZ" sz="3200" dirty="0"/>
              <a:t>/</a:t>
            </a:r>
            <a:r>
              <a:rPr lang="cs-CZ" sz="3200" dirty="0" err="1"/>
              <a:t>safety</a:t>
            </a:r>
            <a:r>
              <a:rPr lang="cs-CZ" sz="3200" dirty="0"/>
              <a:t>, prognózy</a:t>
            </a:r>
          </a:p>
        </p:txBody>
      </p:sp>
      <p:sp>
        <p:nvSpPr>
          <p:cNvPr id="4" name="Zástupný symbol pro číslo snímku 3">
            <a:extLst>
              <a:ext uri="{FF2B5EF4-FFF2-40B4-BE49-F238E27FC236}">
                <a16:creationId xmlns:a16="http://schemas.microsoft.com/office/drawing/2014/main" id="{E31201A1-4DA7-4B14-B5C3-C42FE45849A1}"/>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29</a:t>
            </a:fld>
            <a:endParaRPr lang="cs-CZ" altLang="cs-CZ" noProof="0" dirty="0"/>
          </a:p>
        </p:txBody>
      </p:sp>
    </p:spTree>
    <p:extLst>
      <p:ext uri="{BB962C8B-B14F-4D97-AF65-F5344CB8AC3E}">
        <p14:creationId xmlns:p14="http://schemas.microsoft.com/office/powerpoint/2010/main" val="535911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7C50223-D5E4-4E0B-9561-4336AB1CEAC5}"/>
              </a:ext>
            </a:extLst>
          </p:cNvPr>
          <p:cNvSpPr>
            <a:spLocks noGrp="1"/>
          </p:cNvSpPr>
          <p:nvPr>
            <p:ph type="title"/>
          </p:nvPr>
        </p:nvSpPr>
        <p:spPr>
          <a:xfrm>
            <a:off x="455750" y="1809796"/>
            <a:ext cx="11361600" cy="1171580"/>
          </a:xfrm>
        </p:spPr>
        <p:txBody>
          <a:bodyPr/>
          <a:lstStyle/>
          <a:p>
            <a:r>
              <a:rPr lang="cs-CZ" sz="3200" dirty="0"/>
              <a:t>Ohrožení půdy a její degradace, typy degradace, eroze, zábory, ztráta organické hmoty, kontaminace a další typy degradace </a:t>
            </a:r>
          </a:p>
        </p:txBody>
      </p:sp>
      <p:sp>
        <p:nvSpPr>
          <p:cNvPr id="4" name="Zástupný symbol pro číslo snímku 3">
            <a:extLst>
              <a:ext uri="{FF2B5EF4-FFF2-40B4-BE49-F238E27FC236}">
                <a16:creationId xmlns:a16="http://schemas.microsoft.com/office/drawing/2014/main" id="{18AD2820-43A4-4610-97B9-76CBC4516587}"/>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3</a:t>
            </a:fld>
            <a:endParaRPr lang="cs-CZ" altLang="cs-CZ" noProof="0" dirty="0"/>
          </a:p>
        </p:txBody>
      </p:sp>
    </p:spTree>
    <p:extLst>
      <p:ext uri="{BB962C8B-B14F-4D97-AF65-F5344CB8AC3E}">
        <p14:creationId xmlns:p14="http://schemas.microsoft.com/office/powerpoint/2010/main" val="229345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E88A16-1A88-4F83-8151-4D4BE016A6A3}"/>
              </a:ext>
            </a:extLst>
          </p:cNvPr>
          <p:cNvSpPr>
            <a:spLocks noGrp="1"/>
          </p:cNvSpPr>
          <p:nvPr>
            <p:ph type="title"/>
          </p:nvPr>
        </p:nvSpPr>
        <p:spPr/>
        <p:txBody>
          <a:bodyPr/>
          <a:lstStyle/>
          <a:p>
            <a:r>
              <a:rPr lang="cs-CZ" dirty="0"/>
              <a:t>Globální degradace půdy</a:t>
            </a:r>
          </a:p>
        </p:txBody>
      </p:sp>
      <p:sp>
        <p:nvSpPr>
          <p:cNvPr id="4" name="Zástupný symbol pro číslo snímku 3">
            <a:extLst>
              <a:ext uri="{FF2B5EF4-FFF2-40B4-BE49-F238E27FC236}">
                <a16:creationId xmlns:a16="http://schemas.microsoft.com/office/drawing/2014/main" id="{1F8ED270-9CDD-4822-820D-212A7645749D}"/>
              </a:ext>
            </a:extLst>
          </p:cNvPr>
          <p:cNvSpPr>
            <a:spLocks noGrp="1"/>
          </p:cNvSpPr>
          <p:nvPr>
            <p:ph type="sldNum" sz="quarter" idx="10"/>
          </p:nvPr>
        </p:nvSpPr>
        <p:spPr/>
        <p:txBody>
          <a:bodyPr/>
          <a:lstStyle/>
          <a:p>
            <a:pPr>
              <a:defRPr/>
            </a:pPr>
            <a:fld id="{4E12630B-17A9-44AC-A5BE-0FEBEDB0B5E8}" type="slidenum">
              <a:rPr lang="cs-CZ" altLang="cs-CZ" noProof="0" smtClean="0"/>
              <a:pPr>
                <a:defRPr/>
              </a:pPr>
              <a:t>30</a:t>
            </a:fld>
            <a:endParaRPr lang="cs-CZ" altLang="cs-CZ" noProof="0" dirty="0"/>
          </a:p>
        </p:txBody>
      </p:sp>
      <p:pic>
        <p:nvPicPr>
          <p:cNvPr id="10" name="Obrázek 9">
            <a:extLst>
              <a:ext uri="{FF2B5EF4-FFF2-40B4-BE49-F238E27FC236}">
                <a16:creationId xmlns:a16="http://schemas.microsoft.com/office/drawing/2014/main" id="{FFF3D9C5-D9FE-4387-AB04-624B9FBF1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683" y="1134692"/>
            <a:ext cx="8850633" cy="5594121"/>
          </a:xfrm>
          <a:prstGeom prst="rect">
            <a:avLst/>
          </a:prstGeom>
        </p:spPr>
      </p:pic>
      <p:sp>
        <p:nvSpPr>
          <p:cNvPr id="12" name="TextovéPole 11">
            <a:extLst>
              <a:ext uri="{FF2B5EF4-FFF2-40B4-BE49-F238E27FC236}">
                <a16:creationId xmlns:a16="http://schemas.microsoft.com/office/drawing/2014/main" id="{4D152325-93E4-42C1-AA06-C3359B538741}"/>
              </a:ext>
            </a:extLst>
          </p:cNvPr>
          <p:cNvSpPr txBox="1"/>
          <p:nvPr/>
        </p:nvSpPr>
        <p:spPr>
          <a:xfrm>
            <a:off x="8455945" y="5935036"/>
            <a:ext cx="3596780" cy="338554"/>
          </a:xfrm>
          <a:prstGeom prst="rect">
            <a:avLst/>
          </a:prstGeom>
          <a:noFill/>
        </p:spPr>
        <p:txBody>
          <a:bodyPr wrap="square">
            <a:spAutoFit/>
          </a:bodyPr>
          <a:lstStyle/>
          <a:p>
            <a:r>
              <a:rPr lang="cs-CZ" sz="1600" dirty="0">
                <a:hlinkClick r:id="rId3"/>
              </a:rPr>
              <a:t>https://ourworldindata.org/land-use</a:t>
            </a:r>
            <a:r>
              <a:rPr lang="cs-CZ" sz="1600" dirty="0"/>
              <a:t> </a:t>
            </a:r>
          </a:p>
        </p:txBody>
      </p:sp>
    </p:spTree>
    <p:extLst>
      <p:ext uri="{BB962C8B-B14F-4D97-AF65-F5344CB8AC3E}">
        <p14:creationId xmlns:p14="http://schemas.microsoft.com/office/powerpoint/2010/main" val="388634667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Globální degradace půdy</a:t>
            </a:r>
            <a:endParaRPr lang="en-US" dirty="0"/>
          </a:p>
        </p:txBody>
      </p:sp>
      <p:pic>
        <p:nvPicPr>
          <p:cNvPr id="12" name="obrázek 8"/>
          <p:cNvPicPr/>
          <p:nvPr/>
        </p:nvPicPr>
        <p:blipFill>
          <a:blip r:embed="rId3" cstate="print"/>
          <a:srcRect/>
          <a:stretch>
            <a:fillRect/>
          </a:stretch>
        </p:blipFill>
        <p:spPr bwMode="auto">
          <a:xfrm>
            <a:off x="147616" y="1066799"/>
            <a:ext cx="5590622" cy="3581401"/>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D2B611E8-716E-46E7-A6C5-84C3EE85FE11}"/>
              </a:ext>
            </a:extLst>
          </p:cNvPr>
          <p:cNvSpPr txBox="1"/>
          <p:nvPr/>
        </p:nvSpPr>
        <p:spPr>
          <a:xfrm>
            <a:off x="147616" y="4720117"/>
            <a:ext cx="5590622" cy="646331"/>
          </a:xfrm>
          <a:prstGeom prst="rect">
            <a:avLst/>
          </a:prstGeom>
          <a:noFill/>
        </p:spPr>
        <p:txBody>
          <a:bodyPr wrap="square">
            <a:spAutoFit/>
          </a:bodyPr>
          <a:lstStyle/>
          <a:p>
            <a:r>
              <a:rPr lang="cs-CZ" sz="1200" dirty="0" err="1"/>
              <a:t>Oldeman</a:t>
            </a:r>
            <a:r>
              <a:rPr lang="cs-CZ" sz="1200" dirty="0"/>
              <a:t> L.R. (1994): </a:t>
            </a:r>
            <a:r>
              <a:rPr lang="cs-CZ" sz="1200" dirty="0" err="1"/>
              <a:t>The</a:t>
            </a:r>
            <a:r>
              <a:rPr lang="cs-CZ" sz="1200" dirty="0"/>
              <a:t> </a:t>
            </a:r>
            <a:r>
              <a:rPr lang="cs-CZ" sz="1200" dirty="0" err="1"/>
              <a:t>global</a:t>
            </a:r>
            <a:r>
              <a:rPr lang="cs-CZ" sz="1200" dirty="0"/>
              <a:t> </a:t>
            </a:r>
            <a:r>
              <a:rPr lang="cs-CZ" sz="1200" dirty="0" err="1"/>
              <a:t>extent</a:t>
            </a:r>
            <a:r>
              <a:rPr lang="cs-CZ" sz="1200" dirty="0"/>
              <a:t> </a:t>
            </a:r>
            <a:r>
              <a:rPr lang="cs-CZ" sz="1200" dirty="0" err="1"/>
              <a:t>of</a:t>
            </a:r>
            <a:r>
              <a:rPr lang="cs-CZ" sz="1200" dirty="0"/>
              <a:t> </a:t>
            </a:r>
            <a:r>
              <a:rPr lang="cs-CZ" sz="1200" dirty="0" err="1"/>
              <a:t>land</a:t>
            </a:r>
            <a:r>
              <a:rPr lang="cs-CZ" sz="1200" dirty="0"/>
              <a:t> </a:t>
            </a:r>
            <a:r>
              <a:rPr lang="cs-CZ" sz="1200" dirty="0" err="1"/>
              <a:t>degradation</a:t>
            </a:r>
            <a:r>
              <a:rPr lang="cs-CZ" sz="1200" dirty="0"/>
              <a:t>. In </a:t>
            </a:r>
            <a:r>
              <a:rPr lang="cs-CZ" sz="1200" dirty="0" err="1"/>
              <a:t>Greenland</a:t>
            </a:r>
            <a:r>
              <a:rPr lang="cs-CZ" sz="1200" dirty="0"/>
              <a:t> D.J., </a:t>
            </a:r>
            <a:r>
              <a:rPr lang="cs-CZ" sz="1200" dirty="0" err="1"/>
              <a:t>Szabolcs</a:t>
            </a:r>
            <a:r>
              <a:rPr lang="cs-CZ" sz="1200" dirty="0"/>
              <a:t> I. (</a:t>
            </a:r>
            <a:r>
              <a:rPr lang="cs-CZ" sz="1200" dirty="0" err="1"/>
              <a:t>eds</a:t>
            </a:r>
            <a:r>
              <a:rPr lang="cs-CZ" sz="1200" dirty="0"/>
              <a:t>.): Land </a:t>
            </a:r>
            <a:r>
              <a:rPr lang="cs-CZ" sz="1200" dirty="0" err="1"/>
              <a:t>resilience</a:t>
            </a:r>
            <a:r>
              <a:rPr lang="cs-CZ" sz="1200" dirty="0"/>
              <a:t> and </a:t>
            </a:r>
            <a:r>
              <a:rPr lang="cs-CZ" sz="1200" dirty="0" err="1"/>
              <a:t>sustainable</a:t>
            </a:r>
            <a:r>
              <a:rPr lang="cs-CZ" sz="1200" dirty="0"/>
              <a:t> </a:t>
            </a:r>
            <a:r>
              <a:rPr lang="cs-CZ" sz="1200" dirty="0" err="1"/>
              <a:t>land</a:t>
            </a:r>
            <a:r>
              <a:rPr lang="cs-CZ" sz="1200" dirty="0"/>
              <a:t> use. p. 99–118. </a:t>
            </a:r>
            <a:r>
              <a:rPr lang="cs-CZ" sz="1200" dirty="0" err="1"/>
              <a:t>Wallingford</a:t>
            </a:r>
            <a:r>
              <a:rPr lang="cs-CZ" sz="1200" dirty="0"/>
              <a:t>: CABI</a:t>
            </a:r>
          </a:p>
        </p:txBody>
      </p:sp>
      <p:pic>
        <p:nvPicPr>
          <p:cNvPr id="15" name="Obrázek 14">
            <a:extLst>
              <a:ext uri="{FF2B5EF4-FFF2-40B4-BE49-F238E27FC236}">
                <a16:creationId xmlns:a16="http://schemas.microsoft.com/office/drawing/2014/main" id="{C99BEF2E-99D4-46EF-9149-41436BF60287}"/>
              </a:ext>
            </a:extLst>
          </p:cNvPr>
          <p:cNvPicPr>
            <a:picLocks noChangeAspect="1"/>
          </p:cNvPicPr>
          <p:nvPr/>
        </p:nvPicPr>
        <p:blipFill rotWithShape="1">
          <a:blip r:embed="rId4"/>
          <a:srcRect l="3368" t="8647" r="26595"/>
          <a:stretch/>
        </p:blipFill>
        <p:spPr>
          <a:xfrm>
            <a:off x="5876262" y="1066798"/>
            <a:ext cx="5901413" cy="3581401"/>
          </a:xfrm>
          <a:prstGeom prst="rect">
            <a:avLst/>
          </a:prstGeom>
          <a:ln>
            <a:noFill/>
          </a:ln>
          <a:effectLst>
            <a:outerShdw blurRad="292100" dist="139700" dir="2700000" algn="tl" rotWithShape="0">
              <a:srgbClr val="333333">
                <a:alpha val="65000"/>
              </a:srgbClr>
            </a:outerShdw>
          </a:effectLst>
        </p:spPr>
      </p:pic>
      <p:sp>
        <p:nvSpPr>
          <p:cNvPr id="17" name="TextovéPole 16">
            <a:extLst>
              <a:ext uri="{FF2B5EF4-FFF2-40B4-BE49-F238E27FC236}">
                <a16:creationId xmlns:a16="http://schemas.microsoft.com/office/drawing/2014/main" id="{771341B8-AA70-4518-B3AB-42480106FA31}"/>
              </a:ext>
            </a:extLst>
          </p:cNvPr>
          <p:cNvSpPr txBox="1"/>
          <p:nvPr/>
        </p:nvSpPr>
        <p:spPr>
          <a:xfrm>
            <a:off x="5876262" y="4720117"/>
            <a:ext cx="5901413" cy="461665"/>
          </a:xfrm>
          <a:prstGeom prst="rect">
            <a:avLst/>
          </a:prstGeom>
          <a:noFill/>
        </p:spPr>
        <p:txBody>
          <a:bodyPr wrap="square">
            <a:spAutoFit/>
          </a:bodyPr>
          <a:lstStyle/>
          <a:p>
            <a:r>
              <a:rPr lang="en-US" sz="1200" dirty="0"/>
              <a:t>UNEP (2014)</a:t>
            </a:r>
            <a:r>
              <a:rPr lang="cs-CZ" sz="1200" dirty="0"/>
              <a:t>: </a:t>
            </a:r>
            <a:r>
              <a:rPr lang="en-US" sz="1200" dirty="0"/>
              <a:t>Assessing Global Land Use: Balancing Consumption with</a:t>
            </a:r>
            <a:r>
              <a:rPr lang="cs-CZ" sz="1200" dirty="0"/>
              <a:t> </a:t>
            </a:r>
            <a:r>
              <a:rPr lang="en-US" sz="1200" dirty="0"/>
              <a:t>Sustainable Supply. </a:t>
            </a:r>
            <a:r>
              <a:rPr lang="en-US" sz="1200" dirty="0">
                <a:hlinkClick r:id="rId5"/>
              </a:rPr>
              <a:t>https://wedocs.unep.org/handle/20.500.11822/8861</a:t>
            </a:r>
            <a:r>
              <a:rPr lang="cs-CZ" sz="1200" dirty="0"/>
              <a:t> </a:t>
            </a:r>
          </a:p>
        </p:txBody>
      </p:sp>
    </p:spTree>
    <p:extLst>
      <p:ext uri="{BB962C8B-B14F-4D97-AF65-F5344CB8AC3E}">
        <p14:creationId xmlns:p14="http://schemas.microsoft.com/office/powerpoint/2010/main" val="342429855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0FC6B2-E0AF-403D-90E0-4DE82D4398B3}"/>
              </a:ext>
            </a:extLst>
          </p:cNvPr>
          <p:cNvSpPr>
            <a:spLocks noGrp="1"/>
          </p:cNvSpPr>
          <p:nvPr>
            <p:ph type="title"/>
          </p:nvPr>
        </p:nvSpPr>
        <p:spPr/>
        <p:txBody>
          <a:bodyPr/>
          <a:lstStyle/>
          <a:p>
            <a:r>
              <a:rPr lang="cs-CZ" dirty="0"/>
              <a:t>Globální degradace půdy</a:t>
            </a:r>
          </a:p>
        </p:txBody>
      </p:sp>
      <p:sp>
        <p:nvSpPr>
          <p:cNvPr id="4" name="Zástupný symbol pro číslo snímku 3">
            <a:extLst>
              <a:ext uri="{FF2B5EF4-FFF2-40B4-BE49-F238E27FC236}">
                <a16:creationId xmlns:a16="http://schemas.microsoft.com/office/drawing/2014/main" id="{3DF6915C-F3FF-4093-9EF2-776CA7CDC350}"/>
              </a:ext>
            </a:extLst>
          </p:cNvPr>
          <p:cNvSpPr>
            <a:spLocks noGrp="1"/>
          </p:cNvSpPr>
          <p:nvPr>
            <p:ph type="sldNum" sz="quarter" idx="10"/>
          </p:nvPr>
        </p:nvSpPr>
        <p:spPr/>
        <p:txBody>
          <a:bodyPr/>
          <a:lstStyle/>
          <a:p>
            <a:pPr>
              <a:defRPr/>
            </a:pPr>
            <a:fld id="{4E12630B-17A9-44AC-A5BE-0FEBEDB0B5E8}" type="slidenum">
              <a:rPr lang="cs-CZ" altLang="cs-CZ" noProof="0" smtClean="0"/>
              <a:pPr>
                <a:defRPr/>
              </a:pPr>
              <a:t>32</a:t>
            </a:fld>
            <a:endParaRPr lang="cs-CZ" altLang="cs-CZ" noProof="0" dirty="0"/>
          </a:p>
        </p:txBody>
      </p:sp>
      <p:pic>
        <p:nvPicPr>
          <p:cNvPr id="10" name="Obrázek 9">
            <a:extLst>
              <a:ext uri="{FF2B5EF4-FFF2-40B4-BE49-F238E27FC236}">
                <a16:creationId xmlns:a16="http://schemas.microsoft.com/office/drawing/2014/main" id="{248C6938-1089-4356-8B81-05B34ECC7EFB}"/>
              </a:ext>
            </a:extLst>
          </p:cNvPr>
          <p:cNvPicPr>
            <a:picLocks noChangeAspect="1"/>
          </p:cNvPicPr>
          <p:nvPr/>
        </p:nvPicPr>
        <p:blipFill>
          <a:blip r:embed="rId2"/>
          <a:stretch>
            <a:fillRect/>
          </a:stretch>
        </p:blipFill>
        <p:spPr>
          <a:xfrm>
            <a:off x="120162" y="889233"/>
            <a:ext cx="5357085" cy="2637334"/>
          </a:xfrm>
          <a:prstGeom prst="rect">
            <a:avLst/>
          </a:prstGeom>
        </p:spPr>
      </p:pic>
      <p:sp>
        <p:nvSpPr>
          <p:cNvPr id="11" name="TextovéPole 10">
            <a:extLst>
              <a:ext uri="{FF2B5EF4-FFF2-40B4-BE49-F238E27FC236}">
                <a16:creationId xmlns:a16="http://schemas.microsoft.com/office/drawing/2014/main" id="{666646F1-B6F0-483A-89DB-1358B76113DB}"/>
              </a:ext>
            </a:extLst>
          </p:cNvPr>
          <p:cNvSpPr txBox="1"/>
          <p:nvPr/>
        </p:nvSpPr>
        <p:spPr>
          <a:xfrm>
            <a:off x="0" y="6015148"/>
            <a:ext cx="5357085" cy="400110"/>
          </a:xfrm>
          <a:prstGeom prst="rect">
            <a:avLst/>
          </a:prstGeom>
          <a:noFill/>
        </p:spPr>
        <p:txBody>
          <a:bodyPr wrap="square">
            <a:spAutoFit/>
          </a:bodyPr>
          <a:lstStyle/>
          <a:p>
            <a:r>
              <a:rPr lang="cs-CZ" sz="1000" dirty="0"/>
              <a:t>OECD (2010): </a:t>
            </a:r>
            <a:r>
              <a:rPr lang="cs-CZ" sz="1000" dirty="0" err="1"/>
              <a:t>Challenges</a:t>
            </a:r>
            <a:r>
              <a:rPr lang="cs-CZ" sz="1000" dirty="0"/>
              <a:t> </a:t>
            </a:r>
            <a:r>
              <a:rPr lang="cs-CZ" sz="1000" dirty="0" err="1"/>
              <a:t>for</a:t>
            </a:r>
            <a:r>
              <a:rPr lang="cs-CZ" sz="1000" dirty="0"/>
              <a:t> </a:t>
            </a:r>
            <a:r>
              <a:rPr lang="cs-CZ" sz="1000" dirty="0" err="1"/>
              <a:t>Agricultural</a:t>
            </a:r>
            <a:r>
              <a:rPr lang="cs-CZ" sz="1000" dirty="0"/>
              <a:t> </a:t>
            </a:r>
            <a:r>
              <a:rPr lang="cs-CZ" sz="1000" dirty="0" err="1"/>
              <a:t>research</a:t>
            </a:r>
            <a:r>
              <a:rPr lang="cs-CZ" sz="1000" dirty="0"/>
              <a:t>.</a:t>
            </a:r>
            <a:r>
              <a:rPr lang="en-US" sz="1000" dirty="0"/>
              <a:t> Chapter 3. Global Soil Resource Base: Degradation and Loss to Other Uses</a:t>
            </a:r>
            <a:r>
              <a:rPr lang="cs-CZ" sz="1000" dirty="0"/>
              <a:t>. </a:t>
            </a:r>
            <a:r>
              <a:rPr lang="cs-CZ" sz="1000" dirty="0">
                <a:hlinkClick r:id="rId3"/>
              </a:rPr>
              <a:t>http://dx.doi.org/10.1787/9789264090101-en</a:t>
            </a:r>
            <a:r>
              <a:rPr lang="cs-CZ" sz="1000" dirty="0"/>
              <a:t> </a:t>
            </a:r>
          </a:p>
        </p:txBody>
      </p:sp>
      <p:pic>
        <p:nvPicPr>
          <p:cNvPr id="12" name="Obrázek 11">
            <a:extLst>
              <a:ext uri="{FF2B5EF4-FFF2-40B4-BE49-F238E27FC236}">
                <a16:creationId xmlns:a16="http://schemas.microsoft.com/office/drawing/2014/main" id="{69C08355-BCE0-445A-A308-E098EBFEAB5B}"/>
              </a:ext>
            </a:extLst>
          </p:cNvPr>
          <p:cNvPicPr>
            <a:picLocks noChangeAspect="1"/>
          </p:cNvPicPr>
          <p:nvPr/>
        </p:nvPicPr>
        <p:blipFill>
          <a:blip r:embed="rId4"/>
          <a:stretch>
            <a:fillRect/>
          </a:stretch>
        </p:blipFill>
        <p:spPr>
          <a:xfrm>
            <a:off x="120161" y="3526567"/>
            <a:ext cx="5357085" cy="2539167"/>
          </a:xfrm>
          <a:prstGeom prst="rect">
            <a:avLst/>
          </a:prstGeom>
        </p:spPr>
      </p:pic>
      <p:pic>
        <p:nvPicPr>
          <p:cNvPr id="13" name="Obrázek 12">
            <a:extLst>
              <a:ext uri="{FF2B5EF4-FFF2-40B4-BE49-F238E27FC236}">
                <a16:creationId xmlns:a16="http://schemas.microsoft.com/office/drawing/2014/main" id="{8D7F2F73-61E8-4DBB-94E2-1AFE8BCB53F9}"/>
              </a:ext>
            </a:extLst>
          </p:cNvPr>
          <p:cNvPicPr>
            <a:picLocks noChangeAspect="1"/>
          </p:cNvPicPr>
          <p:nvPr/>
        </p:nvPicPr>
        <p:blipFill>
          <a:blip r:embed="rId5"/>
          <a:stretch>
            <a:fillRect/>
          </a:stretch>
        </p:blipFill>
        <p:spPr>
          <a:xfrm>
            <a:off x="7206824" y="227089"/>
            <a:ext cx="3703352" cy="3351630"/>
          </a:xfrm>
          <a:prstGeom prst="rect">
            <a:avLst/>
          </a:prstGeom>
        </p:spPr>
      </p:pic>
      <p:sp>
        <p:nvSpPr>
          <p:cNvPr id="15" name="TextovéPole 14">
            <a:extLst>
              <a:ext uri="{FF2B5EF4-FFF2-40B4-BE49-F238E27FC236}">
                <a16:creationId xmlns:a16="http://schemas.microsoft.com/office/drawing/2014/main" id="{4C745EFB-DE0E-4794-9199-C99BAF9D2222}"/>
              </a:ext>
            </a:extLst>
          </p:cNvPr>
          <p:cNvSpPr txBox="1"/>
          <p:nvPr/>
        </p:nvSpPr>
        <p:spPr>
          <a:xfrm>
            <a:off x="7206824" y="6173752"/>
            <a:ext cx="4483000" cy="646331"/>
          </a:xfrm>
          <a:prstGeom prst="rect">
            <a:avLst/>
          </a:prstGeom>
          <a:noFill/>
        </p:spPr>
        <p:txBody>
          <a:bodyPr wrap="square">
            <a:spAutoFit/>
          </a:bodyPr>
          <a:lstStyle/>
          <a:p>
            <a:r>
              <a:rPr lang="cs-CZ" sz="1200" dirty="0"/>
              <a:t>UNEP (2002): </a:t>
            </a:r>
            <a:r>
              <a:rPr lang="cs-CZ" sz="1200" dirty="0" err="1"/>
              <a:t>Global</a:t>
            </a:r>
            <a:r>
              <a:rPr lang="cs-CZ" sz="1200" dirty="0"/>
              <a:t> Environment Outlook 3. Past, </a:t>
            </a:r>
            <a:r>
              <a:rPr lang="cs-CZ" sz="1200" dirty="0" err="1"/>
              <a:t>present</a:t>
            </a:r>
            <a:r>
              <a:rPr lang="cs-CZ" sz="1200" dirty="0"/>
              <a:t> and </a:t>
            </a:r>
            <a:r>
              <a:rPr lang="cs-CZ" sz="1200" dirty="0" err="1"/>
              <a:t>future</a:t>
            </a:r>
            <a:r>
              <a:rPr lang="cs-CZ" sz="1200" dirty="0"/>
              <a:t> </a:t>
            </a:r>
            <a:r>
              <a:rPr lang="cs-CZ" sz="1200" dirty="0" err="1"/>
              <a:t>perspectives</a:t>
            </a:r>
            <a:r>
              <a:rPr lang="cs-CZ" sz="1200" dirty="0"/>
              <a:t>. United </a:t>
            </a:r>
            <a:r>
              <a:rPr lang="cs-CZ" sz="1200" dirty="0" err="1"/>
              <a:t>Nations</a:t>
            </a:r>
            <a:r>
              <a:rPr lang="cs-CZ" sz="1200" dirty="0"/>
              <a:t> </a:t>
            </a:r>
            <a:r>
              <a:rPr lang="cs-CZ" sz="1200" dirty="0" err="1"/>
              <a:t>Environmental</a:t>
            </a:r>
            <a:r>
              <a:rPr lang="cs-CZ" sz="1200" dirty="0"/>
              <a:t> </a:t>
            </a:r>
            <a:r>
              <a:rPr lang="cs-CZ" sz="1200" dirty="0" err="1"/>
              <a:t>Programme</a:t>
            </a:r>
            <a:r>
              <a:rPr lang="cs-CZ" sz="1200" dirty="0"/>
              <a:t>. ISBN 9280720872</a:t>
            </a:r>
          </a:p>
        </p:txBody>
      </p:sp>
      <p:sp>
        <p:nvSpPr>
          <p:cNvPr id="16" name="TextovéPole 15">
            <a:extLst>
              <a:ext uri="{FF2B5EF4-FFF2-40B4-BE49-F238E27FC236}">
                <a16:creationId xmlns:a16="http://schemas.microsoft.com/office/drawing/2014/main" id="{EADF3115-AC71-45AE-ADAA-A1C8A1B87A3F}"/>
              </a:ext>
            </a:extLst>
          </p:cNvPr>
          <p:cNvSpPr txBox="1"/>
          <p:nvPr/>
        </p:nvSpPr>
        <p:spPr>
          <a:xfrm>
            <a:off x="5863905" y="3871416"/>
            <a:ext cx="6241896" cy="1754326"/>
          </a:xfrm>
          <a:prstGeom prst="rect">
            <a:avLst/>
          </a:prstGeom>
          <a:noFill/>
        </p:spPr>
        <p:txBody>
          <a:bodyPr wrap="square">
            <a:spAutoFit/>
          </a:bodyPr>
          <a:lstStyle/>
          <a:p>
            <a:pPr marL="342900" indent="-342900">
              <a:buFont typeface="Arial" panose="020B0604020202020204" pitchFamily="34" charset="0"/>
              <a:buChar char="•"/>
            </a:pPr>
            <a:r>
              <a:rPr lang="cs-CZ" sz="1800" dirty="0">
                <a:solidFill>
                  <a:srgbClr val="FF0000"/>
                </a:solidFill>
              </a:rPr>
              <a:t>svět: 8,7 mld. ha půdy – 58 % plochy souše</a:t>
            </a:r>
          </a:p>
          <a:p>
            <a:pPr marL="342900" indent="-342900">
              <a:buFont typeface="Arial" panose="020B0604020202020204" pitchFamily="34" charset="0"/>
              <a:buChar char="•"/>
            </a:pPr>
            <a:r>
              <a:rPr lang="cs-CZ" sz="1800" b="1" dirty="0">
                <a:solidFill>
                  <a:srgbClr val="FF0000"/>
                </a:solidFill>
              </a:rPr>
              <a:t>degradací postiženo až 2 mld. ha</a:t>
            </a:r>
            <a:r>
              <a:rPr lang="cs-CZ" sz="1800" dirty="0">
                <a:solidFill>
                  <a:srgbClr val="FF0000"/>
                </a:solidFill>
              </a:rPr>
              <a:t>, tj. 13 % souše</a:t>
            </a:r>
          </a:p>
          <a:p>
            <a:pPr marL="342900" indent="-342900">
              <a:buFont typeface="Arial" panose="020B0604020202020204" pitchFamily="34" charset="0"/>
              <a:buChar char="•"/>
            </a:pPr>
            <a:r>
              <a:rPr lang="cs-CZ" sz="1800" dirty="0">
                <a:solidFill>
                  <a:srgbClr val="FF0000"/>
                </a:solidFill>
              </a:rPr>
              <a:t>1,5 mld. ha – orná půda – degradováno 38%</a:t>
            </a:r>
          </a:p>
          <a:p>
            <a:pPr marL="342900" indent="-342900">
              <a:buFont typeface="Arial" panose="020B0604020202020204" pitchFamily="34" charset="0"/>
              <a:buChar char="•"/>
            </a:pPr>
            <a:r>
              <a:rPr lang="cs-CZ" sz="1800" dirty="0">
                <a:solidFill>
                  <a:srgbClr val="FF0000"/>
                </a:solidFill>
              </a:rPr>
              <a:t>3,2 mld. ha – trvalé pastviny – degradováno 21%</a:t>
            </a:r>
          </a:p>
          <a:p>
            <a:pPr marL="342900" indent="-342900">
              <a:buFont typeface="Arial" panose="020B0604020202020204" pitchFamily="34" charset="0"/>
              <a:buChar char="•"/>
            </a:pPr>
            <a:r>
              <a:rPr lang="cs-CZ" sz="1800" dirty="0">
                <a:solidFill>
                  <a:srgbClr val="FF0000"/>
                </a:solidFill>
              </a:rPr>
              <a:t>tj. až 20 – 40 % zemědělských půd světa degradováno</a:t>
            </a:r>
          </a:p>
          <a:p>
            <a:pPr marL="342900" indent="-342900">
              <a:buFont typeface="Arial" panose="020B0604020202020204" pitchFamily="34" charset="0"/>
              <a:buChar char="•"/>
            </a:pPr>
            <a:r>
              <a:rPr lang="cs-CZ" sz="1800" dirty="0">
                <a:solidFill>
                  <a:srgbClr val="FF0000"/>
                </a:solidFill>
              </a:rPr>
              <a:t>4 mld. ha - lesy a křoviny - degradováno 18%</a:t>
            </a:r>
          </a:p>
        </p:txBody>
      </p:sp>
    </p:spTree>
    <p:extLst>
      <p:ext uri="{BB962C8B-B14F-4D97-AF65-F5344CB8AC3E}">
        <p14:creationId xmlns:p14="http://schemas.microsoft.com/office/powerpoint/2010/main" val="53108828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dirty="0"/>
              <a:t>Globální degradace půdy</a:t>
            </a:r>
            <a:endParaRPr lang="en-US" noProof="0" dirty="0"/>
          </a:p>
        </p:txBody>
      </p:sp>
      <p:pic>
        <p:nvPicPr>
          <p:cNvPr id="34" name="Picture 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81734" y="3434020"/>
            <a:ext cx="2877866" cy="1915460"/>
          </a:xfrm>
          <a:prstGeom prst="rect">
            <a:avLst/>
          </a:prstGeom>
          <a:ln>
            <a:noFill/>
          </a:ln>
          <a:effectLst>
            <a:outerShdw blurRad="292100" dist="139700" dir="2700000" algn="tl" rotWithShape="0">
              <a:srgbClr val="333333">
                <a:alpha val="65000"/>
              </a:srgbClr>
            </a:outerShdw>
          </a:effectLst>
        </p:spPr>
      </p:pic>
      <p:sp>
        <p:nvSpPr>
          <p:cNvPr id="3" name="TextovéPole 2"/>
          <p:cNvSpPr txBox="1"/>
          <p:nvPr/>
        </p:nvSpPr>
        <p:spPr>
          <a:xfrm>
            <a:off x="1562099" y="1508520"/>
            <a:ext cx="9096375" cy="1200329"/>
          </a:xfrm>
          <a:prstGeom prst="rect">
            <a:avLst/>
          </a:prstGeom>
          <a:noFill/>
        </p:spPr>
        <p:txBody>
          <a:bodyPr wrap="square" rtlCol="0">
            <a:spAutoFit/>
          </a:bodyPr>
          <a:lstStyle/>
          <a:p>
            <a:pPr algn="ctr"/>
            <a:r>
              <a:rPr lang="cs-CZ" sz="3600" dirty="0"/>
              <a:t>Za jaký časový úsek přijdeme o úrodnou půdu o velikosti fotbalového hřiště?</a:t>
            </a:r>
            <a:endParaRPr lang="en-US" sz="3600" dirty="0"/>
          </a:p>
        </p:txBody>
      </p:sp>
      <p:pic>
        <p:nvPicPr>
          <p:cNvPr id="2" name="Obráze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4167" y="3061517"/>
            <a:ext cx="924494" cy="1390943"/>
          </a:xfrm>
          <a:prstGeom prst="rect">
            <a:avLst/>
          </a:prstGeom>
        </p:spPr>
      </p:pic>
      <p:pic>
        <p:nvPicPr>
          <p:cNvPr id="25" name="Obrázek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3200" y="4805129"/>
            <a:ext cx="1605106" cy="10887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47182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dirty="0"/>
              <a:t>Globální degradace půdy</a:t>
            </a:r>
            <a:endParaRPr lang="en-US" noProof="0" dirty="0"/>
          </a:p>
        </p:txBody>
      </p:sp>
      <p:sp>
        <p:nvSpPr>
          <p:cNvPr id="4" name="Zástupný obsah 3">
            <a:extLst>
              <a:ext uri="{FF2B5EF4-FFF2-40B4-BE49-F238E27FC236}">
                <a16:creationId xmlns:a16="http://schemas.microsoft.com/office/drawing/2014/main" id="{3FC222E2-64A8-4C95-A558-06D62962029C}"/>
              </a:ext>
            </a:extLst>
          </p:cNvPr>
          <p:cNvSpPr>
            <a:spLocks noGrp="1"/>
          </p:cNvSpPr>
          <p:nvPr>
            <p:ph idx="1"/>
          </p:nvPr>
        </p:nvSpPr>
        <p:spPr>
          <a:xfrm>
            <a:off x="3456601" y="3493084"/>
            <a:ext cx="8421508" cy="1224492"/>
          </a:xfrm>
        </p:spPr>
        <p:txBody>
          <a:bodyPr/>
          <a:lstStyle/>
          <a:p>
            <a:pPr marL="0" indent="0" algn="ctr">
              <a:buNone/>
            </a:pPr>
            <a:r>
              <a:rPr lang="cs-CZ" dirty="0"/>
              <a:t>rychlost ztrát půdy (10 </a:t>
            </a:r>
            <a:r>
              <a:rPr lang="cs-CZ" dirty="0" err="1"/>
              <a:t>Mha</a:t>
            </a:r>
            <a:r>
              <a:rPr lang="cs-CZ" dirty="0"/>
              <a:t>/r) výrazně (5-57x, AU-CN) převyšuje její tvorbu/obnovu </a:t>
            </a:r>
          </a:p>
          <a:p>
            <a:pPr marL="0" indent="0" algn="ctr">
              <a:buNone/>
            </a:pPr>
            <a:r>
              <a:rPr lang="cs-CZ" b="1" dirty="0">
                <a:solidFill>
                  <a:srgbClr val="FF0000"/>
                </a:solidFill>
                <a:sym typeface="Wingdings" panose="05000000000000000000" pitchFamily="2" charset="2"/>
              </a:rPr>
              <a:t></a:t>
            </a:r>
            <a:r>
              <a:rPr lang="en-US" b="1" dirty="0">
                <a:solidFill>
                  <a:srgbClr val="FF0000"/>
                </a:solidFill>
                <a:sym typeface="Wingdings" panose="05000000000000000000" pitchFamily="2" charset="2"/>
              </a:rPr>
              <a:t> </a:t>
            </a:r>
            <a:r>
              <a:rPr lang="cs-CZ" b="1" dirty="0">
                <a:solidFill>
                  <a:srgbClr val="FF0000"/>
                </a:solidFill>
              </a:rPr>
              <a:t>za sto let na světě pravděpodobně nebude žádná zemědělská půda</a:t>
            </a:r>
            <a:r>
              <a:rPr lang="en-US" b="1" dirty="0">
                <a:solidFill>
                  <a:srgbClr val="FF0000"/>
                </a:solidFill>
              </a:rPr>
              <a:t> </a:t>
            </a:r>
            <a:r>
              <a:rPr lang="cs-CZ" b="1" dirty="0">
                <a:solidFill>
                  <a:srgbClr val="FF0000"/>
                </a:solidFill>
              </a:rPr>
              <a:t>!!</a:t>
            </a:r>
            <a:r>
              <a:rPr lang="cs-CZ" dirty="0"/>
              <a:t> </a:t>
            </a:r>
          </a:p>
        </p:txBody>
      </p:sp>
      <p:pic>
        <p:nvPicPr>
          <p:cNvPr id="11" name="Obrázek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47573" y="1179927"/>
            <a:ext cx="2002570" cy="2184989"/>
          </a:xfrm>
          <a:prstGeom prst="rect">
            <a:avLst/>
          </a:prstGeom>
          <a:ln>
            <a:noFill/>
          </a:ln>
          <a:effectLst>
            <a:outerShdw blurRad="292100" dist="139700" dir="2700000" algn="tl" rotWithShape="0">
              <a:srgbClr val="333333">
                <a:alpha val="65000"/>
              </a:srgbClr>
            </a:outerShdw>
          </a:effectLst>
        </p:spPr>
      </p:pic>
      <p:pic>
        <p:nvPicPr>
          <p:cNvPr id="2" name="Obráze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1119" y="4017272"/>
            <a:ext cx="924494" cy="1390943"/>
          </a:xfrm>
          <a:prstGeom prst="rect">
            <a:avLst/>
          </a:prstGeom>
        </p:spPr>
      </p:pic>
      <p:pic>
        <p:nvPicPr>
          <p:cNvPr id="25" name="Obrázek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067" y="4017272"/>
            <a:ext cx="1605106" cy="1088701"/>
          </a:xfrm>
          <a:prstGeom prst="rect">
            <a:avLst/>
          </a:prstGeom>
          <a:ln>
            <a:noFill/>
          </a:ln>
          <a:effectLst>
            <a:outerShdw blurRad="292100" dist="139700" dir="2700000" algn="tl" rotWithShape="0">
              <a:srgbClr val="333333">
                <a:alpha val="65000"/>
              </a:srgbClr>
            </a:outerShdw>
          </a:effectLst>
        </p:spPr>
      </p:pic>
      <p:pic>
        <p:nvPicPr>
          <p:cNvPr id="34" name="Picture 7"/>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42667" y="1967181"/>
            <a:ext cx="1620207" cy="1078383"/>
          </a:xfrm>
          <a:prstGeom prst="rect">
            <a:avLst/>
          </a:prstGeom>
          <a:ln>
            <a:noFill/>
          </a:ln>
          <a:effectLst>
            <a:outerShdw blurRad="292100" dist="139700" dir="2700000" algn="tl" rotWithShape="0">
              <a:srgbClr val="333333">
                <a:alpha val="65000"/>
              </a:srgbClr>
            </a:outerShdw>
          </a:effectLst>
        </p:spPr>
      </p:pic>
      <p:sp>
        <p:nvSpPr>
          <p:cNvPr id="35" name="TextovéPole 34"/>
          <p:cNvSpPr txBox="1"/>
          <p:nvPr/>
        </p:nvSpPr>
        <p:spPr>
          <a:xfrm>
            <a:off x="1102418" y="1994510"/>
            <a:ext cx="500705" cy="288147"/>
          </a:xfrm>
          <a:prstGeom prst="rect">
            <a:avLst/>
          </a:prstGeom>
          <a:noFill/>
        </p:spPr>
        <p:txBody>
          <a:bodyPr wrap="none" lIns="36000" tIns="36000" rIns="36000" bIns="36000" rtlCol="0" anchor="ctr" anchorCtr="0">
            <a:spAutoFit/>
          </a:bodyPr>
          <a:lstStyle/>
          <a:p>
            <a:pPr algn="ctr"/>
            <a:r>
              <a:rPr lang="cs-CZ" sz="1400" dirty="0">
                <a:latin typeface="+mn-lt"/>
              </a:rPr>
              <a:t>3 sec</a:t>
            </a:r>
            <a:endParaRPr lang="en-GB" sz="1400" dirty="0">
              <a:latin typeface="+mn-lt"/>
            </a:endParaRPr>
          </a:p>
        </p:txBody>
      </p:sp>
      <p:sp>
        <p:nvSpPr>
          <p:cNvPr id="36" name="TextovéPole 35"/>
          <p:cNvSpPr txBox="1"/>
          <p:nvPr/>
        </p:nvSpPr>
        <p:spPr>
          <a:xfrm>
            <a:off x="326388" y="3072012"/>
            <a:ext cx="2052764" cy="842145"/>
          </a:xfrm>
          <a:prstGeom prst="rect">
            <a:avLst/>
          </a:prstGeom>
          <a:noFill/>
        </p:spPr>
        <p:txBody>
          <a:bodyPr wrap="square" lIns="36000" tIns="36000" rIns="36000" bIns="36000" rtlCol="0" anchor="ctr" anchorCtr="0">
            <a:spAutoFit/>
          </a:bodyPr>
          <a:lstStyle/>
          <a:p>
            <a:pPr algn="ctr"/>
            <a:r>
              <a:rPr lang="cs-CZ" sz="1400" dirty="0">
                <a:latin typeface="+mn-lt"/>
              </a:rPr>
              <a:t>ztráta půdy</a:t>
            </a:r>
          </a:p>
          <a:p>
            <a:pPr algn="ctr"/>
            <a:r>
              <a:rPr lang="cs-CZ" sz="1200" dirty="0">
                <a:latin typeface="+mn-lt"/>
              </a:rPr>
              <a:t>konzervativní odhad dle FAO 2015</a:t>
            </a:r>
          </a:p>
          <a:p>
            <a:pPr algn="ctr"/>
            <a:r>
              <a:rPr lang="cs-CZ" sz="1200" dirty="0">
                <a:latin typeface="+mn-lt"/>
              </a:rPr>
              <a:t>(pouze eroze a zábory)</a:t>
            </a:r>
            <a:endParaRPr lang="en-GB" sz="1200" dirty="0">
              <a:latin typeface="+mn-lt"/>
            </a:endParaRPr>
          </a:p>
        </p:txBody>
      </p:sp>
      <p:sp>
        <p:nvSpPr>
          <p:cNvPr id="13" name="TextovéPole 12">
            <a:extLst>
              <a:ext uri="{FF2B5EF4-FFF2-40B4-BE49-F238E27FC236}">
                <a16:creationId xmlns:a16="http://schemas.microsoft.com/office/drawing/2014/main" id="{077FB3C3-DB6C-48A6-9715-7D222EEBDC4E}"/>
              </a:ext>
            </a:extLst>
          </p:cNvPr>
          <p:cNvSpPr txBox="1"/>
          <p:nvPr/>
        </p:nvSpPr>
        <p:spPr>
          <a:xfrm>
            <a:off x="3790950" y="6396335"/>
            <a:ext cx="6193366" cy="461665"/>
          </a:xfrm>
          <a:prstGeom prst="rect">
            <a:avLst/>
          </a:prstGeom>
          <a:noFill/>
        </p:spPr>
        <p:txBody>
          <a:bodyPr wrap="square">
            <a:spAutoFit/>
          </a:bodyPr>
          <a:lstStyle/>
          <a:p>
            <a:r>
              <a:rPr lang="en-US" sz="1200" dirty="0"/>
              <a:t>FAO and ITPS (2015): Status of the World’s Soil Resources. ISBN 978-92-5-109004-6</a:t>
            </a:r>
            <a:r>
              <a:rPr lang="cs-CZ" sz="1200" dirty="0"/>
              <a:t>. </a:t>
            </a:r>
            <a:r>
              <a:rPr lang="cs-CZ" sz="1200" dirty="0">
                <a:hlinkClick r:id="rId7"/>
              </a:rPr>
              <a:t>http://www.fao.org/documents/card/en/c/c6814873-efc3-41db-b7d3-2081a10ede50/</a:t>
            </a:r>
            <a:r>
              <a:rPr lang="cs-CZ" sz="1200" dirty="0"/>
              <a:t> </a:t>
            </a:r>
          </a:p>
        </p:txBody>
      </p:sp>
      <p:sp>
        <p:nvSpPr>
          <p:cNvPr id="16" name="TextovéPole 15">
            <a:extLst>
              <a:ext uri="{FF2B5EF4-FFF2-40B4-BE49-F238E27FC236}">
                <a16:creationId xmlns:a16="http://schemas.microsoft.com/office/drawing/2014/main" id="{A815B0E0-24D2-4C6F-A88A-8B5654F03E53}"/>
              </a:ext>
            </a:extLst>
          </p:cNvPr>
          <p:cNvSpPr txBox="1"/>
          <p:nvPr/>
        </p:nvSpPr>
        <p:spPr>
          <a:xfrm>
            <a:off x="5860076" y="5498813"/>
            <a:ext cx="6140740" cy="584775"/>
          </a:xfrm>
          <a:prstGeom prst="rect">
            <a:avLst/>
          </a:prstGeom>
          <a:noFill/>
        </p:spPr>
        <p:txBody>
          <a:bodyPr wrap="square">
            <a:spAutoFit/>
          </a:bodyPr>
          <a:lstStyle/>
          <a:p>
            <a:r>
              <a:rPr lang="en-US" sz="1600" b="0" i="1" u="none" strike="noStrike" kern="1200" baseline="0" noProof="0" dirty="0">
                <a:solidFill>
                  <a:schemeClr val="tx1"/>
                </a:solidFill>
                <a:latin typeface="Arial" panose="020B0604020202020204" pitchFamily="34" charset="0"/>
                <a:ea typeface="+mn-ea"/>
                <a:cs typeface="+mn-cs"/>
              </a:rPr>
              <a:t>total crop yield losses to 2050 - equivalent to removing 150 </a:t>
            </a:r>
            <a:r>
              <a:rPr lang="en-US" sz="1600" b="0" i="1" u="none" strike="noStrike" kern="1200" baseline="0" noProof="0" dirty="0" err="1">
                <a:solidFill>
                  <a:schemeClr val="tx1"/>
                </a:solidFill>
                <a:latin typeface="Arial" panose="020B0604020202020204" pitchFamily="34" charset="0"/>
                <a:ea typeface="+mn-ea"/>
                <a:cs typeface="+mn-cs"/>
              </a:rPr>
              <a:t>Mha</a:t>
            </a:r>
            <a:r>
              <a:rPr lang="en-US" sz="1600" b="0" i="1" u="none" strike="noStrike" kern="1200" baseline="0" noProof="0" dirty="0">
                <a:solidFill>
                  <a:schemeClr val="tx1"/>
                </a:solidFill>
                <a:latin typeface="Arial" panose="020B0604020202020204" pitchFamily="34" charset="0"/>
                <a:ea typeface="+mn-ea"/>
                <a:cs typeface="+mn-cs"/>
              </a:rPr>
              <a:t> from crop production – corresponds to all arable land in India </a:t>
            </a:r>
            <a:endParaRPr lang="cs-CZ" sz="1600" i="1" dirty="0"/>
          </a:p>
        </p:txBody>
      </p:sp>
    </p:spTree>
    <p:extLst>
      <p:ext uri="{BB962C8B-B14F-4D97-AF65-F5344CB8AC3E}">
        <p14:creationId xmlns:p14="http://schemas.microsoft.com/office/powerpoint/2010/main" val="3997344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repeatCount="indefinite" fill="remove" nodeType="withEffect">
                                  <p:stCondLst>
                                    <p:cond delay="0"/>
                                  </p:stCondLst>
                                  <p:childTnLst>
                                    <p:animEffect transition="out" filter="wipe(up)">
                                      <p:cBhvr>
                                        <p:cTn id="6" dur="3000"/>
                                        <p:tgtEl>
                                          <p:spTgt spid="34"/>
                                        </p:tgtEl>
                                      </p:cBhvr>
                                    </p:animEffect>
                                    <p:set>
                                      <p:cBhvr>
                                        <p:cTn id="7" dur="1" fill="hold">
                                          <p:stCondLst>
                                            <p:cond delay="2999"/>
                                          </p:stCondLst>
                                        </p:cTn>
                                        <p:tgtEl>
                                          <p:spTgt spid="34"/>
                                        </p:tgtEl>
                                        <p:attrNameLst>
                                          <p:attrName>style.visibility</p:attrName>
                                        </p:attrNameLst>
                                      </p:cBhvr>
                                      <p:to>
                                        <p:strVal val="hidden"/>
                                      </p:to>
                                    </p:set>
                                  </p:childTnLst>
                                </p:cTn>
                              </p:par>
                              <p:par>
                                <p:cTn id="8" presetID="22" presetClass="exit" presetSubtype="1" repeatCount="indefinite" fill="remove" grpId="0" nodeType="withEffect">
                                  <p:stCondLst>
                                    <p:cond delay="0"/>
                                  </p:stCondLst>
                                  <p:childTnLst>
                                    <p:animEffect transition="out" filter="wipe(up)">
                                      <p:cBhvr>
                                        <p:cTn id="9" dur="3000"/>
                                        <p:tgtEl>
                                          <p:spTgt spid="35"/>
                                        </p:tgtEl>
                                      </p:cBhvr>
                                    </p:animEffect>
                                    <p:set>
                                      <p:cBhvr>
                                        <p:cTn id="10" dur="1" fill="hold">
                                          <p:stCondLst>
                                            <p:cond delay="2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5BBB08-C281-4BFF-ADC2-09F338A8219D}"/>
              </a:ext>
            </a:extLst>
          </p:cNvPr>
          <p:cNvSpPr>
            <a:spLocks noGrp="1"/>
          </p:cNvSpPr>
          <p:nvPr>
            <p:ph type="title"/>
          </p:nvPr>
        </p:nvSpPr>
        <p:spPr/>
        <p:txBody>
          <a:bodyPr/>
          <a:lstStyle/>
          <a:p>
            <a:r>
              <a:rPr lang="cs-CZ" dirty="0"/>
              <a:t>Food </a:t>
            </a:r>
            <a:r>
              <a:rPr lang="cs-CZ" dirty="0" err="1"/>
              <a:t>security</a:t>
            </a:r>
            <a:endParaRPr lang="cs-CZ" dirty="0"/>
          </a:p>
        </p:txBody>
      </p:sp>
      <p:sp>
        <p:nvSpPr>
          <p:cNvPr id="3" name="Zástupný obsah 2">
            <a:extLst>
              <a:ext uri="{FF2B5EF4-FFF2-40B4-BE49-F238E27FC236}">
                <a16:creationId xmlns:a16="http://schemas.microsoft.com/office/drawing/2014/main" id="{7C93C84E-D808-43E4-89A0-099D7B81A670}"/>
              </a:ext>
            </a:extLst>
          </p:cNvPr>
          <p:cNvSpPr>
            <a:spLocks noGrp="1"/>
          </p:cNvSpPr>
          <p:nvPr>
            <p:ph idx="1"/>
          </p:nvPr>
        </p:nvSpPr>
        <p:spPr/>
        <p:txBody>
          <a:bodyPr/>
          <a:lstStyle/>
          <a:p>
            <a:pPr marL="0" indent="0">
              <a:buNone/>
            </a:pPr>
            <a:r>
              <a:rPr lang="cs-CZ" b="1" dirty="0">
                <a:solidFill>
                  <a:srgbClr val="FF0000"/>
                </a:solidFill>
              </a:rPr>
              <a:t>Úbytek úrodné půdy / obyvatele rychle klesá:</a:t>
            </a:r>
          </a:p>
          <a:p>
            <a:pPr marL="0" indent="0">
              <a:buNone/>
            </a:pPr>
            <a:endParaRPr lang="cs-CZ" b="1" dirty="0">
              <a:solidFill>
                <a:srgbClr val="FF0000"/>
              </a:solidFill>
            </a:endParaRPr>
          </a:p>
          <a:p>
            <a:pPr marL="457200" indent="-457200">
              <a:buFont typeface="+mj-lt"/>
              <a:buAutoNum type="arabicPeriod"/>
            </a:pPr>
            <a:r>
              <a:rPr lang="cs-CZ" dirty="0"/>
              <a:t>nárůst světové populace</a:t>
            </a:r>
            <a:r>
              <a:rPr lang="en-US" dirty="0"/>
              <a:t> </a:t>
            </a:r>
            <a:r>
              <a:rPr lang="cs-CZ" dirty="0"/>
              <a:t>(cca </a:t>
            </a:r>
            <a:r>
              <a:rPr lang="en-US" dirty="0"/>
              <a:t>70 mil</a:t>
            </a:r>
            <a:r>
              <a:rPr lang="cs-CZ" dirty="0"/>
              <a:t> ročně) </a:t>
            </a:r>
            <a:r>
              <a:rPr lang="cs-CZ" dirty="0">
                <a:sym typeface="Wingdings" panose="05000000000000000000" pitchFamily="2" charset="2"/>
              </a:rPr>
              <a:t></a:t>
            </a:r>
            <a:r>
              <a:rPr lang="en-US" dirty="0">
                <a:sym typeface="Wingdings" panose="05000000000000000000" pitchFamily="2" charset="2"/>
              </a:rPr>
              <a:t> </a:t>
            </a:r>
            <a:r>
              <a:rPr lang="en-US" dirty="0"/>
              <a:t>9.2 </a:t>
            </a:r>
            <a:r>
              <a:rPr lang="en-US" dirty="0" err="1"/>
              <a:t>mld</a:t>
            </a:r>
            <a:r>
              <a:rPr lang="en-US" dirty="0"/>
              <a:t> v 2050</a:t>
            </a:r>
          </a:p>
          <a:p>
            <a:pPr marL="457200" indent="-457200">
              <a:buFont typeface="+mj-lt"/>
              <a:buAutoNum type="arabicPeriod"/>
            </a:pPr>
            <a:r>
              <a:rPr lang="en-US" dirty="0" err="1"/>
              <a:t>degradace</a:t>
            </a:r>
            <a:r>
              <a:rPr lang="en-US" dirty="0"/>
              <a:t> </a:t>
            </a:r>
            <a:r>
              <a:rPr lang="en-US" dirty="0" err="1"/>
              <a:t>dostupn</a:t>
            </a:r>
            <a:r>
              <a:rPr lang="cs-CZ" dirty="0" err="1"/>
              <a:t>ých</a:t>
            </a:r>
            <a:r>
              <a:rPr lang="cs-CZ" dirty="0"/>
              <a:t> </a:t>
            </a:r>
            <a:r>
              <a:rPr lang="en-US" dirty="0"/>
              <a:t>p</a:t>
            </a:r>
            <a:r>
              <a:rPr lang="cs-CZ" dirty="0"/>
              <a:t>ů</a:t>
            </a:r>
            <a:r>
              <a:rPr lang="en-US" dirty="0"/>
              <a:t>d</a:t>
            </a:r>
            <a:r>
              <a:rPr lang="cs-CZ" dirty="0"/>
              <a:t> </a:t>
            </a:r>
            <a:r>
              <a:rPr lang="cs-CZ" dirty="0">
                <a:sym typeface="Wingdings" panose="05000000000000000000" pitchFamily="2" charset="2"/>
              </a:rPr>
              <a:t> pokles jejich produkční kapacity či rozlohy</a:t>
            </a:r>
            <a:r>
              <a:rPr lang="cs-CZ" dirty="0"/>
              <a:t> </a:t>
            </a:r>
          </a:p>
          <a:p>
            <a:pPr marL="457200" indent="-457200">
              <a:buFont typeface="+mj-lt"/>
              <a:buAutoNum type="arabicPeriod"/>
            </a:pPr>
            <a:r>
              <a:rPr lang="cs-CZ" dirty="0"/>
              <a:t>zábory kvalitní půdy pro jiné účely</a:t>
            </a:r>
          </a:p>
          <a:p>
            <a:pPr marL="457200" indent="-457200">
              <a:buFont typeface="+mj-lt"/>
              <a:buAutoNum type="arabicPeriod"/>
            </a:pPr>
            <a:endParaRPr lang="cs-CZ" dirty="0"/>
          </a:p>
          <a:p>
            <a:pPr marL="0" indent="0">
              <a:buNone/>
            </a:pPr>
            <a:r>
              <a:rPr lang="cs-CZ" b="1" dirty="0">
                <a:solidFill>
                  <a:srgbClr val="FF0000"/>
                </a:solidFill>
                <a:sym typeface="Wingdings" panose="05000000000000000000" pitchFamily="2" charset="2"/>
              </a:rPr>
              <a:t> obavy z nedostatku potravin = food </a:t>
            </a:r>
            <a:r>
              <a:rPr lang="cs-CZ" b="1" dirty="0" err="1">
                <a:solidFill>
                  <a:srgbClr val="FF0000"/>
                </a:solidFill>
                <a:sym typeface="Wingdings" panose="05000000000000000000" pitchFamily="2" charset="2"/>
              </a:rPr>
              <a:t>security</a:t>
            </a:r>
            <a:endParaRPr lang="cs-CZ" b="1" dirty="0">
              <a:solidFill>
                <a:srgbClr val="FF0000"/>
              </a:solidFill>
            </a:endParaRPr>
          </a:p>
        </p:txBody>
      </p:sp>
      <p:sp>
        <p:nvSpPr>
          <p:cNvPr id="4" name="Zástupný symbol pro číslo snímku 3">
            <a:extLst>
              <a:ext uri="{FF2B5EF4-FFF2-40B4-BE49-F238E27FC236}">
                <a16:creationId xmlns:a16="http://schemas.microsoft.com/office/drawing/2014/main" id="{B15B5635-74BD-431B-94EA-6684BE83B870}"/>
              </a:ext>
            </a:extLst>
          </p:cNvPr>
          <p:cNvSpPr>
            <a:spLocks noGrp="1"/>
          </p:cNvSpPr>
          <p:nvPr>
            <p:ph type="sldNum" sz="quarter" idx="10"/>
          </p:nvPr>
        </p:nvSpPr>
        <p:spPr/>
        <p:txBody>
          <a:bodyPr/>
          <a:lstStyle/>
          <a:p>
            <a:pPr>
              <a:defRPr/>
            </a:pPr>
            <a:fld id="{4E12630B-17A9-44AC-A5BE-0FEBEDB0B5E8}" type="slidenum">
              <a:rPr lang="cs-CZ" altLang="cs-CZ" noProof="0" smtClean="0"/>
              <a:pPr>
                <a:defRPr/>
              </a:pPr>
              <a:t>35</a:t>
            </a:fld>
            <a:endParaRPr lang="cs-CZ" altLang="cs-CZ" noProof="0" dirty="0"/>
          </a:p>
        </p:txBody>
      </p:sp>
      <p:sp>
        <p:nvSpPr>
          <p:cNvPr id="6" name="TextovéPole 5">
            <a:extLst>
              <a:ext uri="{FF2B5EF4-FFF2-40B4-BE49-F238E27FC236}">
                <a16:creationId xmlns:a16="http://schemas.microsoft.com/office/drawing/2014/main" id="{60CEBE7D-3C0E-4E47-9DF5-95A54AE41628}"/>
              </a:ext>
            </a:extLst>
          </p:cNvPr>
          <p:cNvSpPr txBox="1"/>
          <p:nvPr/>
        </p:nvSpPr>
        <p:spPr>
          <a:xfrm>
            <a:off x="1906398" y="4391069"/>
            <a:ext cx="6094602" cy="1938992"/>
          </a:xfrm>
          <a:prstGeom prst="rect">
            <a:avLst/>
          </a:prstGeom>
          <a:noFill/>
        </p:spPr>
        <p:txBody>
          <a:bodyPr wrap="square">
            <a:spAutoFit/>
          </a:bodyPr>
          <a:lstStyle/>
          <a:p>
            <a:r>
              <a:rPr lang="cs-CZ" sz="2400" dirty="0"/>
              <a:t>Spolu s růstem světové populace, který znamená, že v roce 2050 potřeba potravin vzroste o 50%, ale bude o 20-30% méně úrodné půdy, je zřejmé, že čelíme opravdu velkému problému.</a:t>
            </a:r>
            <a:endParaRPr lang="cs-CZ" dirty="0"/>
          </a:p>
        </p:txBody>
      </p:sp>
      <p:pic>
        <p:nvPicPr>
          <p:cNvPr id="7" name="Obrázek 6">
            <a:extLst>
              <a:ext uri="{FF2B5EF4-FFF2-40B4-BE49-F238E27FC236}">
                <a16:creationId xmlns:a16="http://schemas.microsoft.com/office/drawing/2014/main" id="{F53286AE-F5A1-4F9F-B6C7-5069EEBA00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20666" y="3442802"/>
            <a:ext cx="2488162" cy="2590725"/>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775D0E58-07C6-49E2-B7C2-CEF9523B24A0}"/>
              </a:ext>
            </a:extLst>
          </p:cNvPr>
          <p:cNvSpPr txBox="1"/>
          <p:nvPr/>
        </p:nvSpPr>
        <p:spPr>
          <a:xfrm>
            <a:off x="8720687" y="6013462"/>
            <a:ext cx="2777067" cy="276999"/>
          </a:xfrm>
          <a:prstGeom prst="rect">
            <a:avLst/>
          </a:prstGeom>
          <a:noFill/>
        </p:spPr>
        <p:txBody>
          <a:bodyPr wrap="square">
            <a:spAutoFit/>
          </a:bodyPr>
          <a:lstStyle/>
          <a:p>
            <a:r>
              <a:rPr lang="cs-CZ" sz="1200" dirty="0">
                <a:hlinkClick r:id="rId3"/>
              </a:rPr>
              <a:t>http://www.fao.org/soils-2015/en</a:t>
            </a:r>
            <a:r>
              <a:rPr lang="cs-CZ" sz="1200" dirty="0"/>
              <a:t> </a:t>
            </a:r>
          </a:p>
        </p:txBody>
      </p:sp>
    </p:spTree>
    <p:extLst>
      <p:ext uri="{BB962C8B-B14F-4D97-AF65-F5344CB8AC3E}">
        <p14:creationId xmlns:p14="http://schemas.microsoft.com/office/powerpoint/2010/main" val="342121049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rázek 18"/>
          <p:cNvPicPr>
            <a:picLocks noChangeAspect="1"/>
          </p:cNvPicPr>
          <p:nvPr/>
        </p:nvPicPr>
        <p:blipFill>
          <a:blip r:embed="rId3"/>
          <a:stretch>
            <a:fillRect/>
          </a:stretch>
        </p:blipFill>
        <p:spPr>
          <a:xfrm>
            <a:off x="6096000" y="1037321"/>
            <a:ext cx="5002816" cy="3360554"/>
          </a:xfrm>
          <a:prstGeom prst="rect">
            <a:avLst/>
          </a:prstGeom>
          <a:ln>
            <a:noFill/>
          </a:ln>
          <a:effectLst>
            <a:outerShdw blurRad="292100" dist="139700" dir="2700000" algn="tl" rotWithShape="0">
              <a:srgbClr val="333333">
                <a:alpha val="65000"/>
              </a:srgbClr>
            </a:outerShdw>
          </a:effectLst>
        </p:spPr>
      </p:pic>
      <p:pic>
        <p:nvPicPr>
          <p:cNvPr id="22" name="Obrázek 2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0546" y="1037321"/>
            <a:ext cx="5454387" cy="3402224"/>
          </a:xfrm>
          <a:prstGeom prst="rect">
            <a:avLst/>
          </a:prstGeom>
          <a:ln>
            <a:noFill/>
          </a:ln>
          <a:effectLst>
            <a:outerShdw blurRad="292100" dist="139700" dir="2700000" algn="tl" rotWithShape="0">
              <a:srgbClr val="333333">
                <a:alpha val="65000"/>
              </a:srgbClr>
            </a:outerShdw>
          </a:effectLst>
        </p:spPr>
      </p:pic>
      <p:sp>
        <p:nvSpPr>
          <p:cNvPr id="9" name="Nadpis 8"/>
          <p:cNvSpPr>
            <a:spLocks noGrp="1"/>
          </p:cNvSpPr>
          <p:nvPr>
            <p:ph type="title"/>
          </p:nvPr>
        </p:nvSpPr>
        <p:spPr/>
        <p:txBody>
          <a:bodyPr/>
          <a:lstStyle/>
          <a:p>
            <a:r>
              <a:rPr lang="en-US" noProof="0" dirty="0"/>
              <a:t>Food security</a:t>
            </a:r>
          </a:p>
        </p:txBody>
      </p:sp>
      <p:sp>
        <p:nvSpPr>
          <p:cNvPr id="38" name="TextovéPole 37">
            <a:extLst>
              <a:ext uri="{FF2B5EF4-FFF2-40B4-BE49-F238E27FC236}">
                <a16:creationId xmlns:a16="http://schemas.microsoft.com/office/drawing/2014/main" id="{6F0640BF-BF90-4C57-A539-D85451EA7698}"/>
              </a:ext>
            </a:extLst>
          </p:cNvPr>
          <p:cNvSpPr txBox="1"/>
          <p:nvPr/>
        </p:nvSpPr>
        <p:spPr>
          <a:xfrm>
            <a:off x="211666" y="4840879"/>
            <a:ext cx="11424706" cy="1200329"/>
          </a:xfrm>
          <a:prstGeom prst="rect">
            <a:avLst/>
          </a:prstGeom>
          <a:noFill/>
        </p:spPr>
        <p:txBody>
          <a:bodyPr wrap="square">
            <a:spAutoFit/>
          </a:bodyPr>
          <a:lstStyle/>
          <a:p>
            <a:r>
              <a:rPr lang="cs-CZ" b="1" noProof="0" dirty="0">
                <a:solidFill>
                  <a:srgbClr val="FF0000"/>
                </a:solidFill>
              </a:rPr>
              <a:t>Do roku 2050 musíme globálně zvýšit produkci potravin o 50-60% a v rozvojových zemích o 100% jen na pokrytí potřeby potravin (úbytek půdy není započítán)</a:t>
            </a:r>
            <a:endParaRPr lang="en-US" sz="2400" b="1" i="0" u="none" strike="noStrike" kern="1200" baseline="0" noProof="0" dirty="0">
              <a:solidFill>
                <a:srgbClr val="FF0000"/>
              </a:solidFill>
              <a:latin typeface="Arial" panose="020B0604020202020204" pitchFamily="34" charset="0"/>
              <a:ea typeface="+mn-ea"/>
              <a:cs typeface="+mn-cs"/>
            </a:endParaRPr>
          </a:p>
        </p:txBody>
      </p:sp>
      <p:sp>
        <p:nvSpPr>
          <p:cNvPr id="51" name="TextovéPole 50">
            <a:extLst>
              <a:ext uri="{FF2B5EF4-FFF2-40B4-BE49-F238E27FC236}">
                <a16:creationId xmlns:a16="http://schemas.microsoft.com/office/drawing/2014/main" id="{4CBA0E58-B13A-4A90-8AE9-475C754FA3B5}"/>
              </a:ext>
            </a:extLst>
          </p:cNvPr>
          <p:cNvSpPr txBox="1"/>
          <p:nvPr/>
        </p:nvSpPr>
        <p:spPr>
          <a:xfrm>
            <a:off x="3790950" y="6396335"/>
            <a:ext cx="6193366" cy="461665"/>
          </a:xfrm>
          <a:prstGeom prst="rect">
            <a:avLst/>
          </a:prstGeom>
          <a:noFill/>
        </p:spPr>
        <p:txBody>
          <a:bodyPr wrap="square">
            <a:spAutoFit/>
          </a:bodyPr>
          <a:lstStyle/>
          <a:p>
            <a:r>
              <a:rPr lang="en-US" sz="1200" dirty="0"/>
              <a:t>FAO and ITPS (2015): Status of the World’s Soil Resources. ISBN 978-92-5-109004-6</a:t>
            </a:r>
            <a:r>
              <a:rPr lang="cs-CZ" sz="1200" dirty="0"/>
              <a:t>. </a:t>
            </a:r>
            <a:r>
              <a:rPr lang="cs-CZ" sz="1200" dirty="0">
                <a:hlinkClick r:id="rId5"/>
              </a:rPr>
              <a:t>http://www.fao.org/documents/card/en/c/c6814873-efc3-41db-b7d3-2081a10ede50/</a:t>
            </a:r>
            <a:r>
              <a:rPr lang="cs-CZ" sz="1200" dirty="0"/>
              <a:t> </a:t>
            </a:r>
          </a:p>
        </p:txBody>
      </p:sp>
      <p:sp>
        <p:nvSpPr>
          <p:cNvPr id="4" name="Šipka: doprava 3">
            <a:extLst>
              <a:ext uri="{FF2B5EF4-FFF2-40B4-BE49-F238E27FC236}">
                <a16:creationId xmlns:a16="http://schemas.microsoft.com/office/drawing/2014/main" id="{CAAE039E-B556-487E-AAAD-C45348A1D8D5}"/>
              </a:ext>
            </a:extLst>
          </p:cNvPr>
          <p:cNvSpPr/>
          <p:nvPr/>
        </p:nvSpPr>
        <p:spPr bwMode="auto">
          <a:xfrm rot="1074805">
            <a:off x="9378511" y="3179429"/>
            <a:ext cx="2239861" cy="167779"/>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1" i="0" u="none" strike="noStrike" normalizeH="0" baseline="0">
              <a:ln w="22225">
                <a:solidFill>
                  <a:schemeClr val="accent2"/>
                </a:solidFill>
                <a:prstDash val="solid"/>
              </a:ln>
              <a:solidFill>
                <a:schemeClr val="accent2">
                  <a:lumMod val="40000"/>
                  <a:lumOff val="60000"/>
                </a:schemeClr>
              </a:solidFill>
              <a:latin typeface="Tahoma" pitchFamily="34" charset="0"/>
            </a:endParaRPr>
          </a:p>
        </p:txBody>
      </p:sp>
      <p:sp>
        <p:nvSpPr>
          <p:cNvPr id="7" name="TextovéPole 6">
            <a:extLst>
              <a:ext uri="{FF2B5EF4-FFF2-40B4-BE49-F238E27FC236}">
                <a16:creationId xmlns:a16="http://schemas.microsoft.com/office/drawing/2014/main" id="{093ACB82-A493-4551-A6B9-B354B8F260FD}"/>
              </a:ext>
            </a:extLst>
          </p:cNvPr>
          <p:cNvSpPr txBox="1"/>
          <p:nvPr/>
        </p:nvSpPr>
        <p:spPr>
          <a:xfrm>
            <a:off x="11565042" y="3571746"/>
            <a:ext cx="476412" cy="461665"/>
          </a:xfrm>
          <a:prstGeom prst="rect">
            <a:avLst/>
          </a:prstGeom>
          <a:noFill/>
        </p:spPr>
        <p:txBody>
          <a:bodyPr wrap="none" rtlCol="0">
            <a:spAutoFit/>
          </a:bodyPr>
          <a:lstStyle/>
          <a:p>
            <a:r>
              <a:rPr lang="cs-CZ" dirty="0"/>
              <a:t>??</a:t>
            </a:r>
          </a:p>
        </p:txBody>
      </p:sp>
    </p:spTree>
    <p:extLst>
      <p:ext uri="{BB962C8B-B14F-4D97-AF65-F5344CB8AC3E}">
        <p14:creationId xmlns:p14="http://schemas.microsoft.com/office/powerpoint/2010/main" val="143428883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A3BE28-E4A0-494A-A2DA-3D25F30584D6}"/>
              </a:ext>
            </a:extLst>
          </p:cNvPr>
          <p:cNvSpPr>
            <a:spLocks noGrp="1"/>
          </p:cNvSpPr>
          <p:nvPr>
            <p:ph type="title"/>
          </p:nvPr>
        </p:nvSpPr>
        <p:spPr/>
        <p:txBody>
          <a:bodyPr/>
          <a:lstStyle/>
          <a:p>
            <a:r>
              <a:rPr lang="cs-CZ" dirty="0"/>
              <a:t>Food </a:t>
            </a:r>
            <a:r>
              <a:rPr lang="cs-CZ" dirty="0" err="1"/>
              <a:t>security</a:t>
            </a:r>
            <a:endParaRPr lang="cs-CZ" dirty="0"/>
          </a:p>
        </p:txBody>
      </p:sp>
      <p:sp>
        <p:nvSpPr>
          <p:cNvPr id="4" name="Zástupný symbol pro číslo snímku 3">
            <a:extLst>
              <a:ext uri="{FF2B5EF4-FFF2-40B4-BE49-F238E27FC236}">
                <a16:creationId xmlns:a16="http://schemas.microsoft.com/office/drawing/2014/main" id="{0C494D1D-792A-4F80-9259-831866C97D87}"/>
              </a:ext>
            </a:extLst>
          </p:cNvPr>
          <p:cNvSpPr>
            <a:spLocks noGrp="1"/>
          </p:cNvSpPr>
          <p:nvPr>
            <p:ph type="sldNum" sz="quarter" idx="10"/>
          </p:nvPr>
        </p:nvSpPr>
        <p:spPr/>
        <p:txBody>
          <a:bodyPr/>
          <a:lstStyle/>
          <a:p>
            <a:pPr>
              <a:defRPr/>
            </a:pPr>
            <a:fld id="{4E12630B-17A9-44AC-A5BE-0FEBEDB0B5E8}" type="slidenum">
              <a:rPr lang="cs-CZ" altLang="cs-CZ" noProof="0" smtClean="0"/>
              <a:pPr>
                <a:defRPr/>
              </a:pPr>
              <a:t>37</a:t>
            </a:fld>
            <a:endParaRPr lang="cs-CZ" altLang="cs-CZ" noProof="0" dirty="0"/>
          </a:p>
        </p:txBody>
      </p:sp>
      <p:pic>
        <p:nvPicPr>
          <p:cNvPr id="6" name="Obrázek 5">
            <a:extLst>
              <a:ext uri="{FF2B5EF4-FFF2-40B4-BE49-F238E27FC236}">
                <a16:creationId xmlns:a16="http://schemas.microsoft.com/office/drawing/2014/main" id="{539DB6B0-5DE5-4F79-9567-B1EB2C2B058B}"/>
              </a:ext>
            </a:extLst>
          </p:cNvPr>
          <p:cNvPicPr>
            <a:picLocks noChangeAspect="1"/>
          </p:cNvPicPr>
          <p:nvPr/>
        </p:nvPicPr>
        <p:blipFill>
          <a:blip r:embed="rId2"/>
          <a:stretch>
            <a:fillRect/>
          </a:stretch>
        </p:blipFill>
        <p:spPr>
          <a:xfrm>
            <a:off x="60162" y="1725812"/>
            <a:ext cx="4857143" cy="3752381"/>
          </a:xfrm>
          <a:prstGeom prst="rect">
            <a:avLst/>
          </a:prstGeom>
        </p:spPr>
      </p:pic>
      <p:pic>
        <p:nvPicPr>
          <p:cNvPr id="7" name="Obrázek 6">
            <a:extLst>
              <a:ext uri="{FF2B5EF4-FFF2-40B4-BE49-F238E27FC236}">
                <a16:creationId xmlns:a16="http://schemas.microsoft.com/office/drawing/2014/main" id="{071AB08A-185E-452F-8691-9CE4C0401D1C}"/>
              </a:ext>
            </a:extLst>
          </p:cNvPr>
          <p:cNvPicPr>
            <a:picLocks noChangeAspect="1"/>
          </p:cNvPicPr>
          <p:nvPr/>
        </p:nvPicPr>
        <p:blipFill>
          <a:blip r:embed="rId3"/>
          <a:stretch>
            <a:fillRect/>
          </a:stretch>
        </p:blipFill>
        <p:spPr>
          <a:xfrm>
            <a:off x="4946808" y="1761853"/>
            <a:ext cx="7157067" cy="5006808"/>
          </a:xfrm>
          <a:prstGeom prst="rect">
            <a:avLst/>
          </a:prstGeom>
        </p:spPr>
      </p:pic>
      <p:sp>
        <p:nvSpPr>
          <p:cNvPr id="8" name="TextovéPole 7">
            <a:extLst>
              <a:ext uri="{FF2B5EF4-FFF2-40B4-BE49-F238E27FC236}">
                <a16:creationId xmlns:a16="http://schemas.microsoft.com/office/drawing/2014/main" id="{B16BE4AF-0DE7-4438-8605-67E6D353455E}"/>
              </a:ext>
            </a:extLst>
          </p:cNvPr>
          <p:cNvSpPr txBox="1"/>
          <p:nvPr/>
        </p:nvSpPr>
        <p:spPr>
          <a:xfrm>
            <a:off x="4330212" y="6371980"/>
            <a:ext cx="6093068" cy="461665"/>
          </a:xfrm>
          <a:prstGeom prst="rect">
            <a:avLst/>
          </a:prstGeom>
          <a:noFill/>
        </p:spPr>
        <p:txBody>
          <a:bodyPr wrap="square">
            <a:spAutoFit/>
          </a:bodyPr>
          <a:lstStyle/>
          <a:p>
            <a:r>
              <a:rPr lang="en-US" sz="1200" dirty="0"/>
              <a:t>UNEP (2014)</a:t>
            </a:r>
            <a:r>
              <a:rPr lang="cs-CZ" sz="1200" dirty="0"/>
              <a:t>: </a:t>
            </a:r>
            <a:r>
              <a:rPr lang="en-US" sz="1200" dirty="0"/>
              <a:t>Assessing Global Land Use: Balancing Consumption with</a:t>
            </a:r>
            <a:r>
              <a:rPr lang="cs-CZ" sz="1200" dirty="0"/>
              <a:t> </a:t>
            </a:r>
            <a:r>
              <a:rPr lang="en-US" sz="1200" dirty="0"/>
              <a:t>Sustainable Supply. </a:t>
            </a:r>
            <a:r>
              <a:rPr lang="en-US" sz="1200" dirty="0">
                <a:hlinkClick r:id="rId4"/>
              </a:rPr>
              <a:t>https://wedocs.unep.org/handle/20.500.11822/8861</a:t>
            </a:r>
            <a:r>
              <a:rPr lang="cs-CZ" sz="1200" dirty="0"/>
              <a:t> </a:t>
            </a:r>
          </a:p>
        </p:txBody>
      </p:sp>
      <p:pic>
        <p:nvPicPr>
          <p:cNvPr id="9" name="Obrázek 8">
            <a:extLst>
              <a:ext uri="{FF2B5EF4-FFF2-40B4-BE49-F238E27FC236}">
                <a16:creationId xmlns:a16="http://schemas.microsoft.com/office/drawing/2014/main" id="{B59E8031-68C3-49FE-83B9-76E02910725D}"/>
              </a:ext>
            </a:extLst>
          </p:cNvPr>
          <p:cNvPicPr>
            <a:picLocks noChangeAspect="1"/>
          </p:cNvPicPr>
          <p:nvPr/>
        </p:nvPicPr>
        <p:blipFill rotWithShape="1">
          <a:blip r:embed="rId5">
            <a:extLst>
              <a:ext uri="{28A0092B-C50C-407E-A947-70E740481C1C}">
                <a14:useLocalDpi xmlns:a14="http://schemas.microsoft.com/office/drawing/2010/main" val="0"/>
              </a:ext>
            </a:extLst>
          </a:blip>
          <a:srcRect t="39240" r="25488" b="5111"/>
          <a:stretch/>
        </p:blipFill>
        <p:spPr>
          <a:xfrm>
            <a:off x="7459088" y="102689"/>
            <a:ext cx="3514783" cy="1659164"/>
          </a:xfrm>
          <a:prstGeom prst="rect">
            <a:avLst/>
          </a:prstGeom>
        </p:spPr>
      </p:pic>
      <p:sp>
        <p:nvSpPr>
          <p:cNvPr id="3" name="Šipka: ohnutá 2">
            <a:extLst>
              <a:ext uri="{FF2B5EF4-FFF2-40B4-BE49-F238E27FC236}">
                <a16:creationId xmlns:a16="http://schemas.microsoft.com/office/drawing/2014/main" id="{4FEB4517-E309-4730-877D-D4469B144C99}"/>
              </a:ext>
            </a:extLst>
          </p:cNvPr>
          <p:cNvSpPr/>
          <p:nvPr/>
        </p:nvSpPr>
        <p:spPr bwMode="auto">
          <a:xfrm rot="14351697" flipV="1">
            <a:off x="9173158" y="964277"/>
            <a:ext cx="1493435" cy="1289372"/>
          </a:xfrm>
          <a:prstGeom prst="bentArrow">
            <a:avLst>
              <a:gd name="adj1" fmla="val 12296"/>
              <a:gd name="adj2" fmla="val 11491"/>
              <a:gd name="adj3" fmla="val 30717"/>
              <a:gd name="adj4" fmla="val 43750"/>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 name="TextovéPole 4">
            <a:extLst>
              <a:ext uri="{FF2B5EF4-FFF2-40B4-BE49-F238E27FC236}">
                <a16:creationId xmlns:a16="http://schemas.microsoft.com/office/drawing/2014/main" id="{C8A18A2C-0E77-4CCF-8E47-C7731C103186}"/>
              </a:ext>
            </a:extLst>
          </p:cNvPr>
          <p:cNvSpPr txBox="1"/>
          <p:nvPr/>
        </p:nvSpPr>
        <p:spPr>
          <a:xfrm>
            <a:off x="10593292" y="814877"/>
            <a:ext cx="1487435" cy="769441"/>
          </a:xfrm>
          <a:prstGeom prst="rect">
            <a:avLst/>
          </a:prstGeom>
          <a:noFill/>
        </p:spPr>
        <p:txBody>
          <a:bodyPr wrap="square" rtlCol="0">
            <a:spAutoFit/>
          </a:bodyPr>
          <a:lstStyle/>
          <a:p>
            <a:r>
              <a:rPr lang="cs-CZ" sz="1100" dirty="0" err="1"/>
              <a:t>teor</a:t>
            </a:r>
            <a:r>
              <a:rPr lang="cs-CZ" sz="1100" dirty="0"/>
              <a:t>. 5000 </a:t>
            </a:r>
            <a:r>
              <a:rPr lang="cs-CZ" sz="1100" dirty="0" err="1"/>
              <a:t>Mha</a:t>
            </a:r>
            <a:r>
              <a:rPr lang="cs-CZ" sz="1100" dirty="0"/>
              <a:t> k dispozici (všechny lesy a ostatní ekosystémy)</a:t>
            </a:r>
          </a:p>
        </p:txBody>
      </p:sp>
    </p:spTree>
    <p:extLst>
      <p:ext uri="{BB962C8B-B14F-4D97-AF65-F5344CB8AC3E}">
        <p14:creationId xmlns:p14="http://schemas.microsoft.com/office/powerpoint/2010/main" val="261087040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E88A16-1A88-4F83-8151-4D4BE016A6A3}"/>
              </a:ext>
            </a:extLst>
          </p:cNvPr>
          <p:cNvSpPr>
            <a:spLocks noGrp="1"/>
          </p:cNvSpPr>
          <p:nvPr>
            <p:ph type="title"/>
          </p:nvPr>
        </p:nvSpPr>
        <p:spPr/>
        <p:txBody>
          <a:bodyPr/>
          <a:lstStyle/>
          <a:p>
            <a:r>
              <a:rPr lang="cs-CZ" dirty="0"/>
              <a:t>Food </a:t>
            </a:r>
            <a:r>
              <a:rPr lang="cs-CZ" dirty="0" err="1"/>
              <a:t>security</a:t>
            </a:r>
            <a:endParaRPr lang="cs-CZ" dirty="0"/>
          </a:p>
        </p:txBody>
      </p:sp>
      <p:sp>
        <p:nvSpPr>
          <p:cNvPr id="3" name="Zástupný obsah 2">
            <a:extLst>
              <a:ext uri="{FF2B5EF4-FFF2-40B4-BE49-F238E27FC236}">
                <a16:creationId xmlns:a16="http://schemas.microsoft.com/office/drawing/2014/main" id="{14D558CA-B72D-4400-9D89-4254507124E1}"/>
              </a:ext>
            </a:extLst>
          </p:cNvPr>
          <p:cNvSpPr>
            <a:spLocks noGrp="1"/>
          </p:cNvSpPr>
          <p:nvPr>
            <p:ph idx="1"/>
          </p:nvPr>
        </p:nvSpPr>
        <p:spPr/>
        <p:txBody>
          <a:bodyPr/>
          <a:lstStyle/>
          <a:p>
            <a:pPr marL="0" indent="0">
              <a:buNone/>
            </a:pPr>
            <a:r>
              <a:rPr lang="cs-CZ" b="1" dirty="0"/>
              <a:t>GEO-6</a:t>
            </a:r>
          </a:p>
          <a:p>
            <a:r>
              <a:rPr lang="cs-CZ" dirty="0"/>
              <a:t>„</a:t>
            </a:r>
            <a:r>
              <a:rPr lang="en-US" dirty="0"/>
              <a:t>Current trends, based on technological optimism, improved</a:t>
            </a:r>
            <a:r>
              <a:rPr lang="cs-CZ" dirty="0"/>
              <a:t> </a:t>
            </a:r>
            <a:r>
              <a:rPr lang="en-US" dirty="0"/>
              <a:t>seeds, machinery and fertilizers, </a:t>
            </a:r>
            <a:r>
              <a:rPr lang="en-US" b="1" dirty="0"/>
              <a:t>are not likely to supply</a:t>
            </a:r>
            <a:r>
              <a:rPr lang="cs-CZ" b="1" dirty="0"/>
              <a:t> </a:t>
            </a:r>
            <a:r>
              <a:rPr lang="en-US" b="1" dirty="0"/>
              <a:t>future demands for food, energy, timber and other ecosystem</a:t>
            </a:r>
            <a:r>
              <a:rPr lang="cs-CZ" b="1" dirty="0"/>
              <a:t> </a:t>
            </a:r>
            <a:r>
              <a:rPr lang="en-US" b="1" dirty="0"/>
              <a:t>services and values</a:t>
            </a:r>
            <a:r>
              <a:rPr lang="en-US" dirty="0"/>
              <a:t> taking into consideration even moderate</a:t>
            </a:r>
            <a:r>
              <a:rPr lang="cs-CZ" dirty="0"/>
              <a:t> </a:t>
            </a:r>
            <a:r>
              <a:rPr lang="en-US" dirty="0"/>
              <a:t>projections for land-resource availability</a:t>
            </a:r>
            <a:r>
              <a:rPr lang="cs-CZ" dirty="0"/>
              <a:t>..</a:t>
            </a:r>
            <a:r>
              <a:rPr lang="en-US" dirty="0"/>
              <a:t>.</a:t>
            </a:r>
            <a:r>
              <a:rPr lang="cs-CZ" dirty="0"/>
              <a:t> </a:t>
            </a:r>
          </a:p>
          <a:p>
            <a:r>
              <a:rPr lang="en-US" dirty="0"/>
              <a:t>By 2050, the world needs to produce </a:t>
            </a:r>
            <a:r>
              <a:rPr lang="en-US" b="1" dirty="0"/>
              <a:t>at least 50 per cent</a:t>
            </a:r>
            <a:r>
              <a:rPr lang="cs-CZ" b="1" dirty="0"/>
              <a:t> </a:t>
            </a:r>
            <a:r>
              <a:rPr lang="en-US" b="1" dirty="0"/>
              <a:t>more food</a:t>
            </a:r>
            <a:r>
              <a:rPr lang="en-US" dirty="0"/>
              <a:t> to feed the projected global population of 10 billion</a:t>
            </a:r>
            <a:r>
              <a:rPr lang="cs-CZ" dirty="0"/>
              <a:t> </a:t>
            </a:r>
            <a:r>
              <a:rPr lang="en-US" dirty="0"/>
              <a:t>people</a:t>
            </a:r>
            <a:r>
              <a:rPr lang="cs-CZ" dirty="0"/>
              <a:t> ..</a:t>
            </a:r>
            <a:r>
              <a:rPr lang="en-US" dirty="0"/>
              <a:t>. </a:t>
            </a:r>
            <a:endParaRPr lang="cs-CZ" dirty="0"/>
          </a:p>
          <a:p>
            <a:r>
              <a:rPr lang="en-US" dirty="0"/>
              <a:t>Current land management </a:t>
            </a:r>
            <a:r>
              <a:rPr lang="en-US" b="1" dirty="0"/>
              <a:t>cannot achieve this while</a:t>
            </a:r>
            <a:r>
              <a:rPr lang="cs-CZ" b="1" dirty="0"/>
              <a:t> </a:t>
            </a:r>
            <a:r>
              <a:rPr lang="en-US" b="1" dirty="0"/>
              <a:t>preserving ecosystem services, the loss of natural capital,</a:t>
            </a:r>
            <a:r>
              <a:rPr lang="cs-CZ" b="1" dirty="0"/>
              <a:t> </a:t>
            </a:r>
            <a:r>
              <a:rPr lang="en-US" b="1" dirty="0"/>
              <a:t>combating climate change, addressing energy and water</a:t>
            </a:r>
            <a:r>
              <a:rPr lang="cs-CZ" b="1" dirty="0"/>
              <a:t> </a:t>
            </a:r>
            <a:r>
              <a:rPr lang="en-US" b="1" dirty="0"/>
              <a:t>security, and promoting gender and social equality</a:t>
            </a:r>
            <a:r>
              <a:rPr lang="cs-CZ" b="1" dirty="0"/>
              <a:t> </a:t>
            </a:r>
            <a:r>
              <a:rPr lang="en-US" dirty="0"/>
              <a:t>.</a:t>
            </a:r>
            <a:r>
              <a:rPr lang="cs-CZ" dirty="0"/>
              <a:t>..“</a:t>
            </a:r>
          </a:p>
        </p:txBody>
      </p:sp>
      <p:sp>
        <p:nvSpPr>
          <p:cNvPr id="4" name="Zástupný symbol pro číslo snímku 3">
            <a:extLst>
              <a:ext uri="{FF2B5EF4-FFF2-40B4-BE49-F238E27FC236}">
                <a16:creationId xmlns:a16="http://schemas.microsoft.com/office/drawing/2014/main" id="{1F8ED270-9CDD-4822-820D-212A7645749D}"/>
              </a:ext>
            </a:extLst>
          </p:cNvPr>
          <p:cNvSpPr>
            <a:spLocks noGrp="1"/>
          </p:cNvSpPr>
          <p:nvPr>
            <p:ph type="sldNum" sz="quarter" idx="10"/>
          </p:nvPr>
        </p:nvSpPr>
        <p:spPr/>
        <p:txBody>
          <a:bodyPr/>
          <a:lstStyle/>
          <a:p>
            <a:pPr>
              <a:defRPr/>
            </a:pPr>
            <a:fld id="{4E12630B-17A9-44AC-A5BE-0FEBEDB0B5E8}" type="slidenum">
              <a:rPr lang="cs-CZ" altLang="cs-CZ" noProof="0" smtClean="0"/>
              <a:pPr>
                <a:defRPr/>
              </a:pPr>
              <a:t>38</a:t>
            </a:fld>
            <a:endParaRPr lang="cs-CZ" altLang="cs-CZ" noProof="0" dirty="0"/>
          </a:p>
        </p:txBody>
      </p:sp>
      <p:sp>
        <p:nvSpPr>
          <p:cNvPr id="6" name="TextovéPole 5">
            <a:extLst>
              <a:ext uri="{FF2B5EF4-FFF2-40B4-BE49-F238E27FC236}">
                <a16:creationId xmlns:a16="http://schemas.microsoft.com/office/drawing/2014/main" id="{D2757F08-0E07-4FBE-A7FC-C32ACBAB796D}"/>
              </a:ext>
            </a:extLst>
          </p:cNvPr>
          <p:cNvSpPr txBox="1"/>
          <p:nvPr/>
        </p:nvSpPr>
        <p:spPr>
          <a:xfrm>
            <a:off x="3986868" y="6153647"/>
            <a:ext cx="6094602" cy="646331"/>
          </a:xfrm>
          <a:prstGeom prst="rect">
            <a:avLst/>
          </a:prstGeom>
          <a:noFill/>
        </p:spPr>
        <p:txBody>
          <a:bodyPr wrap="square">
            <a:spAutoFit/>
          </a:bodyPr>
          <a:lstStyle/>
          <a:p>
            <a:r>
              <a:rPr lang="cs-CZ" sz="1200" dirty="0">
                <a:latin typeface="+mn-lt"/>
              </a:rPr>
              <a:t>UNEP (2019): G</a:t>
            </a:r>
            <a:r>
              <a:rPr lang="en-US" sz="1200" dirty="0">
                <a:latin typeface="+mn-lt"/>
              </a:rPr>
              <a:t>lobal environment outlook</a:t>
            </a:r>
            <a:r>
              <a:rPr lang="cs-CZ" sz="1200" dirty="0">
                <a:latin typeface="+mn-lt"/>
              </a:rPr>
              <a:t> - GEO</a:t>
            </a:r>
            <a:r>
              <a:rPr lang="en-US" sz="1200" dirty="0">
                <a:latin typeface="+mn-lt"/>
              </a:rPr>
              <a:t>-6</a:t>
            </a:r>
            <a:r>
              <a:rPr lang="cs-CZ" sz="1200" dirty="0">
                <a:latin typeface="+mn-lt"/>
              </a:rPr>
              <a:t> - </a:t>
            </a:r>
            <a:r>
              <a:rPr lang="en-US" sz="1200" dirty="0">
                <a:latin typeface="+mn-lt"/>
              </a:rPr>
              <a:t>healthy planet, healthy people</a:t>
            </a:r>
            <a:r>
              <a:rPr lang="cs-CZ" sz="1200" dirty="0">
                <a:latin typeface="+mn-lt"/>
              </a:rPr>
              <a:t>. </a:t>
            </a:r>
            <a:r>
              <a:rPr lang="cs-CZ" sz="1200" dirty="0" err="1">
                <a:latin typeface="+mn-lt"/>
              </a:rPr>
              <a:t>Chapter</a:t>
            </a:r>
            <a:r>
              <a:rPr lang="cs-CZ" sz="1200" dirty="0">
                <a:latin typeface="+mn-lt"/>
              </a:rPr>
              <a:t> 8: Land and </a:t>
            </a:r>
            <a:r>
              <a:rPr lang="cs-CZ" sz="1200" dirty="0" err="1">
                <a:latin typeface="+mn-lt"/>
              </a:rPr>
              <a:t>soil</a:t>
            </a:r>
            <a:r>
              <a:rPr lang="cs-CZ" sz="1200" dirty="0">
                <a:latin typeface="+mn-lt"/>
              </a:rPr>
              <a:t>. </a:t>
            </a:r>
            <a:r>
              <a:rPr lang="en-US" sz="1200" dirty="0">
                <a:latin typeface="+mn-lt"/>
              </a:rPr>
              <a:t>C</a:t>
            </a:r>
            <a:r>
              <a:rPr lang="cs-CZ" sz="1200" dirty="0" err="1">
                <a:latin typeface="+mn-lt"/>
              </a:rPr>
              <a:t>hapter</a:t>
            </a:r>
            <a:r>
              <a:rPr lang="cs-CZ" sz="1200" dirty="0">
                <a:latin typeface="+mn-lt"/>
              </a:rPr>
              <a:t> </a:t>
            </a:r>
            <a:r>
              <a:rPr lang="en-US" sz="1200" dirty="0">
                <a:latin typeface="+mn-lt"/>
              </a:rPr>
              <a:t>15: Land and Soil Policy. ISBN 97811</a:t>
            </a:r>
            <a:r>
              <a:rPr lang="cs-CZ" sz="1200" dirty="0">
                <a:latin typeface="+mn-lt"/>
              </a:rPr>
              <a:t>0</a:t>
            </a:r>
            <a:r>
              <a:rPr lang="en-US" sz="1200" dirty="0">
                <a:latin typeface="+mn-lt"/>
              </a:rPr>
              <a:t>8707664</a:t>
            </a:r>
            <a:r>
              <a:rPr lang="cs-CZ" sz="1200" dirty="0">
                <a:latin typeface="+mn-lt"/>
              </a:rPr>
              <a:t>. </a:t>
            </a:r>
            <a:r>
              <a:rPr lang="cs-CZ" sz="1200" dirty="0">
                <a:latin typeface="+mn-lt"/>
                <a:hlinkClick r:id="rId2"/>
              </a:rPr>
              <a:t>https://wedocs.unep.org/handle/20.500.11822/27539</a:t>
            </a:r>
            <a:r>
              <a:rPr lang="cs-CZ" sz="1200" dirty="0">
                <a:latin typeface="+mn-lt"/>
              </a:rPr>
              <a:t> </a:t>
            </a:r>
          </a:p>
        </p:txBody>
      </p:sp>
    </p:spTree>
    <p:extLst>
      <p:ext uri="{BB962C8B-B14F-4D97-AF65-F5344CB8AC3E}">
        <p14:creationId xmlns:p14="http://schemas.microsoft.com/office/powerpoint/2010/main" val="59832734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F880A2-CF13-4B3B-9756-587AD8A1E182}"/>
              </a:ext>
            </a:extLst>
          </p:cNvPr>
          <p:cNvSpPr>
            <a:spLocks noGrp="1"/>
          </p:cNvSpPr>
          <p:nvPr>
            <p:ph type="title"/>
          </p:nvPr>
        </p:nvSpPr>
        <p:spPr/>
        <p:txBody>
          <a:bodyPr/>
          <a:lstStyle/>
          <a:p>
            <a:r>
              <a:rPr lang="cs-CZ" dirty="0"/>
              <a:t>Food </a:t>
            </a:r>
            <a:r>
              <a:rPr lang="cs-CZ" dirty="0" err="1"/>
              <a:t>safety</a:t>
            </a:r>
            <a:endParaRPr lang="cs-CZ" dirty="0"/>
          </a:p>
        </p:txBody>
      </p:sp>
      <p:sp>
        <p:nvSpPr>
          <p:cNvPr id="3" name="Zástupný obsah 2">
            <a:extLst>
              <a:ext uri="{FF2B5EF4-FFF2-40B4-BE49-F238E27FC236}">
                <a16:creationId xmlns:a16="http://schemas.microsoft.com/office/drawing/2014/main" id="{CE7D649B-8DD0-428B-B660-C9544B2845E4}"/>
              </a:ext>
            </a:extLst>
          </p:cNvPr>
          <p:cNvSpPr>
            <a:spLocks noGrp="1"/>
          </p:cNvSpPr>
          <p:nvPr>
            <p:ph idx="1"/>
          </p:nvPr>
        </p:nvSpPr>
        <p:spPr/>
        <p:txBody>
          <a:bodyPr/>
          <a:lstStyle/>
          <a:p>
            <a:pPr marL="0" indent="0">
              <a:buNone/>
            </a:pPr>
            <a:r>
              <a:rPr lang="cs-CZ" dirty="0"/>
              <a:t>= bezpečnost potravin – kvalita potravin, </a:t>
            </a:r>
            <a:r>
              <a:rPr lang="cs-CZ" dirty="0" err="1"/>
              <a:t>nepříromnost</a:t>
            </a:r>
            <a:r>
              <a:rPr lang="cs-CZ" dirty="0"/>
              <a:t> reziduí toxických látek</a:t>
            </a:r>
          </a:p>
          <a:p>
            <a:r>
              <a:rPr lang="cs-CZ" dirty="0">
                <a:hlinkClick r:id="rId2"/>
              </a:rPr>
              <a:t>https://www.efsa.europa.eu/</a:t>
            </a:r>
            <a:r>
              <a:rPr lang="cs-CZ" dirty="0"/>
              <a:t> </a:t>
            </a:r>
          </a:p>
          <a:p>
            <a:r>
              <a:rPr lang="cs-CZ" dirty="0">
                <a:hlinkClick r:id="rId3"/>
              </a:rPr>
              <a:t>https://ec.europa.eu/food/overview_en</a:t>
            </a:r>
            <a:endParaRPr lang="cs-CZ" dirty="0"/>
          </a:p>
          <a:p>
            <a:r>
              <a:rPr lang="cs-CZ" dirty="0">
                <a:hlinkClick r:id="rId4"/>
              </a:rPr>
              <a:t>https://bezpecnostpotravin.cz/</a:t>
            </a:r>
            <a:r>
              <a:rPr lang="cs-CZ" dirty="0"/>
              <a:t> </a:t>
            </a:r>
          </a:p>
        </p:txBody>
      </p:sp>
      <p:sp>
        <p:nvSpPr>
          <p:cNvPr id="4" name="Zástupný symbol pro číslo snímku 3">
            <a:extLst>
              <a:ext uri="{FF2B5EF4-FFF2-40B4-BE49-F238E27FC236}">
                <a16:creationId xmlns:a16="http://schemas.microsoft.com/office/drawing/2014/main" id="{FDA38518-9961-4EAD-9467-2032591E45AF}"/>
              </a:ext>
            </a:extLst>
          </p:cNvPr>
          <p:cNvSpPr>
            <a:spLocks noGrp="1"/>
          </p:cNvSpPr>
          <p:nvPr>
            <p:ph type="sldNum" sz="quarter" idx="10"/>
          </p:nvPr>
        </p:nvSpPr>
        <p:spPr/>
        <p:txBody>
          <a:bodyPr/>
          <a:lstStyle/>
          <a:p>
            <a:pPr>
              <a:defRPr/>
            </a:pPr>
            <a:fld id="{4E12630B-17A9-44AC-A5BE-0FEBEDB0B5E8}" type="slidenum">
              <a:rPr lang="cs-CZ" altLang="cs-CZ" noProof="0" smtClean="0"/>
              <a:pPr>
                <a:defRPr/>
              </a:pPr>
              <a:t>39</a:t>
            </a:fld>
            <a:endParaRPr lang="cs-CZ" altLang="cs-CZ" noProof="0" dirty="0"/>
          </a:p>
        </p:txBody>
      </p:sp>
    </p:spTree>
    <p:extLst>
      <p:ext uri="{BB962C8B-B14F-4D97-AF65-F5344CB8AC3E}">
        <p14:creationId xmlns:p14="http://schemas.microsoft.com/office/powerpoint/2010/main" val="278346653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Půda - neobnovitelný přírodní zdroj</a:t>
            </a:r>
          </a:p>
        </p:txBody>
      </p:sp>
      <p:pic>
        <p:nvPicPr>
          <p:cNvPr id="183298" name="Picture 2"/>
          <p:cNvPicPr>
            <a:picLocks noChangeAspect="1" noChangeArrowheads="1"/>
          </p:cNvPicPr>
          <p:nvPr/>
        </p:nvPicPr>
        <p:blipFill>
          <a:blip r:embed="rId2" cstate="print"/>
          <a:srcRect/>
          <a:stretch>
            <a:fillRect/>
          </a:stretch>
        </p:blipFill>
        <p:spPr bwMode="auto">
          <a:xfrm>
            <a:off x="3536307" y="1066799"/>
            <a:ext cx="6977707" cy="5651299"/>
          </a:xfrm>
          <a:prstGeom prst="rect">
            <a:avLst/>
          </a:prstGeom>
          <a:ln>
            <a:noFill/>
          </a:ln>
          <a:effectLst>
            <a:outerShdw blurRad="292100" dist="139700" dir="2700000" algn="tl" rotWithShape="0">
              <a:srgbClr val="333333">
                <a:alpha val="65000"/>
              </a:srgbClr>
            </a:outerShdw>
          </a:effectLst>
        </p:spPr>
      </p:pic>
      <p:sp>
        <p:nvSpPr>
          <p:cNvPr id="4" name="TextovéPole 3"/>
          <p:cNvSpPr txBox="1"/>
          <p:nvPr/>
        </p:nvSpPr>
        <p:spPr>
          <a:xfrm rot="16200000">
            <a:off x="8144474" y="3697899"/>
            <a:ext cx="5486400" cy="553998"/>
          </a:xfrm>
          <a:prstGeom prst="rect">
            <a:avLst/>
          </a:prstGeom>
          <a:noFill/>
        </p:spPr>
        <p:txBody>
          <a:bodyPr wrap="square" rtlCol="0">
            <a:spAutoFit/>
          </a:bodyPr>
          <a:lstStyle/>
          <a:p>
            <a:r>
              <a:rPr lang="cs-CZ" sz="1000" dirty="0" err="1"/>
              <a:t>Hauptman</a:t>
            </a:r>
            <a:r>
              <a:rPr lang="cs-CZ" sz="1000" dirty="0"/>
              <a:t>, I., Kukal, Z., Pošmourný, K. (2009): Půda v České republice. Ministerstvo životního prostředí ČR, Ministerstvo zemědělství ČR. ISBN 8090348246</a:t>
            </a:r>
          </a:p>
          <a:p>
            <a:endParaRPr lang="cs-CZ" sz="1000" dirty="0"/>
          </a:p>
        </p:txBody>
      </p:sp>
    </p:spTree>
    <p:extLst>
      <p:ext uri="{BB962C8B-B14F-4D97-AF65-F5344CB8AC3E}">
        <p14:creationId xmlns:p14="http://schemas.microsoft.com/office/powerpoint/2010/main" val="64207049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5FE837-C4E0-4C5A-A2F9-FE52FEFC9D47}"/>
              </a:ext>
            </a:extLst>
          </p:cNvPr>
          <p:cNvSpPr>
            <a:spLocks noGrp="1"/>
          </p:cNvSpPr>
          <p:nvPr>
            <p:ph type="title"/>
          </p:nvPr>
        </p:nvSpPr>
        <p:spPr/>
        <p:txBody>
          <a:bodyPr/>
          <a:lstStyle/>
          <a:p>
            <a:r>
              <a:rPr lang="cs-CZ" dirty="0"/>
              <a:t>Dopady degradace půdy</a:t>
            </a:r>
          </a:p>
        </p:txBody>
      </p:sp>
      <p:sp>
        <p:nvSpPr>
          <p:cNvPr id="5" name="Podnadpis 4">
            <a:extLst>
              <a:ext uri="{FF2B5EF4-FFF2-40B4-BE49-F238E27FC236}">
                <a16:creationId xmlns:a16="http://schemas.microsoft.com/office/drawing/2014/main" id="{647A99E5-8F8A-4417-A277-C431A7537E26}"/>
              </a:ext>
            </a:extLst>
          </p:cNvPr>
          <p:cNvSpPr>
            <a:spLocks noGrp="1"/>
          </p:cNvSpPr>
          <p:nvPr>
            <p:ph type="subTitle" idx="1"/>
          </p:nvPr>
        </p:nvSpPr>
        <p:spPr/>
        <p:txBody>
          <a:bodyPr/>
          <a:lstStyle/>
          <a:p>
            <a:endParaRPr lang="cs-CZ"/>
          </a:p>
        </p:txBody>
      </p:sp>
      <p:sp>
        <p:nvSpPr>
          <p:cNvPr id="4" name="Zástupný symbol pro číslo snímku 3">
            <a:extLst>
              <a:ext uri="{FF2B5EF4-FFF2-40B4-BE49-F238E27FC236}">
                <a16:creationId xmlns:a16="http://schemas.microsoft.com/office/drawing/2014/main" id="{11DEE689-E3BE-43E9-AE2A-B72622755343}"/>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40</a:t>
            </a:fld>
            <a:endParaRPr lang="cs-CZ" altLang="cs-CZ" noProof="0" dirty="0"/>
          </a:p>
        </p:txBody>
      </p:sp>
    </p:spTree>
    <p:extLst>
      <p:ext uri="{BB962C8B-B14F-4D97-AF65-F5344CB8AC3E}">
        <p14:creationId xmlns:p14="http://schemas.microsoft.com/office/powerpoint/2010/main" val="1499475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Důsledky negativních vlivů na půdu</a:t>
            </a:r>
          </a:p>
        </p:txBody>
      </p:sp>
      <p:pic>
        <p:nvPicPr>
          <p:cNvPr id="6" name="Obrázek 5">
            <a:extLst>
              <a:ext uri="{FF2B5EF4-FFF2-40B4-BE49-F238E27FC236}">
                <a16:creationId xmlns:a16="http://schemas.microsoft.com/office/drawing/2014/main" id="{B311C57B-6549-4DB7-AC6B-90867B55AE0C}"/>
              </a:ext>
            </a:extLst>
          </p:cNvPr>
          <p:cNvPicPr>
            <a:picLocks noChangeAspect="1"/>
          </p:cNvPicPr>
          <p:nvPr/>
        </p:nvPicPr>
        <p:blipFill>
          <a:blip r:embed="rId2"/>
          <a:stretch>
            <a:fillRect/>
          </a:stretch>
        </p:blipFill>
        <p:spPr>
          <a:xfrm>
            <a:off x="2630812" y="1066799"/>
            <a:ext cx="6748080" cy="5144188"/>
          </a:xfrm>
          <a:prstGeom prst="rect">
            <a:avLst/>
          </a:prstGeom>
        </p:spPr>
      </p:pic>
      <p:sp>
        <p:nvSpPr>
          <p:cNvPr id="9" name="TextovéPole 8">
            <a:extLst>
              <a:ext uri="{FF2B5EF4-FFF2-40B4-BE49-F238E27FC236}">
                <a16:creationId xmlns:a16="http://schemas.microsoft.com/office/drawing/2014/main" id="{67610CC2-6561-4807-86DD-ACBE2E527EFB}"/>
              </a:ext>
            </a:extLst>
          </p:cNvPr>
          <p:cNvSpPr txBox="1"/>
          <p:nvPr/>
        </p:nvSpPr>
        <p:spPr>
          <a:xfrm>
            <a:off x="3863994" y="6457890"/>
            <a:ext cx="5430686" cy="400110"/>
          </a:xfrm>
          <a:prstGeom prst="rect">
            <a:avLst/>
          </a:prstGeom>
          <a:noFill/>
        </p:spPr>
        <p:txBody>
          <a:bodyPr wrap="square" rtlCol="0">
            <a:spAutoFit/>
          </a:bodyPr>
          <a:lstStyle/>
          <a:p>
            <a:r>
              <a:rPr lang="cs-CZ" sz="1000" dirty="0" err="1"/>
              <a:t>Amundson</a:t>
            </a:r>
            <a:r>
              <a:rPr lang="cs-CZ" sz="1000" dirty="0"/>
              <a:t> R. et al. (2015): </a:t>
            </a:r>
            <a:r>
              <a:rPr lang="en-US" sz="1000" dirty="0"/>
              <a:t>Soil and human security in the 21st century</a:t>
            </a:r>
            <a:r>
              <a:rPr lang="cs-CZ" sz="1000" dirty="0"/>
              <a:t>. </a:t>
            </a:r>
            <a:r>
              <a:rPr lang="en-US" sz="1000" dirty="0"/>
              <a:t>Science</a:t>
            </a:r>
            <a:r>
              <a:rPr lang="cs-CZ" sz="1000" dirty="0"/>
              <a:t> </a:t>
            </a:r>
            <a:r>
              <a:rPr lang="en-US" sz="1000" dirty="0"/>
              <a:t>348, 1261071</a:t>
            </a:r>
            <a:r>
              <a:rPr lang="cs-CZ" sz="1000" dirty="0"/>
              <a:t>. </a:t>
            </a:r>
            <a:r>
              <a:rPr lang="en-US" sz="1000" dirty="0"/>
              <a:t>DOI: 10.1126/science.1261071 </a:t>
            </a:r>
            <a:endParaRPr lang="cs-CZ" sz="1000" dirty="0"/>
          </a:p>
        </p:txBody>
      </p:sp>
    </p:spTree>
    <p:extLst>
      <p:ext uri="{BB962C8B-B14F-4D97-AF65-F5344CB8AC3E}">
        <p14:creationId xmlns:p14="http://schemas.microsoft.com/office/powerpoint/2010/main" val="139637068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Důsledky negativních vlivů na půdu</a:t>
            </a:r>
          </a:p>
        </p:txBody>
      </p:sp>
      <p:sp>
        <p:nvSpPr>
          <p:cNvPr id="3" name="Zástupný symbol pro obsah 2"/>
          <p:cNvSpPr>
            <a:spLocks noGrp="1"/>
          </p:cNvSpPr>
          <p:nvPr>
            <p:ph idx="1"/>
          </p:nvPr>
        </p:nvSpPr>
        <p:spPr/>
        <p:txBody>
          <a:bodyPr/>
          <a:lstStyle/>
          <a:p>
            <a:pPr>
              <a:buNone/>
              <a:defRPr/>
            </a:pPr>
            <a:r>
              <a:rPr lang="cs-CZ" b="1" dirty="0">
                <a:solidFill>
                  <a:srgbClr val="FF0000"/>
                </a:solidFill>
              </a:rPr>
              <a:t>Důsledky:</a:t>
            </a:r>
          </a:p>
          <a:p>
            <a:pPr>
              <a:defRPr/>
            </a:pPr>
            <a:r>
              <a:rPr lang="cs-CZ" dirty="0"/>
              <a:t>narušení funkcí půdy, úbytek diverzity, ztráta úrodnosti</a:t>
            </a:r>
          </a:p>
          <a:p>
            <a:pPr>
              <a:defRPr/>
            </a:pPr>
            <a:r>
              <a:rPr lang="cs-CZ" dirty="0"/>
              <a:t>narušení koloběhu živin, omezení využití půdy</a:t>
            </a:r>
          </a:p>
          <a:p>
            <a:pPr>
              <a:defRPr/>
            </a:pPr>
            <a:r>
              <a:rPr lang="cs-CZ" dirty="0"/>
              <a:t>horší odbourávání kontaminujících látek</a:t>
            </a:r>
          </a:p>
          <a:p>
            <a:pPr>
              <a:defRPr/>
            </a:pPr>
            <a:r>
              <a:rPr lang="cs-CZ" dirty="0"/>
              <a:t>dopad na kvalitu vody, ovzduší, potravních řetězců </a:t>
            </a:r>
          </a:p>
          <a:p>
            <a:pPr>
              <a:defRPr/>
            </a:pPr>
            <a:r>
              <a:rPr lang="cs-CZ" dirty="0"/>
              <a:t>dopad na změny klimatu (v půdách EU je 80 mld. tun C)</a:t>
            </a:r>
          </a:p>
          <a:p>
            <a:pPr>
              <a:defRPr/>
            </a:pPr>
            <a:r>
              <a:rPr lang="cs-CZ" dirty="0"/>
              <a:t>pokles kvality primární produkce</a:t>
            </a:r>
          </a:p>
          <a:p>
            <a:pPr>
              <a:defRPr/>
            </a:pPr>
            <a:r>
              <a:rPr lang="cs-CZ" dirty="0"/>
              <a:t>rizika pro člověka a ekosystémy</a:t>
            </a:r>
          </a:p>
          <a:p>
            <a:pPr>
              <a:defRPr/>
            </a:pPr>
            <a:r>
              <a:rPr lang="cs-CZ" dirty="0"/>
              <a:t>a samozřejmě i </a:t>
            </a:r>
            <a:r>
              <a:rPr lang="cs-CZ" b="1" dirty="0">
                <a:solidFill>
                  <a:srgbClr val="FF0000"/>
                </a:solidFill>
              </a:rPr>
              <a:t>ekonomické důsledky</a:t>
            </a:r>
            <a:endParaRPr lang="cs-CZ" dirty="0">
              <a:solidFill>
                <a:srgbClr val="FF0000"/>
              </a:solidFill>
            </a:endParaRPr>
          </a:p>
        </p:txBody>
      </p:sp>
      <p:sp>
        <p:nvSpPr>
          <p:cNvPr id="5" name="Zástupný symbol pro obsah 4"/>
          <p:cNvSpPr>
            <a:spLocks noGrp="1"/>
          </p:cNvSpPr>
          <p:nvPr>
            <p:ph sz="half" idx="4294967295"/>
          </p:nvPr>
        </p:nvSpPr>
        <p:spPr>
          <a:xfrm>
            <a:off x="3581400" y="5486400"/>
            <a:ext cx="8610600" cy="914400"/>
          </a:xfrm>
          <a:prstGeom prst="roundRect">
            <a:avLst>
              <a:gd name="adj" fmla="val 30136"/>
            </a:avLst>
          </a:prstGeom>
        </p:spPr>
        <p:txBody>
          <a:bodyPr/>
          <a:lstStyle/>
          <a:p>
            <a:r>
              <a:rPr lang="cs-CZ" dirty="0"/>
              <a:t>Díky tomu, že je půda velmi komplexní, </a:t>
            </a:r>
            <a:r>
              <a:rPr lang="cs-CZ" b="1" dirty="0">
                <a:solidFill>
                  <a:srgbClr val="FF0000"/>
                </a:solidFill>
              </a:rPr>
              <a:t>narušení jedné složky, má vliv na půdu jako celek = celková</a:t>
            </a:r>
            <a:r>
              <a:rPr lang="cs-CZ" dirty="0">
                <a:solidFill>
                  <a:srgbClr val="FF0000"/>
                </a:solidFill>
              </a:rPr>
              <a:t> </a:t>
            </a:r>
            <a:r>
              <a:rPr lang="cs-CZ" b="1" dirty="0">
                <a:solidFill>
                  <a:srgbClr val="FF0000"/>
                </a:solidFill>
              </a:rPr>
              <a:t>degradace půdy</a:t>
            </a:r>
            <a:endParaRPr lang="cs-CZ" dirty="0">
              <a:solidFill>
                <a:srgbClr val="FF0000"/>
              </a:solidFill>
            </a:endParaRPr>
          </a:p>
        </p:txBody>
      </p:sp>
    </p:spTree>
    <p:extLst>
      <p:ext uri="{BB962C8B-B14F-4D97-AF65-F5344CB8AC3E}">
        <p14:creationId xmlns:p14="http://schemas.microsoft.com/office/powerpoint/2010/main" val="31981879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Impact</a:t>
            </a:r>
            <a:r>
              <a:rPr lang="cs-CZ" dirty="0"/>
              <a:t> </a:t>
            </a:r>
            <a:r>
              <a:rPr lang="cs-CZ" dirty="0" err="1"/>
              <a:t>Assessment</a:t>
            </a:r>
            <a:r>
              <a:rPr lang="cs-CZ" dirty="0"/>
              <a:t> Report</a:t>
            </a:r>
          </a:p>
        </p:txBody>
      </p:sp>
      <p:sp>
        <p:nvSpPr>
          <p:cNvPr id="3" name="Zástupný symbol pro obsah 2"/>
          <p:cNvSpPr>
            <a:spLocks noGrp="1"/>
          </p:cNvSpPr>
          <p:nvPr>
            <p:ph idx="1"/>
          </p:nvPr>
        </p:nvSpPr>
        <p:spPr/>
        <p:txBody>
          <a:bodyPr/>
          <a:lstStyle/>
          <a:p>
            <a:r>
              <a:rPr lang="cs-CZ" sz="2000" dirty="0"/>
              <a:t>vyčíslení škod v EU-25 způsobených degradačními faktory (v těchto škodách nejsou zahrnuty škody na ekologických funkcích půdy)</a:t>
            </a:r>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r>
              <a:rPr lang="cs-CZ" sz="2000" dirty="0"/>
              <a:t>tedy celkové náklady až </a:t>
            </a:r>
            <a:r>
              <a:rPr lang="en-US" sz="2000" dirty="0"/>
              <a:t>38</a:t>
            </a:r>
            <a:r>
              <a:rPr lang="cs-CZ" sz="2000" dirty="0"/>
              <a:t> mld. ročně</a:t>
            </a:r>
          </a:p>
          <a:p>
            <a:r>
              <a:rPr lang="cs-CZ" sz="2000" b="1" dirty="0"/>
              <a:t>GEO6: </a:t>
            </a:r>
            <a:r>
              <a:rPr lang="cs-CZ" sz="2000" dirty="0"/>
              <a:t>globální roční ztráty na ekosystémových službách díky půdní degradaci </a:t>
            </a:r>
            <a:r>
              <a:rPr lang="en-US" sz="2000" dirty="0"/>
              <a:t>63</a:t>
            </a:r>
            <a:r>
              <a:rPr lang="cs-CZ" sz="2000" dirty="0"/>
              <a:t>00-1</a:t>
            </a:r>
            <a:r>
              <a:rPr lang="en-US" sz="2000" dirty="0"/>
              <a:t>06</a:t>
            </a:r>
            <a:r>
              <a:rPr lang="cs-CZ" sz="2000" dirty="0"/>
              <a:t>00 mld dolarů</a:t>
            </a:r>
            <a:endParaRPr lang="en-US" sz="2000" dirty="0"/>
          </a:p>
          <a:p>
            <a:endParaRPr lang="cs-CZ" sz="2000" dirty="0"/>
          </a:p>
          <a:p>
            <a:endParaRPr lang="cs-CZ" sz="2000" dirty="0"/>
          </a:p>
        </p:txBody>
      </p:sp>
      <p:pic>
        <p:nvPicPr>
          <p:cNvPr id="4" name="Picture 3"/>
          <p:cNvPicPr>
            <a:picLocks noChangeAspect="1" noChangeArrowheads="1"/>
          </p:cNvPicPr>
          <p:nvPr/>
        </p:nvPicPr>
        <p:blipFill>
          <a:blip r:embed="rId2" cstate="print"/>
          <a:stretch>
            <a:fillRect/>
          </a:stretch>
        </p:blipFill>
        <p:spPr bwMode="auto">
          <a:xfrm>
            <a:off x="2401347" y="2019600"/>
            <a:ext cx="5672687" cy="2818799"/>
          </a:xfrm>
          <a:prstGeom prst="rect">
            <a:avLst/>
          </a:prstGeom>
          <a:ln>
            <a:noFill/>
          </a:ln>
          <a:effectLst>
            <a:outerShdw blurRad="292100" dist="139700" dir="2700000" algn="tl" rotWithShape="0">
              <a:srgbClr val="333333">
                <a:alpha val="65000"/>
              </a:srgbClr>
            </a:outerShdw>
          </a:effectLst>
        </p:spPr>
      </p:pic>
      <p:sp>
        <p:nvSpPr>
          <p:cNvPr id="7" name="TextovéPole 6">
            <a:extLst>
              <a:ext uri="{FF2B5EF4-FFF2-40B4-BE49-F238E27FC236}">
                <a16:creationId xmlns:a16="http://schemas.microsoft.com/office/drawing/2014/main" id="{4CADE55C-F99F-43BE-8CE9-F5528A05D98E}"/>
              </a:ext>
            </a:extLst>
          </p:cNvPr>
          <p:cNvSpPr txBox="1"/>
          <p:nvPr/>
        </p:nvSpPr>
        <p:spPr>
          <a:xfrm>
            <a:off x="8196044" y="2992428"/>
            <a:ext cx="3529668" cy="1477328"/>
          </a:xfrm>
          <a:prstGeom prst="rect">
            <a:avLst/>
          </a:prstGeom>
          <a:noFill/>
        </p:spPr>
        <p:txBody>
          <a:bodyPr wrap="square">
            <a:spAutoFit/>
          </a:bodyPr>
          <a:lstStyle/>
          <a:p>
            <a:r>
              <a:rPr lang="en-US" sz="1000" dirty="0">
                <a:latin typeface="+mn-lt"/>
              </a:rPr>
              <a:t>European Commission (2006c): Commission staff working document accompanying the communication from the Commission to the Council, the European Parliament, the European Economic and Social Committee and the Committee of the regions. Thematic strategy for soil protection. </a:t>
            </a:r>
            <a:r>
              <a:rPr lang="en-US" sz="1000" b="1" dirty="0">
                <a:latin typeface="+mn-lt"/>
              </a:rPr>
              <a:t>Impact assessment of the thematic strategy on soil protection.</a:t>
            </a:r>
            <a:r>
              <a:rPr lang="en-US" sz="1000" dirty="0">
                <a:latin typeface="+mn-lt"/>
              </a:rPr>
              <a:t> SEC (2006) 260.</a:t>
            </a:r>
            <a:r>
              <a:rPr lang="cs-CZ" sz="1000" dirty="0">
                <a:latin typeface="+mn-lt"/>
              </a:rPr>
              <a:t> </a:t>
            </a:r>
            <a:r>
              <a:rPr lang="cs-CZ" sz="1000" dirty="0">
                <a:latin typeface="+mn-lt"/>
                <a:hlinkClick r:id="rId3"/>
              </a:rPr>
              <a:t>https://eur-lex.europa.eu/legal-content/FI/TXT/?uri=CELEX:52006SC0620</a:t>
            </a:r>
            <a:r>
              <a:rPr lang="cs-CZ" sz="1000" dirty="0">
                <a:latin typeface="+mn-lt"/>
              </a:rPr>
              <a:t> </a:t>
            </a:r>
          </a:p>
        </p:txBody>
      </p:sp>
    </p:spTree>
    <p:extLst>
      <p:ext uri="{BB962C8B-B14F-4D97-AF65-F5344CB8AC3E}">
        <p14:creationId xmlns:p14="http://schemas.microsoft.com/office/powerpoint/2010/main" val="102041519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BF1CC97-B195-4EA3-B4B6-08C4FEEA9D1C}"/>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206FEAA3-4DD9-4E79-8363-BD6DFFDAC10F}"/>
              </a:ext>
            </a:extLst>
          </p:cNvPr>
          <p:cNvSpPr>
            <a:spLocks noGrp="1"/>
          </p:cNvSpPr>
          <p:nvPr>
            <p:ph type="sldNum" sz="quarter" idx="10"/>
          </p:nvPr>
        </p:nvSpPr>
        <p:spPr/>
        <p:txBody>
          <a:bodyPr/>
          <a:lstStyle/>
          <a:p>
            <a:pPr>
              <a:defRPr/>
            </a:pPr>
            <a:fld id="{4E12630B-17A9-44AC-A5BE-0FEBEDB0B5E8}" type="slidenum">
              <a:rPr lang="cs-CZ" altLang="cs-CZ" noProof="0" smtClean="0"/>
              <a:pPr>
                <a:defRPr/>
              </a:pPr>
              <a:t>44</a:t>
            </a:fld>
            <a:endParaRPr lang="cs-CZ" altLang="cs-CZ" noProof="0" dirty="0"/>
          </a:p>
        </p:txBody>
      </p:sp>
      <p:pic>
        <p:nvPicPr>
          <p:cNvPr id="6" name="Obrázek 5">
            <a:extLst>
              <a:ext uri="{FF2B5EF4-FFF2-40B4-BE49-F238E27FC236}">
                <a16:creationId xmlns:a16="http://schemas.microsoft.com/office/drawing/2014/main" id="{4C9C8CE2-1FA3-4673-A41D-FDE0B38E7EF8}"/>
              </a:ext>
            </a:extLst>
          </p:cNvPr>
          <p:cNvPicPr>
            <a:picLocks noChangeAspect="1"/>
          </p:cNvPicPr>
          <p:nvPr/>
        </p:nvPicPr>
        <p:blipFill>
          <a:blip r:embed="rId2"/>
          <a:stretch>
            <a:fillRect/>
          </a:stretch>
        </p:blipFill>
        <p:spPr>
          <a:xfrm rot="5400000">
            <a:off x="3684503" y="-1571105"/>
            <a:ext cx="6867111" cy="10008067"/>
          </a:xfrm>
          <a:prstGeom prst="rect">
            <a:avLst/>
          </a:prstGeom>
        </p:spPr>
      </p:pic>
      <p:sp>
        <p:nvSpPr>
          <p:cNvPr id="2" name="Nadpis 1">
            <a:extLst>
              <a:ext uri="{FF2B5EF4-FFF2-40B4-BE49-F238E27FC236}">
                <a16:creationId xmlns:a16="http://schemas.microsoft.com/office/drawing/2014/main" id="{958C14E8-B75D-401B-8CEA-A7480400406F}"/>
              </a:ext>
            </a:extLst>
          </p:cNvPr>
          <p:cNvSpPr>
            <a:spLocks noGrp="1"/>
          </p:cNvSpPr>
          <p:nvPr>
            <p:ph type="title"/>
          </p:nvPr>
        </p:nvSpPr>
        <p:spPr>
          <a:xfrm>
            <a:off x="704850" y="129448"/>
            <a:ext cx="8523040" cy="737327"/>
          </a:xfrm>
          <a:solidFill>
            <a:schemeClr val="bg1"/>
          </a:solidFill>
        </p:spPr>
        <p:txBody>
          <a:bodyPr/>
          <a:lstStyle/>
          <a:p>
            <a:r>
              <a:rPr lang="cs-CZ" dirty="0"/>
              <a:t>Ekonomické náklady degradace půd</a:t>
            </a:r>
          </a:p>
        </p:txBody>
      </p:sp>
      <p:sp>
        <p:nvSpPr>
          <p:cNvPr id="8" name="TextovéPole 7">
            <a:extLst>
              <a:ext uri="{FF2B5EF4-FFF2-40B4-BE49-F238E27FC236}">
                <a16:creationId xmlns:a16="http://schemas.microsoft.com/office/drawing/2014/main" id="{DEF09509-D0F1-48B1-A1FC-89155402BA51}"/>
              </a:ext>
            </a:extLst>
          </p:cNvPr>
          <p:cNvSpPr txBox="1"/>
          <p:nvPr/>
        </p:nvSpPr>
        <p:spPr>
          <a:xfrm>
            <a:off x="3441584" y="6433536"/>
            <a:ext cx="6094602" cy="261610"/>
          </a:xfrm>
          <a:prstGeom prst="rect">
            <a:avLst/>
          </a:prstGeom>
          <a:noFill/>
        </p:spPr>
        <p:txBody>
          <a:bodyPr wrap="square">
            <a:spAutoFit/>
          </a:bodyPr>
          <a:lstStyle/>
          <a:p>
            <a:r>
              <a:rPr lang="cs-CZ" sz="1100" dirty="0">
                <a:latin typeface="+mn-lt"/>
              </a:rPr>
              <a:t>EC (2006): </a:t>
            </a:r>
            <a:r>
              <a:rPr lang="en-US" sz="1100" dirty="0">
                <a:latin typeface="+mn-lt"/>
              </a:rPr>
              <a:t>Soil protection</a:t>
            </a:r>
            <a:r>
              <a:rPr lang="cs-CZ" sz="1100" dirty="0">
                <a:latin typeface="+mn-lt"/>
              </a:rPr>
              <a:t> - </a:t>
            </a:r>
            <a:r>
              <a:rPr lang="en-US" sz="1100" dirty="0">
                <a:latin typeface="+mn-lt"/>
              </a:rPr>
              <a:t>The story behind the Strategy</a:t>
            </a:r>
            <a:r>
              <a:rPr lang="cs-CZ" sz="1100" dirty="0">
                <a:latin typeface="+mn-lt"/>
              </a:rPr>
              <a:t>. </a:t>
            </a:r>
          </a:p>
        </p:txBody>
      </p:sp>
    </p:spTree>
    <p:extLst>
      <p:ext uri="{BB962C8B-B14F-4D97-AF65-F5344CB8AC3E}">
        <p14:creationId xmlns:p14="http://schemas.microsoft.com/office/powerpoint/2010/main" val="365174883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1E8FDE-A8E4-4D76-82D0-B56B5E4D58BB}"/>
              </a:ext>
            </a:extLst>
          </p:cNvPr>
          <p:cNvSpPr>
            <a:spLocks noGrp="1"/>
          </p:cNvSpPr>
          <p:nvPr>
            <p:ph type="title"/>
          </p:nvPr>
        </p:nvSpPr>
        <p:spPr/>
        <p:txBody>
          <a:bodyPr/>
          <a:lstStyle/>
          <a:p>
            <a:r>
              <a:rPr lang="cs-CZ" dirty="0"/>
              <a:t>Dopady degradace půd na půdní biotu</a:t>
            </a:r>
          </a:p>
        </p:txBody>
      </p:sp>
      <p:sp>
        <p:nvSpPr>
          <p:cNvPr id="4" name="Zástupný symbol pro číslo snímku 3">
            <a:extLst>
              <a:ext uri="{FF2B5EF4-FFF2-40B4-BE49-F238E27FC236}">
                <a16:creationId xmlns:a16="http://schemas.microsoft.com/office/drawing/2014/main" id="{9C0A6ECF-C022-4646-874B-27B4ADC5A0D4}"/>
              </a:ext>
            </a:extLst>
          </p:cNvPr>
          <p:cNvSpPr>
            <a:spLocks noGrp="1"/>
          </p:cNvSpPr>
          <p:nvPr>
            <p:ph type="sldNum" sz="quarter" idx="10"/>
          </p:nvPr>
        </p:nvSpPr>
        <p:spPr/>
        <p:txBody>
          <a:bodyPr/>
          <a:lstStyle/>
          <a:p>
            <a:pPr>
              <a:defRPr/>
            </a:pPr>
            <a:fld id="{4E12630B-17A9-44AC-A5BE-0FEBEDB0B5E8}" type="slidenum">
              <a:rPr lang="cs-CZ" altLang="cs-CZ" noProof="0" smtClean="0"/>
              <a:pPr>
                <a:defRPr/>
              </a:pPr>
              <a:t>45</a:t>
            </a:fld>
            <a:endParaRPr lang="cs-CZ" altLang="cs-CZ" noProof="0" dirty="0"/>
          </a:p>
        </p:txBody>
      </p:sp>
      <p:pic>
        <p:nvPicPr>
          <p:cNvPr id="6" name="Obrázek 5">
            <a:extLst>
              <a:ext uri="{FF2B5EF4-FFF2-40B4-BE49-F238E27FC236}">
                <a16:creationId xmlns:a16="http://schemas.microsoft.com/office/drawing/2014/main" id="{38051593-63BD-4ECE-96A4-8E59A8E6B6D7}"/>
              </a:ext>
            </a:extLst>
          </p:cNvPr>
          <p:cNvPicPr>
            <a:picLocks noChangeAspect="1"/>
          </p:cNvPicPr>
          <p:nvPr/>
        </p:nvPicPr>
        <p:blipFill rotWithShape="1">
          <a:blip r:embed="rId2"/>
          <a:srcRect l="12029" t="11131" r="21764" b="10337"/>
          <a:stretch/>
        </p:blipFill>
        <p:spPr>
          <a:xfrm>
            <a:off x="1288670" y="1066799"/>
            <a:ext cx="7771439" cy="5761275"/>
          </a:xfrm>
          <a:prstGeom prst="rect">
            <a:avLst/>
          </a:prstGeom>
        </p:spPr>
      </p:pic>
      <p:sp>
        <p:nvSpPr>
          <p:cNvPr id="7" name="TextovéPole 6">
            <a:extLst>
              <a:ext uri="{FF2B5EF4-FFF2-40B4-BE49-F238E27FC236}">
                <a16:creationId xmlns:a16="http://schemas.microsoft.com/office/drawing/2014/main" id="{ED7B212A-9AB7-4B76-8FD0-E6622C1CC162}"/>
              </a:ext>
            </a:extLst>
          </p:cNvPr>
          <p:cNvSpPr txBox="1"/>
          <p:nvPr/>
        </p:nvSpPr>
        <p:spPr>
          <a:xfrm>
            <a:off x="9378735" y="5548901"/>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3"/>
              </a:rPr>
              <a:t>https://doi.org/10.4060/cb1928en</a:t>
            </a:r>
            <a:r>
              <a:rPr lang="cs-CZ" sz="1000" b="0" u="none" strike="noStrike" baseline="0" dirty="0">
                <a:latin typeface="+mn-lt"/>
              </a:rPr>
              <a:t> </a:t>
            </a:r>
          </a:p>
          <a:p>
            <a:pPr algn="l"/>
            <a:endParaRPr lang="cs-CZ" sz="1000" dirty="0">
              <a:latin typeface="+mn-lt"/>
            </a:endParaRPr>
          </a:p>
        </p:txBody>
      </p:sp>
    </p:spTree>
    <p:extLst>
      <p:ext uri="{BB962C8B-B14F-4D97-AF65-F5344CB8AC3E}">
        <p14:creationId xmlns:p14="http://schemas.microsoft.com/office/powerpoint/2010/main" val="188354987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734794-98A6-407C-A8A9-3BBDE6E5780B}"/>
              </a:ext>
            </a:extLst>
          </p:cNvPr>
          <p:cNvSpPr>
            <a:spLocks noGrp="1"/>
          </p:cNvSpPr>
          <p:nvPr>
            <p:ph type="title"/>
          </p:nvPr>
        </p:nvSpPr>
        <p:spPr>
          <a:xfrm>
            <a:off x="704850" y="329472"/>
            <a:ext cx="2558467" cy="737327"/>
          </a:xfrm>
        </p:spPr>
        <p:txBody>
          <a:bodyPr/>
          <a:lstStyle/>
          <a:p>
            <a:r>
              <a:rPr lang="cs-CZ" dirty="0"/>
              <a:t>Dopady degradace půd na půdní biotu</a:t>
            </a:r>
          </a:p>
        </p:txBody>
      </p:sp>
      <p:sp>
        <p:nvSpPr>
          <p:cNvPr id="4" name="Zástupný symbol pro číslo snímku 3">
            <a:extLst>
              <a:ext uri="{FF2B5EF4-FFF2-40B4-BE49-F238E27FC236}">
                <a16:creationId xmlns:a16="http://schemas.microsoft.com/office/drawing/2014/main" id="{7F3CEF2E-CBD8-42D0-8692-D39234C4977C}"/>
              </a:ext>
            </a:extLst>
          </p:cNvPr>
          <p:cNvSpPr>
            <a:spLocks noGrp="1"/>
          </p:cNvSpPr>
          <p:nvPr>
            <p:ph type="sldNum" sz="quarter" idx="10"/>
          </p:nvPr>
        </p:nvSpPr>
        <p:spPr/>
        <p:txBody>
          <a:bodyPr/>
          <a:lstStyle/>
          <a:p>
            <a:pPr>
              <a:defRPr/>
            </a:pPr>
            <a:fld id="{4E12630B-17A9-44AC-A5BE-0FEBEDB0B5E8}" type="slidenum">
              <a:rPr lang="cs-CZ" altLang="cs-CZ" noProof="0" smtClean="0"/>
              <a:pPr>
                <a:defRPr/>
              </a:pPr>
              <a:t>46</a:t>
            </a:fld>
            <a:endParaRPr lang="cs-CZ" altLang="cs-CZ" noProof="0" dirty="0"/>
          </a:p>
        </p:txBody>
      </p:sp>
      <p:pic>
        <p:nvPicPr>
          <p:cNvPr id="6" name="Obrázek 5">
            <a:extLst>
              <a:ext uri="{FF2B5EF4-FFF2-40B4-BE49-F238E27FC236}">
                <a16:creationId xmlns:a16="http://schemas.microsoft.com/office/drawing/2014/main" id="{A27ACDB8-7451-48A4-B816-9340CC0D9F43}"/>
              </a:ext>
            </a:extLst>
          </p:cNvPr>
          <p:cNvPicPr>
            <a:picLocks noChangeAspect="1"/>
          </p:cNvPicPr>
          <p:nvPr/>
        </p:nvPicPr>
        <p:blipFill>
          <a:blip r:embed="rId2"/>
          <a:stretch>
            <a:fillRect/>
          </a:stretch>
        </p:blipFill>
        <p:spPr>
          <a:xfrm>
            <a:off x="3065753" y="0"/>
            <a:ext cx="4440069" cy="6858000"/>
          </a:xfrm>
          <a:prstGeom prst="rect">
            <a:avLst/>
          </a:prstGeom>
        </p:spPr>
      </p:pic>
      <p:pic>
        <p:nvPicPr>
          <p:cNvPr id="8" name="Obrázek 7">
            <a:extLst>
              <a:ext uri="{FF2B5EF4-FFF2-40B4-BE49-F238E27FC236}">
                <a16:creationId xmlns:a16="http://schemas.microsoft.com/office/drawing/2014/main" id="{61ABDB99-72FB-45FA-9756-88C0713B11A9}"/>
              </a:ext>
            </a:extLst>
          </p:cNvPr>
          <p:cNvPicPr>
            <a:picLocks noChangeAspect="1"/>
          </p:cNvPicPr>
          <p:nvPr/>
        </p:nvPicPr>
        <p:blipFill>
          <a:blip r:embed="rId3"/>
          <a:stretch>
            <a:fillRect/>
          </a:stretch>
        </p:blipFill>
        <p:spPr>
          <a:xfrm>
            <a:off x="7505822" y="0"/>
            <a:ext cx="4686178" cy="6858000"/>
          </a:xfrm>
          <a:prstGeom prst="rect">
            <a:avLst/>
          </a:prstGeom>
        </p:spPr>
      </p:pic>
      <p:sp>
        <p:nvSpPr>
          <p:cNvPr id="9" name="TextovéPole 8">
            <a:extLst>
              <a:ext uri="{FF2B5EF4-FFF2-40B4-BE49-F238E27FC236}">
                <a16:creationId xmlns:a16="http://schemas.microsoft.com/office/drawing/2014/main" id="{42866226-E910-4CED-8A47-A9056C03EE4E}"/>
              </a:ext>
            </a:extLst>
          </p:cNvPr>
          <p:cNvSpPr txBox="1"/>
          <p:nvPr/>
        </p:nvSpPr>
        <p:spPr>
          <a:xfrm>
            <a:off x="0" y="5414677"/>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4"/>
              </a:rPr>
              <a:t>https://doi.org/10.4060/cb1928en</a:t>
            </a:r>
            <a:r>
              <a:rPr lang="cs-CZ" sz="1000" b="0" u="none" strike="noStrike" baseline="0" dirty="0">
                <a:latin typeface="+mn-lt"/>
              </a:rPr>
              <a:t> </a:t>
            </a:r>
          </a:p>
          <a:p>
            <a:pPr algn="l"/>
            <a:endParaRPr lang="cs-CZ" sz="1000" dirty="0">
              <a:latin typeface="+mn-lt"/>
            </a:endParaRPr>
          </a:p>
        </p:txBody>
      </p:sp>
    </p:spTree>
    <p:extLst>
      <p:ext uri="{BB962C8B-B14F-4D97-AF65-F5344CB8AC3E}">
        <p14:creationId xmlns:p14="http://schemas.microsoft.com/office/powerpoint/2010/main" val="325186655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D34F4751-0D95-4F02-B421-63784175E781}"/>
              </a:ext>
            </a:extLst>
          </p:cNvPr>
          <p:cNvSpPr>
            <a:spLocks noGrp="1"/>
          </p:cNvSpPr>
          <p:nvPr>
            <p:ph type="sldNum" sz="quarter" idx="10"/>
          </p:nvPr>
        </p:nvSpPr>
        <p:spPr/>
        <p:txBody>
          <a:bodyPr/>
          <a:lstStyle/>
          <a:p>
            <a:pPr>
              <a:defRPr/>
            </a:pPr>
            <a:fld id="{4E12630B-17A9-44AC-A5BE-0FEBEDB0B5E8}" type="slidenum">
              <a:rPr lang="cs-CZ" altLang="cs-CZ" noProof="0" smtClean="0"/>
              <a:pPr>
                <a:defRPr/>
              </a:pPr>
              <a:t>47</a:t>
            </a:fld>
            <a:endParaRPr lang="cs-CZ" altLang="cs-CZ" noProof="0" dirty="0"/>
          </a:p>
        </p:txBody>
      </p:sp>
      <p:pic>
        <p:nvPicPr>
          <p:cNvPr id="6" name="Obrázek 5">
            <a:extLst>
              <a:ext uri="{FF2B5EF4-FFF2-40B4-BE49-F238E27FC236}">
                <a16:creationId xmlns:a16="http://schemas.microsoft.com/office/drawing/2014/main" id="{6F371453-FE3C-4234-9760-6BD54CDFCABF}"/>
              </a:ext>
            </a:extLst>
          </p:cNvPr>
          <p:cNvPicPr>
            <a:picLocks noChangeAspect="1"/>
          </p:cNvPicPr>
          <p:nvPr/>
        </p:nvPicPr>
        <p:blipFill>
          <a:blip r:embed="rId2"/>
          <a:stretch>
            <a:fillRect/>
          </a:stretch>
        </p:blipFill>
        <p:spPr>
          <a:xfrm>
            <a:off x="3156069" y="67112"/>
            <a:ext cx="4581918" cy="6858000"/>
          </a:xfrm>
          <a:prstGeom prst="rect">
            <a:avLst/>
          </a:prstGeom>
        </p:spPr>
      </p:pic>
      <p:pic>
        <p:nvPicPr>
          <p:cNvPr id="8" name="Obrázek 7">
            <a:extLst>
              <a:ext uri="{FF2B5EF4-FFF2-40B4-BE49-F238E27FC236}">
                <a16:creationId xmlns:a16="http://schemas.microsoft.com/office/drawing/2014/main" id="{194F9FD5-17EC-4602-94EC-8329BB54CE01}"/>
              </a:ext>
            </a:extLst>
          </p:cNvPr>
          <p:cNvPicPr>
            <a:picLocks noChangeAspect="1"/>
          </p:cNvPicPr>
          <p:nvPr/>
        </p:nvPicPr>
        <p:blipFill>
          <a:blip r:embed="rId3"/>
          <a:stretch>
            <a:fillRect/>
          </a:stretch>
        </p:blipFill>
        <p:spPr>
          <a:xfrm>
            <a:off x="7737987" y="67112"/>
            <a:ext cx="4454013" cy="6858000"/>
          </a:xfrm>
          <a:prstGeom prst="rect">
            <a:avLst/>
          </a:prstGeom>
        </p:spPr>
      </p:pic>
      <p:sp>
        <p:nvSpPr>
          <p:cNvPr id="12" name="Nadpis 1">
            <a:extLst>
              <a:ext uri="{FF2B5EF4-FFF2-40B4-BE49-F238E27FC236}">
                <a16:creationId xmlns:a16="http://schemas.microsoft.com/office/drawing/2014/main" id="{537D7E70-4813-498C-8BF0-7FFE1BA99AFC}"/>
              </a:ext>
            </a:extLst>
          </p:cNvPr>
          <p:cNvSpPr>
            <a:spLocks noGrp="1"/>
          </p:cNvSpPr>
          <p:nvPr>
            <p:ph type="title"/>
          </p:nvPr>
        </p:nvSpPr>
        <p:spPr>
          <a:xfrm>
            <a:off x="704850" y="329472"/>
            <a:ext cx="2558467" cy="737327"/>
          </a:xfrm>
        </p:spPr>
        <p:txBody>
          <a:bodyPr/>
          <a:lstStyle/>
          <a:p>
            <a:r>
              <a:rPr lang="cs-CZ" dirty="0"/>
              <a:t>Dopady degradace půd na půdní biotu</a:t>
            </a:r>
          </a:p>
        </p:txBody>
      </p:sp>
      <p:sp>
        <p:nvSpPr>
          <p:cNvPr id="13" name="TextovéPole 12">
            <a:extLst>
              <a:ext uri="{FF2B5EF4-FFF2-40B4-BE49-F238E27FC236}">
                <a16:creationId xmlns:a16="http://schemas.microsoft.com/office/drawing/2014/main" id="{3D51B31D-7B32-494C-ACEC-2DE468C99299}"/>
              </a:ext>
            </a:extLst>
          </p:cNvPr>
          <p:cNvSpPr txBox="1"/>
          <p:nvPr/>
        </p:nvSpPr>
        <p:spPr>
          <a:xfrm>
            <a:off x="0" y="5414677"/>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4"/>
              </a:rPr>
              <a:t>https://doi.org/10.4060/cb1928en</a:t>
            </a:r>
            <a:r>
              <a:rPr lang="cs-CZ" sz="1000" b="0" u="none" strike="noStrike" baseline="0" dirty="0">
                <a:latin typeface="+mn-lt"/>
              </a:rPr>
              <a:t> </a:t>
            </a:r>
          </a:p>
          <a:p>
            <a:pPr algn="l"/>
            <a:endParaRPr lang="cs-CZ" sz="1000" dirty="0">
              <a:latin typeface="+mn-lt"/>
            </a:endParaRPr>
          </a:p>
        </p:txBody>
      </p:sp>
    </p:spTree>
    <p:extLst>
      <p:ext uri="{BB962C8B-B14F-4D97-AF65-F5344CB8AC3E}">
        <p14:creationId xmlns:p14="http://schemas.microsoft.com/office/powerpoint/2010/main" val="61770174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62DBBF-1EFE-42B8-BAF1-CB610C39AAA9}"/>
              </a:ext>
            </a:extLst>
          </p:cNvPr>
          <p:cNvSpPr>
            <a:spLocks noGrp="1"/>
          </p:cNvSpPr>
          <p:nvPr>
            <p:ph type="title"/>
          </p:nvPr>
        </p:nvSpPr>
        <p:spPr/>
        <p:txBody>
          <a:bodyPr/>
          <a:lstStyle/>
          <a:p>
            <a:r>
              <a:rPr lang="cs-CZ" dirty="0"/>
              <a:t>Dopady degradace půd na půdní biotu</a:t>
            </a:r>
          </a:p>
        </p:txBody>
      </p:sp>
      <p:sp>
        <p:nvSpPr>
          <p:cNvPr id="4" name="Zástupný symbol pro číslo snímku 3">
            <a:extLst>
              <a:ext uri="{FF2B5EF4-FFF2-40B4-BE49-F238E27FC236}">
                <a16:creationId xmlns:a16="http://schemas.microsoft.com/office/drawing/2014/main" id="{E97540F7-BD15-4FEE-8C81-FD6383E112E5}"/>
              </a:ext>
            </a:extLst>
          </p:cNvPr>
          <p:cNvSpPr>
            <a:spLocks noGrp="1"/>
          </p:cNvSpPr>
          <p:nvPr>
            <p:ph type="sldNum" sz="quarter" idx="10"/>
          </p:nvPr>
        </p:nvSpPr>
        <p:spPr/>
        <p:txBody>
          <a:bodyPr/>
          <a:lstStyle/>
          <a:p>
            <a:pPr>
              <a:defRPr/>
            </a:pPr>
            <a:fld id="{4E12630B-17A9-44AC-A5BE-0FEBEDB0B5E8}" type="slidenum">
              <a:rPr lang="cs-CZ" altLang="cs-CZ" noProof="0" smtClean="0"/>
              <a:pPr>
                <a:defRPr/>
              </a:pPr>
              <a:t>48</a:t>
            </a:fld>
            <a:endParaRPr lang="cs-CZ" altLang="cs-CZ" noProof="0" dirty="0"/>
          </a:p>
        </p:txBody>
      </p:sp>
      <p:pic>
        <p:nvPicPr>
          <p:cNvPr id="10" name="Obrázek 9">
            <a:extLst>
              <a:ext uri="{FF2B5EF4-FFF2-40B4-BE49-F238E27FC236}">
                <a16:creationId xmlns:a16="http://schemas.microsoft.com/office/drawing/2014/main" id="{A0E82BEC-F327-4119-8BD8-BE71914503BC}"/>
              </a:ext>
            </a:extLst>
          </p:cNvPr>
          <p:cNvPicPr>
            <a:picLocks noChangeAspect="1"/>
          </p:cNvPicPr>
          <p:nvPr/>
        </p:nvPicPr>
        <p:blipFill>
          <a:blip r:embed="rId2"/>
          <a:stretch>
            <a:fillRect/>
          </a:stretch>
        </p:blipFill>
        <p:spPr>
          <a:xfrm>
            <a:off x="932219" y="1066798"/>
            <a:ext cx="6919694" cy="5186957"/>
          </a:xfrm>
          <a:prstGeom prst="rect">
            <a:avLst/>
          </a:prstGeom>
        </p:spPr>
      </p:pic>
      <p:sp>
        <p:nvSpPr>
          <p:cNvPr id="11" name="TextovéPole 10">
            <a:extLst>
              <a:ext uri="{FF2B5EF4-FFF2-40B4-BE49-F238E27FC236}">
                <a16:creationId xmlns:a16="http://schemas.microsoft.com/office/drawing/2014/main" id="{599B2EA5-B08B-4509-9C60-B9F4ACF7CB3E}"/>
              </a:ext>
            </a:extLst>
          </p:cNvPr>
          <p:cNvSpPr txBox="1"/>
          <p:nvPr/>
        </p:nvSpPr>
        <p:spPr>
          <a:xfrm>
            <a:off x="7966872" y="5391981"/>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3"/>
              </a:rPr>
              <a:t>https://doi.org/10.4060/cb1928en</a:t>
            </a:r>
            <a:r>
              <a:rPr lang="cs-CZ" sz="1000" b="0" u="none" strike="noStrike" baseline="0" dirty="0">
                <a:latin typeface="+mn-lt"/>
              </a:rPr>
              <a:t> </a:t>
            </a:r>
          </a:p>
          <a:p>
            <a:pPr algn="l"/>
            <a:endParaRPr lang="cs-CZ" sz="1000" dirty="0">
              <a:latin typeface="+mn-lt"/>
            </a:endParaRPr>
          </a:p>
        </p:txBody>
      </p:sp>
    </p:spTree>
    <p:extLst>
      <p:ext uri="{BB962C8B-B14F-4D97-AF65-F5344CB8AC3E}">
        <p14:creationId xmlns:p14="http://schemas.microsoft.com/office/powerpoint/2010/main" val="288074120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810563-90EA-430A-8610-9DBD1556BC05}"/>
              </a:ext>
            </a:extLst>
          </p:cNvPr>
          <p:cNvSpPr>
            <a:spLocks noGrp="1"/>
          </p:cNvSpPr>
          <p:nvPr>
            <p:ph type="title"/>
          </p:nvPr>
        </p:nvSpPr>
        <p:spPr/>
        <p:txBody>
          <a:bodyPr/>
          <a:lstStyle/>
          <a:p>
            <a:r>
              <a:rPr lang="cs-CZ" dirty="0"/>
              <a:t>Dopady degradace půd na půdní biotu</a:t>
            </a:r>
          </a:p>
        </p:txBody>
      </p:sp>
      <p:sp>
        <p:nvSpPr>
          <p:cNvPr id="3" name="Zástupný obsah 2">
            <a:extLst>
              <a:ext uri="{FF2B5EF4-FFF2-40B4-BE49-F238E27FC236}">
                <a16:creationId xmlns:a16="http://schemas.microsoft.com/office/drawing/2014/main" id="{3FF48904-5ECF-4F8E-920E-7854CF204438}"/>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7AB0F14B-7065-481D-BDA6-47D54576136B}"/>
              </a:ext>
            </a:extLst>
          </p:cNvPr>
          <p:cNvSpPr>
            <a:spLocks noGrp="1"/>
          </p:cNvSpPr>
          <p:nvPr>
            <p:ph type="sldNum" sz="quarter" idx="10"/>
          </p:nvPr>
        </p:nvSpPr>
        <p:spPr/>
        <p:txBody>
          <a:bodyPr/>
          <a:lstStyle/>
          <a:p>
            <a:pPr>
              <a:defRPr/>
            </a:pPr>
            <a:fld id="{4E12630B-17A9-44AC-A5BE-0FEBEDB0B5E8}" type="slidenum">
              <a:rPr lang="cs-CZ" altLang="cs-CZ" noProof="0" smtClean="0"/>
              <a:pPr>
                <a:defRPr/>
              </a:pPr>
              <a:t>49</a:t>
            </a:fld>
            <a:endParaRPr lang="cs-CZ" altLang="cs-CZ" noProof="0" dirty="0"/>
          </a:p>
        </p:txBody>
      </p:sp>
      <p:pic>
        <p:nvPicPr>
          <p:cNvPr id="6" name="Obrázek 5">
            <a:extLst>
              <a:ext uri="{FF2B5EF4-FFF2-40B4-BE49-F238E27FC236}">
                <a16:creationId xmlns:a16="http://schemas.microsoft.com/office/drawing/2014/main" id="{51EC4AF1-18D7-474F-96ED-6F5FE417E539}"/>
              </a:ext>
            </a:extLst>
          </p:cNvPr>
          <p:cNvPicPr>
            <a:picLocks noChangeAspect="1"/>
          </p:cNvPicPr>
          <p:nvPr/>
        </p:nvPicPr>
        <p:blipFill>
          <a:blip r:embed="rId2"/>
          <a:stretch>
            <a:fillRect/>
          </a:stretch>
        </p:blipFill>
        <p:spPr>
          <a:xfrm>
            <a:off x="2052381" y="1057548"/>
            <a:ext cx="6168829" cy="5725991"/>
          </a:xfrm>
          <a:prstGeom prst="rect">
            <a:avLst/>
          </a:prstGeom>
        </p:spPr>
      </p:pic>
      <p:sp>
        <p:nvSpPr>
          <p:cNvPr id="8" name="TextovéPole 7">
            <a:extLst>
              <a:ext uri="{FF2B5EF4-FFF2-40B4-BE49-F238E27FC236}">
                <a16:creationId xmlns:a16="http://schemas.microsoft.com/office/drawing/2014/main" id="{F16A0DFE-1F87-456C-8482-2EB33BF46B92}"/>
              </a:ext>
            </a:extLst>
          </p:cNvPr>
          <p:cNvSpPr txBox="1"/>
          <p:nvPr/>
        </p:nvSpPr>
        <p:spPr>
          <a:xfrm>
            <a:off x="8323976" y="6064216"/>
            <a:ext cx="2908882" cy="646331"/>
          </a:xfrm>
          <a:prstGeom prst="rect">
            <a:avLst/>
          </a:prstGeom>
          <a:noFill/>
        </p:spPr>
        <p:txBody>
          <a:bodyPr wrap="square">
            <a:spAutoFit/>
          </a:bodyPr>
          <a:lstStyle/>
          <a:p>
            <a:pPr algn="l"/>
            <a:r>
              <a:rPr lang="cs-CZ" sz="1200" b="0" i="0" u="none" strike="noStrike" baseline="0" dirty="0">
                <a:latin typeface="Calibri" panose="020F0502020204030204" pitchFamily="34" charset="0"/>
              </a:rPr>
              <a:t>EC (2010): </a:t>
            </a:r>
            <a:r>
              <a:rPr lang="en-US" sz="1200" b="0" i="0" u="none" strike="noStrike" baseline="0" dirty="0">
                <a:latin typeface="Calibri" panose="020F0502020204030204" pitchFamily="34" charset="0"/>
              </a:rPr>
              <a:t>Soil biodiversity: functions, threats and</a:t>
            </a:r>
            <a:r>
              <a:rPr lang="cs-CZ" sz="1200" b="0" i="0" u="none" strike="noStrike" baseline="0" dirty="0">
                <a:latin typeface="Calibri" panose="020F0502020204030204" pitchFamily="34" charset="0"/>
              </a:rPr>
              <a:t> </a:t>
            </a:r>
            <a:r>
              <a:rPr lang="en-US" sz="1200" b="0" i="0" u="none" strike="noStrike" baseline="0" dirty="0">
                <a:latin typeface="Calibri" panose="020F0502020204030204" pitchFamily="34" charset="0"/>
              </a:rPr>
              <a:t>tools for policy makers.</a:t>
            </a:r>
            <a:r>
              <a:rPr lang="cs-CZ" sz="1200" b="0" i="0" u="none" strike="noStrike" baseline="0" dirty="0">
                <a:latin typeface="Calibri" panose="020F0502020204030204" pitchFamily="34" charset="0"/>
              </a:rPr>
              <a:t> </a:t>
            </a:r>
            <a:r>
              <a:rPr lang="cs-CZ" sz="1200" b="0" i="0" u="none" strike="noStrike" baseline="0" dirty="0">
                <a:latin typeface="Calibri" panose="020F0502020204030204" pitchFamily="34" charset="0"/>
                <a:hlinkClick r:id="rId3"/>
              </a:rPr>
              <a:t>https://core.ac.uk/display/29245351</a:t>
            </a:r>
            <a:r>
              <a:rPr lang="cs-CZ" sz="1200" b="0" i="0" u="none" strike="noStrike" baseline="0" dirty="0">
                <a:latin typeface="Calibri" panose="020F0502020204030204" pitchFamily="34" charset="0"/>
              </a:rPr>
              <a:t> </a:t>
            </a:r>
            <a:r>
              <a:rPr lang="en-US" sz="1200" b="0" i="0" u="none" strike="noStrike" baseline="0" dirty="0">
                <a:latin typeface="Calibri" panose="020F0502020204030204" pitchFamily="34" charset="0"/>
              </a:rPr>
              <a:t> </a:t>
            </a:r>
            <a:endParaRPr lang="cs-CZ" sz="1200" dirty="0"/>
          </a:p>
        </p:txBody>
      </p:sp>
    </p:spTree>
    <p:extLst>
      <p:ext uri="{BB962C8B-B14F-4D97-AF65-F5344CB8AC3E}">
        <p14:creationId xmlns:p14="http://schemas.microsoft.com/office/powerpoint/2010/main" val="351014244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57340F-82F8-4B2B-8B09-C5AEBB2A7AB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4FA672E-2E2A-449B-AAA0-19EE2BD8E2AD}"/>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1CB1E7F2-F82B-4436-8350-865C7E69A9AB}"/>
              </a:ext>
            </a:extLst>
          </p:cNvPr>
          <p:cNvSpPr>
            <a:spLocks noGrp="1"/>
          </p:cNvSpPr>
          <p:nvPr>
            <p:ph type="sldNum" sz="quarter" idx="10"/>
          </p:nvPr>
        </p:nvSpPr>
        <p:spPr/>
        <p:txBody>
          <a:bodyPr/>
          <a:lstStyle/>
          <a:p>
            <a:pPr>
              <a:defRPr/>
            </a:pPr>
            <a:fld id="{4E12630B-17A9-44AC-A5BE-0FEBEDB0B5E8}" type="slidenum">
              <a:rPr lang="cs-CZ" altLang="cs-CZ" noProof="0" smtClean="0"/>
              <a:pPr>
                <a:defRPr/>
              </a:pPr>
              <a:t>5</a:t>
            </a:fld>
            <a:endParaRPr lang="cs-CZ" altLang="cs-CZ" noProof="0" dirty="0"/>
          </a:p>
        </p:txBody>
      </p:sp>
      <p:pic>
        <p:nvPicPr>
          <p:cNvPr id="5" name="Obrázek 4">
            <a:extLst>
              <a:ext uri="{FF2B5EF4-FFF2-40B4-BE49-F238E27FC236}">
                <a16:creationId xmlns:a16="http://schemas.microsoft.com/office/drawing/2014/main" id="{C66DCB5D-AD86-460F-A87E-BE93A5429279}"/>
              </a:ext>
            </a:extLst>
          </p:cNvPr>
          <p:cNvPicPr>
            <a:picLocks noChangeAspect="1"/>
          </p:cNvPicPr>
          <p:nvPr/>
        </p:nvPicPr>
        <p:blipFill rotWithShape="1">
          <a:blip r:embed="rId2"/>
          <a:srcRect t="15556" b="11559"/>
          <a:stretch/>
        </p:blipFill>
        <p:spPr>
          <a:xfrm>
            <a:off x="0" y="0"/>
            <a:ext cx="12192000" cy="6865432"/>
          </a:xfrm>
          <a:prstGeom prst="rect">
            <a:avLst/>
          </a:prstGeom>
        </p:spPr>
      </p:pic>
    </p:spTree>
    <p:extLst>
      <p:ext uri="{BB962C8B-B14F-4D97-AF65-F5344CB8AC3E}">
        <p14:creationId xmlns:p14="http://schemas.microsoft.com/office/powerpoint/2010/main" val="208245726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8D6E4A-25D8-43C0-A860-0936BDB42D69}"/>
              </a:ext>
            </a:extLst>
          </p:cNvPr>
          <p:cNvSpPr>
            <a:spLocks noGrp="1"/>
          </p:cNvSpPr>
          <p:nvPr>
            <p:ph type="title"/>
          </p:nvPr>
        </p:nvSpPr>
        <p:spPr/>
        <p:txBody>
          <a:bodyPr/>
          <a:lstStyle/>
          <a:p>
            <a:r>
              <a:rPr lang="cs-CZ" dirty="0"/>
              <a:t>Dopady degradace půd na půdní biotu</a:t>
            </a:r>
          </a:p>
        </p:txBody>
      </p:sp>
      <p:sp>
        <p:nvSpPr>
          <p:cNvPr id="3" name="Zástupný obsah 2">
            <a:extLst>
              <a:ext uri="{FF2B5EF4-FFF2-40B4-BE49-F238E27FC236}">
                <a16:creationId xmlns:a16="http://schemas.microsoft.com/office/drawing/2014/main" id="{77DE6338-FD30-407B-9513-76C16855F484}"/>
              </a:ext>
            </a:extLst>
          </p:cNvPr>
          <p:cNvSpPr>
            <a:spLocks noGrp="1"/>
          </p:cNvSpPr>
          <p:nvPr>
            <p:ph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5EF1B610-3ABD-41A2-9DCF-5CA9D75F7FD9}"/>
              </a:ext>
            </a:extLst>
          </p:cNvPr>
          <p:cNvSpPr>
            <a:spLocks noGrp="1"/>
          </p:cNvSpPr>
          <p:nvPr>
            <p:ph type="sldNum" sz="quarter" idx="10"/>
          </p:nvPr>
        </p:nvSpPr>
        <p:spPr/>
        <p:txBody>
          <a:bodyPr/>
          <a:lstStyle/>
          <a:p>
            <a:pPr>
              <a:defRPr/>
            </a:pPr>
            <a:fld id="{4E12630B-17A9-44AC-A5BE-0FEBEDB0B5E8}" type="slidenum">
              <a:rPr lang="cs-CZ" altLang="cs-CZ" noProof="0" smtClean="0"/>
              <a:pPr>
                <a:defRPr/>
              </a:pPr>
              <a:t>50</a:t>
            </a:fld>
            <a:endParaRPr lang="cs-CZ" altLang="cs-CZ" noProof="0" dirty="0"/>
          </a:p>
        </p:txBody>
      </p:sp>
      <p:pic>
        <p:nvPicPr>
          <p:cNvPr id="6" name="Obrázek 5">
            <a:extLst>
              <a:ext uri="{FF2B5EF4-FFF2-40B4-BE49-F238E27FC236}">
                <a16:creationId xmlns:a16="http://schemas.microsoft.com/office/drawing/2014/main" id="{9B96220A-EE03-41B7-A90F-DF47E252BB31}"/>
              </a:ext>
            </a:extLst>
          </p:cNvPr>
          <p:cNvPicPr>
            <a:picLocks noChangeAspect="1"/>
          </p:cNvPicPr>
          <p:nvPr/>
        </p:nvPicPr>
        <p:blipFill>
          <a:blip r:embed="rId2"/>
          <a:stretch>
            <a:fillRect/>
          </a:stretch>
        </p:blipFill>
        <p:spPr>
          <a:xfrm>
            <a:off x="2495764" y="0"/>
            <a:ext cx="4848118" cy="6858000"/>
          </a:xfrm>
          <a:prstGeom prst="rect">
            <a:avLst/>
          </a:prstGeom>
        </p:spPr>
      </p:pic>
      <p:pic>
        <p:nvPicPr>
          <p:cNvPr id="8" name="Obrázek 7">
            <a:extLst>
              <a:ext uri="{FF2B5EF4-FFF2-40B4-BE49-F238E27FC236}">
                <a16:creationId xmlns:a16="http://schemas.microsoft.com/office/drawing/2014/main" id="{D8DD1052-5F80-4713-8659-FC4A1A3F62FC}"/>
              </a:ext>
            </a:extLst>
          </p:cNvPr>
          <p:cNvPicPr>
            <a:picLocks noChangeAspect="1"/>
          </p:cNvPicPr>
          <p:nvPr/>
        </p:nvPicPr>
        <p:blipFill>
          <a:blip r:embed="rId3"/>
          <a:stretch>
            <a:fillRect/>
          </a:stretch>
        </p:blipFill>
        <p:spPr>
          <a:xfrm>
            <a:off x="7343882" y="0"/>
            <a:ext cx="4848118" cy="6858000"/>
          </a:xfrm>
          <a:prstGeom prst="rect">
            <a:avLst/>
          </a:prstGeom>
        </p:spPr>
      </p:pic>
      <p:pic>
        <p:nvPicPr>
          <p:cNvPr id="11" name="Obrázek 10">
            <a:extLst>
              <a:ext uri="{FF2B5EF4-FFF2-40B4-BE49-F238E27FC236}">
                <a16:creationId xmlns:a16="http://schemas.microsoft.com/office/drawing/2014/main" id="{70402E61-F0E6-4A95-9755-B692D15E0C5B}"/>
              </a:ext>
            </a:extLst>
          </p:cNvPr>
          <p:cNvPicPr>
            <a:picLocks noChangeAspect="1"/>
          </p:cNvPicPr>
          <p:nvPr/>
        </p:nvPicPr>
        <p:blipFill>
          <a:blip r:embed="rId4"/>
          <a:stretch>
            <a:fillRect/>
          </a:stretch>
        </p:blipFill>
        <p:spPr>
          <a:xfrm>
            <a:off x="1420982" y="2667699"/>
            <a:ext cx="3297027" cy="3995074"/>
          </a:xfrm>
          <a:prstGeom prst="rect">
            <a:avLst/>
          </a:prstGeom>
        </p:spPr>
      </p:pic>
      <p:sp>
        <p:nvSpPr>
          <p:cNvPr id="12" name="TextovéPole 11">
            <a:extLst>
              <a:ext uri="{FF2B5EF4-FFF2-40B4-BE49-F238E27FC236}">
                <a16:creationId xmlns:a16="http://schemas.microsoft.com/office/drawing/2014/main" id="{B8AA2E5D-291A-4533-8BE8-8CA63748F545}"/>
              </a:ext>
            </a:extLst>
          </p:cNvPr>
          <p:cNvSpPr txBox="1"/>
          <p:nvPr/>
        </p:nvSpPr>
        <p:spPr>
          <a:xfrm rot="16200000">
            <a:off x="-1864083" y="3923720"/>
            <a:ext cx="4317551" cy="461665"/>
          </a:xfrm>
          <a:prstGeom prst="rect">
            <a:avLst/>
          </a:prstGeom>
          <a:noFill/>
        </p:spPr>
        <p:txBody>
          <a:bodyPr wrap="square">
            <a:spAutoFit/>
          </a:bodyPr>
          <a:lstStyle/>
          <a:p>
            <a:r>
              <a:rPr lang="cs-CZ" sz="1200" dirty="0">
                <a:latin typeface="+mn-lt"/>
              </a:rPr>
              <a:t>JRC (2010): </a:t>
            </a:r>
            <a:r>
              <a:rPr lang="en-US" sz="1200" dirty="0">
                <a:latin typeface="+mn-lt"/>
              </a:rPr>
              <a:t>European Atlas of Soil Biodiversity</a:t>
            </a:r>
            <a:r>
              <a:rPr lang="cs-CZ" sz="1200" dirty="0">
                <a:latin typeface="+mn-lt"/>
              </a:rPr>
              <a:t>. </a:t>
            </a:r>
            <a:r>
              <a:rPr lang="cs-CZ" sz="1200" dirty="0">
                <a:latin typeface="+mn-lt"/>
                <a:hlinkClick r:id="rId5"/>
              </a:rPr>
              <a:t>https://esdac.jrc.ec.europa.eu/content/atlas-soil-biodiversity</a:t>
            </a:r>
            <a:r>
              <a:rPr lang="cs-CZ" sz="1200" dirty="0">
                <a:latin typeface="+mn-lt"/>
              </a:rPr>
              <a:t> </a:t>
            </a:r>
          </a:p>
        </p:txBody>
      </p:sp>
    </p:spTree>
    <p:extLst>
      <p:ext uri="{BB962C8B-B14F-4D97-AF65-F5344CB8AC3E}">
        <p14:creationId xmlns:p14="http://schemas.microsoft.com/office/powerpoint/2010/main" val="373489559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A21611-1610-4BEC-8489-AB51D57BF7D3}"/>
              </a:ext>
            </a:extLst>
          </p:cNvPr>
          <p:cNvSpPr>
            <a:spLocks noGrp="1"/>
          </p:cNvSpPr>
          <p:nvPr>
            <p:ph type="title"/>
          </p:nvPr>
        </p:nvSpPr>
        <p:spPr/>
        <p:txBody>
          <a:bodyPr/>
          <a:lstStyle/>
          <a:p>
            <a:r>
              <a:rPr lang="cs-CZ" dirty="0"/>
              <a:t>Dopady degradace půd na půdní biotu</a:t>
            </a:r>
          </a:p>
        </p:txBody>
      </p:sp>
      <p:sp>
        <p:nvSpPr>
          <p:cNvPr id="3" name="Zástupný obsah 2">
            <a:extLst>
              <a:ext uri="{FF2B5EF4-FFF2-40B4-BE49-F238E27FC236}">
                <a16:creationId xmlns:a16="http://schemas.microsoft.com/office/drawing/2014/main" id="{FD7CB567-E516-4ADA-BFAC-52E38EFDFD8B}"/>
              </a:ext>
            </a:extLst>
          </p:cNvPr>
          <p:cNvSpPr>
            <a:spLocks noGrp="1"/>
          </p:cNvSpPr>
          <p:nvPr>
            <p:ph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C8C0C8BF-74DA-4E04-B20C-5342CDC75D93}"/>
              </a:ext>
            </a:extLst>
          </p:cNvPr>
          <p:cNvSpPr>
            <a:spLocks noGrp="1"/>
          </p:cNvSpPr>
          <p:nvPr>
            <p:ph type="sldNum" sz="quarter" idx="10"/>
          </p:nvPr>
        </p:nvSpPr>
        <p:spPr/>
        <p:txBody>
          <a:bodyPr/>
          <a:lstStyle/>
          <a:p>
            <a:pPr>
              <a:defRPr/>
            </a:pPr>
            <a:fld id="{4E12630B-17A9-44AC-A5BE-0FEBEDB0B5E8}" type="slidenum">
              <a:rPr lang="cs-CZ" altLang="cs-CZ" noProof="0" smtClean="0"/>
              <a:pPr>
                <a:defRPr/>
              </a:pPr>
              <a:t>51</a:t>
            </a:fld>
            <a:endParaRPr lang="cs-CZ" altLang="cs-CZ" noProof="0" dirty="0"/>
          </a:p>
        </p:txBody>
      </p:sp>
      <p:pic>
        <p:nvPicPr>
          <p:cNvPr id="6" name="Obrázek 5">
            <a:extLst>
              <a:ext uri="{FF2B5EF4-FFF2-40B4-BE49-F238E27FC236}">
                <a16:creationId xmlns:a16="http://schemas.microsoft.com/office/drawing/2014/main" id="{DEBA7F09-D399-402C-BA69-FF934F1CEFDF}"/>
              </a:ext>
            </a:extLst>
          </p:cNvPr>
          <p:cNvPicPr>
            <a:picLocks noChangeAspect="1"/>
          </p:cNvPicPr>
          <p:nvPr/>
        </p:nvPicPr>
        <p:blipFill rotWithShape="1">
          <a:blip r:embed="rId2"/>
          <a:srcRect t="12640" b="29174"/>
          <a:stretch/>
        </p:blipFill>
        <p:spPr>
          <a:xfrm>
            <a:off x="423604" y="2014758"/>
            <a:ext cx="5884198" cy="4843242"/>
          </a:xfrm>
          <a:prstGeom prst="rect">
            <a:avLst/>
          </a:prstGeom>
        </p:spPr>
      </p:pic>
      <p:pic>
        <p:nvPicPr>
          <p:cNvPr id="8" name="Obrázek 7">
            <a:extLst>
              <a:ext uri="{FF2B5EF4-FFF2-40B4-BE49-F238E27FC236}">
                <a16:creationId xmlns:a16="http://schemas.microsoft.com/office/drawing/2014/main" id="{4AA334F5-4CD3-4B99-9A2E-E65A1E7BF45E}"/>
              </a:ext>
            </a:extLst>
          </p:cNvPr>
          <p:cNvPicPr>
            <a:picLocks noChangeAspect="1"/>
          </p:cNvPicPr>
          <p:nvPr/>
        </p:nvPicPr>
        <p:blipFill rotWithShape="1">
          <a:blip r:embed="rId3"/>
          <a:srcRect t="12640" b="29174"/>
          <a:stretch/>
        </p:blipFill>
        <p:spPr>
          <a:xfrm>
            <a:off x="6307802" y="2014758"/>
            <a:ext cx="5884198" cy="4843242"/>
          </a:xfrm>
          <a:prstGeom prst="rect">
            <a:avLst/>
          </a:prstGeom>
        </p:spPr>
      </p:pic>
      <p:sp>
        <p:nvSpPr>
          <p:cNvPr id="9" name="TextovéPole 8">
            <a:extLst>
              <a:ext uri="{FF2B5EF4-FFF2-40B4-BE49-F238E27FC236}">
                <a16:creationId xmlns:a16="http://schemas.microsoft.com/office/drawing/2014/main" id="{7C494A95-83F4-4303-90C5-D15D29325C61}"/>
              </a:ext>
            </a:extLst>
          </p:cNvPr>
          <p:cNvSpPr txBox="1"/>
          <p:nvPr/>
        </p:nvSpPr>
        <p:spPr>
          <a:xfrm>
            <a:off x="8618902" y="6153647"/>
            <a:ext cx="3756171" cy="646331"/>
          </a:xfrm>
          <a:prstGeom prst="rect">
            <a:avLst/>
          </a:prstGeom>
          <a:noFill/>
        </p:spPr>
        <p:txBody>
          <a:bodyPr wrap="square">
            <a:spAutoFit/>
          </a:bodyPr>
          <a:lstStyle/>
          <a:p>
            <a:r>
              <a:rPr lang="cs-CZ" sz="1200" dirty="0">
                <a:latin typeface="+mn-lt"/>
              </a:rPr>
              <a:t>JRC (2016): </a:t>
            </a:r>
            <a:r>
              <a:rPr lang="cs-CZ" sz="1200" dirty="0" err="1">
                <a:latin typeface="+mn-lt"/>
              </a:rPr>
              <a:t>Global</a:t>
            </a:r>
            <a:r>
              <a:rPr lang="cs-CZ" sz="1200" dirty="0">
                <a:latin typeface="+mn-lt"/>
              </a:rPr>
              <a:t> </a:t>
            </a:r>
            <a:r>
              <a:rPr lang="cs-CZ" sz="1200" dirty="0" err="1">
                <a:latin typeface="+mn-lt"/>
              </a:rPr>
              <a:t>Soil</a:t>
            </a:r>
            <a:r>
              <a:rPr lang="cs-CZ" sz="1200" dirty="0">
                <a:latin typeface="+mn-lt"/>
              </a:rPr>
              <a:t> Biodiversity Atlas. </a:t>
            </a:r>
            <a:r>
              <a:rPr lang="cs-CZ" sz="1200" dirty="0">
                <a:latin typeface="+mn-lt"/>
                <a:hlinkClick r:id="rId4"/>
              </a:rPr>
              <a:t>https://esdac.jrc.ec.europa.eu/content/global-soil-biodiversity-atlas</a:t>
            </a:r>
            <a:endParaRPr lang="cs-CZ" sz="1200" dirty="0">
              <a:latin typeface="+mn-lt"/>
            </a:endParaRPr>
          </a:p>
        </p:txBody>
      </p:sp>
    </p:spTree>
    <p:extLst>
      <p:ext uri="{BB962C8B-B14F-4D97-AF65-F5344CB8AC3E}">
        <p14:creationId xmlns:p14="http://schemas.microsoft.com/office/powerpoint/2010/main" val="284238972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7C50223-D5E4-4E0B-9561-4336AB1CEAC5}"/>
              </a:ext>
            </a:extLst>
          </p:cNvPr>
          <p:cNvSpPr>
            <a:spLocks noGrp="1"/>
          </p:cNvSpPr>
          <p:nvPr>
            <p:ph type="title"/>
          </p:nvPr>
        </p:nvSpPr>
        <p:spPr>
          <a:xfrm>
            <a:off x="455750" y="1809796"/>
            <a:ext cx="11361600" cy="1171580"/>
          </a:xfrm>
        </p:spPr>
        <p:txBody>
          <a:bodyPr/>
          <a:lstStyle/>
          <a:p>
            <a:r>
              <a:rPr lang="cs-CZ" sz="3200" dirty="0"/>
              <a:t>Kontaminace půd, její typy, rozsah a její důsledky, kontaminovaná místa v ČR a ve světě, hlavní příčiny kontaminace půd</a:t>
            </a:r>
          </a:p>
        </p:txBody>
      </p:sp>
      <p:sp>
        <p:nvSpPr>
          <p:cNvPr id="4" name="Zástupný symbol pro číslo snímku 3">
            <a:extLst>
              <a:ext uri="{FF2B5EF4-FFF2-40B4-BE49-F238E27FC236}">
                <a16:creationId xmlns:a16="http://schemas.microsoft.com/office/drawing/2014/main" id="{18AD2820-43A4-4610-97B9-76CBC4516587}"/>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52</a:t>
            </a:fld>
            <a:endParaRPr lang="cs-CZ" altLang="cs-CZ" noProof="0" dirty="0"/>
          </a:p>
        </p:txBody>
      </p:sp>
    </p:spTree>
    <p:extLst>
      <p:ext uri="{BB962C8B-B14F-4D97-AF65-F5344CB8AC3E}">
        <p14:creationId xmlns:p14="http://schemas.microsoft.com/office/powerpoint/2010/main" val="8395771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9938" name="Rectangle 2"/>
          <p:cNvSpPr>
            <a:spLocks noGrp="1" noChangeArrowheads="1"/>
          </p:cNvSpPr>
          <p:nvPr>
            <p:ph type="title"/>
          </p:nvPr>
        </p:nvSpPr>
        <p:spPr/>
        <p:txBody>
          <a:bodyPr/>
          <a:lstStyle/>
          <a:p>
            <a:r>
              <a:rPr lang="cs-CZ"/>
              <a:t>Typy chemické degradace půd</a:t>
            </a:r>
          </a:p>
        </p:txBody>
      </p:sp>
      <p:sp>
        <p:nvSpPr>
          <p:cNvPr id="1319939" name="Rectangle 3"/>
          <p:cNvSpPr>
            <a:spLocks noGrp="1" noChangeArrowheads="1"/>
          </p:cNvSpPr>
          <p:nvPr>
            <p:ph idx="1"/>
          </p:nvPr>
        </p:nvSpPr>
        <p:spPr/>
        <p:txBody>
          <a:bodyPr/>
          <a:lstStyle/>
          <a:p>
            <a:r>
              <a:rPr lang="cs-CZ" dirty="0"/>
              <a:t>kontaminace je podmnožinou chemické degradace půdy, do níž patří:</a:t>
            </a:r>
          </a:p>
          <a:p>
            <a:pPr lvl="1"/>
            <a:r>
              <a:rPr lang="cs-CZ" sz="1600" dirty="0"/>
              <a:t>změny pH (acidifikace, alkalizace půd)</a:t>
            </a:r>
          </a:p>
          <a:p>
            <a:pPr lvl="1"/>
            <a:r>
              <a:rPr lang="cs-CZ" sz="1600" dirty="0"/>
              <a:t>změny koncentrace solí v půdním roztoku a půdě (zasolení půd)</a:t>
            </a:r>
          </a:p>
          <a:p>
            <a:pPr lvl="1"/>
            <a:r>
              <a:rPr lang="cs-CZ" sz="1600" dirty="0"/>
              <a:t>odčerpání či vyplavení některých živin a iontů (fosfor)</a:t>
            </a:r>
          </a:p>
          <a:p>
            <a:pPr lvl="1"/>
            <a:r>
              <a:rPr lang="cs-CZ" sz="1600" dirty="0"/>
              <a:t>zatížení některými živinami (dusík)</a:t>
            </a:r>
          </a:p>
          <a:p>
            <a:pPr lvl="1"/>
            <a:r>
              <a:rPr lang="cs-CZ" sz="1600" dirty="0"/>
              <a:t>změny v kvalitě organické hmoty</a:t>
            </a:r>
          </a:p>
          <a:p>
            <a:pPr lvl="1"/>
            <a:r>
              <a:rPr lang="cs-CZ" sz="1600" dirty="0"/>
              <a:t>poškození sorpčního komplexu půd </a:t>
            </a:r>
          </a:p>
          <a:p>
            <a:pPr lvl="1"/>
            <a:r>
              <a:rPr lang="cs-CZ" sz="1600" dirty="0"/>
              <a:t>zatížení nebo zvýšení přístupnosti některých prvků (např. těžkých kovů)</a:t>
            </a:r>
          </a:p>
          <a:p>
            <a:pPr lvl="1"/>
            <a:r>
              <a:rPr lang="cs-CZ" sz="1600" dirty="0"/>
              <a:t>zatížení půd organickými kontaminanty</a:t>
            </a:r>
          </a:p>
          <a:p>
            <a:pPr lvl="1"/>
            <a:r>
              <a:rPr lang="cs-CZ" sz="1600" dirty="0"/>
              <a:t>zatížení půd pesticidy</a:t>
            </a:r>
          </a:p>
          <a:p>
            <a:pPr lvl="1"/>
            <a:r>
              <a:rPr lang="cs-CZ" sz="1600" dirty="0"/>
              <a:t>zatížení půd dalšími látkami (farmaceutika, rozpouštědla, nanočástice, </a:t>
            </a:r>
            <a:br>
              <a:rPr lang="cs-CZ" sz="1600" dirty="0"/>
            </a:br>
            <a:r>
              <a:rPr lang="cs-CZ" sz="1600" dirty="0"/>
              <a:t>saze, prach)</a:t>
            </a:r>
          </a:p>
          <a:p>
            <a:pPr lvl="1"/>
            <a:r>
              <a:rPr lang="cs-CZ" sz="1600" dirty="0"/>
              <a:t>zátěž radioaktivními látkami, radioaktivním odpadem</a:t>
            </a:r>
          </a:p>
        </p:txBody>
      </p:sp>
      <p:pic>
        <p:nvPicPr>
          <p:cNvPr id="5" name="Obrázek 4">
            <a:extLst>
              <a:ext uri="{FF2B5EF4-FFF2-40B4-BE49-F238E27FC236}">
                <a16:creationId xmlns:a16="http://schemas.microsoft.com/office/drawing/2014/main" id="{C62F8C44-00DF-43F9-AE23-A0B2928EF003}"/>
              </a:ext>
            </a:extLst>
          </p:cNvPr>
          <p:cNvPicPr>
            <a:picLocks noChangeAspect="1"/>
          </p:cNvPicPr>
          <p:nvPr/>
        </p:nvPicPr>
        <p:blipFill>
          <a:blip r:embed="rId2"/>
          <a:stretch>
            <a:fillRect/>
          </a:stretch>
        </p:blipFill>
        <p:spPr>
          <a:xfrm>
            <a:off x="8286206" y="2951229"/>
            <a:ext cx="3788732" cy="3185979"/>
          </a:xfrm>
          <a:prstGeom prst="rect">
            <a:avLst/>
          </a:prstGeom>
        </p:spPr>
      </p:pic>
      <p:sp>
        <p:nvSpPr>
          <p:cNvPr id="8" name="TextovéPole 7">
            <a:extLst>
              <a:ext uri="{FF2B5EF4-FFF2-40B4-BE49-F238E27FC236}">
                <a16:creationId xmlns:a16="http://schemas.microsoft.com/office/drawing/2014/main" id="{58BA2467-C1B8-4C18-9DE9-D197D5DA3DF4}"/>
              </a:ext>
            </a:extLst>
          </p:cNvPr>
          <p:cNvSpPr txBox="1"/>
          <p:nvPr/>
        </p:nvSpPr>
        <p:spPr>
          <a:xfrm>
            <a:off x="8299751" y="6241107"/>
            <a:ext cx="3898783" cy="830997"/>
          </a:xfrm>
          <a:prstGeom prst="rect">
            <a:avLst/>
          </a:prstGeom>
          <a:noFill/>
        </p:spPr>
        <p:txBody>
          <a:bodyPr wrap="square">
            <a:spAutoFit/>
          </a:bodyPr>
          <a:lstStyle/>
          <a:p>
            <a:r>
              <a:rPr lang="cs-CZ" sz="1200" dirty="0">
                <a:latin typeface="+mn-lt"/>
              </a:rPr>
              <a:t>FAO (2018): </a:t>
            </a:r>
            <a:r>
              <a:rPr lang="en-US" sz="1200" dirty="0">
                <a:latin typeface="+mn-lt"/>
              </a:rPr>
              <a:t>Soil Pollution: a hidden reality</a:t>
            </a:r>
            <a:r>
              <a:rPr lang="cs-CZ" sz="1200" dirty="0">
                <a:latin typeface="+mn-lt"/>
              </a:rPr>
              <a:t>. </a:t>
            </a:r>
            <a:r>
              <a:rPr lang="cs-CZ" sz="1200" dirty="0">
                <a:latin typeface="+mn-lt"/>
                <a:hlinkClick r:id="rId3"/>
              </a:rPr>
              <a:t>http://www.fao.org/global-soil-partnership/resources/highlights/detail/en/c/1127426/</a:t>
            </a:r>
            <a:r>
              <a:rPr lang="cs-CZ" sz="1200" dirty="0">
                <a:latin typeface="+mn-lt"/>
              </a:rPr>
              <a:t> </a:t>
            </a:r>
          </a:p>
          <a:p>
            <a:endParaRPr lang="cs-CZ" sz="1200" dirty="0">
              <a:latin typeface="+mn-lt"/>
            </a:endParaRPr>
          </a:p>
        </p:txBody>
      </p:sp>
    </p:spTree>
    <p:extLst>
      <p:ext uri="{BB962C8B-B14F-4D97-AF65-F5344CB8AC3E}">
        <p14:creationId xmlns:p14="http://schemas.microsoft.com/office/powerpoint/2010/main" val="113858804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2"/>
          <p:cNvSpPr>
            <a:spLocks noGrp="1" noChangeArrowheads="1"/>
          </p:cNvSpPr>
          <p:nvPr>
            <p:ph type="title"/>
          </p:nvPr>
        </p:nvSpPr>
        <p:spPr/>
        <p:txBody>
          <a:bodyPr/>
          <a:lstStyle/>
          <a:p>
            <a:pPr eaLnBrk="1" hangingPunct="1">
              <a:defRPr/>
            </a:pPr>
            <a:r>
              <a:rPr lang="cs-CZ" dirty="0"/>
              <a:t>Kontaminace půd - vážný globální problém</a:t>
            </a:r>
          </a:p>
        </p:txBody>
      </p:sp>
      <p:sp>
        <p:nvSpPr>
          <p:cNvPr id="872451" name="Rectangle 3"/>
          <p:cNvSpPr>
            <a:spLocks noGrp="1" noChangeArrowheads="1"/>
          </p:cNvSpPr>
          <p:nvPr>
            <p:ph idx="1"/>
          </p:nvPr>
        </p:nvSpPr>
        <p:spPr/>
        <p:txBody>
          <a:bodyPr/>
          <a:lstStyle/>
          <a:p>
            <a:pPr eaLnBrk="1" hangingPunct="1">
              <a:defRPr/>
            </a:pPr>
            <a:r>
              <a:rPr lang="en-US" dirty="0"/>
              <a:t>GLASOD</a:t>
            </a:r>
            <a:r>
              <a:rPr lang="cs-CZ" dirty="0"/>
              <a:t>: až 22 mil. ha půd kontaminovaných či ohrožených kontaminací</a:t>
            </a:r>
          </a:p>
          <a:p>
            <a:pPr eaLnBrk="1" hangingPunct="1">
              <a:defRPr/>
            </a:pPr>
            <a:r>
              <a:rPr lang="cs-CZ" dirty="0">
                <a:solidFill>
                  <a:srgbClr val="FF0000"/>
                </a:solidFill>
              </a:rPr>
              <a:t>19 mil ha z toho je v EU (2% rozlohy EU)</a:t>
            </a:r>
          </a:p>
        </p:txBody>
      </p:sp>
      <p:sp>
        <p:nvSpPr>
          <p:cNvPr id="4" name="Zástupný symbol pro obsah 2"/>
          <p:cNvSpPr txBox="1">
            <a:spLocks/>
          </p:cNvSpPr>
          <p:nvPr/>
        </p:nvSpPr>
        <p:spPr bwMode="auto">
          <a:xfrm>
            <a:off x="7524926" y="1780162"/>
            <a:ext cx="4499106" cy="580787"/>
          </a:xfrm>
          <a:prstGeom prst="roundRect">
            <a:avLst>
              <a:gd name="adj" fmla="val 8924"/>
            </a:avLst>
          </a:prstGeom>
          <a:noFill/>
          <a:ln>
            <a:noFill/>
            <a:headEnd/>
            <a:tailEnd/>
          </a:ln>
          <a:effectLst/>
          <a:scene3d>
            <a:camera prst="orthographicFront">
              <a:rot lat="0" lon="0" rev="0"/>
            </a:camera>
            <a:lightRig rig="threePt" dir="t">
              <a:rot lat="0" lon="0" rev="1200000"/>
            </a:lightRig>
          </a:scene3d>
          <a:sp3d>
            <a:bevelT w="63500" h="25400"/>
          </a:sp3d>
        </p:spPr>
        <p:txBody>
          <a:bodyPr vert="horz" wrap="square" lIns="91440" tIns="45720" rIns="91440" bIns="45720" numCol="1" anchor="t" anchorCtr="0" compatLnSpc="1">
            <a:prstTxWarp prst="textNoShape">
              <a:avLst/>
            </a:prstTxWarp>
            <a:spAutoFit/>
          </a:bodyPr>
          <a:lstStyle/>
          <a:p>
            <a:pPr indent="4763" eaLnBrk="0" hangingPunct="0">
              <a:spcBef>
                <a:spcPct val="20000"/>
              </a:spcBef>
              <a:spcAft>
                <a:spcPct val="40000"/>
              </a:spcAft>
              <a:buClr>
                <a:schemeClr val="hlink"/>
              </a:buClr>
              <a:buSzPct val="65000"/>
            </a:pPr>
            <a:r>
              <a:rPr lang="en-US" sz="1000" dirty="0" err="1"/>
              <a:t>Oldeman</a:t>
            </a:r>
            <a:r>
              <a:rPr lang="en-US" sz="1000" dirty="0"/>
              <a:t> L.R. (1994): The global extent of land degradation. In Greenland D.J., </a:t>
            </a:r>
            <a:r>
              <a:rPr lang="en-US" sz="1000" dirty="0" err="1"/>
              <a:t>Szabolcs</a:t>
            </a:r>
            <a:r>
              <a:rPr lang="en-US" sz="1000" dirty="0"/>
              <a:t> I. (eds.): Land resilience and sustainable land use. p. 99–118. Wallingford: CABI.</a:t>
            </a:r>
            <a:endParaRPr lang="cs-CZ" sz="1000" kern="0" dirty="0">
              <a:latin typeface="+mn-lt"/>
            </a:endParaRPr>
          </a:p>
        </p:txBody>
      </p:sp>
      <p:pic>
        <p:nvPicPr>
          <p:cNvPr id="11" name="Obrázek 10" descr="02-001a.jpg">
            <a:extLst>
              <a:ext uri="{FF2B5EF4-FFF2-40B4-BE49-F238E27FC236}">
                <a16:creationId xmlns:a16="http://schemas.microsoft.com/office/drawing/2014/main" id="{FDF8DC46-8234-495D-9998-449441C6A767}"/>
              </a:ext>
            </a:extLst>
          </p:cNvPr>
          <p:cNvPicPr>
            <a:picLocks noChangeAspect="1"/>
          </p:cNvPicPr>
          <p:nvPr/>
        </p:nvPicPr>
        <p:blipFill>
          <a:blip r:embed="rId3" cstate="print"/>
          <a:stretch>
            <a:fillRect/>
          </a:stretch>
        </p:blipFill>
        <p:spPr>
          <a:xfrm>
            <a:off x="5021872" y="3210497"/>
            <a:ext cx="4153099" cy="3118019"/>
          </a:xfrm>
          <a:prstGeom prst="rect">
            <a:avLst/>
          </a:prstGeom>
          <a:ln>
            <a:noFill/>
          </a:ln>
          <a:effectLst>
            <a:outerShdw blurRad="292100" dist="139700" dir="2700000" algn="tl" rotWithShape="0">
              <a:srgbClr val="333333">
                <a:alpha val="65000"/>
              </a:srgbClr>
            </a:outerShdw>
          </a:effectLst>
        </p:spPr>
      </p:pic>
      <p:pic>
        <p:nvPicPr>
          <p:cNvPr id="12" name="Obrázek 11" descr="02-001b.jpg">
            <a:extLst>
              <a:ext uri="{FF2B5EF4-FFF2-40B4-BE49-F238E27FC236}">
                <a16:creationId xmlns:a16="http://schemas.microsoft.com/office/drawing/2014/main" id="{3D5FD680-F0BB-4DAD-AC25-2DE89080A127}"/>
              </a:ext>
            </a:extLst>
          </p:cNvPr>
          <p:cNvPicPr>
            <a:picLocks noChangeAspect="1"/>
          </p:cNvPicPr>
          <p:nvPr/>
        </p:nvPicPr>
        <p:blipFill>
          <a:blip r:embed="rId4" cstate="print"/>
          <a:stretch>
            <a:fillRect/>
          </a:stretch>
        </p:blipFill>
        <p:spPr>
          <a:xfrm>
            <a:off x="62736" y="3208778"/>
            <a:ext cx="4670267" cy="3119738"/>
          </a:xfrm>
          <a:prstGeom prst="rect">
            <a:avLst/>
          </a:prstGeom>
          <a:ln>
            <a:noFill/>
          </a:ln>
          <a:effectLst>
            <a:outerShdw blurRad="292100" dist="139700" dir="2700000" algn="tl" rotWithShape="0">
              <a:srgbClr val="333333">
                <a:alpha val="65000"/>
              </a:srgbClr>
            </a:outerShdw>
          </a:effectLst>
        </p:spPr>
      </p:pic>
      <p:sp>
        <p:nvSpPr>
          <p:cNvPr id="13" name="TextovéPole 12">
            <a:extLst>
              <a:ext uri="{FF2B5EF4-FFF2-40B4-BE49-F238E27FC236}">
                <a16:creationId xmlns:a16="http://schemas.microsoft.com/office/drawing/2014/main" id="{EE74B582-12FA-4B5A-886C-AE17B099E569}"/>
              </a:ext>
            </a:extLst>
          </p:cNvPr>
          <p:cNvSpPr txBox="1"/>
          <p:nvPr/>
        </p:nvSpPr>
        <p:spPr>
          <a:xfrm>
            <a:off x="-27341" y="2848913"/>
            <a:ext cx="1745221" cy="369332"/>
          </a:xfrm>
          <a:prstGeom prst="rect">
            <a:avLst/>
          </a:prstGeom>
          <a:noFill/>
        </p:spPr>
        <p:txBody>
          <a:bodyPr wrap="none" rtlCol="0">
            <a:spAutoFit/>
          </a:bodyPr>
          <a:lstStyle/>
          <a:p>
            <a:r>
              <a:rPr lang="cs-CZ" sz="1800" dirty="0" err="1"/>
              <a:t>Kabwe</a:t>
            </a:r>
            <a:r>
              <a:rPr lang="cs-CZ" sz="1800" dirty="0"/>
              <a:t>, Zambie</a:t>
            </a:r>
          </a:p>
        </p:txBody>
      </p:sp>
      <p:sp>
        <p:nvSpPr>
          <p:cNvPr id="14" name="TextovéPole 13">
            <a:extLst>
              <a:ext uri="{FF2B5EF4-FFF2-40B4-BE49-F238E27FC236}">
                <a16:creationId xmlns:a16="http://schemas.microsoft.com/office/drawing/2014/main" id="{80093EE9-9D4D-4B1F-8C5A-11472BCAB67A}"/>
              </a:ext>
            </a:extLst>
          </p:cNvPr>
          <p:cNvSpPr txBox="1"/>
          <p:nvPr/>
        </p:nvSpPr>
        <p:spPr>
          <a:xfrm>
            <a:off x="5010975" y="2848914"/>
            <a:ext cx="1693669" cy="369332"/>
          </a:xfrm>
          <a:prstGeom prst="rect">
            <a:avLst/>
          </a:prstGeom>
          <a:noFill/>
        </p:spPr>
        <p:txBody>
          <a:bodyPr wrap="none" rtlCol="0">
            <a:spAutoFit/>
          </a:bodyPr>
          <a:lstStyle/>
          <a:p>
            <a:r>
              <a:rPr lang="cs-CZ" sz="1800" dirty="0"/>
              <a:t>La </a:t>
            </a:r>
            <a:r>
              <a:rPr lang="cs-CZ" sz="1800" dirty="0" err="1"/>
              <a:t>Oroya</a:t>
            </a:r>
            <a:r>
              <a:rPr lang="cs-CZ" sz="1800" dirty="0"/>
              <a:t>, Peru</a:t>
            </a:r>
          </a:p>
        </p:txBody>
      </p:sp>
      <p:sp>
        <p:nvSpPr>
          <p:cNvPr id="15" name="Obdélník 14">
            <a:extLst>
              <a:ext uri="{FF2B5EF4-FFF2-40B4-BE49-F238E27FC236}">
                <a16:creationId xmlns:a16="http://schemas.microsoft.com/office/drawing/2014/main" id="{3C55598B-4199-430B-BA30-C523CCCF22C1}"/>
              </a:ext>
            </a:extLst>
          </p:cNvPr>
          <p:cNvSpPr/>
          <p:nvPr/>
        </p:nvSpPr>
        <p:spPr>
          <a:xfrm>
            <a:off x="9279466" y="3166689"/>
            <a:ext cx="2912533" cy="1169551"/>
          </a:xfrm>
          <a:prstGeom prst="rect">
            <a:avLst/>
          </a:prstGeom>
        </p:spPr>
        <p:txBody>
          <a:bodyPr wrap="square">
            <a:spAutoFit/>
          </a:bodyPr>
          <a:lstStyle/>
          <a:p>
            <a:r>
              <a:rPr lang="cs-CZ" sz="1400" u="sng" dirty="0">
                <a:hlinkClick r:id="rId5"/>
              </a:rPr>
              <a:t>http://www.worstpolluted.org/</a:t>
            </a:r>
            <a:r>
              <a:rPr lang="cs-CZ" sz="1400" u="sng" dirty="0"/>
              <a:t> </a:t>
            </a:r>
          </a:p>
          <a:p>
            <a:endParaRPr lang="cs-CZ" sz="1400" dirty="0">
              <a:hlinkClick r:id="rId6"/>
            </a:endParaRPr>
          </a:p>
          <a:p>
            <a:r>
              <a:rPr lang="cs-CZ" sz="1400" dirty="0">
                <a:hlinkClick r:id="rId6"/>
              </a:rPr>
              <a:t>https://www.treehugger.com/worst-polluted-places-on-earth-1204101</a:t>
            </a:r>
            <a:r>
              <a:rPr lang="cs-CZ" sz="1400" u="sng" dirty="0"/>
              <a:t> </a:t>
            </a:r>
            <a:endParaRPr lang="cs-CZ" sz="1400" dirty="0"/>
          </a:p>
        </p:txBody>
      </p:sp>
      <p:pic>
        <p:nvPicPr>
          <p:cNvPr id="3" name="Obrázek 2" descr="Obsah obrázku text&#10;&#10;Popis byl vytvořen automaticky">
            <a:extLst>
              <a:ext uri="{FF2B5EF4-FFF2-40B4-BE49-F238E27FC236}">
                <a16:creationId xmlns:a16="http://schemas.microsoft.com/office/drawing/2014/main" id="{8C8C3042-5F9C-4CEC-8D66-33F81C24B8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5883" y="5297317"/>
            <a:ext cx="2308654" cy="1031199"/>
          </a:xfrm>
          <a:prstGeom prst="rect">
            <a:avLst/>
          </a:prstGeom>
        </p:spPr>
      </p:pic>
    </p:spTree>
    <p:extLst>
      <p:ext uri="{BB962C8B-B14F-4D97-AF65-F5344CB8AC3E}">
        <p14:creationId xmlns:p14="http://schemas.microsoft.com/office/powerpoint/2010/main" val="135114715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8C7572-DE49-46F5-82D2-2A8F3F9F2E4C}"/>
              </a:ext>
            </a:extLst>
          </p:cNvPr>
          <p:cNvSpPr>
            <a:spLocks noGrp="1"/>
          </p:cNvSpPr>
          <p:nvPr>
            <p:ph type="title"/>
          </p:nvPr>
        </p:nvSpPr>
        <p:spPr/>
        <p:txBody>
          <a:bodyPr/>
          <a:lstStyle/>
          <a:p>
            <a:r>
              <a:rPr lang="cs-CZ" dirty="0"/>
              <a:t>Kontaminovaná místa - Evropa</a:t>
            </a:r>
          </a:p>
        </p:txBody>
      </p:sp>
      <p:sp>
        <p:nvSpPr>
          <p:cNvPr id="3" name="Zástupný obsah 2">
            <a:extLst>
              <a:ext uri="{FF2B5EF4-FFF2-40B4-BE49-F238E27FC236}">
                <a16:creationId xmlns:a16="http://schemas.microsoft.com/office/drawing/2014/main" id="{EF8018AD-7F05-43B5-8A0A-F9BE1CE6451E}"/>
              </a:ext>
            </a:extLst>
          </p:cNvPr>
          <p:cNvSpPr>
            <a:spLocks noGrp="1"/>
          </p:cNvSpPr>
          <p:nvPr>
            <p:ph idx="1"/>
          </p:nvPr>
        </p:nvSpPr>
        <p:spPr>
          <a:xfrm>
            <a:off x="704850" y="1212782"/>
            <a:ext cx="7081135" cy="4778443"/>
          </a:xfrm>
        </p:spPr>
        <p:txBody>
          <a:bodyPr/>
          <a:lstStyle/>
          <a:p>
            <a:r>
              <a:rPr lang="en-US" dirty="0"/>
              <a:t>&gt; 2</a:t>
            </a:r>
            <a:r>
              <a:rPr lang="cs-CZ" dirty="0"/>
              <a:t>,</a:t>
            </a:r>
            <a:r>
              <a:rPr lang="en-US" dirty="0"/>
              <a:t>5 mil</a:t>
            </a:r>
            <a:r>
              <a:rPr lang="cs-CZ" dirty="0"/>
              <a:t>. potenciálně kontaminovaných míst</a:t>
            </a:r>
          </a:p>
          <a:p>
            <a:r>
              <a:rPr lang="cs-CZ" dirty="0"/>
              <a:t>650 </a:t>
            </a:r>
            <a:r>
              <a:rPr lang="en-US" dirty="0"/>
              <a:t>000</a:t>
            </a:r>
            <a:r>
              <a:rPr lang="cs-CZ" dirty="0"/>
              <a:t> prošlo inventurou = reálně kontaminovaných</a:t>
            </a:r>
          </a:p>
          <a:p>
            <a:r>
              <a:rPr lang="cs-CZ" dirty="0"/>
              <a:t>z nich 1/3 identifikována k </a:t>
            </a:r>
            <a:r>
              <a:rPr lang="cs-CZ" dirty="0" err="1"/>
              <a:t>remediaci</a:t>
            </a:r>
            <a:r>
              <a:rPr lang="cs-CZ" dirty="0"/>
              <a:t> a </a:t>
            </a:r>
            <a:r>
              <a:rPr lang="en-US" dirty="0"/>
              <a:t>50</a:t>
            </a:r>
            <a:r>
              <a:rPr lang="cs-CZ" dirty="0"/>
              <a:t> </a:t>
            </a:r>
            <a:r>
              <a:rPr lang="en-US" dirty="0"/>
              <a:t>000</a:t>
            </a:r>
            <a:r>
              <a:rPr lang="cs-CZ" dirty="0"/>
              <a:t> bylo </a:t>
            </a:r>
            <a:r>
              <a:rPr lang="cs-CZ" dirty="0" err="1"/>
              <a:t>remediováno</a:t>
            </a:r>
            <a:r>
              <a:rPr lang="cs-CZ" dirty="0"/>
              <a:t> do</a:t>
            </a:r>
            <a:r>
              <a:rPr lang="en-US" dirty="0"/>
              <a:t> 2014</a:t>
            </a:r>
            <a:endParaRPr lang="cs-CZ" dirty="0"/>
          </a:p>
        </p:txBody>
      </p:sp>
      <p:sp>
        <p:nvSpPr>
          <p:cNvPr id="4" name="Zástupný symbol pro číslo snímku 3">
            <a:extLst>
              <a:ext uri="{FF2B5EF4-FFF2-40B4-BE49-F238E27FC236}">
                <a16:creationId xmlns:a16="http://schemas.microsoft.com/office/drawing/2014/main" id="{8B866B80-AC05-45CE-901D-B4FC75BD8D20}"/>
              </a:ext>
            </a:extLst>
          </p:cNvPr>
          <p:cNvSpPr>
            <a:spLocks noGrp="1"/>
          </p:cNvSpPr>
          <p:nvPr>
            <p:ph type="sldNum" sz="quarter" idx="10"/>
          </p:nvPr>
        </p:nvSpPr>
        <p:spPr/>
        <p:txBody>
          <a:bodyPr/>
          <a:lstStyle/>
          <a:p>
            <a:pPr>
              <a:defRPr/>
            </a:pPr>
            <a:fld id="{4E12630B-17A9-44AC-A5BE-0FEBEDB0B5E8}" type="slidenum">
              <a:rPr lang="cs-CZ" altLang="cs-CZ" noProof="0" smtClean="0"/>
              <a:pPr>
                <a:defRPr/>
              </a:pPr>
              <a:t>55</a:t>
            </a:fld>
            <a:endParaRPr lang="cs-CZ" altLang="cs-CZ" noProof="0" dirty="0"/>
          </a:p>
        </p:txBody>
      </p:sp>
      <p:sp>
        <p:nvSpPr>
          <p:cNvPr id="7" name="TextovéPole 6">
            <a:extLst>
              <a:ext uri="{FF2B5EF4-FFF2-40B4-BE49-F238E27FC236}">
                <a16:creationId xmlns:a16="http://schemas.microsoft.com/office/drawing/2014/main" id="{B3996AE9-432F-48EC-9969-15F2D4147B5B}"/>
              </a:ext>
            </a:extLst>
          </p:cNvPr>
          <p:cNvSpPr txBox="1"/>
          <p:nvPr/>
        </p:nvSpPr>
        <p:spPr>
          <a:xfrm>
            <a:off x="3735198" y="6371980"/>
            <a:ext cx="6094602" cy="461665"/>
          </a:xfrm>
          <a:prstGeom prst="rect">
            <a:avLst/>
          </a:prstGeom>
          <a:noFill/>
        </p:spPr>
        <p:txBody>
          <a:bodyPr wrap="square">
            <a:spAutoFit/>
          </a:bodyPr>
          <a:lstStyle/>
          <a:p>
            <a:r>
              <a:rPr lang="cs-CZ" sz="1200" dirty="0">
                <a:latin typeface="+mn-lt"/>
              </a:rPr>
              <a:t>JRC (2014): </a:t>
            </a:r>
            <a:r>
              <a:rPr lang="cs-CZ" sz="1200" dirty="0" err="1">
                <a:latin typeface="+mn-lt"/>
              </a:rPr>
              <a:t>Progress</a:t>
            </a:r>
            <a:r>
              <a:rPr lang="cs-CZ" sz="1200" dirty="0">
                <a:latin typeface="+mn-lt"/>
              </a:rPr>
              <a:t> in Management </a:t>
            </a:r>
            <a:r>
              <a:rPr lang="cs-CZ" sz="1200" dirty="0" err="1">
                <a:latin typeface="+mn-lt"/>
              </a:rPr>
              <a:t>of</a:t>
            </a:r>
            <a:r>
              <a:rPr lang="cs-CZ" sz="1200" dirty="0">
                <a:latin typeface="+mn-lt"/>
              </a:rPr>
              <a:t> </a:t>
            </a:r>
            <a:r>
              <a:rPr lang="cs-CZ" sz="1200" dirty="0" err="1">
                <a:latin typeface="+mn-lt"/>
              </a:rPr>
              <a:t>Contaminated</a:t>
            </a:r>
            <a:r>
              <a:rPr lang="cs-CZ" sz="1200" dirty="0">
                <a:latin typeface="+mn-lt"/>
              </a:rPr>
              <a:t> </a:t>
            </a:r>
            <a:r>
              <a:rPr lang="cs-CZ" sz="1200" dirty="0" err="1">
                <a:latin typeface="+mn-lt"/>
              </a:rPr>
              <a:t>Sites</a:t>
            </a:r>
            <a:r>
              <a:rPr lang="cs-CZ" sz="1200" dirty="0">
                <a:latin typeface="+mn-lt"/>
              </a:rPr>
              <a:t> in </a:t>
            </a:r>
            <a:r>
              <a:rPr lang="cs-CZ" sz="1200" dirty="0" err="1">
                <a:latin typeface="+mn-lt"/>
              </a:rPr>
              <a:t>Europe</a:t>
            </a:r>
            <a:r>
              <a:rPr lang="cs-CZ" sz="1200" dirty="0">
                <a:latin typeface="+mn-lt"/>
              </a:rPr>
              <a:t>. </a:t>
            </a:r>
            <a:r>
              <a:rPr lang="cs-CZ" sz="1200" dirty="0">
                <a:latin typeface="+mn-lt"/>
                <a:hlinkClick r:id="rId2"/>
              </a:rPr>
              <a:t>http://publications.jrc.ec.europa.eu/repository/bitstream/JRC85913/lbna26376enn.pdf</a:t>
            </a:r>
            <a:endParaRPr lang="cs-CZ" sz="1200" dirty="0">
              <a:latin typeface="+mn-lt"/>
            </a:endParaRPr>
          </a:p>
        </p:txBody>
      </p:sp>
      <p:pic>
        <p:nvPicPr>
          <p:cNvPr id="8" name="Obrázek 7">
            <a:extLst>
              <a:ext uri="{FF2B5EF4-FFF2-40B4-BE49-F238E27FC236}">
                <a16:creationId xmlns:a16="http://schemas.microsoft.com/office/drawing/2014/main" id="{1642597D-FEC8-4E28-A3CA-85075EAC2D91}"/>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85985" y="2257143"/>
            <a:ext cx="4378290" cy="3137857"/>
          </a:xfrm>
          <a:prstGeom prst="rect">
            <a:avLst/>
          </a:prstGeom>
          <a:ln>
            <a:noFill/>
          </a:ln>
          <a:effectLst>
            <a:outerShdw blurRad="292100" dist="139700" dir="2700000" algn="tl" rotWithShape="0">
              <a:srgbClr val="333333">
                <a:alpha val="65000"/>
              </a:srgbClr>
            </a:outerShdw>
          </a:effectLst>
        </p:spPr>
      </p:pic>
      <p:sp>
        <p:nvSpPr>
          <p:cNvPr id="10" name="TextovéPole 9">
            <a:extLst>
              <a:ext uri="{FF2B5EF4-FFF2-40B4-BE49-F238E27FC236}">
                <a16:creationId xmlns:a16="http://schemas.microsoft.com/office/drawing/2014/main" id="{CC6C2EDF-B62B-4060-B4E6-8B85A40F9B40}"/>
              </a:ext>
            </a:extLst>
          </p:cNvPr>
          <p:cNvSpPr txBox="1"/>
          <p:nvPr/>
        </p:nvSpPr>
        <p:spPr>
          <a:xfrm>
            <a:off x="3735198" y="5540983"/>
            <a:ext cx="6239932" cy="830997"/>
          </a:xfrm>
          <a:prstGeom prst="rect">
            <a:avLst/>
          </a:prstGeom>
          <a:noFill/>
        </p:spPr>
        <p:txBody>
          <a:bodyPr wrap="square">
            <a:spAutoFit/>
          </a:bodyPr>
          <a:lstStyle/>
          <a:p>
            <a:r>
              <a:rPr lang="cs-CZ" sz="1200" dirty="0">
                <a:latin typeface="+mn-lt"/>
              </a:rPr>
              <a:t>JRC (2018): Status </a:t>
            </a:r>
            <a:r>
              <a:rPr lang="cs-CZ" sz="1200" dirty="0" err="1">
                <a:latin typeface="+mn-lt"/>
              </a:rPr>
              <a:t>of</a:t>
            </a:r>
            <a:r>
              <a:rPr lang="cs-CZ" sz="1200" dirty="0">
                <a:latin typeface="+mn-lt"/>
              </a:rPr>
              <a:t> </a:t>
            </a:r>
            <a:r>
              <a:rPr lang="cs-CZ" sz="1200" dirty="0" err="1">
                <a:latin typeface="+mn-lt"/>
              </a:rPr>
              <a:t>local</a:t>
            </a:r>
            <a:r>
              <a:rPr lang="cs-CZ" sz="1200" dirty="0">
                <a:latin typeface="+mn-lt"/>
              </a:rPr>
              <a:t> </a:t>
            </a:r>
            <a:r>
              <a:rPr lang="cs-CZ" sz="1200" dirty="0" err="1">
                <a:latin typeface="+mn-lt"/>
              </a:rPr>
              <a:t>soil</a:t>
            </a:r>
            <a:r>
              <a:rPr lang="cs-CZ" sz="1200" dirty="0">
                <a:latin typeface="+mn-lt"/>
              </a:rPr>
              <a:t> </a:t>
            </a:r>
            <a:r>
              <a:rPr lang="cs-CZ" sz="1200" dirty="0" err="1">
                <a:latin typeface="+mn-lt"/>
              </a:rPr>
              <a:t>contamination</a:t>
            </a:r>
            <a:r>
              <a:rPr lang="cs-CZ" sz="1200" dirty="0">
                <a:latin typeface="+mn-lt"/>
              </a:rPr>
              <a:t> in </a:t>
            </a:r>
            <a:r>
              <a:rPr lang="cs-CZ" sz="1200" dirty="0" err="1">
                <a:latin typeface="+mn-lt"/>
              </a:rPr>
              <a:t>Europe</a:t>
            </a:r>
            <a:r>
              <a:rPr lang="cs-CZ" sz="1200" dirty="0">
                <a:latin typeface="+mn-lt"/>
              </a:rPr>
              <a:t>: </a:t>
            </a:r>
            <a:r>
              <a:rPr lang="cs-CZ" sz="1200" dirty="0" err="1">
                <a:latin typeface="+mn-lt"/>
              </a:rPr>
              <a:t>Revision</a:t>
            </a:r>
            <a:r>
              <a:rPr lang="cs-CZ" sz="1200" dirty="0">
                <a:latin typeface="+mn-lt"/>
              </a:rPr>
              <a:t> </a:t>
            </a:r>
            <a:r>
              <a:rPr lang="cs-CZ" sz="1200" dirty="0" err="1">
                <a:latin typeface="+mn-lt"/>
              </a:rPr>
              <a:t>of</a:t>
            </a:r>
            <a:r>
              <a:rPr lang="cs-CZ" sz="1200" dirty="0">
                <a:latin typeface="+mn-lt"/>
              </a:rPr>
              <a:t> </a:t>
            </a:r>
            <a:r>
              <a:rPr lang="cs-CZ" sz="1200" dirty="0" err="1">
                <a:latin typeface="+mn-lt"/>
              </a:rPr>
              <a:t>the</a:t>
            </a:r>
            <a:r>
              <a:rPr lang="cs-CZ" sz="1200" dirty="0">
                <a:latin typeface="+mn-lt"/>
              </a:rPr>
              <a:t> </a:t>
            </a:r>
            <a:r>
              <a:rPr lang="cs-CZ" sz="1200" dirty="0" err="1">
                <a:latin typeface="+mn-lt"/>
              </a:rPr>
              <a:t>indicator</a:t>
            </a:r>
            <a:r>
              <a:rPr lang="cs-CZ" sz="1200" dirty="0">
                <a:latin typeface="+mn-lt"/>
              </a:rPr>
              <a:t> “</a:t>
            </a:r>
            <a:r>
              <a:rPr lang="cs-CZ" sz="1200" dirty="0" err="1">
                <a:latin typeface="+mn-lt"/>
              </a:rPr>
              <a:t>Progress</a:t>
            </a:r>
            <a:r>
              <a:rPr lang="cs-CZ" sz="1200" dirty="0">
                <a:latin typeface="+mn-lt"/>
              </a:rPr>
              <a:t> in </a:t>
            </a:r>
            <a:r>
              <a:rPr lang="cs-CZ" sz="1200" dirty="0" err="1">
                <a:latin typeface="+mn-lt"/>
              </a:rPr>
              <a:t>the</a:t>
            </a:r>
            <a:r>
              <a:rPr lang="cs-CZ" sz="1200" dirty="0">
                <a:latin typeface="+mn-lt"/>
              </a:rPr>
              <a:t> management </a:t>
            </a:r>
            <a:r>
              <a:rPr lang="cs-CZ" sz="1200" dirty="0" err="1">
                <a:latin typeface="+mn-lt"/>
              </a:rPr>
              <a:t>Contaminated</a:t>
            </a:r>
            <a:r>
              <a:rPr lang="cs-CZ" sz="1200" dirty="0">
                <a:latin typeface="+mn-lt"/>
              </a:rPr>
              <a:t> </a:t>
            </a:r>
            <a:r>
              <a:rPr lang="cs-CZ" sz="1200" dirty="0" err="1">
                <a:latin typeface="+mn-lt"/>
              </a:rPr>
              <a:t>Sites</a:t>
            </a:r>
            <a:r>
              <a:rPr lang="cs-CZ" sz="1200" dirty="0">
                <a:latin typeface="+mn-lt"/>
              </a:rPr>
              <a:t> in </a:t>
            </a:r>
            <a:r>
              <a:rPr lang="cs-CZ" sz="1200" dirty="0" err="1">
                <a:latin typeface="+mn-lt"/>
              </a:rPr>
              <a:t>Europe</a:t>
            </a:r>
            <a:r>
              <a:rPr lang="cs-CZ" sz="1200" dirty="0">
                <a:latin typeface="+mn-lt"/>
              </a:rPr>
              <a:t>“. </a:t>
            </a:r>
            <a:r>
              <a:rPr lang="cs-CZ" sz="1200" dirty="0">
                <a:latin typeface="+mn-lt"/>
                <a:hlinkClick r:id="rId4"/>
              </a:rPr>
              <a:t>https://ec.europa.eu/jrc/en/publication/status-local-soil-contamination-europe-revision-indicator-progress-management-contaminated-sites</a:t>
            </a:r>
            <a:r>
              <a:rPr lang="cs-CZ" sz="1200" dirty="0">
                <a:latin typeface="+mn-lt"/>
              </a:rPr>
              <a:t> </a:t>
            </a:r>
          </a:p>
        </p:txBody>
      </p:sp>
    </p:spTree>
    <p:extLst>
      <p:ext uri="{BB962C8B-B14F-4D97-AF65-F5344CB8AC3E}">
        <p14:creationId xmlns:p14="http://schemas.microsoft.com/office/powerpoint/2010/main" val="217929686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2"/>
          <p:cNvSpPr>
            <a:spLocks noGrp="1" noChangeArrowheads="1"/>
          </p:cNvSpPr>
          <p:nvPr>
            <p:ph type="title"/>
          </p:nvPr>
        </p:nvSpPr>
        <p:spPr/>
        <p:txBody>
          <a:bodyPr/>
          <a:lstStyle/>
          <a:p>
            <a:pPr eaLnBrk="1" hangingPunct="1">
              <a:defRPr/>
            </a:pPr>
            <a:r>
              <a:rPr lang="cs-CZ" dirty="0"/>
              <a:t>Kontaminovaná místa - Evropa</a:t>
            </a:r>
          </a:p>
        </p:txBody>
      </p:sp>
      <p:sp>
        <p:nvSpPr>
          <p:cNvPr id="872451" name="Rectangle 3"/>
          <p:cNvSpPr>
            <a:spLocks noGrp="1" noChangeArrowheads="1"/>
          </p:cNvSpPr>
          <p:nvPr>
            <p:ph idx="1"/>
          </p:nvPr>
        </p:nvSpPr>
        <p:spPr/>
        <p:txBody>
          <a:bodyPr/>
          <a:lstStyle/>
          <a:p>
            <a:pPr eaLnBrk="1" hangingPunct="1">
              <a:defRPr/>
            </a:pPr>
            <a:r>
              <a:rPr lang="cs-CZ" sz="2000" b="1" dirty="0">
                <a:solidFill>
                  <a:srgbClr val="FF0000"/>
                </a:solidFill>
                <a:latin typeface="+mn-lt"/>
              </a:rPr>
              <a:t>je to významná ekonomická zátěž EU</a:t>
            </a:r>
          </a:p>
          <a:p>
            <a:pPr>
              <a:defRPr/>
            </a:pPr>
            <a:r>
              <a:rPr lang="cs-CZ" sz="2000" dirty="0">
                <a:latin typeface="+mn-lt"/>
              </a:rPr>
              <a:t>EC </a:t>
            </a:r>
            <a:r>
              <a:rPr lang="cs-CZ" sz="2000" dirty="0" err="1">
                <a:latin typeface="+mn-lt"/>
              </a:rPr>
              <a:t>Impact</a:t>
            </a:r>
            <a:r>
              <a:rPr lang="cs-CZ" sz="2000" dirty="0">
                <a:latin typeface="+mn-lt"/>
              </a:rPr>
              <a:t> </a:t>
            </a:r>
            <a:r>
              <a:rPr lang="cs-CZ" sz="2000" dirty="0" err="1">
                <a:latin typeface="+mn-lt"/>
              </a:rPr>
              <a:t>assessment</a:t>
            </a:r>
            <a:r>
              <a:rPr lang="cs-CZ" sz="2000" dirty="0">
                <a:latin typeface="+mn-lt"/>
              </a:rPr>
              <a:t>: Náklady, které společnost EU nese v důsledku kontaminace půd, se odhadují na </a:t>
            </a:r>
            <a:r>
              <a:rPr lang="cs-CZ" sz="2000" b="1" dirty="0">
                <a:solidFill>
                  <a:srgbClr val="FF0000"/>
                </a:solidFill>
                <a:latin typeface="+mn-lt"/>
              </a:rPr>
              <a:t>2,4 – 17,3 mld. EUR ročně</a:t>
            </a:r>
            <a:r>
              <a:rPr lang="cs-CZ" sz="2000" dirty="0">
                <a:latin typeface="+mn-lt"/>
              </a:rPr>
              <a:t>, což je téměř polovina celkových odhadnutelných nákladů spojených s degradací půd (38 mld. EUR); jde o výdaje spojené s poklesem cen kontaminovaných pozemků, výdaje na lékařskou péči, ošetření a čištění vody, zvýšenou potřebu kvality potravin </a:t>
            </a:r>
            <a:r>
              <a:rPr lang="en-US" sz="1200" i="1" dirty="0">
                <a:latin typeface="+mn-lt"/>
              </a:rPr>
              <a:t>NOT expenses for damaged soil ecological functions.</a:t>
            </a:r>
            <a:r>
              <a:rPr lang="cs-CZ" sz="1200" i="1" dirty="0">
                <a:latin typeface="+mn-lt"/>
              </a:rPr>
              <a:t> </a:t>
            </a:r>
            <a:r>
              <a:rPr lang="en-US" sz="1200" i="1" dirty="0">
                <a:latin typeface="+mn-lt"/>
              </a:rPr>
              <a:t>INCLUDES: damage of infrastructures – erosion, sediments, increased health-care for people exposed to contamination, cleaning up water, sediment disposal, decrease of soil price, harder control of food</a:t>
            </a:r>
            <a:endParaRPr lang="cs-CZ" sz="2000" i="1" dirty="0">
              <a:latin typeface="+mn-lt"/>
            </a:endParaRPr>
          </a:p>
          <a:p>
            <a:pPr eaLnBrk="1" hangingPunct="1">
              <a:defRPr/>
            </a:pPr>
            <a:r>
              <a:rPr lang="cs-CZ" sz="2000" dirty="0">
                <a:latin typeface="+mn-lt"/>
              </a:rPr>
              <a:t>na vlastní </a:t>
            </a:r>
            <a:r>
              <a:rPr lang="cs-CZ" sz="2000" dirty="0" err="1">
                <a:latin typeface="+mn-lt"/>
              </a:rPr>
              <a:t>remediaci</a:t>
            </a:r>
            <a:r>
              <a:rPr lang="cs-CZ" sz="2000" dirty="0">
                <a:latin typeface="+mn-lt"/>
              </a:rPr>
              <a:t> kontaminovaných ploch se náklady v EU odhadují kolem </a:t>
            </a:r>
            <a:r>
              <a:rPr lang="cs-CZ" sz="2000" b="1" dirty="0">
                <a:solidFill>
                  <a:srgbClr val="FF0000"/>
                </a:solidFill>
                <a:latin typeface="+mn-lt"/>
              </a:rPr>
              <a:t>6 mld. EUR ročně</a:t>
            </a:r>
          </a:p>
          <a:p>
            <a:r>
              <a:rPr lang="en-US" sz="2000" dirty="0">
                <a:latin typeface="+mn-lt"/>
              </a:rPr>
              <a:t>42% </a:t>
            </a:r>
            <a:r>
              <a:rPr lang="cs-CZ" sz="2000" dirty="0">
                <a:latin typeface="+mn-lt"/>
              </a:rPr>
              <a:t>nákladů jde z veřejných zdrojů</a:t>
            </a:r>
          </a:p>
          <a:p>
            <a:r>
              <a:rPr lang="cs-CZ" sz="2000" dirty="0">
                <a:latin typeface="+mn-lt"/>
              </a:rPr>
              <a:t>roční národní náklady na management kontaminovaných míst je </a:t>
            </a:r>
            <a:r>
              <a:rPr lang="en-US" sz="2000" dirty="0">
                <a:latin typeface="+mn-lt"/>
              </a:rPr>
              <a:t>10.7</a:t>
            </a:r>
            <a:r>
              <a:rPr lang="cs-CZ" sz="2000" dirty="0">
                <a:latin typeface="+mn-lt"/>
              </a:rPr>
              <a:t> EUR na osobu</a:t>
            </a:r>
            <a:endParaRPr lang="en-US" sz="2000" dirty="0">
              <a:latin typeface="+mn-lt"/>
            </a:endParaRPr>
          </a:p>
          <a:p>
            <a:endParaRPr lang="cs-CZ" sz="2000" dirty="0">
              <a:latin typeface="+mn-lt"/>
            </a:endParaRPr>
          </a:p>
          <a:p>
            <a:pPr eaLnBrk="1" hangingPunct="1">
              <a:defRPr/>
            </a:pPr>
            <a:endParaRPr lang="en-US" sz="2000" dirty="0">
              <a:solidFill>
                <a:srgbClr val="FF0000"/>
              </a:solidFill>
              <a:latin typeface="+mn-lt"/>
            </a:endParaRPr>
          </a:p>
        </p:txBody>
      </p:sp>
      <p:sp>
        <p:nvSpPr>
          <p:cNvPr id="6" name="TextovéPole 5">
            <a:extLst>
              <a:ext uri="{FF2B5EF4-FFF2-40B4-BE49-F238E27FC236}">
                <a16:creationId xmlns:a16="http://schemas.microsoft.com/office/drawing/2014/main" id="{97BC3C63-77EE-4733-98C2-6B53F214D77A}"/>
              </a:ext>
            </a:extLst>
          </p:cNvPr>
          <p:cNvSpPr txBox="1"/>
          <p:nvPr/>
        </p:nvSpPr>
        <p:spPr>
          <a:xfrm>
            <a:off x="3710031" y="5706321"/>
            <a:ext cx="8353337" cy="707886"/>
          </a:xfrm>
          <a:prstGeom prst="rect">
            <a:avLst/>
          </a:prstGeom>
          <a:noFill/>
        </p:spPr>
        <p:txBody>
          <a:bodyPr wrap="square">
            <a:spAutoFit/>
          </a:bodyPr>
          <a:lstStyle/>
          <a:p>
            <a:r>
              <a:rPr lang="en-US" sz="1000" dirty="0">
                <a:latin typeface="+mn-lt"/>
              </a:rPr>
              <a:t>European Commission (2006c): Commission staff working document accompanying the communication from the Commission to the Council, the European Parliament, the European Economic and Social Committee and the Committee of the regions. Thematic strategy for soil protection. Impact assessment of the thematic strategy on soil protection. SEC (2006) 260.</a:t>
            </a:r>
            <a:r>
              <a:rPr lang="cs-CZ" sz="1000" dirty="0">
                <a:latin typeface="+mn-lt"/>
              </a:rPr>
              <a:t> </a:t>
            </a:r>
            <a:r>
              <a:rPr lang="cs-CZ" sz="1000" dirty="0">
                <a:latin typeface="+mn-lt"/>
                <a:hlinkClick r:id="rId3"/>
              </a:rPr>
              <a:t>https://eur-lex.europa.eu/legal-content/FI/TXT/?uri=CELEX:52006SC0620</a:t>
            </a:r>
            <a:r>
              <a:rPr lang="cs-CZ" sz="1000" dirty="0">
                <a:latin typeface="+mn-lt"/>
              </a:rPr>
              <a:t> </a:t>
            </a:r>
          </a:p>
        </p:txBody>
      </p:sp>
      <p:sp>
        <p:nvSpPr>
          <p:cNvPr id="8" name="TextovéPole 7">
            <a:extLst>
              <a:ext uri="{FF2B5EF4-FFF2-40B4-BE49-F238E27FC236}">
                <a16:creationId xmlns:a16="http://schemas.microsoft.com/office/drawing/2014/main" id="{86D332FB-9D06-43C1-BCBD-2A83F849B9F0}"/>
              </a:ext>
            </a:extLst>
          </p:cNvPr>
          <p:cNvSpPr txBox="1"/>
          <p:nvPr/>
        </p:nvSpPr>
        <p:spPr>
          <a:xfrm>
            <a:off x="3710031" y="6414207"/>
            <a:ext cx="8353336" cy="400110"/>
          </a:xfrm>
          <a:prstGeom prst="rect">
            <a:avLst/>
          </a:prstGeom>
          <a:noFill/>
        </p:spPr>
        <p:txBody>
          <a:bodyPr wrap="square">
            <a:spAutoFit/>
          </a:bodyPr>
          <a:lstStyle/>
          <a:p>
            <a:r>
              <a:rPr lang="en-US" sz="1000" dirty="0">
                <a:latin typeface="+mn-lt"/>
              </a:rPr>
              <a:t>JRC (2016): Soil threats in Europe: status, methods, drivers and effects on</a:t>
            </a:r>
            <a:r>
              <a:rPr lang="cs-CZ" sz="1000" dirty="0">
                <a:latin typeface="+mn-lt"/>
              </a:rPr>
              <a:t> </a:t>
            </a:r>
            <a:r>
              <a:rPr lang="en-US" sz="1000" dirty="0">
                <a:latin typeface="+mn-lt"/>
              </a:rPr>
              <a:t>ecosystem services. </a:t>
            </a:r>
            <a:r>
              <a:rPr lang="en-US" sz="1000" dirty="0">
                <a:latin typeface="+mn-lt"/>
                <a:hlinkClick r:id="rId4"/>
              </a:rPr>
              <a:t>https://esdac.jrc.ec.europa.eu/content/soil-threats-europe-status-methods-drivers-and-effects-ecosystem-services</a:t>
            </a:r>
            <a:r>
              <a:rPr lang="cs-CZ" sz="1000" dirty="0">
                <a:latin typeface="+mn-lt"/>
              </a:rPr>
              <a:t> </a:t>
            </a:r>
            <a:r>
              <a:rPr lang="en-US" sz="1000" dirty="0">
                <a:latin typeface="+mn-lt"/>
              </a:rPr>
              <a:t> </a:t>
            </a:r>
          </a:p>
        </p:txBody>
      </p:sp>
    </p:spTree>
    <p:extLst>
      <p:ext uri="{BB962C8B-B14F-4D97-AF65-F5344CB8AC3E}">
        <p14:creationId xmlns:p14="http://schemas.microsoft.com/office/powerpoint/2010/main" val="222233426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9732EA-6768-41CC-9C8E-1BFD5B0F56C7}"/>
              </a:ext>
            </a:extLst>
          </p:cNvPr>
          <p:cNvSpPr>
            <a:spLocks noGrp="1"/>
          </p:cNvSpPr>
          <p:nvPr>
            <p:ph type="title"/>
          </p:nvPr>
        </p:nvSpPr>
        <p:spPr/>
        <p:txBody>
          <a:bodyPr/>
          <a:lstStyle/>
          <a:p>
            <a:r>
              <a:rPr lang="cs-CZ" dirty="0"/>
              <a:t>Kontaminovaná místa – USA</a:t>
            </a:r>
          </a:p>
        </p:txBody>
      </p:sp>
      <p:sp>
        <p:nvSpPr>
          <p:cNvPr id="3" name="Zástupný obsah 2">
            <a:extLst>
              <a:ext uri="{FF2B5EF4-FFF2-40B4-BE49-F238E27FC236}">
                <a16:creationId xmlns:a16="http://schemas.microsoft.com/office/drawing/2014/main" id="{10428F92-E31D-4603-8DA7-E46F07BD078F}"/>
              </a:ext>
            </a:extLst>
          </p:cNvPr>
          <p:cNvSpPr>
            <a:spLocks noGrp="1"/>
          </p:cNvSpPr>
          <p:nvPr>
            <p:ph idx="1"/>
          </p:nvPr>
        </p:nvSpPr>
        <p:spPr/>
        <p:txBody>
          <a:bodyPr/>
          <a:lstStyle/>
          <a:p>
            <a:pPr algn="l"/>
            <a:r>
              <a:rPr lang="cs-CZ" sz="1800" b="0" i="0" u="none" strike="noStrike" baseline="0" dirty="0">
                <a:latin typeface="Roboto-Light"/>
              </a:rPr>
              <a:t>tzv. </a:t>
            </a:r>
            <a:r>
              <a:rPr lang="en-US" sz="1800" b="0" i="0" u="none" strike="noStrike" baseline="0" dirty="0">
                <a:latin typeface="Roboto-Light"/>
              </a:rPr>
              <a:t>Superfund 1,</a:t>
            </a:r>
            <a:r>
              <a:rPr lang="cs-CZ" sz="1800" b="0" i="0" u="none" strike="noStrike" baseline="0" dirty="0">
                <a:latin typeface="Roboto-Light"/>
              </a:rPr>
              <a:t>874</a:t>
            </a:r>
            <a:r>
              <a:rPr lang="en-US" sz="1800" b="0" i="0" u="none" strike="noStrike" baseline="0" dirty="0">
                <a:latin typeface="Roboto-Light"/>
              </a:rPr>
              <a:t> </a:t>
            </a:r>
            <a:r>
              <a:rPr lang="cs-CZ" sz="1800" b="0" i="0" u="none" strike="noStrike" baseline="0" dirty="0">
                <a:latin typeface="Roboto-Light"/>
              </a:rPr>
              <a:t>v </a:t>
            </a:r>
            <a:r>
              <a:rPr lang="en-US" sz="1800" b="0" i="0" u="none" strike="noStrike" baseline="0" dirty="0">
                <a:latin typeface="Roboto-Light"/>
              </a:rPr>
              <a:t>20</a:t>
            </a:r>
            <a:r>
              <a:rPr lang="cs-CZ" sz="1800" b="0" i="0" u="none" strike="noStrike" baseline="0" dirty="0">
                <a:latin typeface="Roboto-Light"/>
              </a:rPr>
              <a:t>20 </a:t>
            </a:r>
            <a:r>
              <a:rPr lang="cs-CZ" sz="1800" b="0" i="0" u="none" strike="noStrike" baseline="0" dirty="0">
                <a:solidFill>
                  <a:srgbClr val="000000"/>
                </a:solidFill>
                <a:latin typeface="Roboto-Light"/>
                <a:hlinkClick r:id="rId2"/>
              </a:rPr>
              <a:t>https://www.epa.gov/superfund</a:t>
            </a:r>
            <a:r>
              <a:rPr lang="cs-CZ" sz="1800" b="0" i="0" u="none" strike="noStrike" baseline="0" dirty="0">
                <a:latin typeface="Roboto-Light"/>
              </a:rPr>
              <a:t> </a:t>
            </a:r>
          </a:p>
          <a:p>
            <a:pPr algn="l"/>
            <a:endParaRPr lang="cs-CZ" sz="1800" dirty="0">
              <a:latin typeface="Roboto-Light"/>
            </a:endParaRPr>
          </a:p>
          <a:p>
            <a:pPr algn="l"/>
            <a:endParaRPr lang="cs-CZ" sz="1800" b="0" i="0" u="none" strike="noStrike" baseline="0" dirty="0">
              <a:latin typeface="Roboto-Light"/>
            </a:endParaRPr>
          </a:p>
          <a:p>
            <a:pPr marL="0" indent="0" algn="l">
              <a:buNone/>
            </a:pPr>
            <a:endParaRPr lang="cs-CZ" sz="1800" dirty="0">
              <a:latin typeface="Roboto-Light"/>
            </a:endParaRPr>
          </a:p>
          <a:p>
            <a:pPr marL="0" indent="0" algn="l">
              <a:buNone/>
            </a:pPr>
            <a:endParaRPr lang="cs-CZ" sz="1800" dirty="0">
              <a:latin typeface="Roboto-Light"/>
            </a:endParaRPr>
          </a:p>
          <a:p>
            <a:pPr marL="0" indent="0" algn="l">
              <a:buNone/>
            </a:pPr>
            <a:endParaRPr lang="cs-CZ" sz="1800" dirty="0">
              <a:latin typeface="Roboto-Light"/>
            </a:endParaRPr>
          </a:p>
          <a:p>
            <a:pPr marL="0" indent="0" algn="l">
              <a:buNone/>
            </a:pPr>
            <a:endParaRPr lang="cs-CZ" sz="1800" dirty="0">
              <a:latin typeface="Roboto-Light"/>
            </a:endParaRPr>
          </a:p>
        </p:txBody>
      </p:sp>
      <p:sp>
        <p:nvSpPr>
          <p:cNvPr id="4" name="Zástupný symbol pro číslo snímku 3">
            <a:extLst>
              <a:ext uri="{FF2B5EF4-FFF2-40B4-BE49-F238E27FC236}">
                <a16:creationId xmlns:a16="http://schemas.microsoft.com/office/drawing/2014/main" id="{515B1EE2-FB5F-47AF-9E70-FC6130A96019}"/>
              </a:ext>
            </a:extLst>
          </p:cNvPr>
          <p:cNvSpPr>
            <a:spLocks noGrp="1"/>
          </p:cNvSpPr>
          <p:nvPr>
            <p:ph type="sldNum" sz="quarter" idx="10"/>
          </p:nvPr>
        </p:nvSpPr>
        <p:spPr/>
        <p:txBody>
          <a:bodyPr/>
          <a:lstStyle/>
          <a:p>
            <a:pPr>
              <a:defRPr/>
            </a:pPr>
            <a:fld id="{4E12630B-17A9-44AC-A5BE-0FEBEDB0B5E8}" type="slidenum">
              <a:rPr lang="cs-CZ" altLang="cs-CZ" noProof="0" smtClean="0"/>
              <a:pPr>
                <a:defRPr/>
              </a:pPr>
              <a:t>57</a:t>
            </a:fld>
            <a:endParaRPr lang="cs-CZ" altLang="cs-CZ" noProof="0" dirty="0"/>
          </a:p>
        </p:txBody>
      </p:sp>
      <p:pic>
        <p:nvPicPr>
          <p:cNvPr id="10" name="Obrázek 9">
            <a:extLst>
              <a:ext uri="{FF2B5EF4-FFF2-40B4-BE49-F238E27FC236}">
                <a16:creationId xmlns:a16="http://schemas.microsoft.com/office/drawing/2014/main" id="{958C9601-453E-4B3F-862A-6F6157604BB7}"/>
              </a:ext>
            </a:extLst>
          </p:cNvPr>
          <p:cNvPicPr>
            <a:picLocks noChangeAspect="1"/>
          </p:cNvPicPr>
          <p:nvPr/>
        </p:nvPicPr>
        <p:blipFill rotWithShape="1">
          <a:blip r:embed="rId3"/>
          <a:srcRect l="15509" t="24321" r="15123" b="15555"/>
          <a:stretch/>
        </p:blipFill>
        <p:spPr>
          <a:xfrm>
            <a:off x="1583266" y="1666077"/>
            <a:ext cx="9584267" cy="5191923"/>
          </a:xfrm>
          <a:prstGeom prst="rect">
            <a:avLst/>
          </a:prstGeom>
        </p:spPr>
      </p:pic>
    </p:spTree>
    <p:extLst>
      <p:ext uri="{BB962C8B-B14F-4D97-AF65-F5344CB8AC3E}">
        <p14:creationId xmlns:p14="http://schemas.microsoft.com/office/powerpoint/2010/main" val="273335300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p:txBody>
          <a:bodyPr/>
          <a:lstStyle/>
          <a:p>
            <a:pPr eaLnBrk="1" hangingPunct="1">
              <a:defRPr/>
            </a:pPr>
            <a:r>
              <a:rPr lang="cs-CZ" dirty="0"/>
              <a:t>Kontaminovaná místa - ČR</a:t>
            </a:r>
          </a:p>
        </p:txBody>
      </p:sp>
      <p:sp>
        <p:nvSpPr>
          <p:cNvPr id="874499" name="Rectangle 3"/>
          <p:cNvSpPr>
            <a:spLocks noGrp="1" noChangeArrowheads="1"/>
          </p:cNvSpPr>
          <p:nvPr>
            <p:ph idx="1"/>
          </p:nvPr>
        </p:nvSpPr>
        <p:spPr/>
        <p:txBody>
          <a:bodyPr>
            <a:noAutofit/>
          </a:bodyPr>
          <a:lstStyle/>
          <a:p>
            <a:pPr eaLnBrk="1" hangingPunct="1">
              <a:defRPr/>
            </a:pPr>
            <a:r>
              <a:rPr lang="cs-CZ" dirty="0"/>
              <a:t>V ČR je většina kontaminovaných míst tzv. </a:t>
            </a:r>
            <a:r>
              <a:rPr lang="cs-CZ" b="1" dirty="0">
                <a:solidFill>
                  <a:srgbClr val="FF0000"/>
                </a:solidFill>
              </a:rPr>
              <a:t>stará ekologická zátěž (SEZ)</a:t>
            </a:r>
            <a:r>
              <a:rPr lang="cs-CZ" dirty="0">
                <a:solidFill>
                  <a:srgbClr val="FF0000"/>
                </a:solidFill>
              </a:rPr>
              <a:t>, </a:t>
            </a:r>
            <a:r>
              <a:rPr lang="cs-CZ" dirty="0"/>
              <a:t>jejich počet je odhadován na </a:t>
            </a:r>
            <a:r>
              <a:rPr lang="cs-CZ" b="1" dirty="0">
                <a:solidFill>
                  <a:srgbClr val="FF0000"/>
                </a:solidFill>
              </a:rPr>
              <a:t>téměř 9 tis. </a:t>
            </a:r>
            <a:endParaRPr lang="cs-CZ" dirty="0"/>
          </a:p>
          <a:p>
            <a:pPr eaLnBrk="1" hangingPunct="1">
              <a:defRPr/>
            </a:pPr>
            <a:r>
              <a:rPr lang="cs-CZ" b="1" dirty="0">
                <a:solidFill>
                  <a:srgbClr val="FF0000"/>
                </a:solidFill>
              </a:rPr>
              <a:t>SEZ =</a:t>
            </a:r>
            <a:r>
              <a:rPr lang="cs-CZ" dirty="0">
                <a:solidFill>
                  <a:srgbClr val="FF0000"/>
                </a:solidFill>
              </a:rPr>
              <a:t> </a:t>
            </a:r>
            <a:r>
              <a:rPr lang="cs-CZ" dirty="0"/>
              <a:t>závažná kontaminace podzemních vod, povrchových vod, zemin a stavebních konstrukcí, která ohrožuje zdraví člověka a životní prostředí, přičemž </a:t>
            </a:r>
            <a:r>
              <a:rPr lang="cs-CZ" b="1" dirty="0"/>
              <a:t>původce kontaminace neexistuje či není znám</a:t>
            </a:r>
            <a:r>
              <a:rPr lang="cs-CZ" dirty="0"/>
              <a:t>; pozůstatek minulých režimů, kdy nebyly ochrana životního prostředí a nakládání se závadnými látkami při průmyslové a další výrobě na vysoké úrovni</a:t>
            </a:r>
          </a:p>
          <a:p>
            <a:pPr eaLnBrk="1" hangingPunct="1">
              <a:defRPr/>
            </a:pPr>
            <a:r>
              <a:rPr lang="cs-CZ" dirty="0"/>
              <a:t>systematické odstraňování SEZ ve větší míře až po 1990 (odpovědnost stát – privatizace)</a:t>
            </a:r>
          </a:p>
        </p:txBody>
      </p:sp>
      <p:sp>
        <p:nvSpPr>
          <p:cNvPr id="67586" name="AutoShape 2" descr="http://upload.wikimedia.org/wikipedia/commons/c/cb/Flag_of_the_Czech_Republic.svg"/>
          <p:cNvSpPr>
            <a:spLocks noChangeAspect="1" noChangeArrowheads="1"/>
          </p:cNvSpPr>
          <p:nvPr/>
        </p:nvSpPr>
        <p:spPr bwMode="auto">
          <a:xfrm>
            <a:off x="1679576"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163205850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p:txBody>
          <a:bodyPr/>
          <a:lstStyle/>
          <a:p>
            <a:pPr eaLnBrk="1" hangingPunct="1">
              <a:defRPr/>
            </a:pPr>
            <a:r>
              <a:rPr lang="cs-CZ" dirty="0"/>
              <a:t>Kontaminovaná místa - ČR</a:t>
            </a:r>
          </a:p>
        </p:txBody>
      </p:sp>
      <p:sp>
        <p:nvSpPr>
          <p:cNvPr id="67586" name="AutoShape 2" descr="http://upload.wikimedia.org/wikipedia/commons/c/cb/Flag_of_the_Czech_Republic.svg"/>
          <p:cNvSpPr>
            <a:spLocks noChangeAspect="1" noChangeArrowheads="1"/>
          </p:cNvSpPr>
          <p:nvPr/>
        </p:nvSpPr>
        <p:spPr bwMode="auto">
          <a:xfrm>
            <a:off x="1679576"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8" name="Obrázek 7">
            <a:extLst>
              <a:ext uri="{FF2B5EF4-FFF2-40B4-BE49-F238E27FC236}">
                <a16:creationId xmlns:a16="http://schemas.microsoft.com/office/drawing/2014/main" id="{3F7D814C-CB89-4E92-8EBF-DD0B83DF6206}"/>
              </a:ext>
            </a:extLst>
          </p:cNvPr>
          <p:cNvPicPr>
            <a:picLocks noChangeAspect="1"/>
          </p:cNvPicPr>
          <p:nvPr/>
        </p:nvPicPr>
        <p:blipFill>
          <a:blip r:embed="rId3"/>
          <a:stretch>
            <a:fillRect/>
          </a:stretch>
        </p:blipFill>
        <p:spPr>
          <a:xfrm>
            <a:off x="114954" y="2837327"/>
            <a:ext cx="6664747" cy="3913464"/>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CD71868D-1D2D-4A05-8FCC-D0ED25650F1A}"/>
              </a:ext>
            </a:extLst>
          </p:cNvPr>
          <p:cNvSpPr txBox="1"/>
          <p:nvPr/>
        </p:nvSpPr>
        <p:spPr>
          <a:xfrm>
            <a:off x="7631847" y="6048815"/>
            <a:ext cx="3328305" cy="553998"/>
          </a:xfrm>
          <a:prstGeom prst="rect">
            <a:avLst/>
          </a:prstGeom>
          <a:noFill/>
        </p:spPr>
        <p:txBody>
          <a:bodyPr wrap="square" rtlCol="0">
            <a:spAutoFit/>
          </a:bodyPr>
          <a:lstStyle/>
          <a:p>
            <a:r>
              <a:rPr lang="cs-CZ" sz="1000" dirty="0"/>
              <a:t>MŽP (2019): Zpráva o stavu životního prostředí ČR. </a:t>
            </a:r>
            <a:r>
              <a:rPr lang="cs-CZ" sz="1000" dirty="0">
                <a:hlinkClick r:id="rId4"/>
              </a:rPr>
              <a:t>https://www.mzp.cz/cz/zpravy_o_stavu_zivotniho_prostredi_publikace</a:t>
            </a:r>
            <a:r>
              <a:rPr lang="cs-CZ" sz="1000" dirty="0"/>
              <a:t> </a:t>
            </a:r>
          </a:p>
        </p:txBody>
      </p:sp>
      <p:pic>
        <p:nvPicPr>
          <p:cNvPr id="7" name="Zástupný obsah 7">
            <a:extLst>
              <a:ext uri="{FF2B5EF4-FFF2-40B4-BE49-F238E27FC236}">
                <a16:creationId xmlns:a16="http://schemas.microsoft.com/office/drawing/2014/main" id="{1D1AD76B-E289-47B7-9088-94D310BE46D7}"/>
              </a:ext>
            </a:extLst>
          </p:cNvPr>
          <p:cNvPicPr>
            <a:picLocks noGrp="1" noChangeAspect="1"/>
          </p:cNvPicPr>
          <p:nvPr>
            <p:ph idx="1"/>
          </p:nvPr>
        </p:nvPicPr>
        <p:blipFill>
          <a:blip r:embed="rId5"/>
          <a:stretch>
            <a:fillRect/>
          </a:stretch>
        </p:blipFill>
        <p:spPr>
          <a:xfrm>
            <a:off x="5527818" y="1012110"/>
            <a:ext cx="6549228" cy="3781949"/>
          </a:xfrm>
          <a:prstGeom prst="rect">
            <a:avLst/>
          </a:prstGeom>
          <a:ln>
            <a:noFill/>
          </a:ln>
          <a:effectLst>
            <a:outerShdw blurRad="292100" dist="139700" dir="2700000" algn="tl" rotWithShape="0">
              <a:srgbClr val="333333">
                <a:alpha val="65000"/>
              </a:srgbClr>
            </a:outerShdw>
          </a:effectLst>
        </p:spPr>
      </p:pic>
      <p:pic>
        <p:nvPicPr>
          <p:cNvPr id="10" name="Obrázek 9">
            <a:extLst>
              <a:ext uri="{FF2B5EF4-FFF2-40B4-BE49-F238E27FC236}">
                <a16:creationId xmlns:a16="http://schemas.microsoft.com/office/drawing/2014/main" id="{B1DB7650-0C96-4607-99E1-CC80ABF672DC}"/>
              </a:ext>
            </a:extLst>
          </p:cNvPr>
          <p:cNvPicPr>
            <a:picLocks noChangeAspect="1"/>
          </p:cNvPicPr>
          <p:nvPr/>
        </p:nvPicPr>
        <p:blipFill rotWithShape="1">
          <a:blip r:embed="rId6"/>
          <a:srcRect t="28441"/>
          <a:stretch/>
        </p:blipFill>
        <p:spPr>
          <a:xfrm>
            <a:off x="508474" y="1166070"/>
            <a:ext cx="4961578" cy="17725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111559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9C46BF0-C4E1-4B37-879D-7D4679E551E5}"/>
              </a:ext>
            </a:extLst>
          </p:cNvPr>
          <p:cNvSpPr>
            <a:spLocks noGrp="1"/>
          </p:cNvSpPr>
          <p:nvPr>
            <p:ph type="sldNum" sz="quarter" idx="10"/>
          </p:nvPr>
        </p:nvSpPr>
        <p:spPr/>
        <p:txBody>
          <a:bodyPr/>
          <a:lstStyle/>
          <a:p>
            <a:pPr>
              <a:defRPr/>
            </a:pPr>
            <a:fld id="{4E12630B-17A9-44AC-A5BE-0FEBEDB0B5E8}" type="slidenum">
              <a:rPr lang="cs-CZ" altLang="cs-CZ" noProof="0" smtClean="0"/>
              <a:pPr>
                <a:defRPr/>
              </a:pPr>
              <a:t>6</a:t>
            </a:fld>
            <a:endParaRPr lang="cs-CZ" altLang="cs-CZ" noProof="0" dirty="0"/>
          </a:p>
        </p:txBody>
      </p:sp>
      <p:pic>
        <p:nvPicPr>
          <p:cNvPr id="6" name="Obrázek 5">
            <a:extLst>
              <a:ext uri="{FF2B5EF4-FFF2-40B4-BE49-F238E27FC236}">
                <a16:creationId xmlns:a16="http://schemas.microsoft.com/office/drawing/2014/main" id="{5FB66A6B-C91E-40F8-876F-EF4189D1DA53}"/>
              </a:ext>
            </a:extLst>
          </p:cNvPr>
          <p:cNvPicPr>
            <a:picLocks noChangeAspect="1"/>
          </p:cNvPicPr>
          <p:nvPr/>
        </p:nvPicPr>
        <p:blipFill>
          <a:blip r:embed="rId2"/>
          <a:stretch>
            <a:fillRect/>
          </a:stretch>
        </p:blipFill>
        <p:spPr>
          <a:xfrm>
            <a:off x="4853354" y="0"/>
            <a:ext cx="4856551" cy="6858000"/>
          </a:xfrm>
          <a:prstGeom prst="rect">
            <a:avLst/>
          </a:prstGeom>
        </p:spPr>
      </p:pic>
      <p:pic>
        <p:nvPicPr>
          <p:cNvPr id="8" name="Obrázek 7">
            <a:extLst>
              <a:ext uri="{FF2B5EF4-FFF2-40B4-BE49-F238E27FC236}">
                <a16:creationId xmlns:a16="http://schemas.microsoft.com/office/drawing/2014/main" id="{0D0866FF-C780-4FEC-A511-66F47937BAF9}"/>
              </a:ext>
            </a:extLst>
          </p:cNvPr>
          <p:cNvPicPr>
            <a:picLocks noChangeAspect="1"/>
          </p:cNvPicPr>
          <p:nvPr/>
        </p:nvPicPr>
        <p:blipFill>
          <a:blip r:embed="rId3"/>
          <a:stretch>
            <a:fillRect/>
          </a:stretch>
        </p:blipFill>
        <p:spPr>
          <a:xfrm>
            <a:off x="0" y="0"/>
            <a:ext cx="4853354" cy="6858000"/>
          </a:xfrm>
          <a:prstGeom prst="rect">
            <a:avLst/>
          </a:prstGeom>
        </p:spPr>
      </p:pic>
      <p:sp>
        <p:nvSpPr>
          <p:cNvPr id="10" name="TextovéPole 9">
            <a:extLst>
              <a:ext uri="{FF2B5EF4-FFF2-40B4-BE49-F238E27FC236}">
                <a16:creationId xmlns:a16="http://schemas.microsoft.com/office/drawing/2014/main" id="{C345D6C3-5783-4C3E-BA71-F771BBBA4A9D}"/>
              </a:ext>
            </a:extLst>
          </p:cNvPr>
          <p:cNvSpPr txBox="1"/>
          <p:nvPr/>
        </p:nvSpPr>
        <p:spPr>
          <a:xfrm>
            <a:off x="9706708" y="4508487"/>
            <a:ext cx="2485292" cy="1569660"/>
          </a:xfrm>
          <a:prstGeom prst="rect">
            <a:avLst/>
          </a:prstGeom>
          <a:noFill/>
        </p:spPr>
        <p:txBody>
          <a:bodyPr wrap="square">
            <a:spAutoFit/>
          </a:bodyPr>
          <a:lstStyle/>
          <a:p>
            <a:r>
              <a:rPr lang="cs-CZ" sz="1200" dirty="0"/>
              <a:t>EEA (2020): </a:t>
            </a:r>
            <a:r>
              <a:rPr lang="en-US" sz="1200" dirty="0"/>
              <a:t>The European environment </a:t>
            </a:r>
            <a:r>
              <a:rPr lang="cs-CZ" sz="1200" dirty="0"/>
              <a:t>- </a:t>
            </a:r>
            <a:r>
              <a:rPr lang="en-US" sz="1200" dirty="0"/>
              <a:t>state and outlook 2020</a:t>
            </a:r>
            <a:r>
              <a:rPr lang="cs-CZ" sz="1200" dirty="0"/>
              <a:t> - </a:t>
            </a:r>
            <a:r>
              <a:rPr lang="en-US" sz="1200" dirty="0"/>
              <a:t>Knowledge for transition to a sustainable Europe</a:t>
            </a:r>
            <a:r>
              <a:rPr lang="cs-CZ" sz="1200" dirty="0"/>
              <a:t>. </a:t>
            </a:r>
            <a:r>
              <a:rPr lang="cs-CZ" sz="1200" dirty="0" err="1"/>
              <a:t>Chapter</a:t>
            </a:r>
            <a:r>
              <a:rPr lang="cs-CZ" sz="1200" dirty="0"/>
              <a:t> 05: Land and </a:t>
            </a:r>
            <a:r>
              <a:rPr lang="cs-CZ" sz="1200" dirty="0" err="1"/>
              <a:t>soil</a:t>
            </a:r>
            <a:r>
              <a:rPr lang="cs-CZ" sz="1200" dirty="0"/>
              <a:t>. ISBN 9789294800909. </a:t>
            </a:r>
            <a:r>
              <a:rPr lang="cs-CZ" sz="1200" dirty="0">
                <a:hlinkClick r:id="rId4"/>
              </a:rPr>
              <a:t>https://www.eea.europa.eu/soer/2020</a:t>
            </a:r>
            <a:r>
              <a:rPr lang="cs-CZ" sz="1200" dirty="0"/>
              <a:t> </a:t>
            </a:r>
          </a:p>
        </p:txBody>
      </p:sp>
    </p:spTree>
    <p:extLst>
      <p:ext uri="{BB962C8B-B14F-4D97-AF65-F5344CB8AC3E}">
        <p14:creationId xmlns:p14="http://schemas.microsoft.com/office/powerpoint/2010/main" val="236698634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p:txBody>
          <a:bodyPr/>
          <a:lstStyle/>
          <a:p>
            <a:pPr eaLnBrk="1" hangingPunct="1">
              <a:defRPr/>
            </a:pPr>
            <a:r>
              <a:rPr lang="cs-CZ" dirty="0"/>
              <a:t>Kontaminovaná místa - ČR</a:t>
            </a:r>
          </a:p>
        </p:txBody>
      </p:sp>
      <p:sp>
        <p:nvSpPr>
          <p:cNvPr id="67586" name="AutoShape 2" descr="http://upload.wikimedia.org/wikipedia/commons/c/cb/Flag_of_the_Czech_Republic.svg"/>
          <p:cNvSpPr>
            <a:spLocks noChangeAspect="1" noChangeArrowheads="1"/>
          </p:cNvSpPr>
          <p:nvPr/>
        </p:nvSpPr>
        <p:spPr bwMode="auto">
          <a:xfrm>
            <a:off x="1679576"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3" name="Zástupný obsah 2">
            <a:extLst>
              <a:ext uri="{FF2B5EF4-FFF2-40B4-BE49-F238E27FC236}">
                <a16:creationId xmlns:a16="http://schemas.microsoft.com/office/drawing/2014/main" id="{907D3766-B280-44D0-946D-C07E5F57FD8D}"/>
              </a:ext>
            </a:extLst>
          </p:cNvPr>
          <p:cNvSpPr>
            <a:spLocks noGrp="1"/>
          </p:cNvSpPr>
          <p:nvPr>
            <p:ph idx="1"/>
          </p:nvPr>
        </p:nvSpPr>
        <p:spPr/>
        <p:txBody>
          <a:bodyPr/>
          <a:lstStyle/>
          <a:p>
            <a:r>
              <a:rPr lang="cs-CZ" dirty="0">
                <a:hlinkClick r:id="rId3"/>
              </a:rPr>
              <a:t>https://www.sekm.cz/portal</a:t>
            </a:r>
            <a:r>
              <a:rPr lang="cs-CZ" dirty="0"/>
              <a:t> </a:t>
            </a:r>
          </a:p>
        </p:txBody>
      </p:sp>
      <p:pic>
        <p:nvPicPr>
          <p:cNvPr id="11" name="Obrázek 10">
            <a:extLst>
              <a:ext uri="{FF2B5EF4-FFF2-40B4-BE49-F238E27FC236}">
                <a16:creationId xmlns:a16="http://schemas.microsoft.com/office/drawing/2014/main" id="{9DD5E466-1E4D-4830-89A7-C8F64D97A334}"/>
              </a:ext>
            </a:extLst>
          </p:cNvPr>
          <p:cNvPicPr>
            <a:picLocks noChangeAspect="1"/>
          </p:cNvPicPr>
          <p:nvPr/>
        </p:nvPicPr>
        <p:blipFill rotWithShape="1">
          <a:blip r:embed="rId4"/>
          <a:srcRect l="1885" t="11190" r="2877" b="5952"/>
          <a:stretch/>
        </p:blipFill>
        <p:spPr>
          <a:xfrm>
            <a:off x="1564546" y="1872593"/>
            <a:ext cx="8661634" cy="4709765"/>
          </a:xfrm>
          <a:prstGeom prst="rect">
            <a:avLst/>
          </a:prstGeom>
        </p:spPr>
      </p:pic>
    </p:spTree>
    <p:extLst>
      <p:ext uri="{BB962C8B-B14F-4D97-AF65-F5344CB8AC3E}">
        <p14:creationId xmlns:p14="http://schemas.microsoft.com/office/powerpoint/2010/main" val="31139365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p:txBody>
          <a:bodyPr/>
          <a:lstStyle/>
          <a:p>
            <a:pPr eaLnBrk="1" hangingPunct="1">
              <a:defRPr/>
            </a:pPr>
            <a:r>
              <a:rPr lang="cs-CZ" dirty="0"/>
              <a:t>Kontaminovaná místa - ČR</a:t>
            </a:r>
          </a:p>
        </p:txBody>
      </p:sp>
      <p:sp>
        <p:nvSpPr>
          <p:cNvPr id="874499" name="Rectangle 3"/>
          <p:cNvSpPr>
            <a:spLocks noGrp="1" noChangeArrowheads="1"/>
          </p:cNvSpPr>
          <p:nvPr>
            <p:ph idx="1"/>
          </p:nvPr>
        </p:nvSpPr>
        <p:spPr/>
        <p:txBody>
          <a:bodyPr>
            <a:noAutofit/>
          </a:bodyPr>
          <a:lstStyle/>
          <a:p>
            <a:pPr eaLnBrk="1" hangingPunct="1">
              <a:defRPr/>
            </a:pPr>
            <a:r>
              <a:rPr lang="cs-CZ" sz="1800" dirty="0"/>
              <a:t>celková částka na nápravu se odhaduje na </a:t>
            </a:r>
            <a:r>
              <a:rPr lang="cs-CZ" sz="1800" b="1" dirty="0">
                <a:solidFill>
                  <a:srgbClr val="FF0000"/>
                </a:solidFill>
              </a:rPr>
              <a:t>169 mld. Kč</a:t>
            </a:r>
            <a:r>
              <a:rPr lang="cs-CZ" sz="1800" dirty="0"/>
              <a:t>, do roku 2007 se podařilo napravit škody za cca 45 mld. Kč</a:t>
            </a:r>
          </a:p>
          <a:p>
            <a:pPr eaLnBrk="1" hangingPunct="1">
              <a:defRPr/>
            </a:pPr>
            <a:r>
              <a:rPr lang="cs-CZ" sz="1800" dirty="0"/>
              <a:t>na rozdíl od většiny zemí EU jde téměř 100% těchto výdajů z veřejných zdrojů (v Evropě, kde řada kontaminovaných ploch má konkrétního vlastníka, 10 – 80 % ze soukromých zdrojů)</a:t>
            </a:r>
          </a:p>
          <a:p>
            <a:pPr>
              <a:defRPr/>
            </a:pPr>
            <a:r>
              <a:rPr lang="cs-CZ" sz="1800" dirty="0"/>
              <a:t>finanční prostředky pro odstraňování SEZ - </a:t>
            </a:r>
            <a:r>
              <a:rPr lang="cs-CZ" sz="1800" b="1" dirty="0"/>
              <a:t>Operační programy Životní prostředí (OPŽP) </a:t>
            </a:r>
            <a:r>
              <a:rPr lang="cs-CZ" sz="1800" dirty="0"/>
              <a:t>pro období 2007–2013 a 2014–2020 schválené Evropskou komisí </a:t>
            </a:r>
            <a:r>
              <a:rPr lang="cs-CZ" sz="1800" dirty="0">
                <a:hlinkClick r:id="rId3"/>
              </a:rPr>
              <a:t>http://www.opzp.cz</a:t>
            </a:r>
            <a:r>
              <a:rPr lang="cs-CZ" sz="1800" dirty="0"/>
              <a:t>  </a:t>
            </a:r>
          </a:p>
          <a:p>
            <a:pPr>
              <a:defRPr/>
            </a:pPr>
            <a:r>
              <a:rPr lang="cs-CZ" sz="1800" dirty="0"/>
              <a:t>princip Luganské konvence „</a:t>
            </a:r>
            <a:r>
              <a:rPr lang="cs-CZ" sz="1800" dirty="0" err="1"/>
              <a:t>polluter</a:t>
            </a:r>
            <a:r>
              <a:rPr lang="cs-CZ" sz="1800" dirty="0"/>
              <a:t> </a:t>
            </a:r>
            <a:r>
              <a:rPr lang="cs-CZ" sz="1800" dirty="0" err="1"/>
              <a:t>pays</a:t>
            </a:r>
            <a:r>
              <a:rPr lang="cs-CZ" sz="1800" dirty="0"/>
              <a:t>“ (znečišťovatel platí) - podmínka pro definici SEZ - původce kontaminace neexistuje či není znám</a:t>
            </a:r>
          </a:p>
          <a:p>
            <a:pPr>
              <a:defRPr/>
            </a:pPr>
            <a:r>
              <a:rPr lang="cs-CZ" sz="1800" dirty="0"/>
              <a:t>tři základní typy projektů:</a:t>
            </a:r>
          </a:p>
          <a:p>
            <a:pPr lvl="1">
              <a:defRPr/>
            </a:pPr>
            <a:r>
              <a:rPr lang="cs-CZ" sz="1400" dirty="0"/>
              <a:t>inventarizace kontaminovaných a potenciálně kontaminovaných míst</a:t>
            </a:r>
          </a:p>
          <a:p>
            <a:pPr lvl="1">
              <a:defRPr/>
            </a:pPr>
            <a:r>
              <a:rPr lang="cs-CZ" sz="1400" dirty="0"/>
              <a:t>realizace průzkumných prací, analýz rizik a studií proveditelnosti</a:t>
            </a:r>
          </a:p>
          <a:p>
            <a:pPr lvl="1">
              <a:defRPr/>
            </a:pPr>
            <a:r>
              <a:rPr lang="cs-CZ" sz="1400" dirty="0"/>
              <a:t>sanace vážně kontaminovaných lokalit</a:t>
            </a:r>
          </a:p>
          <a:p>
            <a:pPr>
              <a:defRPr/>
            </a:pPr>
            <a:r>
              <a:rPr lang="cs-CZ" sz="1800" dirty="0"/>
              <a:t>celková alokace na celé programové období 2014–2020 = 115 468 727 EUR</a:t>
            </a:r>
          </a:p>
          <a:p>
            <a:pPr eaLnBrk="1" hangingPunct="1">
              <a:defRPr/>
            </a:pPr>
            <a:endParaRPr lang="cs-CZ" sz="1800" dirty="0"/>
          </a:p>
        </p:txBody>
      </p:sp>
    </p:spTree>
    <p:extLst>
      <p:ext uri="{BB962C8B-B14F-4D97-AF65-F5344CB8AC3E}">
        <p14:creationId xmlns:p14="http://schemas.microsoft.com/office/powerpoint/2010/main" val="172896260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EDD5DD-9A31-44CA-B6D5-92CC7A1FB993}"/>
              </a:ext>
            </a:extLst>
          </p:cNvPr>
          <p:cNvSpPr>
            <a:spLocks noGrp="1"/>
          </p:cNvSpPr>
          <p:nvPr>
            <p:ph type="title"/>
          </p:nvPr>
        </p:nvSpPr>
        <p:spPr/>
        <p:txBody>
          <a:bodyPr/>
          <a:lstStyle/>
          <a:p>
            <a:r>
              <a:rPr lang="cs-CZ" dirty="0"/>
              <a:t>Kontaminace zemědělských půdy v ČR</a:t>
            </a:r>
          </a:p>
        </p:txBody>
      </p:sp>
      <p:sp>
        <p:nvSpPr>
          <p:cNvPr id="3" name="Zástupný obsah 2">
            <a:extLst>
              <a:ext uri="{FF2B5EF4-FFF2-40B4-BE49-F238E27FC236}">
                <a16:creationId xmlns:a16="http://schemas.microsoft.com/office/drawing/2014/main" id="{C89F770E-A291-4E19-8F72-1FAC3FD24FF8}"/>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5BB9ECE7-E10D-43BD-94F0-22C416CFFC3D}"/>
              </a:ext>
            </a:extLst>
          </p:cNvPr>
          <p:cNvSpPr>
            <a:spLocks noGrp="1"/>
          </p:cNvSpPr>
          <p:nvPr>
            <p:ph type="sldNum" sz="quarter" idx="10"/>
          </p:nvPr>
        </p:nvSpPr>
        <p:spPr/>
        <p:txBody>
          <a:bodyPr/>
          <a:lstStyle/>
          <a:p>
            <a:pPr>
              <a:defRPr/>
            </a:pPr>
            <a:fld id="{4E12630B-17A9-44AC-A5BE-0FEBEDB0B5E8}" type="slidenum">
              <a:rPr lang="cs-CZ" altLang="cs-CZ" noProof="0" smtClean="0"/>
              <a:pPr>
                <a:defRPr/>
              </a:pPr>
              <a:t>62</a:t>
            </a:fld>
            <a:endParaRPr lang="cs-CZ" altLang="cs-CZ" noProof="0" dirty="0"/>
          </a:p>
        </p:txBody>
      </p:sp>
      <p:pic>
        <p:nvPicPr>
          <p:cNvPr id="6" name="Obrázek 5">
            <a:extLst>
              <a:ext uri="{FF2B5EF4-FFF2-40B4-BE49-F238E27FC236}">
                <a16:creationId xmlns:a16="http://schemas.microsoft.com/office/drawing/2014/main" id="{9A75E0B2-D0AF-4528-81FF-000FC3E8CDB7}"/>
              </a:ext>
            </a:extLst>
          </p:cNvPr>
          <p:cNvPicPr>
            <a:picLocks noChangeAspect="1"/>
          </p:cNvPicPr>
          <p:nvPr/>
        </p:nvPicPr>
        <p:blipFill>
          <a:blip r:embed="rId2"/>
          <a:stretch>
            <a:fillRect/>
          </a:stretch>
        </p:blipFill>
        <p:spPr>
          <a:xfrm>
            <a:off x="1071435" y="1480390"/>
            <a:ext cx="9515471" cy="5377610"/>
          </a:xfrm>
          <a:prstGeom prst="rect">
            <a:avLst/>
          </a:prstGeom>
        </p:spPr>
      </p:pic>
      <p:sp>
        <p:nvSpPr>
          <p:cNvPr id="7" name="TextovéPole 6">
            <a:extLst>
              <a:ext uri="{FF2B5EF4-FFF2-40B4-BE49-F238E27FC236}">
                <a16:creationId xmlns:a16="http://schemas.microsoft.com/office/drawing/2014/main" id="{5803FF61-6685-4CA0-BACE-21A25309F54A}"/>
              </a:ext>
            </a:extLst>
          </p:cNvPr>
          <p:cNvSpPr txBox="1"/>
          <p:nvPr/>
        </p:nvSpPr>
        <p:spPr>
          <a:xfrm rot="16200000">
            <a:off x="9955996" y="2085287"/>
            <a:ext cx="3328305" cy="553998"/>
          </a:xfrm>
          <a:prstGeom prst="rect">
            <a:avLst/>
          </a:prstGeom>
          <a:noFill/>
        </p:spPr>
        <p:txBody>
          <a:bodyPr wrap="square" rtlCol="0">
            <a:spAutoFit/>
          </a:bodyPr>
          <a:lstStyle/>
          <a:p>
            <a:r>
              <a:rPr lang="cs-CZ" sz="1000" dirty="0"/>
              <a:t>MŽP (2019): Statistická ročenka životního prostředí ČR. </a:t>
            </a:r>
            <a:r>
              <a:rPr lang="cs-CZ" sz="1000" dirty="0">
                <a:hlinkClick r:id="rId3"/>
              </a:rPr>
              <a:t>https://www.mzp.cz/cz/statisticka_rocenka_zivotniho_prostredi_publikace</a:t>
            </a:r>
            <a:r>
              <a:rPr lang="cs-CZ" sz="1000" dirty="0"/>
              <a:t> </a:t>
            </a:r>
          </a:p>
        </p:txBody>
      </p:sp>
    </p:spTree>
    <p:extLst>
      <p:ext uri="{BB962C8B-B14F-4D97-AF65-F5344CB8AC3E}">
        <p14:creationId xmlns:p14="http://schemas.microsoft.com/office/powerpoint/2010/main" val="412323491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71EF01-19AE-4C98-BC11-C35FAE359C40}"/>
              </a:ext>
            </a:extLst>
          </p:cNvPr>
          <p:cNvSpPr>
            <a:spLocks noGrp="1"/>
          </p:cNvSpPr>
          <p:nvPr>
            <p:ph type="title"/>
          </p:nvPr>
        </p:nvSpPr>
        <p:spPr/>
        <p:txBody>
          <a:bodyPr/>
          <a:lstStyle/>
          <a:p>
            <a:r>
              <a:rPr lang="cs-CZ" dirty="0"/>
              <a:t>Kontaminace zemědělských půdy v ČR</a:t>
            </a:r>
          </a:p>
        </p:txBody>
      </p:sp>
      <p:sp>
        <p:nvSpPr>
          <p:cNvPr id="4" name="Zástupný symbol pro číslo snímku 3">
            <a:extLst>
              <a:ext uri="{FF2B5EF4-FFF2-40B4-BE49-F238E27FC236}">
                <a16:creationId xmlns:a16="http://schemas.microsoft.com/office/drawing/2014/main" id="{14716459-5F35-4BE3-916B-990DB69AFBBE}"/>
              </a:ext>
            </a:extLst>
          </p:cNvPr>
          <p:cNvSpPr>
            <a:spLocks noGrp="1"/>
          </p:cNvSpPr>
          <p:nvPr>
            <p:ph type="sldNum" sz="quarter" idx="10"/>
          </p:nvPr>
        </p:nvSpPr>
        <p:spPr/>
        <p:txBody>
          <a:bodyPr/>
          <a:lstStyle/>
          <a:p>
            <a:pPr>
              <a:defRPr/>
            </a:pPr>
            <a:fld id="{4E12630B-17A9-44AC-A5BE-0FEBEDB0B5E8}" type="slidenum">
              <a:rPr lang="cs-CZ" altLang="cs-CZ" noProof="0" smtClean="0"/>
              <a:pPr>
                <a:defRPr/>
              </a:pPr>
              <a:t>63</a:t>
            </a:fld>
            <a:endParaRPr lang="cs-CZ" altLang="cs-CZ" noProof="0" dirty="0"/>
          </a:p>
        </p:txBody>
      </p:sp>
      <p:sp>
        <p:nvSpPr>
          <p:cNvPr id="7" name="TextovéPole 6">
            <a:extLst>
              <a:ext uri="{FF2B5EF4-FFF2-40B4-BE49-F238E27FC236}">
                <a16:creationId xmlns:a16="http://schemas.microsoft.com/office/drawing/2014/main" id="{25320752-F922-44E9-9047-0297692D69CC}"/>
              </a:ext>
            </a:extLst>
          </p:cNvPr>
          <p:cNvSpPr txBox="1"/>
          <p:nvPr/>
        </p:nvSpPr>
        <p:spPr>
          <a:xfrm>
            <a:off x="7631847" y="6048815"/>
            <a:ext cx="3328305" cy="553998"/>
          </a:xfrm>
          <a:prstGeom prst="rect">
            <a:avLst/>
          </a:prstGeom>
          <a:noFill/>
        </p:spPr>
        <p:txBody>
          <a:bodyPr wrap="square" rtlCol="0">
            <a:spAutoFit/>
          </a:bodyPr>
          <a:lstStyle/>
          <a:p>
            <a:r>
              <a:rPr lang="cs-CZ" sz="1000" dirty="0"/>
              <a:t>MŽP (2019): Zpráva o stavu životního prostředí ČR. </a:t>
            </a:r>
            <a:r>
              <a:rPr lang="cs-CZ" sz="1000" dirty="0">
                <a:hlinkClick r:id="rId2"/>
              </a:rPr>
              <a:t>https://www.mzp.cz/cz/zpravy_o_stavu_zivotniho_prostredi_publikace</a:t>
            </a:r>
            <a:r>
              <a:rPr lang="cs-CZ" sz="1000" dirty="0"/>
              <a:t> </a:t>
            </a:r>
          </a:p>
        </p:txBody>
      </p:sp>
      <p:pic>
        <p:nvPicPr>
          <p:cNvPr id="9" name="Obrázek 8">
            <a:extLst>
              <a:ext uri="{FF2B5EF4-FFF2-40B4-BE49-F238E27FC236}">
                <a16:creationId xmlns:a16="http://schemas.microsoft.com/office/drawing/2014/main" id="{C62D1CBA-669B-4027-89E2-6598025440CC}"/>
              </a:ext>
            </a:extLst>
          </p:cNvPr>
          <p:cNvPicPr>
            <a:picLocks noChangeAspect="1"/>
          </p:cNvPicPr>
          <p:nvPr/>
        </p:nvPicPr>
        <p:blipFill>
          <a:blip r:embed="rId3"/>
          <a:stretch>
            <a:fillRect/>
          </a:stretch>
        </p:blipFill>
        <p:spPr>
          <a:xfrm>
            <a:off x="103048" y="3216433"/>
            <a:ext cx="5992952" cy="3563618"/>
          </a:xfrm>
          <a:prstGeom prst="rect">
            <a:avLst/>
          </a:prstGeom>
          <a:ln>
            <a:noFill/>
          </a:ln>
          <a:effectLst>
            <a:outerShdw blurRad="292100" dist="139700" dir="2700000" algn="tl" rotWithShape="0">
              <a:srgbClr val="333333">
                <a:alpha val="65000"/>
              </a:srgbClr>
            </a:outerShdw>
          </a:effectLst>
        </p:spPr>
      </p:pic>
      <p:pic>
        <p:nvPicPr>
          <p:cNvPr id="6" name="Obrázek 5">
            <a:extLst>
              <a:ext uri="{FF2B5EF4-FFF2-40B4-BE49-F238E27FC236}">
                <a16:creationId xmlns:a16="http://schemas.microsoft.com/office/drawing/2014/main" id="{D582D76E-A8CF-467F-B9FF-A5C5F2766153}"/>
              </a:ext>
            </a:extLst>
          </p:cNvPr>
          <p:cNvPicPr>
            <a:picLocks noChangeAspect="1"/>
          </p:cNvPicPr>
          <p:nvPr/>
        </p:nvPicPr>
        <p:blipFill>
          <a:blip r:embed="rId4"/>
          <a:stretch>
            <a:fillRect/>
          </a:stretch>
        </p:blipFill>
        <p:spPr>
          <a:xfrm>
            <a:off x="5030042" y="947955"/>
            <a:ext cx="7087485" cy="36492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02136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6093D3-37BA-4AAE-BB48-7400B7CA0BA7}"/>
              </a:ext>
            </a:extLst>
          </p:cNvPr>
          <p:cNvSpPr>
            <a:spLocks noGrp="1"/>
          </p:cNvSpPr>
          <p:nvPr>
            <p:ph type="title"/>
          </p:nvPr>
        </p:nvSpPr>
        <p:spPr/>
        <p:txBody>
          <a:bodyPr/>
          <a:lstStyle/>
          <a:p>
            <a:r>
              <a:rPr lang="cs-CZ" dirty="0"/>
              <a:t>Kontaminace zemědělských půdy v ČR</a:t>
            </a:r>
          </a:p>
        </p:txBody>
      </p:sp>
      <p:sp>
        <p:nvSpPr>
          <p:cNvPr id="3" name="Zástupný obsah 2">
            <a:extLst>
              <a:ext uri="{FF2B5EF4-FFF2-40B4-BE49-F238E27FC236}">
                <a16:creationId xmlns:a16="http://schemas.microsoft.com/office/drawing/2014/main" id="{940FF6B2-E72B-4271-A96D-C63A5F0DAF2E}"/>
              </a:ext>
            </a:extLst>
          </p:cNvPr>
          <p:cNvSpPr>
            <a:spLocks noGrp="1"/>
          </p:cNvSpPr>
          <p:nvPr>
            <p:ph idx="1"/>
          </p:nvPr>
        </p:nvSpPr>
        <p:spPr/>
        <p:txBody>
          <a:bodyPr/>
          <a:lstStyle/>
          <a:p>
            <a:r>
              <a:rPr lang="cs-CZ" dirty="0"/>
              <a:t>příklad Cd</a:t>
            </a:r>
          </a:p>
        </p:txBody>
      </p:sp>
      <p:sp>
        <p:nvSpPr>
          <p:cNvPr id="4" name="Zástupný symbol pro číslo snímku 3">
            <a:extLst>
              <a:ext uri="{FF2B5EF4-FFF2-40B4-BE49-F238E27FC236}">
                <a16:creationId xmlns:a16="http://schemas.microsoft.com/office/drawing/2014/main" id="{C15C356A-DB78-4290-ACF9-5A3EEB53D0ED}"/>
              </a:ext>
            </a:extLst>
          </p:cNvPr>
          <p:cNvSpPr>
            <a:spLocks noGrp="1"/>
          </p:cNvSpPr>
          <p:nvPr>
            <p:ph type="sldNum" sz="quarter" idx="10"/>
          </p:nvPr>
        </p:nvSpPr>
        <p:spPr/>
        <p:txBody>
          <a:bodyPr/>
          <a:lstStyle/>
          <a:p>
            <a:pPr>
              <a:defRPr/>
            </a:pPr>
            <a:fld id="{4E12630B-17A9-44AC-A5BE-0FEBEDB0B5E8}" type="slidenum">
              <a:rPr lang="cs-CZ" altLang="cs-CZ" noProof="0" smtClean="0"/>
              <a:pPr>
                <a:defRPr/>
              </a:pPr>
              <a:t>64</a:t>
            </a:fld>
            <a:endParaRPr lang="cs-CZ" altLang="cs-CZ" noProof="0" dirty="0"/>
          </a:p>
        </p:txBody>
      </p:sp>
      <p:pic>
        <p:nvPicPr>
          <p:cNvPr id="6" name="Obrázek 5">
            <a:extLst>
              <a:ext uri="{FF2B5EF4-FFF2-40B4-BE49-F238E27FC236}">
                <a16:creationId xmlns:a16="http://schemas.microsoft.com/office/drawing/2014/main" id="{8432BF0A-457B-4C54-BF7E-53F63B8667F0}"/>
              </a:ext>
            </a:extLst>
          </p:cNvPr>
          <p:cNvPicPr>
            <a:picLocks noChangeAspect="1"/>
          </p:cNvPicPr>
          <p:nvPr/>
        </p:nvPicPr>
        <p:blipFill>
          <a:blip r:embed="rId2"/>
          <a:stretch>
            <a:fillRect/>
          </a:stretch>
        </p:blipFill>
        <p:spPr>
          <a:xfrm>
            <a:off x="3966602" y="1120332"/>
            <a:ext cx="8086123" cy="5608481"/>
          </a:xfrm>
          <a:prstGeom prst="rect">
            <a:avLst/>
          </a:prstGeom>
        </p:spPr>
      </p:pic>
    </p:spTree>
    <p:extLst>
      <p:ext uri="{BB962C8B-B14F-4D97-AF65-F5344CB8AC3E}">
        <p14:creationId xmlns:p14="http://schemas.microsoft.com/office/powerpoint/2010/main" val="87373867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7480" y="4486579"/>
            <a:ext cx="2667078" cy="2242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Nadpis 1"/>
          <p:cNvSpPr>
            <a:spLocks noGrp="1"/>
          </p:cNvSpPr>
          <p:nvPr>
            <p:ph type="title"/>
          </p:nvPr>
        </p:nvSpPr>
        <p:spPr/>
        <p:txBody>
          <a:bodyPr/>
          <a:lstStyle/>
          <a:p>
            <a:r>
              <a:rPr lang="cs-CZ" dirty="0"/>
              <a:t>Pesticidy v orné půdě ČR</a:t>
            </a:r>
            <a:endParaRPr lang="en-US" dirty="0"/>
          </a:p>
        </p:txBody>
      </p:sp>
      <p:sp>
        <p:nvSpPr>
          <p:cNvPr id="3" name="Zástupný symbol pro obsah 2"/>
          <p:cNvSpPr>
            <a:spLocks noGrp="1"/>
          </p:cNvSpPr>
          <p:nvPr>
            <p:ph idx="1"/>
          </p:nvPr>
        </p:nvSpPr>
        <p:spPr/>
        <p:txBody>
          <a:bodyPr/>
          <a:lstStyle/>
          <a:p>
            <a:pPr marL="268288" indent="-268288"/>
            <a:r>
              <a:rPr lang="cs-CZ" sz="2400" dirty="0">
                <a:sym typeface="Wingdings" panose="05000000000000000000" pitchFamily="2" charset="2"/>
              </a:rPr>
              <a:t>únor–březen 2015 </a:t>
            </a:r>
            <a:r>
              <a:rPr lang="en-US" sz="2400" dirty="0">
                <a:sym typeface="Wingdings" panose="05000000000000000000" pitchFamily="2" charset="2"/>
              </a:rPr>
              <a:t>= </a:t>
            </a:r>
            <a:r>
              <a:rPr lang="cs-CZ" sz="2400" dirty="0">
                <a:sym typeface="Wingdings" panose="05000000000000000000" pitchFamily="2" charset="2"/>
              </a:rPr>
              <a:t>dlouhodobá rezidua</a:t>
            </a:r>
            <a:r>
              <a:rPr lang="en-US" sz="2400" dirty="0">
                <a:sym typeface="Wingdings" panose="05000000000000000000" pitchFamily="2" charset="2"/>
              </a:rPr>
              <a:t> CUPs</a:t>
            </a:r>
          </a:p>
          <a:p>
            <a:pPr marL="268288" indent="-268288"/>
            <a:r>
              <a:rPr lang="en-US" sz="2400" dirty="0">
                <a:sym typeface="Wingdings" panose="05000000000000000000" pitchFamily="2" charset="2"/>
              </a:rPr>
              <a:t>75 </a:t>
            </a:r>
            <a:r>
              <a:rPr lang="cs-CZ" sz="2400" dirty="0">
                <a:sym typeface="Wingdings" panose="05000000000000000000" pitchFamily="2" charset="2"/>
              </a:rPr>
              <a:t>orných půd</a:t>
            </a:r>
            <a:r>
              <a:rPr lang="en-US" sz="2400" dirty="0">
                <a:sym typeface="Wingdings" panose="05000000000000000000" pitchFamily="2" charset="2"/>
              </a:rPr>
              <a:t>, 0-25 cm, </a:t>
            </a:r>
            <a:r>
              <a:rPr lang="cs-CZ" sz="2400" dirty="0">
                <a:sym typeface="Wingdings" panose="05000000000000000000" pitchFamily="2" charset="2"/>
              </a:rPr>
              <a:t>vysušení, mělnění, přesátí, archivování, analýzy </a:t>
            </a:r>
            <a:r>
              <a:rPr lang="en-US" sz="2400" dirty="0">
                <a:sym typeface="Wingdings" panose="05000000000000000000" pitchFamily="2" charset="2"/>
              </a:rPr>
              <a:t>...</a:t>
            </a:r>
          </a:p>
          <a:p>
            <a:pPr marL="268288" indent="-268288"/>
            <a:r>
              <a:rPr lang="cs-CZ" sz="2400" dirty="0">
                <a:sym typeface="Wingdings" panose="05000000000000000000" pitchFamily="2" charset="2"/>
              </a:rPr>
              <a:t>půdní vlastnosti </a:t>
            </a:r>
            <a:r>
              <a:rPr lang="en-US" sz="2400" dirty="0">
                <a:sym typeface="Wingdings" panose="05000000000000000000" pitchFamily="2" charset="2"/>
              </a:rPr>
              <a:t>(TOC, CEC, pH, </a:t>
            </a:r>
            <a:r>
              <a:rPr lang="en-US" sz="2400" dirty="0" err="1">
                <a:sym typeface="Wingdings" panose="05000000000000000000" pitchFamily="2" charset="2"/>
              </a:rPr>
              <a:t>textur</a:t>
            </a:r>
            <a:r>
              <a:rPr lang="cs-CZ" sz="2400" dirty="0">
                <a:sym typeface="Wingdings" panose="05000000000000000000" pitchFamily="2" charset="2"/>
              </a:rPr>
              <a:t>a</a:t>
            </a:r>
            <a:r>
              <a:rPr lang="en-US" sz="2400" dirty="0">
                <a:sym typeface="Wingdings" panose="05000000000000000000" pitchFamily="2" charset="2"/>
              </a:rPr>
              <a:t>, HA/FA</a:t>
            </a:r>
            <a:r>
              <a:rPr lang="cs-CZ" sz="2400" dirty="0">
                <a:sym typeface="Wingdings" panose="05000000000000000000" pitchFamily="2" charset="2"/>
              </a:rPr>
              <a:t> ...</a:t>
            </a:r>
            <a:r>
              <a:rPr lang="en-US" sz="2400" dirty="0">
                <a:sym typeface="Wingdings" panose="05000000000000000000" pitchFamily="2" charset="2"/>
              </a:rPr>
              <a:t>)</a:t>
            </a:r>
          </a:p>
          <a:p>
            <a:pPr marL="268288" indent="-268288"/>
            <a:r>
              <a:rPr lang="en-US" sz="2400" dirty="0" err="1">
                <a:sym typeface="Wingdings" panose="05000000000000000000" pitchFamily="2" charset="2"/>
              </a:rPr>
              <a:t>QuEChERS</a:t>
            </a:r>
            <a:r>
              <a:rPr lang="en-US" sz="2400" dirty="0">
                <a:sym typeface="Wingdings" panose="05000000000000000000" pitchFamily="2" charset="2"/>
              </a:rPr>
              <a:t> extra</a:t>
            </a:r>
            <a:r>
              <a:rPr lang="cs-CZ" sz="2400" dirty="0" err="1">
                <a:sym typeface="Wingdings" panose="05000000000000000000" pitchFamily="2" charset="2"/>
              </a:rPr>
              <a:t>kce</a:t>
            </a:r>
            <a:r>
              <a:rPr lang="cs-CZ" sz="2400" dirty="0">
                <a:sym typeface="Wingdings" panose="05000000000000000000" pitchFamily="2" charset="2"/>
              </a:rPr>
              <a:t> </a:t>
            </a:r>
            <a:r>
              <a:rPr lang="en-US" sz="2400" dirty="0">
                <a:sym typeface="Wingdings" panose="05000000000000000000" pitchFamily="2" charset="2"/>
              </a:rPr>
              <a:t>+ LC/MS/MS anal</a:t>
            </a:r>
            <a:r>
              <a:rPr lang="cs-CZ" sz="2400" dirty="0" err="1">
                <a:sym typeface="Wingdings" panose="05000000000000000000" pitchFamily="2" charset="2"/>
              </a:rPr>
              <a:t>ýza</a:t>
            </a:r>
            <a:r>
              <a:rPr lang="cs-CZ" sz="2400" dirty="0">
                <a:sym typeface="Wingdings" panose="05000000000000000000" pitchFamily="2" charset="2"/>
              </a:rPr>
              <a:t> </a:t>
            </a:r>
            <a:r>
              <a:rPr lang="en-US" sz="2400" dirty="0">
                <a:sym typeface="Wingdings" panose="05000000000000000000" pitchFamily="2" charset="2"/>
              </a:rPr>
              <a:t>53 CUPs a 15 TPs </a:t>
            </a:r>
            <a:r>
              <a:rPr lang="cs-CZ" sz="2400" dirty="0">
                <a:sym typeface="Wingdings" panose="05000000000000000000" pitchFamily="2" charset="2"/>
              </a:rPr>
              <a:t>včetně 2 zakázaných triazinů </a:t>
            </a:r>
            <a:r>
              <a:rPr lang="en-US" sz="2400" dirty="0">
                <a:sym typeface="Wingdings" panose="05000000000000000000" pitchFamily="2" charset="2"/>
              </a:rPr>
              <a:t>+</a:t>
            </a:r>
            <a:r>
              <a:rPr lang="cs-CZ" sz="2400" dirty="0">
                <a:sym typeface="Wingdings" panose="05000000000000000000" pitchFamily="2" charset="2"/>
              </a:rPr>
              <a:t> </a:t>
            </a:r>
            <a:r>
              <a:rPr lang="cs-CZ" sz="2400" dirty="0" err="1">
                <a:sym typeface="Wingdings" panose="05000000000000000000" pitchFamily="2" charset="2"/>
              </a:rPr>
              <a:t>TPs</a:t>
            </a:r>
            <a:r>
              <a:rPr lang="cs-CZ" sz="2400" dirty="0">
                <a:sym typeface="Wingdings" panose="05000000000000000000" pitchFamily="2" charset="2"/>
              </a:rPr>
              <a:t> díky jejich frekventovaným výskytům ve vodách</a:t>
            </a:r>
            <a:endParaRPr lang="en-US" sz="2000" b="1" dirty="0">
              <a:solidFill>
                <a:srgbClr val="FF0000"/>
              </a:solidFill>
            </a:endParaRPr>
          </a:p>
        </p:txBody>
      </p:sp>
      <p:sp>
        <p:nvSpPr>
          <p:cNvPr id="5" name="Zástupný symbol pro číslo snímku 4"/>
          <p:cNvSpPr>
            <a:spLocks noGrp="1"/>
          </p:cNvSpPr>
          <p:nvPr>
            <p:ph type="sldNum" sz="quarter" idx="10"/>
          </p:nvPr>
        </p:nvSpPr>
        <p:spPr/>
        <p:txBody>
          <a:bodyPr/>
          <a:lstStyle/>
          <a:p>
            <a:pPr>
              <a:defRPr/>
            </a:pPr>
            <a:fld id="{4E12630B-17A9-44AC-A5BE-0FEBEDB0B5E8}" type="slidenum">
              <a:rPr lang="cs-CZ" altLang="cs-CZ" smtClean="0"/>
              <a:pPr>
                <a:defRPr/>
              </a:pPr>
              <a:t>65</a:t>
            </a:fld>
            <a:endParaRPr lang="cs-CZ" altLang="cs-CZ"/>
          </a:p>
        </p:txBody>
      </p:sp>
      <p:pic>
        <p:nvPicPr>
          <p:cNvPr id="409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6434" y="4486579"/>
            <a:ext cx="3986194" cy="2242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55478" y="3680741"/>
            <a:ext cx="2938137" cy="1764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1" name="Picture 2" descr="http://static-content.springer.com/image/art%3A10.1007%2Fs00216-007-1610-7/MediaObjects/216_2007_1610_Figa_HTML.g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60372" y="3405692"/>
            <a:ext cx="2502827" cy="3335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48648" y="3062135"/>
            <a:ext cx="4291430" cy="2848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536634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a:blip r:embed="rId3"/>
          <a:stretch>
            <a:fillRect/>
          </a:stretch>
        </p:blipFill>
        <p:spPr>
          <a:xfrm>
            <a:off x="1704975" y="2967485"/>
            <a:ext cx="8963025" cy="3890516"/>
          </a:xfrm>
          <a:prstGeom prst="rect">
            <a:avLst/>
          </a:prstGeom>
        </p:spPr>
      </p:pic>
      <p:sp>
        <p:nvSpPr>
          <p:cNvPr id="2" name="Nadpis 1"/>
          <p:cNvSpPr>
            <a:spLocks noGrp="1"/>
          </p:cNvSpPr>
          <p:nvPr>
            <p:ph type="title"/>
          </p:nvPr>
        </p:nvSpPr>
        <p:spPr/>
        <p:txBody>
          <a:bodyPr/>
          <a:lstStyle/>
          <a:p>
            <a:r>
              <a:rPr lang="cs-CZ" dirty="0"/>
              <a:t>Pesticidy v orné půdě ČR</a:t>
            </a:r>
            <a:endParaRPr lang="en-US" dirty="0"/>
          </a:p>
        </p:txBody>
      </p:sp>
      <p:sp>
        <p:nvSpPr>
          <p:cNvPr id="3" name="Zástupný symbol pro obsah 2"/>
          <p:cNvSpPr>
            <a:spLocks noGrp="1"/>
          </p:cNvSpPr>
          <p:nvPr>
            <p:ph idx="1"/>
          </p:nvPr>
        </p:nvSpPr>
        <p:spPr/>
        <p:txBody>
          <a:bodyPr/>
          <a:lstStyle/>
          <a:p>
            <a:r>
              <a:rPr lang="en-US" sz="2400" dirty="0"/>
              <a:t>99% </a:t>
            </a:r>
            <a:r>
              <a:rPr lang="en-US" sz="2400" dirty="0" err="1"/>
              <a:t>půd</a:t>
            </a:r>
            <a:r>
              <a:rPr lang="cs-CZ" sz="2400" dirty="0"/>
              <a:t> s alespoň jedním pesticidem </a:t>
            </a:r>
            <a:r>
              <a:rPr lang="en-US" sz="2400" dirty="0"/>
              <a:t>&gt;</a:t>
            </a:r>
            <a:r>
              <a:rPr lang="cs-CZ" sz="2400" dirty="0"/>
              <a:t> </a:t>
            </a:r>
            <a:r>
              <a:rPr lang="en-US" sz="2400" dirty="0"/>
              <a:t>LOQ</a:t>
            </a:r>
            <a:endParaRPr lang="cs-CZ" sz="2400" dirty="0"/>
          </a:p>
          <a:p>
            <a:r>
              <a:rPr lang="en-US" sz="2400" dirty="0"/>
              <a:t>51% </a:t>
            </a:r>
            <a:r>
              <a:rPr lang="cs-CZ" sz="2400" dirty="0"/>
              <a:t>půd s </a:t>
            </a:r>
            <a:r>
              <a:rPr lang="en-US" sz="2400" dirty="0"/>
              <a:t>≥ 5 </a:t>
            </a:r>
            <a:r>
              <a:rPr lang="en-US" sz="2400" dirty="0" err="1"/>
              <a:t>pesticid</a:t>
            </a:r>
            <a:r>
              <a:rPr lang="cs-CZ" sz="2400" dirty="0"/>
              <a:t>y</a:t>
            </a:r>
            <a:r>
              <a:rPr lang="en-US" sz="2400" dirty="0"/>
              <a:t> &gt;</a:t>
            </a:r>
            <a:r>
              <a:rPr lang="cs-CZ" sz="2400" dirty="0"/>
              <a:t> </a:t>
            </a:r>
            <a:r>
              <a:rPr lang="en-US" sz="2400" dirty="0"/>
              <a:t>LOQ</a:t>
            </a:r>
          </a:p>
          <a:p>
            <a:r>
              <a:rPr lang="en-US" sz="2400" b="1" dirty="0">
                <a:solidFill>
                  <a:srgbClr val="FF0000"/>
                </a:solidFill>
              </a:rPr>
              <a:t>81% </a:t>
            </a:r>
            <a:r>
              <a:rPr lang="cs-CZ" sz="2400" b="1" dirty="0">
                <a:solidFill>
                  <a:srgbClr val="FF0000"/>
                </a:solidFill>
              </a:rPr>
              <a:t>půd s alespoň jedním pesticidem nad </a:t>
            </a:r>
            <a:r>
              <a:rPr lang="en-US" sz="2400" b="1" dirty="0">
                <a:solidFill>
                  <a:srgbClr val="FF0000"/>
                </a:solidFill>
              </a:rPr>
              <a:t>0.01 mg/kg</a:t>
            </a:r>
          </a:p>
          <a:p>
            <a:r>
              <a:rPr lang="en-US" sz="2400" b="1" dirty="0">
                <a:solidFill>
                  <a:srgbClr val="FF0000"/>
                </a:solidFill>
              </a:rPr>
              <a:t>36% </a:t>
            </a:r>
            <a:r>
              <a:rPr lang="cs-CZ" sz="2400" b="1" dirty="0">
                <a:solidFill>
                  <a:srgbClr val="FF0000"/>
                </a:solidFill>
              </a:rPr>
              <a:t>půd s </a:t>
            </a:r>
            <a:r>
              <a:rPr lang="en-US" sz="2400" b="1" dirty="0">
                <a:solidFill>
                  <a:srgbClr val="FF0000"/>
                </a:solidFill>
              </a:rPr>
              <a:t>≥ 3 </a:t>
            </a:r>
            <a:r>
              <a:rPr lang="en-US" sz="2400" b="1" dirty="0" err="1">
                <a:solidFill>
                  <a:srgbClr val="FF0000"/>
                </a:solidFill>
              </a:rPr>
              <a:t>pesticid</a:t>
            </a:r>
            <a:r>
              <a:rPr lang="cs-CZ" sz="2400" b="1" dirty="0">
                <a:solidFill>
                  <a:srgbClr val="FF0000"/>
                </a:solidFill>
              </a:rPr>
              <a:t>y nad</a:t>
            </a:r>
            <a:r>
              <a:rPr lang="en-US" sz="2400" b="1" dirty="0">
                <a:solidFill>
                  <a:srgbClr val="FF0000"/>
                </a:solidFill>
              </a:rPr>
              <a:t> 0.01 mg/kg</a:t>
            </a:r>
          </a:p>
          <a:p>
            <a:endParaRPr lang="en-US" sz="2400" dirty="0"/>
          </a:p>
        </p:txBody>
      </p:sp>
      <p:sp>
        <p:nvSpPr>
          <p:cNvPr id="13" name="Zástupný symbol pro číslo snímku 12"/>
          <p:cNvSpPr>
            <a:spLocks noGrp="1"/>
          </p:cNvSpPr>
          <p:nvPr>
            <p:ph type="sldNum" sz="quarter" idx="10"/>
          </p:nvPr>
        </p:nvSpPr>
        <p:spPr/>
        <p:txBody>
          <a:bodyPr/>
          <a:lstStyle/>
          <a:p>
            <a:pPr>
              <a:defRPr/>
            </a:pPr>
            <a:fld id="{4E12630B-17A9-44AC-A5BE-0FEBEDB0B5E8}" type="slidenum">
              <a:rPr lang="cs-CZ" altLang="cs-CZ" smtClean="0"/>
              <a:pPr>
                <a:defRPr/>
              </a:pPr>
              <a:t>66</a:t>
            </a:fld>
            <a:endParaRPr lang="cs-CZ" altLang="cs-CZ"/>
          </a:p>
        </p:txBody>
      </p:sp>
      <p:sp>
        <p:nvSpPr>
          <p:cNvPr id="10" name="Obdélník 9"/>
          <p:cNvSpPr/>
          <p:nvPr/>
        </p:nvSpPr>
        <p:spPr>
          <a:xfrm>
            <a:off x="1933575" y="6290847"/>
            <a:ext cx="3981450" cy="584775"/>
          </a:xfrm>
          <a:prstGeom prst="rect">
            <a:avLst/>
          </a:prstGeom>
        </p:spPr>
        <p:txBody>
          <a:bodyPr wrap="square">
            <a:spAutoFit/>
          </a:bodyPr>
          <a:lstStyle/>
          <a:p>
            <a:r>
              <a:rPr lang="cs-CZ" sz="1600" dirty="0"/>
              <a:t>Hvězdová et al. (2018), </a:t>
            </a:r>
            <a:r>
              <a:rPr lang="cs-CZ" sz="1600" dirty="0" err="1"/>
              <a:t>Sci</a:t>
            </a:r>
            <a:r>
              <a:rPr lang="cs-CZ" sz="1600" dirty="0"/>
              <a:t> </a:t>
            </a:r>
            <a:r>
              <a:rPr lang="cs-CZ" sz="1600" dirty="0" err="1"/>
              <a:t>Tot</a:t>
            </a:r>
            <a:r>
              <a:rPr lang="cs-CZ" sz="1600" dirty="0"/>
              <a:t> </a:t>
            </a:r>
            <a:r>
              <a:rPr lang="cs-CZ" sz="1600" dirty="0" err="1"/>
              <a:t>Environ</a:t>
            </a:r>
            <a:r>
              <a:rPr lang="cs-CZ" sz="1600" dirty="0"/>
              <a:t> </a:t>
            </a:r>
            <a:r>
              <a:rPr lang="en-GB" sz="1600" dirty="0"/>
              <a:t>613-614: 361-370.</a:t>
            </a:r>
            <a:r>
              <a:rPr lang="cs-CZ" sz="1600" dirty="0"/>
              <a:t> </a:t>
            </a:r>
            <a:endParaRPr lang="en-GB" sz="1600" dirty="0"/>
          </a:p>
        </p:txBody>
      </p:sp>
      <p:sp>
        <p:nvSpPr>
          <p:cNvPr id="12" name="Zaoblený obdélník 11"/>
          <p:cNvSpPr/>
          <p:nvPr/>
        </p:nvSpPr>
        <p:spPr bwMode="auto">
          <a:xfrm>
            <a:off x="1595436" y="3068954"/>
            <a:ext cx="2767013" cy="3221892"/>
          </a:xfrm>
          <a:prstGeom prst="roundRect">
            <a:avLst>
              <a:gd name="adj" fmla="val 14560"/>
            </a:avLst>
          </a:prstGeom>
          <a:noFill/>
          <a:ln w="38100"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GB" sz="1800">
              <a:latin typeface="Arial" panose="020B0604020202020204" pitchFamily="34" charset="0"/>
            </a:endParaRPr>
          </a:p>
        </p:txBody>
      </p:sp>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5258" y="66266"/>
            <a:ext cx="4796742" cy="1886359"/>
          </a:xfrm>
          <a:prstGeom prst="rect">
            <a:avLst/>
          </a:prstGeom>
        </p:spPr>
      </p:pic>
    </p:spTree>
    <p:extLst>
      <p:ext uri="{BB962C8B-B14F-4D97-AF65-F5344CB8AC3E}">
        <p14:creationId xmlns:p14="http://schemas.microsoft.com/office/powerpoint/2010/main" val="110268488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0250" y="2901628"/>
            <a:ext cx="8667750" cy="34991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lstStyle/>
          <a:p>
            <a:r>
              <a:rPr lang="cs-CZ" dirty="0"/>
              <a:t>Pesticidy v půdě ČR</a:t>
            </a:r>
          </a:p>
        </p:txBody>
      </p:sp>
      <p:sp>
        <p:nvSpPr>
          <p:cNvPr id="3" name="Zástupný symbol pro obsah 2"/>
          <p:cNvSpPr>
            <a:spLocks noGrp="1"/>
          </p:cNvSpPr>
          <p:nvPr>
            <p:ph idx="1"/>
          </p:nvPr>
        </p:nvSpPr>
        <p:spPr/>
        <p:txBody>
          <a:bodyPr/>
          <a:lstStyle/>
          <a:p>
            <a:pPr marL="355600"/>
            <a:r>
              <a:rPr lang="cs-CZ" sz="2400" dirty="0"/>
              <a:t>výsledky zaslouží pozornost z hlediska možných dopadů</a:t>
            </a:r>
          </a:p>
          <a:p>
            <a:pPr marL="755650" lvl="1"/>
            <a:r>
              <a:rPr lang="cs-CZ" sz="2000" dirty="0"/>
              <a:t>dle provedené analýzy ekologických rizik je v </a:t>
            </a:r>
            <a:r>
              <a:rPr lang="cs-CZ" sz="2000" b="1" dirty="0">
                <a:solidFill>
                  <a:srgbClr val="FF0000"/>
                </a:solidFill>
              </a:rPr>
              <a:t>35% půd významné riziko pro půdní biotu</a:t>
            </a:r>
            <a:r>
              <a:rPr lang="cs-CZ" sz="2000" dirty="0"/>
              <a:t> (RQ </a:t>
            </a:r>
            <a:r>
              <a:rPr lang="en-US" sz="2000" dirty="0"/>
              <a:t>&gt;</a:t>
            </a:r>
            <a:r>
              <a:rPr lang="cs-CZ" sz="2000" dirty="0"/>
              <a:t> 1)</a:t>
            </a:r>
          </a:p>
          <a:p>
            <a:pPr marL="755650" lvl="1"/>
            <a:r>
              <a:rPr lang="cs-CZ" sz="2000" dirty="0"/>
              <a:t>také zahraniční limity založené na výpočtu rizik byly často překročeny</a:t>
            </a:r>
          </a:p>
        </p:txBody>
      </p:sp>
      <p:sp>
        <p:nvSpPr>
          <p:cNvPr id="6" name="Zástupný symbol pro číslo snímku 5"/>
          <p:cNvSpPr>
            <a:spLocks noGrp="1"/>
          </p:cNvSpPr>
          <p:nvPr>
            <p:ph type="sldNum" sz="quarter" idx="10"/>
          </p:nvPr>
        </p:nvSpPr>
        <p:spPr/>
        <p:txBody>
          <a:bodyPr/>
          <a:lstStyle/>
          <a:p>
            <a:pPr>
              <a:defRPr/>
            </a:pPr>
            <a:fld id="{4E12630B-17A9-44AC-A5BE-0FEBEDB0B5E8}" type="slidenum">
              <a:rPr lang="cs-CZ" altLang="cs-CZ" smtClean="0"/>
              <a:pPr>
                <a:defRPr/>
              </a:pPr>
              <a:t>67</a:t>
            </a:fld>
            <a:endParaRPr lang="cs-CZ" altLang="cs-CZ"/>
          </a:p>
        </p:txBody>
      </p:sp>
      <p:sp>
        <p:nvSpPr>
          <p:cNvPr id="5" name="Obdélník 4"/>
          <p:cNvSpPr/>
          <p:nvPr/>
        </p:nvSpPr>
        <p:spPr>
          <a:xfrm>
            <a:off x="4475794" y="6510883"/>
            <a:ext cx="6192207" cy="338554"/>
          </a:xfrm>
          <a:prstGeom prst="rect">
            <a:avLst/>
          </a:prstGeom>
        </p:spPr>
        <p:txBody>
          <a:bodyPr wrap="square">
            <a:spAutoFit/>
          </a:bodyPr>
          <a:lstStyle/>
          <a:p>
            <a:r>
              <a:rPr lang="cs-CZ" sz="1600" dirty="0"/>
              <a:t>Vašíčková et al. (2019), </a:t>
            </a:r>
            <a:r>
              <a:rPr lang="cs-CZ" sz="1600" dirty="0" err="1"/>
              <a:t>Chemosphere</a:t>
            </a:r>
            <a:r>
              <a:rPr lang="cs-CZ" sz="1600" dirty="0"/>
              <a:t> 216: 479-487.</a:t>
            </a:r>
            <a:endParaRPr lang="en-GB" sz="1600" dirty="0"/>
          </a:p>
        </p:txBody>
      </p:sp>
    </p:spTree>
    <p:extLst>
      <p:ext uri="{BB962C8B-B14F-4D97-AF65-F5344CB8AC3E}">
        <p14:creationId xmlns:p14="http://schemas.microsoft.com/office/powerpoint/2010/main" val="231121040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p:txBody>
          <a:bodyPr/>
          <a:lstStyle/>
          <a:p>
            <a:pPr eaLnBrk="1" hangingPunct="1">
              <a:defRPr/>
            </a:pPr>
            <a:r>
              <a:rPr lang="cs-CZ"/>
              <a:t>Hlavní vstupy kontaminantů do půdy</a:t>
            </a:r>
          </a:p>
        </p:txBody>
      </p:sp>
      <p:sp>
        <p:nvSpPr>
          <p:cNvPr id="876547" name="Rectangle 3"/>
          <p:cNvSpPr>
            <a:spLocks noGrp="1" noChangeArrowheads="1"/>
          </p:cNvSpPr>
          <p:nvPr>
            <p:ph idx="1"/>
          </p:nvPr>
        </p:nvSpPr>
        <p:spPr/>
        <p:txBody>
          <a:bodyPr/>
          <a:lstStyle/>
          <a:p>
            <a:pPr eaLnBrk="1" hangingPunct="1">
              <a:lnSpc>
                <a:spcPct val="90000"/>
              </a:lnSpc>
              <a:defRPr/>
            </a:pPr>
            <a:r>
              <a:rPr lang="cs-CZ" sz="2000" b="1"/>
              <a:t>Průmyslové podniky</a:t>
            </a:r>
          </a:p>
          <a:p>
            <a:pPr eaLnBrk="1" hangingPunct="1">
              <a:lnSpc>
                <a:spcPct val="90000"/>
              </a:lnSpc>
              <a:defRPr/>
            </a:pPr>
            <a:r>
              <a:rPr lang="cs-CZ" sz="2000" b="1"/>
              <a:t>Těžba surovin</a:t>
            </a:r>
          </a:p>
          <a:p>
            <a:pPr eaLnBrk="1" hangingPunct="1">
              <a:lnSpc>
                <a:spcPct val="90000"/>
              </a:lnSpc>
              <a:defRPr/>
            </a:pPr>
            <a:r>
              <a:rPr lang="cs-CZ" sz="2000" b="1"/>
              <a:t>Skládky odpadů</a:t>
            </a:r>
          </a:p>
          <a:p>
            <a:pPr eaLnBrk="1" hangingPunct="1">
              <a:lnSpc>
                <a:spcPct val="90000"/>
              </a:lnSpc>
              <a:defRPr/>
            </a:pPr>
            <a:r>
              <a:rPr lang="cs-CZ" sz="2000" b="1"/>
              <a:t>Havárie </a:t>
            </a:r>
          </a:p>
          <a:p>
            <a:pPr eaLnBrk="1" hangingPunct="1">
              <a:lnSpc>
                <a:spcPct val="90000"/>
              </a:lnSpc>
              <a:defRPr/>
            </a:pPr>
            <a:r>
              <a:rPr lang="cs-CZ" sz="2000" b="1"/>
              <a:t>Spad z ovzduší</a:t>
            </a:r>
          </a:p>
          <a:p>
            <a:pPr eaLnBrk="1" hangingPunct="1">
              <a:lnSpc>
                <a:spcPct val="90000"/>
              </a:lnSpc>
              <a:defRPr/>
            </a:pPr>
            <a:r>
              <a:rPr lang="cs-CZ" sz="2000"/>
              <a:t>Sklady chemikálií </a:t>
            </a:r>
          </a:p>
          <a:p>
            <a:pPr eaLnBrk="1" hangingPunct="1">
              <a:lnSpc>
                <a:spcPct val="90000"/>
              </a:lnSpc>
              <a:defRPr/>
            </a:pPr>
            <a:r>
              <a:rPr lang="cs-CZ" sz="2000"/>
              <a:t>Vojenské střelnice, cvičiště </a:t>
            </a:r>
          </a:p>
          <a:p>
            <a:pPr eaLnBrk="1" hangingPunct="1">
              <a:lnSpc>
                <a:spcPct val="90000"/>
              </a:lnSpc>
              <a:defRPr/>
            </a:pPr>
            <a:r>
              <a:rPr lang="cs-CZ" sz="2000" b="1"/>
              <a:t>Úmyslná aplikace pesticidů a hnojiv</a:t>
            </a:r>
          </a:p>
          <a:p>
            <a:pPr eaLnBrk="1" hangingPunct="1">
              <a:lnSpc>
                <a:spcPct val="90000"/>
              </a:lnSpc>
              <a:defRPr/>
            </a:pPr>
            <a:r>
              <a:rPr lang="cs-CZ" sz="2000"/>
              <a:t>Aplikace odpadů (kaly ČOV, komposty …)</a:t>
            </a:r>
          </a:p>
          <a:p>
            <a:pPr eaLnBrk="1" hangingPunct="1">
              <a:lnSpc>
                <a:spcPct val="90000"/>
              </a:lnSpc>
              <a:defRPr/>
            </a:pPr>
            <a:r>
              <a:rPr lang="cs-CZ" sz="2000"/>
              <a:t>Zaplavení půdy vodou, nánosy sedimentů</a:t>
            </a:r>
          </a:p>
        </p:txBody>
      </p:sp>
    </p:spTree>
    <p:extLst>
      <p:ext uri="{BB962C8B-B14F-4D97-AF65-F5344CB8AC3E}">
        <p14:creationId xmlns:p14="http://schemas.microsoft.com/office/powerpoint/2010/main" val="95169772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p:txBody>
          <a:bodyPr/>
          <a:lstStyle/>
          <a:p>
            <a:pPr eaLnBrk="1" hangingPunct="1">
              <a:defRPr/>
            </a:pPr>
            <a:r>
              <a:rPr lang="cs-CZ" dirty="0"/>
              <a:t>Hlavní vstupy kontaminantů do půdy</a:t>
            </a:r>
          </a:p>
        </p:txBody>
      </p:sp>
      <p:pic>
        <p:nvPicPr>
          <p:cNvPr id="6" name="Obrázek 5">
            <a:extLst>
              <a:ext uri="{FF2B5EF4-FFF2-40B4-BE49-F238E27FC236}">
                <a16:creationId xmlns:a16="http://schemas.microsoft.com/office/drawing/2014/main" id="{033A72AD-6AF7-4B7D-B5EA-4B09D2AE8AD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04850" y="1242244"/>
            <a:ext cx="8192014" cy="4193822"/>
          </a:xfrm>
          <a:prstGeom prst="rect">
            <a:avLst/>
          </a:prstGeom>
        </p:spPr>
      </p:pic>
    </p:spTree>
    <p:extLst>
      <p:ext uri="{BB962C8B-B14F-4D97-AF65-F5344CB8AC3E}">
        <p14:creationId xmlns:p14="http://schemas.microsoft.com/office/powerpoint/2010/main" val="191424816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9D9884-ADBE-4059-AFFE-98CA11939506}"/>
              </a:ext>
            </a:extLst>
          </p:cNvPr>
          <p:cNvSpPr>
            <a:spLocks noGrp="1"/>
          </p:cNvSpPr>
          <p:nvPr>
            <p:ph type="title"/>
          </p:nvPr>
        </p:nvSpPr>
        <p:spPr/>
        <p:txBody>
          <a:bodyPr/>
          <a:lstStyle/>
          <a:p>
            <a:r>
              <a:rPr lang="cs-CZ" dirty="0"/>
              <a:t>Degradace půdy</a:t>
            </a:r>
          </a:p>
        </p:txBody>
      </p:sp>
      <p:sp>
        <p:nvSpPr>
          <p:cNvPr id="3" name="Zástupný obsah 2">
            <a:extLst>
              <a:ext uri="{FF2B5EF4-FFF2-40B4-BE49-F238E27FC236}">
                <a16:creationId xmlns:a16="http://schemas.microsoft.com/office/drawing/2014/main" id="{5B2D803F-D575-4B78-BFA7-0C9D5FFADCD7}"/>
              </a:ext>
            </a:extLst>
          </p:cNvPr>
          <p:cNvSpPr>
            <a:spLocks noGrp="1"/>
          </p:cNvSpPr>
          <p:nvPr>
            <p:ph idx="1"/>
          </p:nvPr>
        </p:nvSpPr>
        <p:spPr/>
        <p:txBody>
          <a:bodyPr/>
          <a:lstStyle/>
          <a:p>
            <a:r>
              <a:rPr lang="cs-CZ" dirty="0"/>
              <a:t>EEA 2020 SOER</a:t>
            </a:r>
          </a:p>
        </p:txBody>
      </p:sp>
      <p:sp>
        <p:nvSpPr>
          <p:cNvPr id="4" name="Zástupný symbol pro číslo snímku 3">
            <a:extLst>
              <a:ext uri="{FF2B5EF4-FFF2-40B4-BE49-F238E27FC236}">
                <a16:creationId xmlns:a16="http://schemas.microsoft.com/office/drawing/2014/main" id="{F689430E-92FD-4231-8758-2A7D2ECB57AB}"/>
              </a:ext>
            </a:extLst>
          </p:cNvPr>
          <p:cNvSpPr>
            <a:spLocks noGrp="1"/>
          </p:cNvSpPr>
          <p:nvPr>
            <p:ph type="sldNum" sz="quarter" idx="10"/>
          </p:nvPr>
        </p:nvSpPr>
        <p:spPr/>
        <p:txBody>
          <a:bodyPr/>
          <a:lstStyle/>
          <a:p>
            <a:pPr>
              <a:defRPr/>
            </a:pPr>
            <a:fld id="{4E12630B-17A9-44AC-A5BE-0FEBEDB0B5E8}" type="slidenum">
              <a:rPr lang="cs-CZ" altLang="cs-CZ" noProof="0" smtClean="0"/>
              <a:pPr>
                <a:defRPr/>
              </a:pPr>
              <a:t>7</a:t>
            </a:fld>
            <a:endParaRPr lang="cs-CZ" altLang="cs-CZ" noProof="0" dirty="0"/>
          </a:p>
        </p:txBody>
      </p:sp>
      <p:pic>
        <p:nvPicPr>
          <p:cNvPr id="6" name="Obrázek 5">
            <a:extLst>
              <a:ext uri="{FF2B5EF4-FFF2-40B4-BE49-F238E27FC236}">
                <a16:creationId xmlns:a16="http://schemas.microsoft.com/office/drawing/2014/main" id="{A98F91C7-2F4D-48DD-805A-6265DC207262}"/>
              </a:ext>
            </a:extLst>
          </p:cNvPr>
          <p:cNvPicPr>
            <a:picLocks noChangeAspect="1"/>
          </p:cNvPicPr>
          <p:nvPr/>
        </p:nvPicPr>
        <p:blipFill>
          <a:blip r:embed="rId2"/>
          <a:stretch>
            <a:fillRect/>
          </a:stretch>
        </p:blipFill>
        <p:spPr>
          <a:xfrm>
            <a:off x="6889595" y="0"/>
            <a:ext cx="5302405" cy="6858000"/>
          </a:xfrm>
          <a:prstGeom prst="rect">
            <a:avLst/>
          </a:prstGeom>
        </p:spPr>
      </p:pic>
      <p:sp>
        <p:nvSpPr>
          <p:cNvPr id="7" name="Šipka: doprava 6">
            <a:extLst>
              <a:ext uri="{FF2B5EF4-FFF2-40B4-BE49-F238E27FC236}">
                <a16:creationId xmlns:a16="http://schemas.microsoft.com/office/drawing/2014/main" id="{79A46DF3-06E6-47FC-9FFA-8483E39671E3}"/>
              </a:ext>
            </a:extLst>
          </p:cNvPr>
          <p:cNvSpPr/>
          <p:nvPr/>
        </p:nvSpPr>
        <p:spPr bwMode="auto">
          <a:xfrm rot="9613137">
            <a:off x="5203667" y="2476614"/>
            <a:ext cx="1688123" cy="281354"/>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9" name="Obrázek 8">
            <a:extLst>
              <a:ext uri="{FF2B5EF4-FFF2-40B4-BE49-F238E27FC236}">
                <a16:creationId xmlns:a16="http://schemas.microsoft.com/office/drawing/2014/main" id="{9A87F7A5-6060-4514-8E2C-663E21F6C8BF}"/>
              </a:ext>
            </a:extLst>
          </p:cNvPr>
          <p:cNvPicPr>
            <a:picLocks noChangeAspect="1"/>
          </p:cNvPicPr>
          <p:nvPr/>
        </p:nvPicPr>
        <p:blipFill>
          <a:blip r:embed="rId3"/>
          <a:stretch>
            <a:fillRect/>
          </a:stretch>
        </p:blipFill>
        <p:spPr>
          <a:xfrm>
            <a:off x="28575" y="3035319"/>
            <a:ext cx="8205700" cy="2513264"/>
          </a:xfrm>
          <a:prstGeom prst="rect">
            <a:avLst/>
          </a:prstGeom>
        </p:spPr>
      </p:pic>
      <p:sp>
        <p:nvSpPr>
          <p:cNvPr id="8" name="TextovéPole 7">
            <a:extLst>
              <a:ext uri="{FF2B5EF4-FFF2-40B4-BE49-F238E27FC236}">
                <a16:creationId xmlns:a16="http://schemas.microsoft.com/office/drawing/2014/main" id="{5C6F0705-319D-4D0A-8E2A-8AC1E6FBAC81}"/>
              </a:ext>
            </a:extLst>
          </p:cNvPr>
          <p:cNvSpPr txBox="1"/>
          <p:nvPr/>
        </p:nvSpPr>
        <p:spPr>
          <a:xfrm>
            <a:off x="139274" y="5691983"/>
            <a:ext cx="5470217" cy="646331"/>
          </a:xfrm>
          <a:prstGeom prst="rect">
            <a:avLst/>
          </a:prstGeom>
          <a:noFill/>
        </p:spPr>
        <p:txBody>
          <a:bodyPr wrap="square">
            <a:spAutoFit/>
          </a:bodyPr>
          <a:lstStyle/>
          <a:p>
            <a:r>
              <a:rPr lang="cs-CZ" sz="1200" dirty="0"/>
              <a:t>EEA (2020): </a:t>
            </a:r>
            <a:r>
              <a:rPr lang="en-US" sz="1200" dirty="0"/>
              <a:t>The European environment </a:t>
            </a:r>
            <a:r>
              <a:rPr lang="cs-CZ" sz="1200" dirty="0"/>
              <a:t>- </a:t>
            </a:r>
            <a:r>
              <a:rPr lang="en-US" sz="1200" dirty="0"/>
              <a:t>state and outlook 2020</a:t>
            </a:r>
            <a:r>
              <a:rPr lang="cs-CZ" sz="1200" dirty="0"/>
              <a:t> - </a:t>
            </a:r>
            <a:r>
              <a:rPr lang="en-US" sz="1200" dirty="0"/>
              <a:t>Knowledge for transition to a sustainable Europe</a:t>
            </a:r>
            <a:r>
              <a:rPr lang="cs-CZ" sz="1200" dirty="0"/>
              <a:t>. </a:t>
            </a:r>
            <a:r>
              <a:rPr lang="cs-CZ" sz="1200" dirty="0" err="1"/>
              <a:t>Chapter</a:t>
            </a:r>
            <a:r>
              <a:rPr lang="cs-CZ" sz="1200" dirty="0"/>
              <a:t> 05: Land and </a:t>
            </a:r>
            <a:r>
              <a:rPr lang="cs-CZ" sz="1200" dirty="0" err="1"/>
              <a:t>soil</a:t>
            </a:r>
            <a:r>
              <a:rPr lang="cs-CZ" sz="1200" dirty="0"/>
              <a:t>. ISBN 9789294800909. </a:t>
            </a:r>
            <a:r>
              <a:rPr lang="cs-CZ" sz="1200" dirty="0">
                <a:hlinkClick r:id="rId4"/>
              </a:rPr>
              <a:t>https://www.eea.europa.eu/soer/2020</a:t>
            </a:r>
            <a:r>
              <a:rPr lang="cs-CZ" sz="1200" dirty="0"/>
              <a:t> </a:t>
            </a:r>
          </a:p>
        </p:txBody>
      </p:sp>
    </p:spTree>
    <p:extLst>
      <p:ext uri="{BB962C8B-B14F-4D97-AF65-F5344CB8AC3E}">
        <p14:creationId xmlns:p14="http://schemas.microsoft.com/office/powerpoint/2010/main" val="247933991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EA8FC5B-D8C4-48E0-AE23-C47D47EA235F}"/>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02D1EEA0-1B67-4708-877A-CE3FB3E99528}"/>
              </a:ext>
            </a:extLst>
          </p:cNvPr>
          <p:cNvSpPr>
            <a:spLocks noGrp="1"/>
          </p:cNvSpPr>
          <p:nvPr>
            <p:ph type="sldNum" sz="quarter" idx="10"/>
          </p:nvPr>
        </p:nvSpPr>
        <p:spPr/>
        <p:txBody>
          <a:bodyPr/>
          <a:lstStyle/>
          <a:p>
            <a:pPr>
              <a:defRPr/>
            </a:pPr>
            <a:fld id="{4E12630B-17A9-44AC-A5BE-0FEBEDB0B5E8}" type="slidenum">
              <a:rPr lang="cs-CZ" altLang="cs-CZ" noProof="0" smtClean="0"/>
              <a:pPr>
                <a:defRPr/>
              </a:pPr>
              <a:t>70</a:t>
            </a:fld>
            <a:endParaRPr lang="cs-CZ" altLang="cs-CZ" noProof="0" dirty="0"/>
          </a:p>
        </p:txBody>
      </p:sp>
      <p:pic>
        <p:nvPicPr>
          <p:cNvPr id="6" name="Obrázek 5">
            <a:extLst>
              <a:ext uri="{FF2B5EF4-FFF2-40B4-BE49-F238E27FC236}">
                <a16:creationId xmlns:a16="http://schemas.microsoft.com/office/drawing/2014/main" id="{03BFCDD0-1240-4244-A6DD-0D4364ED9961}"/>
              </a:ext>
            </a:extLst>
          </p:cNvPr>
          <p:cNvPicPr>
            <a:picLocks noChangeAspect="1"/>
          </p:cNvPicPr>
          <p:nvPr/>
        </p:nvPicPr>
        <p:blipFill>
          <a:blip r:embed="rId2"/>
          <a:stretch>
            <a:fillRect/>
          </a:stretch>
        </p:blipFill>
        <p:spPr>
          <a:xfrm>
            <a:off x="6178172" y="698135"/>
            <a:ext cx="4711321" cy="5373149"/>
          </a:xfrm>
          <a:prstGeom prst="rect">
            <a:avLst/>
          </a:prstGeom>
        </p:spPr>
      </p:pic>
      <p:sp>
        <p:nvSpPr>
          <p:cNvPr id="8" name="TextovéPole 7">
            <a:extLst>
              <a:ext uri="{FF2B5EF4-FFF2-40B4-BE49-F238E27FC236}">
                <a16:creationId xmlns:a16="http://schemas.microsoft.com/office/drawing/2014/main" id="{B33989B5-7D83-4BFB-BF65-77CDA2DC911E}"/>
              </a:ext>
            </a:extLst>
          </p:cNvPr>
          <p:cNvSpPr txBox="1"/>
          <p:nvPr/>
        </p:nvSpPr>
        <p:spPr>
          <a:xfrm>
            <a:off x="4104314" y="6276758"/>
            <a:ext cx="6094602" cy="400110"/>
          </a:xfrm>
          <a:prstGeom prst="rect">
            <a:avLst/>
          </a:prstGeom>
          <a:noFill/>
        </p:spPr>
        <p:txBody>
          <a:bodyPr wrap="square">
            <a:spAutoFit/>
          </a:bodyPr>
          <a:lstStyle/>
          <a:p>
            <a:r>
              <a:rPr lang="cs-CZ" sz="1000" dirty="0">
                <a:latin typeface="+mn-lt"/>
              </a:rPr>
              <a:t>JRC (2014): </a:t>
            </a:r>
            <a:r>
              <a:rPr lang="cs-CZ" sz="1000" dirty="0" err="1">
                <a:latin typeface="+mn-lt"/>
              </a:rPr>
              <a:t>Progress</a:t>
            </a:r>
            <a:r>
              <a:rPr lang="cs-CZ" sz="1000" dirty="0">
                <a:latin typeface="+mn-lt"/>
              </a:rPr>
              <a:t> in Management </a:t>
            </a:r>
            <a:r>
              <a:rPr lang="cs-CZ" sz="1000" dirty="0" err="1">
                <a:latin typeface="+mn-lt"/>
              </a:rPr>
              <a:t>of</a:t>
            </a:r>
            <a:r>
              <a:rPr lang="cs-CZ" sz="1000" dirty="0">
                <a:latin typeface="+mn-lt"/>
              </a:rPr>
              <a:t> </a:t>
            </a:r>
            <a:r>
              <a:rPr lang="cs-CZ" sz="1000" dirty="0" err="1">
                <a:latin typeface="+mn-lt"/>
              </a:rPr>
              <a:t>Contaminated</a:t>
            </a:r>
            <a:r>
              <a:rPr lang="cs-CZ" sz="1000" dirty="0">
                <a:latin typeface="+mn-lt"/>
              </a:rPr>
              <a:t> </a:t>
            </a:r>
            <a:r>
              <a:rPr lang="cs-CZ" sz="1000" dirty="0" err="1">
                <a:latin typeface="+mn-lt"/>
              </a:rPr>
              <a:t>Sites</a:t>
            </a:r>
            <a:r>
              <a:rPr lang="cs-CZ" sz="1000" dirty="0">
                <a:latin typeface="+mn-lt"/>
              </a:rPr>
              <a:t> in </a:t>
            </a:r>
            <a:r>
              <a:rPr lang="cs-CZ" sz="1000" dirty="0" err="1">
                <a:latin typeface="+mn-lt"/>
              </a:rPr>
              <a:t>Europe</a:t>
            </a:r>
            <a:r>
              <a:rPr lang="cs-CZ" sz="1000" dirty="0">
                <a:latin typeface="+mn-lt"/>
              </a:rPr>
              <a:t>. </a:t>
            </a:r>
            <a:r>
              <a:rPr lang="cs-CZ" sz="1000" dirty="0">
                <a:latin typeface="+mn-lt"/>
                <a:hlinkClick r:id="rId3"/>
              </a:rPr>
              <a:t>http://publications.jrc.ec.europa.eu/repository/bitstream/JRC85913/lbna26376enn.pdf</a:t>
            </a:r>
            <a:endParaRPr lang="cs-CZ" sz="1000" dirty="0">
              <a:latin typeface="+mn-lt"/>
            </a:endParaRPr>
          </a:p>
        </p:txBody>
      </p:sp>
      <p:pic>
        <p:nvPicPr>
          <p:cNvPr id="9" name="Obrázek 10" descr="csi015-fig06-july07.eps.75dpi.gif">
            <a:extLst>
              <a:ext uri="{FF2B5EF4-FFF2-40B4-BE49-F238E27FC236}">
                <a16:creationId xmlns:a16="http://schemas.microsoft.com/office/drawing/2014/main" id="{3295C555-7D4F-43F3-9803-703909425CB0}"/>
              </a:ext>
            </a:extLst>
          </p:cNvPr>
          <p:cNvPicPr/>
          <p:nvPr/>
        </p:nvPicPr>
        <p:blipFill>
          <a:blip r:embed="rId4" cstate="print"/>
          <a:stretch>
            <a:fillRect/>
          </a:stretch>
        </p:blipFill>
        <p:spPr>
          <a:xfrm>
            <a:off x="408964" y="1209566"/>
            <a:ext cx="5010323" cy="4924426"/>
          </a:xfrm>
          <a:prstGeom prst="rect">
            <a:avLst/>
          </a:prstGeom>
        </p:spPr>
      </p:pic>
      <p:sp>
        <p:nvSpPr>
          <p:cNvPr id="10" name="Rectangle 2">
            <a:extLst>
              <a:ext uri="{FF2B5EF4-FFF2-40B4-BE49-F238E27FC236}">
                <a16:creationId xmlns:a16="http://schemas.microsoft.com/office/drawing/2014/main" id="{D1D9FAB3-895F-452D-96CA-0376709D2F3C}"/>
              </a:ext>
            </a:extLst>
          </p:cNvPr>
          <p:cNvSpPr>
            <a:spLocks noGrp="1" noChangeArrowheads="1"/>
          </p:cNvSpPr>
          <p:nvPr>
            <p:ph type="title"/>
          </p:nvPr>
        </p:nvSpPr>
        <p:spPr>
          <a:xfrm>
            <a:off x="704850" y="330200"/>
            <a:ext cx="10810875" cy="736600"/>
          </a:xfrm>
        </p:spPr>
        <p:txBody>
          <a:bodyPr/>
          <a:lstStyle/>
          <a:p>
            <a:pPr eaLnBrk="1" hangingPunct="1">
              <a:defRPr/>
            </a:pPr>
            <a:r>
              <a:rPr lang="cs-CZ" dirty="0"/>
              <a:t>Hlavní vstupy kontaminantů do půdy</a:t>
            </a:r>
          </a:p>
        </p:txBody>
      </p:sp>
    </p:spTree>
    <p:extLst>
      <p:ext uri="{BB962C8B-B14F-4D97-AF65-F5344CB8AC3E}">
        <p14:creationId xmlns:p14="http://schemas.microsoft.com/office/powerpoint/2010/main" val="87628958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p:txBody>
          <a:bodyPr/>
          <a:lstStyle/>
          <a:p>
            <a:pPr eaLnBrk="1" hangingPunct="1">
              <a:defRPr/>
            </a:pPr>
            <a:r>
              <a:rPr lang="cs-CZ"/>
              <a:t>Půdní kontaminace, polutanty</a:t>
            </a:r>
          </a:p>
        </p:txBody>
      </p:sp>
      <p:sp>
        <p:nvSpPr>
          <p:cNvPr id="877571" name="Rectangle 3"/>
          <p:cNvSpPr>
            <a:spLocks noGrp="1" noChangeArrowheads="1"/>
          </p:cNvSpPr>
          <p:nvPr>
            <p:ph idx="1"/>
          </p:nvPr>
        </p:nvSpPr>
        <p:spPr/>
        <p:txBody>
          <a:bodyPr/>
          <a:lstStyle/>
          <a:p>
            <a:pPr eaLnBrk="1" hangingPunct="1">
              <a:defRPr/>
            </a:pPr>
            <a:r>
              <a:rPr lang="cs-CZ" sz="1600" dirty="0"/>
              <a:t>Plyny (SO</a:t>
            </a:r>
            <a:r>
              <a:rPr lang="cs-CZ" sz="1600" baseline="-25000" dirty="0"/>
              <a:t>2</a:t>
            </a:r>
            <a:r>
              <a:rPr lang="cs-CZ" sz="1600" dirty="0"/>
              <a:t>, </a:t>
            </a:r>
            <a:r>
              <a:rPr lang="cs-CZ" sz="1600" dirty="0" err="1"/>
              <a:t>NO</a:t>
            </a:r>
            <a:r>
              <a:rPr lang="cs-CZ" sz="1600" baseline="-25000" dirty="0" err="1"/>
              <a:t>x</a:t>
            </a:r>
            <a:r>
              <a:rPr lang="cs-CZ" sz="1600" dirty="0"/>
              <a:t>, O</a:t>
            </a:r>
            <a:r>
              <a:rPr lang="cs-CZ" sz="1600" baseline="-25000" dirty="0"/>
              <a:t>3</a:t>
            </a:r>
            <a:r>
              <a:rPr lang="cs-CZ" sz="1600" dirty="0"/>
              <a:t> …, </a:t>
            </a:r>
            <a:r>
              <a:rPr lang="cs-CZ" sz="1600" dirty="0" err="1"/>
              <a:t>VOCs</a:t>
            </a:r>
            <a:r>
              <a:rPr lang="cs-CZ" sz="1600" dirty="0"/>
              <a:t>)</a:t>
            </a:r>
          </a:p>
          <a:p>
            <a:pPr eaLnBrk="1" hangingPunct="1">
              <a:defRPr/>
            </a:pPr>
            <a:r>
              <a:rPr lang="cs-CZ" sz="1600" dirty="0"/>
              <a:t>Prach, saze, částice</a:t>
            </a:r>
          </a:p>
          <a:p>
            <a:pPr eaLnBrk="1" hangingPunct="1">
              <a:defRPr/>
            </a:pPr>
            <a:r>
              <a:rPr lang="cs-CZ" sz="1600" dirty="0"/>
              <a:t>Minerální sloučeniny N, P, S …</a:t>
            </a:r>
          </a:p>
          <a:p>
            <a:pPr eaLnBrk="1" hangingPunct="1">
              <a:defRPr/>
            </a:pPr>
            <a:r>
              <a:rPr lang="cs-CZ" sz="1600" dirty="0"/>
              <a:t>Těžké kovy, hliník a další kovy …</a:t>
            </a:r>
          </a:p>
          <a:p>
            <a:pPr eaLnBrk="1" hangingPunct="1">
              <a:defRPr/>
            </a:pPr>
            <a:r>
              <a:rPr lang="cs-CZ" sz="1600" dirty="0"/>
              <a:t>Organické sloučeniny (</a:t>
            </a:r>
            <a:r>
              <a:rPr lang="cs-CZ" sz="1600" dirty="0" err="1"/>
              <a:t>org</a:t>
            </a:r>
            <a:r>
              <a:rPr lang="cs-CZ" sz="1600" dirty="0"/>
              <a:t>. pesticidy, </a:t>
            </a:r>
            <a:br>
              <a:rPr lang="cs-CZ" sz="1600" dirty="0"/>
            </a:br>
            <a:r>
              <a:rPr lang="cs-CZ" sz="1600" dirty="0"/>
              <a:t>ropné látky, </a:t>
            </a:r>
            <a:r>
              <a:rPr lang="cs-CZ" sz="1600" dirty="0" err="1"/>
              <a:t>PCBs</a:t>
            </a:r>
            <a:r>
              <a:rPr lang="cs-CZ" sz="1600" dirty="0"/>
              <a:t>, </a:t>
            </a:r>
            <a:r>
              <a:rPr lang="cs-CZ" sz="1600" dirty="0" err="1"/>
              <a:t>PAHs</a:t>
            </a:r>
            <a:r>
              <a:rPr lang="cs-CZ" sz="1600" dirty="0"/>
              <a:t>, dioxiny ...)</a:t>
            </a:r>
          </a:p>
          <a:p>
            <a:pPr eaLnBrk="1" hangingPunct="1">
              <a:defRPr/>
            </a:pPr>
            <a:r>
              <a:rPr lang="cs-CZ" sz="1600" dirty="0"/>
              <a:t>Pesticidy (herbicidy, fungicidy, </a:t>
            </a:r>
            <a:br>
              <a:rPr lang="cs-CZ" sz="1600" dirty="0"/>
            </a:br>
            <a:r>
              <a:rPr lang="cs-CZ" sz="1600" dirty="0"/>
              <a:t>insekticidy, </a:t>
            </a:r>
            <a:r>
              <a:rPr lang="cs-CZ" sz="1600" dirty="0" err="1"/>
              <a:t>moluskocidy</a:t>
            </a:r>
            <a:r>
              <a:rPr lang="cs-CZ" sz="1600" dirty="0"/>
              <a:t> ...)</a:t>
            </a:r>
          </a:p>
          <a:p>
            <a:pPr eaLnBrk="1" hangingPunct="1">
              <a:defRPr/>
            </a:pPr>
            <a:r>
              <a:rPr lang="cs-CZ" sz="1600" dirty="0"/>
              <a:t>Meliorační hmoty, toxická rezidua hnojiv </a:t>
            </a:r>
          </a:p>
          <a:p>
            <a:pPr eaLnBrk="1" hangingPunct="1">
              <a:defRPr/>
            </a:pPr>
            <a:r>
              <a:rPr lang="cs-CZ" sz="1600" dirty="0"/>
              <a:t>Radionuklidy </a:t>
            </a:r>
          </a:p>
          <a:p>
            <a:pPr eaLnBrk="1" hangingPunct="1">
              <a:buFont typeface="Wingdings" pitchFamily="2" charset="2"/>
              <a:buNone/>
              <a:defRPr/>
            </a:pPr>
            <a:r>
              <a:rPr lang="cs-CZ" sz="1600" b="1" dirty="0">
                <a:solidFill>
                  <a:srgbClr val="FF0000"/>
                </a:solidFill>
              </a:rPr>
              <a:t>Za prioritní polutanty půd lze považovat </a:t>
            </a:r>
            <a:r>
              <a:rPr lang="cs-CZ" sz="1600" dirty="0"/>
              <a:t>(Van-Camp et al., 2004)</a:t>
            </a:r>
            <a:r>
              <a:rPr lang="cs-CZ" sz="1600" b="1" dirty="0">
                <a:solidFill>
                  <a:srgbClr val="FF0000"/>
                </a:solidFill>
              </a:rPr>
              <a:t>:</a:t>
            </a:r>
            <a:r>
              <a:rPr lang="cs-CZ" sz="1600" dirty="0"/>
              <a:t> </a:t>
            </a:r>
          </a:p>
          <a:p>
            <a:pPr eaLnBrk="1" hangingPunct="1">
              <a:buFont typeface="Wingdings" pitchFamily="2" charset="2"/>
              <a:buNone/>
              <a:defRPr/>
            </a:pPr>
            <a:r>
              <a:rPr lang="cs-CZ" sz="1600" dirty="0"/>
              <a:t>	kadmium, měď, </a:t>
            </a:r>
            <a:r>
              <a:rPr lang="cs-CZ" sz="1600" dirty="0" err="1"/>
              <a:t>olovo,zinek</a:t>
            </a:r>
            <a:r>
              <a:rPr lang="cs-CZ" sz="1600" dirty="0"/>
              <a:t>, rtuť, arsen, nikl, chrom, </a:t>
            </a:r>
            <a:br>
              <a:rPr lang="cs-CZ" sz="1600" dirty="0"/>
            </a:br>
            <a:r>
              <a:rPr lang="cs-CZ" sz="1600" dirty="0"/>
              <a:t>polycyklické aromatické uhlovodíky (</a:t>
            </a:r>
            <a:r>
              <a:rPr lang="cs-CZ" sz="1600" dirty="0" err="1"/>
              <a:t>PAHs</a:t>
            </a:r>
            <a:r>
              <a:rPr lang="cs-CZ" sz="1600" dirty="0"/>
              <a:t>), dioxiny, polychlorované bifenyly (</a:t>
            </a:r>
            <a:r>
              <a:rPr lang="cs-CZ" sz="1600" dirty="0" err="1"/>
              <a:t>PCBs</a:t>
            </a:r>
            <a:r>
              <a:rPr lang="cs-CZ" sz="1600" dirty="0"/>
              <a:t>), </a:t>
            </a:r>
            <a:r>
              <a:rPr lang="cs-CZ" sz="1600" dirty="0" err="1"/>
              <a:t>org</a:t>
            </a:r>
            <a:r>
              <a:rPr lang="cs-CZ" sz="1600" dirty="0"/>
              <a:t>. pesticidy jako HCB a DDT ...</a:t>
            </a:r>
          </a:p>
        </p:txBody>
      </p:sp>
      <p:pic>
        <p:nvPicPr>
          <p:cNvPr id="6" name="Obrázek 5">
            <a:extLst>
              <a:ext uri="{FF2B5EF4-FFF2-40B4-BE49-F238E27FC236}">
                <a16:creationId xmlns:a16="http://schemas.microsoft.com/office/drawing/2014/main" id="{DC1D756D-0457-465A-9E6D-444313D12DD9}"/>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146538" y="689618"/>
            <a:ext cx="3436403" cy="3569330"/>
          </a:xfrm>
          <a:prstGeom prst="rect">
            <a:avLst/>
          </a:prstGeom>
        </p:spPr>
      </p:pic>
      <p:sp>
        <p:nvSpPr>
          <p:cNvPr id="8" name="TextovéPole 7">
            <a:extLst>
              <a:ext uri="{FF2B5EF4-FFF2-40B4-BE49-F238E27FC236}">
                <a16:creationId xmlns:a16="http://schemas.microsoft.com/office/drawing/2014/main" id="{8AA20DFD-98DC-4F16-A55A-F8D2E133A221}"/>
              </a:ext>
            </a:extLst>
          </p:cNvPr>
          <p:cNvSpPr txBox="1"/>
          <p:nvPr/>
        </p:nvSpPr>
        <p:spPr>
          <a:xfrm>
            <a:off x="4423094" y="6060045"/>
            <a:ext cx="7768905" cy="707886"/>
          </a:xfrm>
          <a:prstGeom prst="rect">
            <a:avLst/>
          </a:prstGeom>
          <a:noFill/>
        </p:spPr>
        <p:txBody>
          <a:bodyPr wrap="square">
            <a:spAutoFit/>
          </a:bodyPr>
          <a:lstStyle/>
          <a:p>
            <a:pPr eaLnBrk="1" hangingPunct="1"/>
            <a:r>
              <a:rPr lang="en-US" sz="1000" dirty="0"/>
              <a:t>Van-Camp, L., </a:t>
            </a:r>
            <a:r>
              <a:rPr lang="en-US" sz="1000" dirty="0" err="1"/>
              <a:t>Bujarrabal</a:t>
            </a:r>
            <a:r>
              <a:rPr lang="en-US" sz="1000" dirty="0"/>
              <a:t>, B., Gentile, A-R., Jones, R.J.A., </a:t>
            </a:r>
            <a:r>
              <a:rPr lang="en-US" sz="1000" dirty="0" err="1"/>
              <a:t>Montanarella</a:t>
            </a:r>
            <a:r>
              <a:rPr lang="en-US" sz="1000" dirty="0"/>
              <a:t>, L., </a:t>
            </a:r>
            <a:r>
              <a:rPr lang="en-US" sz="1000" dirty="0" err="1"/>
              <a:t>Olazabal</a:t>
            </a:r>
            <a:r>
              <a:rPr lang="en-US" sz="1000" dirty="0"/>
              <a:t>, C., </a:t>
            </a:r>
            <a:r>
              <a:rPr lang="en-US" sz="1000" dirty="0" err="1"/>
              <a:t>Selvaradjou</a:t>
            </a:r>
            <a:r>
              <a:rPr lang="en-US" sz="1000" dirty="0"/>
              <a:t>, S.K. (2004): Reports of the Technical Working Groups Established under the Thematic Strategy for Soil Protection. Volume V – Monitoring. EUR 21319 EN/5, 872 pp. Office for Official Publications of the European Communities, Luxembourg.</a:t>
            </a:r>
            <a:r>
              <a:rPr lang="cs-CZ" sz="1000" dirty="0"/>
              <a:t> </a:t>
            </a:r>
            <a:r>
              <a:rPr lang="cs-CZ" sz="1000" dirty="0">
                <a:hlinkClick r:id="rId4"/>
              </a:rPr>
              <a:t>https://ec.europa.eu/jrc/en/publication/eur-scientific-and-technical-research-reports/reports-technical-working-groups-established-under-thematic-strategy-soil-protection-vol-v</a:t>
            </a:r>
            <a:r>
              <a:rPr lang="cs-CZ" sz="1000" dirty="0"/>
              <a:t> </a:t>
            </a:r>
            <a:endParaRPr lang="en-US" sz="1000" dirty="0"/>
          </a:p>
        </p:txBody>
      </p:sp>
    </p:spTree>
    <p:extLst>
      <p:ext uri="{BB962C8B-B14F-4D97-AF65-F5344CB8AC3E}">
        <p14:creationId xmlns:p14="http://schemas.microsoft.com/office/powerpoint/2010/main" val="296166122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Důsledky kontaminace půd</a:t>
            </a:r>
          </a:p>
        </p:txBody>
      </p:sp>
      <p:sp>
        <p:nvSpPr>
          <p:cNvPr id="3" name="Zástupný symbol pro obsah 2"/>
          <p:cNvSpPr>
            <a:spLocks noGrp="1"/>
          </p:cNvSpPr>
          <p:nvPr>
            <p:ph idx="1"/>
          </p:nvPr>
        </p:nvSpPr>
        <p:spPr/>
        <p:txBody>
          <a:bodyPr/>
          <a:lstStyle/>
          <a:p>
            <a:pPr marL="0" indent="0" algn="just">
              <a:spcBef>
                <a:spcPts val="600"/>
              </a:spcBef>
              <a:spcAft>
                <a:spcPts val="600"/>
              </a:spcAft>
              <a:buNone/>
            </a:pPr>
            <a:r>
              <a:rPr lang="cs-CZ" sz="2000" dirty="0">
                <a:effectLst/>
                <a:latin typeface="+mn-lt"/>
                <a:ea typeface="Times New Roman" panose="02020603050405020304" pitchFamily="18" charset="0"/>
                <a:cs typeface="Times New Roman" panose="02020603050405020304" pitchFamily="18" charset="0"/>
              </a:rPr>
              <a:t>negativní důsledky (řada z nich nepřímé) pro kvalitu půdy jako takové (funkce půdy, její ekosystémové služby), kvalitu okolního prostředí, zdraví rostlin, živočichů: </a:t>
            </a:r>
          </a:p>
          <a:p>
            <a:pPr marL="342900" indent="-342900" algn="just">
              <a:spcBef>
                <a:spcPts val="600"/>
              </a:spcBef>
              <a:buFont typeface="+mj-lt"/>
              <a:buAutoNum type="arabicPeriod"/>
            </a:pPr>
            <a:r>
              <a:rPr lang="cs-CZ" sz="1800" b="1" dirty="0">
                <a:effectLst/>
                <a:latin typeface="+mn-lt"/>
                <a:ea typeface="Times New Roman" panose="02020603050405020304" pitchFamily="18" charset="0"/>
                <a:cs typeface="Times New Roman" panose="02020603050405020304" pitchFamily="18" charset="0"/>
              </a:rPr>
              <a:t>Kontaminace půd ohrožuje toxicitou půdní organismy</a:t>
            </a:r>
            <a:r>
              <a:rPr lang="cs-CZ" sz="1800" dirty="0">
                <a:effectLst/>
                <a:latin typeface="+mn-lt"/>
                <a:ea typeface="Times New Roman" panose="02020603050405020304" pitchFamily="18" charset="0"/>
                <a:cs typeface="Times New Roman" panose="02020603050405020304" pitchFamily="18" charset="0"/>
              </a:rPr>
              <a:t>, což vede ke </a:t>
            </a:r>
            <a:r>
              <a:rPr lang="cs-CZ" sz="1800" b="1" dirty="0">
                <a:effectLst/>
                <a:latin typeface="+mn-lt"/>
                <a:ea typeface="Times New Roman" panose="02020603050405020304" pitchFamily="18" charset="0"/>
                <a:cs typeface="Times New Roman" panose="02020603050405020304" pitchFamily="18" charset="0"/>
              </a:rPr>
              <a:t>ztrátě funkcí půdy a biodiverzity</a:t>
            </a:r>
            <a:r>
              <a:rPr lang="cs-CZ" sz="1800" dirty="0">
                <a:effectLst/>
                <a:latin typeface="+mn-lt"/>
                <a:ea typeface="Times New Roman" panose="02020603050405020304" pitchFamily="18" charset="0"/>
                <a:cs typeface="Times New Roman" panose="02020603050405020304" pitchFamily="18" charset="0"/>
              </a:rPr>
              <a:t> a konečném důsledku ke ztrátě půdní úrodnosti a omezení využití půdy. </a:t>
            </a:r>
          </a:p>
          <a:p>
            <a:pPr marL="342900" indent="-342900" algn="just">
              <a:buFont typeface="+mj-lt"/>
              <a:buAutoNum type="arabicPeriod"/>
            </a:pPr>
            <a:r>
              <a:rPr lang="cs-CZ" sz="1800" dirty="0">
                <a:effectLst/>
                <a:latin typeface="+mn-lt"/>
                <a:ea typeface="Times New Roman" panose="02020603050405020304" pitchFamily="18" charset="0"/>
                <a:cs typeface="Times New Roman" panose="02020603050405020304" pitchFamily="18" charset="0"/>
              </a:rPr>
              <a:t>Toxické </a:t>
            </a:r>
            <a:r>
              <a:rPr lang="cs-CZ" sz="1800" b="1" dirty="0">
                <a:effectLst/>
                <a:latin typeface="+mn-lt"/>
                <a:ea typeface="Times New Roman" panose="02020603050405020304" pitchFamily="18" charset="0"/>
                <a:cs typeface="Times New Roman" panose="02020603050405020304" pitchFamily="18" charset="0"/>
              </a:rPr>
              <a:t>působení půdních kontaminantů na rostliny</a:t>
            </a:r>
            <a:r>
              <a:rPr lang="cs-CZ" sz="1800" dirty="0">
                <a:effectLst/>
                <a:latin typeface="+mn-lt"/>
                <a:ea typeface="Times New Roman" panose="02020603050405020304" pitchFamily="18" charset="0"/>
                <a:cs typeface="Times New Roman" panose="02020603050405020304" pitchFamily="18" charset="0"/>
              </a:rPr>
              <a:t> způsobuje inhibici růstu rostlin, vedoucí ke snížení výnosů u zemědělských plodin. V závažnějších případech může dojít i k absenci rostlinného pokryvu s následky zvýšené eroze a dalšího šíření kontaminantů do prostředí. </a:t>
            </a:r>
          </a:p>
          <a:p>
            <a:pPr marL="342900" indent="-342900" algn="just">
              <a:buFont typeface="+mj-lt"/>
              <a:buAutoNum type="arabicPeriod"/>
            </a:pPr>
            <a:r>
              <a:rPr lang="cs-CZ" sz="1800" dirty="0">
                <a:effectLst/>
                <a:latin typeface="+mn-lt"/>
                <a:ea typeface="Times New Roman" panose="02020603050405020304" pitchFamily="18" charset="0"/>
                <a:cs typeface="Times New Roman" panose="02020603050405020304" pitchFamily="18" charset="0"/>
              </a:rPr>
              <a:t>I v případě malého ovlivnění rostlin je neopomenutelný </a:t>
            </a:r>
            <a:r>
              <a:rPr lang="cs-CZ" sz="1800" b="1" dirty="0">
                <a:effectLst/>
                <a:latin typeface="+mn-lt"/>
                <a:ea typeface="Times New Roman" panose="02020603050405020304" pitchFamily="18" charset="0"/>
                <a:cs typeface="Times New Roman" panose="02020603050405020304" pitchFamily="18" charset="0"/>
              </a:rPr>
              <a:t>přestup kontaminantů potravními řetězci</a:t>
            </a:r>
            <a:r>
              <a:rPr lang="cs-CZ" sz="1800" dirty="0">
                <a:effectLst/>
                <a:latin typeface="+mn-lt"/>
                <a:ea typeface="Times New Roman" panose="02020603050405020304" pitchFamily="18" charset="0"/>
                <a:cs typeface="Times New Roman" panose="02020603050405020304" pitchFamily="18" charset="0"/>
              </a:rPr>
              <a:t> (půda–rostlina–člověk či půda–rostlina–zvíře–člověk) s možným zvyšováním koncentrací (</a:t>
            </a:r>
            <a:r>
              <a:rPr lang="cs-CZ" sz="1800" dirty="0" err="1">
                <a:effectLst/>
                <a:latin typeface="+mn-lt"/>
                <a:ea typeface="Times New Roman" panose="02020603050405020304" pitchFamily="18" charset="0"/>
                <a:cs typeface="Times New Roman" panose="02020603050405020304" pitchFamily="18" charset="0"/>
              </a:rPr>
              <a:t>bioobohacování</a:t>
            </a:r>
            <a:r>
              <a:rPr lang="cs-CZ" sz="1800" dirty="0">
                <a:effectLst/>
                <a:latin typeface="+mn-lt"/>
                <a:ea typeface="Times New Roman" panose="02020603050405020304" pitchFamily="18" charset="0"/>
                <a:cs typeface="Times New Roman" panose="02020603050405020304" pitchFamily="18" charset="0"/>
              </a:rPr>
              <a:t>) a ohrožením vrcholových článků potravních řetězců včetně zdraví lidí. Kumulace v plodinách vede také k poklesu kvality primární produkce. </a:t>
            </a:r>
          </a:p>
          <a:p>
            <a:pPr marL="342900" indent="-342900" algn="just">
              <a:buFont typeface="+mj-lt"/>
              <a:buAutoNum type="arabicPeriod"/>
            </a:pPr>
            <a:r>
              <a:rPr lang="cs-CZ" sz="1800" b="1" dirty="0">
                <a:effectLst/>
                <a:latin typeface="+mn-lt"/>
                <a:ea typeface="Times New Roman" panose="02020603050405020304" pitchFamily="18" charset="0"/>
                <a:cs typeface="Times New Roman" panose="02020603050405020304" pitchFamily="18" charset="0"/>
              </a:rPr>
              <a:t>Působení kontaminantů na živočichy</a:t>
            </a:r>
            <a:r>
              <a:rPr lang="cs-CZ" sz="1800" dirty="0">
                <a:effectLst/>
                <a:latin typeface="+mn-lt"/>
                <a:ea typeface="Times New Roman" panose="02020603050405020304" pitchFamily="18" charset="0"/>
                <a:cs typeface="Times New Roman" panose="02020603050405020304" pitchFamily="18" charset="0"/>
              </a:rPr>
              <a:t> včetně člověka může vyústit v projevy akutní nebo chronické toxicity – vážné zdravotní poruchy, trvalé poškození, ztráta reprodukce, úmrtí, karcinogeneze, mutace. Dlouhodobá expozice může vést k závažným </a:t>
            </a:r>
            <a:r>
              <a:rPr lang="cs-CZ" sz="1800" b="1" dirty="0">
                <a:effectLst/>
                <a:latin typeface="+mn-lt"/>
                <a:ea typeface="Times New Roman" panose="02020603050405020304" pitchFamily="18" charset="0"/>
                <a:cs typeface="Times New Roman" panose="02020603050405020304" pitchFamily="18" charset="0"/>
              </a:rPr>
              <a:t>zdravotním problémům</a:t>
            </a:r>
            <a:r>
              <a:rPr lang="cs-CZ" sz="1800" dirty="0">
                <a:effectLst/>
                <a:latin typeface="+mn-lt"/>
                <a:ea typeface="Times New Roman" panose="02020603050405020304" pitchFamily="18" charset="0"/>
                <a:cs typeface="Times New Roman" panose="02020603050405020304" pitchFamily="18" charset="0"/>
              </a:rPr>
              <a:t>, vyplývajícím z chronické toxicity těchto látek. Akutní toxicitu nelze vzhledem k charakteru zátěže zemědělsky využívaných půd předpokládat.</a:t>
            </a:r>
          </a:p>
        </p:txBody>
      </p:sp>
    </p:spTree>
    <p:extLst>
      <p:ext uri="{BB962C8B-B14F-4D97-AF65-F5344CB8AC3E}">
        <p14:creationId xmlns:p14="http://schemas.microsoft.com/office/powerpoint/2010/main" val="154859675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Důsledky kontaminace půd</a:t>
            </a:r>
          </a:p>
        </p:txBody>
      </p:sp>
      <p:sp>
        <p:nvSpPr>
          <p:cNvPr id="3" name="Zástupný symbol pro obsah 2"/>
          <p:cNvSpPr>
            <a:spLocks noGrp="1"/>
          </p:cNvSpPr>
          <p:nvPr>
            <p:ph idx="1"/>
          </p:nvPr>
        </p:nvSpPr>
        <p:spPr/>
        <p:txBody>
          <a:bodyPr/>
          <a:lstStyle/>
          <a:p>
            <a:pPr marL="0" indent="0" algn="just">
              <a:spcBef>
                <a:spcPts val="600"/>
              </a:spcBef>
              <a:spcAft>
                <a:spcPts val="600"/>
              </a:spcAft>
              <a:buNone/>
            </a:pPr>
            <a:r>
              <a:rPr lang="cs-CZ" sz="2000" dirty="0">
                <a:effectLst/>
                <a:latin typeface="+mn-lt"/>
                <a:ea typeface="Times New Roman" panose="02020603050405020304" pitchFamily="18" charset="0"/>
                <a:cs typeface="Times New Roman" panose="02020603050405020304" pitchFamily="18" charset="0"/>
              </a:rPr>
              <a:t>negativní důsledky (řada z nich nepřímé) pro kvalitu půdy jako takové (funkce půdy, její ekosystémové služby), kvalitu okolního prostředí, zdraví rostlin, živočichů: </a:t>
            </a:r>
          </a:p>
          <a:p>
            <a:pPr marL="342900" indent="-342900" algn="just">
              <a:buFont typeface="+mj-lt"/>
              <a:buAutoNum type="arabicPeriod" startAt="5"/>
            </a:pPr>
            <a:r>
              <a:rPr lang="cs-CZ" sz="1800" b="1" dirty="0">
                <a:effectLst/>
                <a:latin typeface="+mn-lt"/>
                <a:ea typeface="Times New Roman" panose="02020603050405020304" pitchFamily="18" charset="0"/>
                <a:cs typeface="Times New Roman" panose="02020603050405020304" pitchFamily="18" charset="0"/>
              </a:rPr>
              <a:t>Kontaminace okolního prostředí</a:t>
            </a:r>
            <a:r>
              <a:rPr lang="cs-CZ" sz="1800" dirty="0">
                <a:effectLst/>
                <a:latin typeface="+mn-lt"/>
                <a:ea typeface="Times New Roman" panose="02020603050405020304" pitchFamily="18" charset="0"/>
                <a:cs typeface="Times New Roman" panose="02020603050405020304" pitchFamily="18" charset="0"/>
              </a:rPr>
              <a:t> – podzemní a povrchové vody </a:t>
            </a:r>
            <a:r>
              <a:rPr lang="cs-CZ" sz="1800" dirty="0" err="1">
                <a:effectLst/>
                <a:latin typeface="+mn-lt"/>
                <a:ea typeface="Times New Roman" panose="02020603050405020304" pitchFamily="18" charset="0"/>
                <a:cs typeface="Times New Roman" panose="02020603050405020304" pitchFamily="18" charset="0"/>
              </a:rPr>
              <a:t>vody</a:t>
            </a:r>
            <a:r>
              <a:rPr lang="cs-CZ" sz="1800" dirty="0">
                <a:effectLst/>
                <a:latin typeface="+mn-lt"/>
                <a:ea typeface="Times New Roman" panose="02020603050405020304" pitchFamily="18" charset="0"/>
                <a:cs typeface="Times New Roman" panose="02020603050405020304" pitchFamily="18" charset="0"/>
              </a:rPr>
              <a:t> a ovzduší.</a:t>
            </a:r>
          </a:p>
          <a:p>
            <a:pPr marL="342900" indent="-342900" algn="just">
              <a:buFont typeface="+mj-lt"/>
              <a:buAutoNum type="arabicPeriod" startAt="5"/>
            </a:pPr>
            <a:r>
              <a:rPr lang="cs-CZ" sz="1800" b="1" dirty="0">
                <a:effectLst/>
                <a:latin typeface="+mn-lt"/>
                <a:ea typeface="Times New Roman" panose="02020603050405020304" pitchFamily="18" charset="0"/>
                <a:cs typeface="Times New Roman" panose="02020603050405020304" pitchFamily="18" charset="0"/>
              </a:rPr>
              <a:t>Ovlivnění půdního chemismu </a:t>
            </a:r>
            <a:r>
              <a:rPr lang="cs-CZ" sz="1800" dirty="0">
                <a:effectLst/>
                <a:latin typeface="+mn-lt"/>
                <a:ea typeface="Times New Roman" panose="02020603050405020304" pitchFamily="18" charset="0"/>
                <a:cs typeface="Times New Roman" panose="02020603050405020304" pitchFamily="18" charset="0"/>
              </a:rPr>
              <a:t>– poškození sorpčního komplexu půd, narušení primární půdní struktury</a:t>
            </a:r>
          </a:p>
          <a:p>
            <a:pPr marL="342900" indent="-342900" algn="just">
              <a:buFont typeface="+mj-lt"/>
              <a:buAutoNum type="arabicPeriod" startAt="5"/>
            </a:pPr>
            <a:r>
              <a:rPr lang="cs-CZ" sz="1800" b="1" dirty="0">
                <a:effectLst/>
                <a:latin typeface="+mn-lt"/>
                <a:ea typeface="Times New Roman" panose="02020603050405020304" pitchFamily="18" charset="0"/>
                <a:cs typeface="Times New Roman" panose="02020603050405020304" pitchFamily="18" charset="0"/>
              </a:rPr>
              <a:t>Ekonomické a hospodářské důsledky </a:t>
            </a:r>
            <a:r>
              <a:rPr lang="cs-CZ" sz="1800" dirty="0">
                <a:effectLst/>
                <a:latin typeface="+mn-lt"/>
                <a:ea typeface="Times New Roman" panose="02020603050405020304" pitchFamily="18" charset="0"/>
                <a:cs typeface="Times New Roman" panose="02020603050405020304" pitchFamily="18" charset="0"/>
              </a:rPr>
              <a:t>– výdaje spojené s průzkumem a </a:t>
            </a:r>
            <a:r>
              <a:rPr lang="cs-CZ" sz="1800" dirty="0" err="1">
                <a:effectLst/>
                <a:latin typeface="+mn-lt"/>
                <a:ea typeface="Times New Roman" panose="02020603050405020304" pitchFamily="18" charset="0"/>
                <a:cs typeface="Times New Roman" panose="02020603050405020304" pitchFamily="18" charset="0"/>
              </a:rPr>
              <a:t>remediací</a:t>
            </a:r>
            <a:r>
              <a:rPr lang="cs-CZ" sz="1800" dirty="0">
                <a:effectLst/>
                <a:latin typeface="+mn-lt"/>
                <a:ea typeface="Times New Roman" panose="02020603050405020304" pitchFamily="18" charset="0"/>
                <a:cs typeface="Times New Roman" panose="02020603050405020304" pitchFamily="18" charset="0"/>
              </a:rPr>
              <a:t> kontaminovaných ploch, s opatřeními minimalizující negativní vlivy, pokles ceny pozemků, ztráta úrodné půdy, zvýšené náklady na úpravu vody, koroze materiálů v půdě</a:t>
            </a:r>
          </a:p>
        </p:txBody>
      </p:sp>
    </p:spTree>
    <p:extLst>
      <p:ext uri="{BB962C8B-B14F-4D97-AF65-F5344CB8AC3E}">
        <p14:creationId xmlns:p14="http://schemas.microsoft.com/office/powerpoint/2010/main" val="415934129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060829" y="822811"/>
            <a:ext cx="3675699" cy="3613045"/>
          </a:xfrm>
          <a:prstGeom prst="ellipse">
            <a:avLst/>
          </a:prstGeom>
          <a:ln w="9525">
            <a:solidFill>
              <a:srgbClr val="000000"/>
            </a:solidFill>
            <a:miter lim="800000"/>
            <a:headEnd/>
            <a:tailEnd/>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dirty="0"/>
              <a:t>Důsledky kontaminace půd</a:t>
            </a:r>
            <a:endParaRPr lang="en-US" noProof="0" dirty="0"/>
          </a:p>
        </p:txBody>
      </p:sp>
      <p:sp>
        <p:nvSpPr>
          <p:cNvPr id="3" name="Zástupný symbol pro číslo snímku 2"/>
          <p:cNvSpPr>
            <a:spLocks noGrp="1"/>
          </p:cNvSpPr>
          <p:nvPr>
            <p:ph type="sldNum" sz="quarter" idx="10"/>
          </p:nvPr>
        </p:nvSpPr>
        <p:spPr/>
        <p:txBody>
          <a:bodyPr/>
          <a:lstStyle/>
          <a:p>
            <a:pPr>
              <a:defRPr/>
            </a:pPr>
            <a:fld id="{302A8C87-9433-4066-B5F4-E02E473807D3}" type="slidenum">
              <a:rPr lang="cs-CZ" altLang="cs-CZ" smtClean="0"/>
              <a:pPr>
                <a:defRPr/>
              </a:pPr>
              <a:t>74</a:t>
            </a:fld>
            <a:endParaRPr lang="cs-CZ" altLang="cs-CZ"/>
          </a:p>
        </p:txBody>
      </p:sp>
      <p:pic>
        <p:nvPicPr>
          <p:cNvPr id="6" name="Obrázek 3"/>
          <p:cNvPicPr>
            <a:picLocks noChangeAspect="1"/>
          </p:cNvPicPr>
          <p:nvPr/>
        </p:nvPicPr>
        <p:blipFill rotWithShape="1">
          <a:blip r:embed="rId4" cstate="screen">
            <a:extLst>
              <a:ext uri="{28A0092B-C50C-407E-A947-70E740481C1C}">
                <a14:useLocalDpi xmlns:a14="http://schemas.microsoft.com/office/drawing/2010/main"/>
              </a:ext>
            </a:extLst>
          </a:blip>
          <a:srcRect l="2812" t="4797" r="3635" b="5643"/>
          <a:stretch/>
        </p:blipFill>
        <p:spPr bwMode="auto">
          <a:xfrm>
            <a:off x="6771081" y="4152575"/>
            <a:ext cx="5281644" cy="262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0" y="3789682"/>
            <a:ext cx="4844713" cy="306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Šipka doprava 10"/>
          <p:cNvSpPr/>
          <p:nvPr/>
        </p:nvSpPr>
        <p:spPr bwMode="auto">
          <a:xfrm rot="10994631">
            <a:off x="5141442" y="5490356"/>
            <a:ext cx="1068333" cy="540069"/>
          </a:xfrm>
          <a:prstGeom prst="right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cs-CZ" sz="1800">
              <a:latin typeface="Arial" panose="020B0604020202020204" pitchFamily="34" charset="0"/>
            </a:endParaRPr>
          </a:p>
        </p:txBody>
      </p:sp>
      <p:sp>
        <p:nvSpPr>
          <p:cNvPr id="12" name="Šipka doprava 11"/>
          <p:cNvSpPr/>
          <p:nvPr/>
        </p:nvSpPr>
        <p:spPr bwMode="auto">
          <a:xfrm rot="1308242">
            <a:off x="7720348" y="3176955"/>
            <a:ext cx="1375063" cy="540069"/>
          </a:xfrm>
          <a:prstGeom prst="right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cs-CZ" sz="1800">
              <a:latin typeface="Arial" panose="020B0604020202020204" pitchFamily="34" charset="0"/>
            </a:endParaRPr>
          </a:p>
        </p:txBody>
      </p:sp>
      <p:sp>
        <p:nvSpPr>
          <p:cNvPr id="13" name="Šipka doprava 12"/>
          <p:cNvSpPr/>
          <p:nvPr/>
        </p:nvSpPr>
        <p:spPr bwMode="auto">
          <a:xfrm rot="7554165">
            <a:off x="2695138" y="2787167"/>
            <a:ext cx="1264160" cy="540069"/>
          </a:xfrm>
          <a:prstGeom prst="right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cs-CZ" sz="1800">
              <a:latin typeface="Arial" panose="020B0604020202020204" pitchFamily="34" charset="0"/>
            </a:endParaRPr>
          </a:p>
        </p:txBody>
      </p:sp>
      <p:sp>
        <p:nvSpPr>
          <p:cNvPr id="15" name="TextovéPole 14"/>
          <p:cNvSpPr txBox="1"/>
          <p:nvPr/>
        </p:nvSpPr>
        <p:spPr>
          <a:xfrm>
            <a:off x="1550999" y="6485327"/>
            <a:ext cx="370862"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16</a:t>
            </a:r>
            <a:r>
              <a:rPr lang="en-US" sz="1400" dirty="0">
                <a:latin typeface="+mn-lt"/>
              </a:rPr>
              <a:t>]</a:t>
            </a:r>
            <a:endParaRPr lang="en-GB" sz="1400" dirty="0">
              <a:latin typeface="+mn-lt"/>
            </a:endParaRPr>
          </a:p>
        </p:txBody>
      </p:sp>
      <p:sp>
        <p:nvSpPr>
          <p:cNvPr id="18" name="TextovéPole 17">
            <a:extLst>
              <a:ext uri="{FF2B5EF4-FFF2-40B4-BE49-F238E27FC236}">
                <a16:creationId xmlns:a16="http://schemas.microsoft.com/office/drawing/2014/main" id="{48ED54C3-397F-4752-BBDF-1339CF31C703}"/>
              </a:ext>
            </a:extLst>
          </p:cNvPr>
          <p:cNvSpPr txBox="1"/>
          <p:nvPr/>
        </p:nvSpPr>
        <p:spPr>
          <a:xfrm>
            <a:off x="162046" y="1820109"/>
            <a:ext cx="3898783" cy="830997"/>
          </a:xfrm>
          <a:prstGeom prst="rect">
            <a:avLst/>
          </a:prstGeom>
          <a:noFill/>
        </p:spPr>
        <p:txBody>
          <a:bodyPr wrap="square">
            <a:spAutoFit/>
          </a:bodyPr>
          <a:lstStyle/>
          <a:p>
            <a:r>
              <a:rPr lang="cs-CZ" sz="1200" dirty="0">
                <a:latin typeface="+mn-lt"/>
              </a:rPr>
              <a:t>FAO (2018): </a:t>
            </a:r>
            <a:r>
              <a:rPr lang="en-US" sz="1200" dirty="0">
                <a:latin typeface="+mn-lt"/>
              </a:rPr>
              <a:t>Soil Pollution: a hidden reality</a:t>
            </a:r>
            <a:r>
              <a:rPr lang="cs-CZ" sz="1200" dirty="0">
                <a:latin typeface="+mn-lt"/>
              </a:rPr>
              <a:t>. </a:t>
            </a:r>
            <a:r>
              <a:rPr lang="cs-CZ" sz="1200" dirty="0">
                <a:latin typeface="+mn-lt"/>
                <a:hlinkClick r:id="rId6"/>
              </a:rPr>
              <a:t>http://www.fao.org/global-soil-partnership/resources/highlights/detail/en/c/1127426/</a:t>
            </a:r>
            <a:r>
              <a:rPr lang="cs-CZ" sz="1200" dirty="0">
                <a:latin typeface="+mn-lt"/>
              </a:rPr>
              <a:t> </a:t>
            </a:r>
          </a:p>
          <a:p>
            <a:endParaRPr lang="cs-CZ" sz="1200" dirty="0">
              <a:latin typeface="+mn-lt"/>
            </a:endParaRPr>
          </a:p>
        </p:txBody>
      </p:sp>
    </p:spTree>
    <p:extLst>
      <p:ext uri="{BB962C8B-B14F-4D97-AF65-F5344CB8AC3E}">
        <p14:creationId xmlns:p14="http://schemas.microsoft.com/office/powerpoint/2010/main" val="77827924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56C4DF-A8C0-4538-9D26-B10CBF4E03EB}"/>
              </a:ext>
            </a:extLst>
          </p:cNvPr>
          <p:cNvSpPr>
            <a:spLocks noGrp="1"/>
          </p:cNvSpPr>
          <p:nvPr>
            <p:ph type="title"/>
          </p:nvPr>
        </p:nvSpPr>
        <p:spPr/>
        <p:txBody>
          <a:bodyPr/>
          <a:lstStyle/>
          <a:p>
            <a:r>
              <a:rPr lang="cs-CZ" dirty="0"/>
              <a:t>Dopady – nepřímé na lidské zdraví</a:t>
            </a:r>
          </a:p>
        </p:txBody>
      </p:sp>
      <p:sp>
        <p:nvSpPr>
          <p:cNvPr id="4" name="Zástupný symbol pro číslo snímku 3">
            <a:extLst>
              <a:ext uri="{FF2B5EF4-FFF2-40B4-BE49-F238E27FC236}">
                <a16:creationId xmlns:a16="http://schemas.microsoft.com/office/drawing/2014/main" id="{8A8B4940-9859-4167-9D88-FFAC53779723}"/>
              </a:ext>
            </a:extLst>
          </p:cNvPr>
          <p:cNvSpPr>
            <a:spLocks noGrp="1"/>
          </p:cNvSpPr>
          <p:nvPr>
            <p:ph type="sldNum" sz="quarter" idx="10"/>
          </p:nvPr>
        </p:nvSpPr>
        <p:spPr/>
        <p:txBody>
          <a:bodyPr/>
          <a:lstStyle/>
          <a:p>
            <a:pPr>
              <a:defRPr/>
            </a:pPr>
            <a:fld id="{4E12630B-17A9-44AC-A5BE-0FEBEDB0B5E8}" type="slidenum">
              <a:rPr lang="cs-CZ" altLang="cs-CZ" noProof="0" smtClean="0"/>
              <a:pPr>
                <a:defRPr/>
              </a:pPr>
              <a:t>75</a:t>
            </a:fld>
            <a:endParaRPr lang="cs-CZ" altLang="cs-CZ" noProof="0" dirty="0"/>
          </a:p>
        </p:txBody>
      </p:sp>
      <p:sp>
        <p:nvSpPr>
          <p:cNvPr id="6" name="TextovéPole 5">
            <a:extLst>
              <a:ext uri="{FF2B5EF4-FFF2-40B4-BE49-F238E27FC236}">
                <a16:creationId xmlns:a16="http://schemas.microsoft.com/office/drawing/2014/main" id="{7FBDB56F-CEF3-418B-AC28-86B9891725CC}"/>
              </a:ext>
            </a:extLst>
          </p:cNvPr>
          <p:cNvSpPr txBox="1"/>
          <p:nvPr/>
        </p:nvSpPr>
        <p:spPr>
          <a:xfrm>
            <a:off x="3831331" y="6371980"/>
            <a:ext cx="6093068" cy="461665"/>
          </a:xfrm>
          <a:prstGeom prst="rect">
            <a:avLst/>
          </a:prstGeom>
          <a:noFill/>
        </p:spPr>
        <p:txBody>
          <a:bodyPr wrap="square">
            <a:spAutoFit/>
          </a:bodyPr>
          <a:lstStyle/>
          <a:p>
            <a:r>
              <a:rPr lang="en-US" sz="1200" dirty="0"/>
              <a:t>Wall</a:t>
            </a:r>
            <a:r>
              <a:rPr lang="cs-CZ" sz="1200" dirty="0"/>
              <a:t> </a:t>
            </a:r>
            <a:r>
              <a:rPr lang="en-US" sz="1200" dirty="0"/>
              <a:t>D.</a:t>
            </a:r>
            <a:r>
              <a:rPr lang="cs-CZ" sz="1200" dirty="0"/>
              <a:t> et al. (2015): </a:t>
            </a:r>
            <a:r>
              <a:rPr lang="en-US" sz="1200" dirty="0"/>
              <a:t>Soil biodiversity and human health. Nature 528, 69–76. </a:t>
            </a:r>
            <a:r>
              <a:rPr lang="en-US" sz="1200" dirty="0">
                <a:hlinkClick r:id="rId2"/>
              </a:rPr>
              <a:t>https://doi.org/10.1038/nature15744</a:t>
            </a:r>
            <a:r>
              <a:rPr lang="cs-CZ" sz="1200" dirty="0"/>
              <a:t> </a:t>
            </a:r>
            <a:endParaRPr lang="de-DE" sz="1200" dirty="0"/>
          </a:p>
        </p:txBody>
      </p:sp>
      <p:pic>
        <p:nvPicPr>
          <p:cNvPr id="8" name="Obrázek 7">
            <a:extLst>
              <a:ext uri="{FF2B5EF4-FFF2-40B4-BE49-F238E27FC236}">
                <a16:creationId xmlns:a16="http://schemas.microsoft.com/office/drawing/2014/main" id="{3C5EB914-7AD1-412B-8310-9F942FA7AA28}"/>
              </a:ext>
            </a:extLst>
          </p:cNvPr>
          <p:cNvPicPr>
            <a:picLocks noChangeAspect="1"/>
          </p:cNvPicPr>
          <p:nvPr/>
        </p:nvPicPr>
        <p:blipFill>
          <a:blip r:embed="rId3"/>
          <a:stretch>
            <a:fillRect/>
          </a:stretch>
        </p:blipFill>
        <p:spPr>
          <a:xfrm>
            <a:off x="3366834" y="1298952"/>
            <a:ext cx="8825166" cy="4991889"/>
          </a:xfrm>
          <a:prstGeom prst="rect">
            <a:avLst/>
          </a:prstGeom>
        </p:spPr>
      </p:pic>
      <p:pic>
        <p:nvPicPr>
          <p:cNvPr id="10" name="Obrázek 9">
            <a:extLst>
              <a:ext uri="{FF2B5EF4-FFF2-40B4-BE49-F238E27FC236}">
                <a16:creationId xmlns:a16="http://schemas.microsoft.com/office/drawing/2014/main" id="{F5355D77-286F-4DAC-843C-67813AE94974}"/>
              </a:ext>
            </a:extLst>
          </p:cNvPr>
          <p:cNvPicPr>
            <a:picLocks noChangeAspect="1"/>
          </p:cNvPicPr>
          <p:nvPr/>
        </p:nvPicPr>
        <p:blipFill>
          <a:blip r:embed="rId4"/>
          <a:stretch>
            <a:fillRect/>
          </a:stretch>
        </p:blipFill>
        <p:spPr>
          <a:xfrm>
            <a:off x="28575" y="1409819"/>
            <a:ext cx="3970867" cy="4038361"/>
          </a:xfrm>
          <a:prstGeom prst="rect">
            <a:avLst/>
          </a:prstGeom>
        </p:spPr>
      </p:pic>
    </p:spTree>
    <p:extLst>
      <p:ext uri="{BB962C8B-B14F-4D97-AF65-F5344CB8AC3E}">
        <p14:creationId xmlns:p14="http://schemas.microsoft.com/office/powerpoint/2010/main" val="50084173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0BB609-9455-4431-9A3D-F03CEC609136}"/>
              </a:ext>
            </a:extLst>
          </p:cNvPr>
          <p:cNvSpPr>
            <a:spLocks noGrp="1"/>
          </p:cNvSpPr>
          <p:nvPr>
            <p:ph type="title"/>
          </p:nvPr>
        </p:nvSpPr>
        <p:spPr/>
        <p:txBody>
          <a:bodyPr/>
          <a:lstStyle/>
          <a:p>
            <a:r>
              <a:rPr lang="cs-CZ" dirty="0"/>
              <a:t>Dopady kontaminace</a:t>
            </a:r>
          </a:p>
        </p:txBody>
      </p:sp>
      <p:sp>
        <p:nvSpPr>
          <p:cNvPr id="3" name="Zástupný obsah 2">
            <a:extLst>
              <a:ext uri="{FF2B5EF4-FFF2-40B4-BE49-F238E27FC236}">
                <a16:creationId xmlns:a16="http://schemas.microsoft.com/office/drawing/2014/main" id="{6969958F-9BF0-4FBF-BFF5-E53E59625361}"/>
              </a:ext>
            </a:extLst>
          </p:cNvPr>
          <p:cNvSpPr>
            <a:spLocks noGrp="1"/>
          </p:cNvSpPr>
          <p:nvPr>
            <p:ph idx="1"/>
          </p:nvPr>
        </p:nvSpPr>
        <p:spPr/>
        <p:txBody>
          <a:bodyPr/>
          <a:lstStyle/>
          <a:p>
            <a:r>
              <a:rPr lang="cs-CZ" dirty="0"/>
              <a:t>pesticidy a veterinární ATB</a:t>
            </a:r>
          </a:p>
        </p:txBody>
      </p:sp>
      <p:sp>
        <p:nvSpPr>
          <p:cNvPr id="4" name="Zástupný symbol pro číslo snímku 3">
            <a:extLst>
              <a:ext uri="{FF2B5EF4-FFF2-40B4-BE49-F238E27FC236}">
                <a16:creationId xmlns:a16="http://schemas.microsoft.com/office/drawing/2014/main" id="{2DA8BEBD-A2FC-4F09-BD4B-190C25549C60}"/>
              </a:ext>
            </a:extLst>
          </p:cNvPr>
          <p:cNvSpPr>
            <a:spLocks noGrp="1"/>
          </p:cNvSpPr>
          <p:nvPr>
            <p:ph type="sldNum" sz="quarter" idx="10"/>
          </p:nvPr>
        </p:nvSpPr>
        <p:spPr/>
        <p:txBody>
          <a:bodyPr/>
          <a:lstStyle/>
          <a:p>
            <a:pPr>
              <a:defRPr/>
            </a:pPr>
            <a:fld id="{4E12630B-17A9-44AC-A5BE-0FEBEDB0B5E8}" type="slidenum">
              <a:rPr lang="cs-CZ" altLang="cs-CZ" noProof="0" smtClean="0"/>
              <a:pPr>
                <a:defRPr/>
              </a:pPr>
              <a:t>76</a:t>
            </a:fld>
            <a:endParaRPr lang="cs-CZ" altLang="cs-CZ" noProof="0" dirty="0"/>
          </a:p>
        </p:txBody>
      </p:sp>
      <p:pic>
        <p:nvPicPr>
          <p:cNvPr id="6" name="Obrázek 5">
            <a:extLst>
              <a:ext uri="{FF2B5EF4-FFF2-40B4-BE49-F238E27FC236}">
                <a16:creationId xmlns:a16="http://schemas.microsoft.com/office/drawing/2014/main" id="{E9F7AE0E-3AF7-4412-A318-F3490D0EB98A}"/>
              </a:ext>
            </a:extLst>
          </p:cNvPr>
          <p:cNvPicPr>
            <a:picLocks noChangeAspect="1"/>
          </p:cNvPicPr>
          <p:nvPr/>
        </p:nvPicPr>
        <p:blipFill>
          <a:blip r:embed="rId2"/>
          <a:stretch>
            <a:fillRect/>
          </a:stretch>
        </p:blipFill>
        <p:spPr>
          <a:xfrm>
            <a:off x="6110287" y="0"/>
            <a:ext cx="5424630" cy="6858000"/>
          </a:xfrm>
          <a:prstGeom prst="rect">
            <a:avLst/>
          </a:prstGeom>
        </p:spPr>
      </p:pic>
      <p:sp>
        <p:nvSpPr>
          <p:cNvPr id="8" name="TextovéPole 7">
            <a:extLst>
              <a:ext uri="{FF2B5EF4-FFF2-40B4-BE49-F238E27FC236}">
                <a16:creationId xmlns:a16="http://schemas.microsoft.com/office/drawing/2014/main" id="{BEC2DDEA-D883-4931-8B80-F08AD250BFB2}"/>
              </a:ext>
            </a:extLst>
          </p:cNvPr>
          <p:cNvSpPr txBox="1"/>
          <p:nvPr/>
        </p:nvSpPr>
        <p:spPr>
          <a:xfrm>
            <a:off x="1547945" y="2011236"/>
            <a:ext cx="4512997" cy="646331"/>
          </a:xfrm>
          <a:prstGeom prst="rect">
            <a:avLst/>
          </a:prstGeom>
          <a:noFill/>
        </p:spPr>
        <p:txBody>
          <a:bodyPr wrap="square">
            <a:spAutoFit/>
          </a:bodyPr>
          <a:lstStyle/>
          <a:p>
            <a:r>
              <a:rPr lang="cs-CZ" sz="1200" dirty="0">
                <a:latin typeface="+mn-lt"/>
              </a:rPr>
              <a:t>Šimek (2020(: Bez půdy to nepůjde. ISBN 978-80-86668-59-8 </a:t>
            </a:r>
            <a:r>
              <a:rPr lang="cs-CZ" sz="1200" dirty="0">
                <a:latin typeface="+mn-lt"/>
                <a:hlinkClick r:id="rId3"/>
              </a:rPr>
              <a:t>https://www.bc.cas.cz/Cds/Download/?filename=8135_FINALNI_Brozura_Bez_pudy_to_nepujde_WEB</a:t>
            </a:r>
            <a:r>
              <a:rPr lang="cs-CZ" sz="1200" dirty="0">
                <a:latin typeface="+mn-lt"/>
              </a:rPr>
              <a:t> </a:t>
            </a:r>
          </a:p>
        </p:txBody>
      </p:sp>
      <p:sp>
        <p:nvSpPr>
          <p:cNvPr id="9" name="TextovéPole 8">
            <a:extLst>
              <a:ext uri="{FF2B5EF4-FFF2-40B4-BE49-F238E27FC236}">
                <a16:creationId xmlns:a16="http://schemas.microsoft.com/office/drawing/2014/main" id="{A85C8164-7D3B-429B-994E-C58AA77CF9FA}"/>
              </a:ext>
            </a:extLst>
          </p:cNvPr>
          <p:cNvSpPr txBox="1"/>
          <p:nvPr/>
        </p:nvSpPr>
        <p:spPr>
          <a:xfrm>
            <a:off x="316225" y="4790896"/>
            <a:ext cx="5651329"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noProof="0" dirty="0"/>
              <a:t>each year 700 000 deaths due</a:t>
            </a:r>
            <a:r>
              <a:rPr lang="en-US" baseline="0" noProof="0" dirty="0"/>
              <a:t> to ATB resistant bacteria; these bacteria will kill more people than cancer up to 2050</a:t>
            </a:r>
          </a:p>
        </p:txBody>
      </p:sp>
    </p:spTree>
    <p:extLst>
      <p:ext uri="{BB962C8B-B14F-4D97-AF65-F5344CB8AC3E}">
        <p14:creationId xmlns:p14="http://schemas.microsoft.com/office/powerpoint/2010/main" val="253115547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7C50223-D5E4-4E0B-9561-4336AB1CEAC5}"/>
              </a:ext>
            </a:extLst>
          </p:cNvPr>
          <p:cNvSpPr>
            <a:spLocks noGrp="1"/>
          </p:cNvSpPr>
          <p:nvPr>
            <p:ph type="title"/>
          </p:nvPr>
        </p:nvSpPr>
        <p:spPr>
          <a:xfrm>
            <a:off x="455750" y="1809796"/>
            <a:ext cx="11361600" cy="1171580"/>
          </a:xfrm>
        </p:spPr>
        <p:txBody>
          <a:bodyPr/>
          <a:lstStyle/>
          <a:p>
            <a:r>
              <a:rPr lang="cs-CZ" sz="3200" dirty="0"/>
              <a:t>Hlavní typy kontaminantů (těžké kovy, </a:t>
            </a:r>
            <a:r>
              <a:rPr lang="cs-CZ" sz="3200" dirty="0" err="1"/>
              <a:t>POPs</a:t>
            </a:r>
            <a:r>
              <a:rPr lang="cs-CZ" sz="3200" dirty="0"/>
              <a:t>, pesticidy, další polutanty) jejich zdroje, základní informace o osudu polutantů v půdě, </a:t>
            </a:r>
            <a:r>
              <a:rPr lang="cs-CZ" sz="3200" dirty="0" err="1"/>
              <a:t>biodostupnost</a:t>
            </a:r>
            <a:r>
              <a:rPr lang="cs-CZ" sz="3200" dirty="0"/>
              <a:t> a její role v rizicích kontaminace</a:t>
            </a:r>
          </a:p>
        </p:txBody>
      </p:sp>
      <p:sp>
        <p:nvSpPr>
          <p:cNvPr id="4" name="Zástupný symbol pro číslo snímku 3">
            <a:extLst>
              <a:ext uri="{FF2B5EF4-FFF2-40B4-BE49-F238E27FC236}">
                <a16:creationId xmlns:a16="http://schemas.microsoft.com/office/drawing/2014/main" id="{18AD2820-43A4-4610-97B9-76CBC4516587}"/>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77</a:t>
            </a:fld>
            <a:endParaRPr lang="cs-CZ" altLang="cs-CZ" noProof="0" dirty="0"/>
          </a:p>
        </p:txBody>
      </p:sp>
    </p:spTree>
    <p:extLst>
      <p:ext uri="{BB962C8B-B14F-4D97-AF65-F5344CB8AC3E}">
        <p14:creationId xmlns:p14="http://schemas.microsoft.com/office/powerpoint/2010/main" val="33026206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22E061-5021-456D-916E-ACF9D8326A40}"/>
              </a:ext>
            </a:extLst>
          </p:cNvPr>
          <p:cNvSpPr>
            <a:spLocks noGrp="1"/>
          </p:cNvSpPr>
          <p:nvPr>
            <p:ph type="title"/>
          </p:nvPr>
        </p:nvSpPr>
        <p:spPr/>
        <p:txBody>
          <a:bodyPr/>
          <a:lstStyle/>
          <a:p>
            <a:r>
              <a:rPr lang="cs-CZ" dirty="0"/>
              <a:t>Viz další kurzy</a:t>
            </a:r>
          </a:p>
        </p:txBody>
      </p:sp>
      <p:sp>
        <p:nvSpPr>
          <p:cNvPr id="3" name="Zástupný obsah 2">
            <a:extLst>
              <a:ext uri="{FF2B5EF4-FFF2-40B4-BE49-F238E27FC236}">
                <a16:creationId xmlns:a16="http://schemas.microsoft.com/office/drawing/2014/main" id="{22A93E56-40F1-4AFF-B4C9-C9D05F2193BF}"/>
              </a:ext>
            </a:extLst>
          </p:cNvPr>
          <p:cNvSpPr>
            <a:spLocks noGrp="1"/>
          </p:cNvSpPr>
          <p:nvPr>
            <p:ph idx="1"/>
          </p:nvPr>
        </p:nvSpPr>
        <p:spPr/>
        <p:txBody>
          <a:bodyPr/>
          <a:lstStyle/>
          <a:p>
            <a:pPr marL="0" indent="0">
              <a:buNone/>
            </a:pPr>
            <a:r>
              <a:rPr lang="cs-CZ" b="1" dirty="0"/>
              <a:t>E1220 </a:t>
            </a:r>
            <a:r>
              <a:rPr lang="cs-CZ" b="1" dirty="0" err="1"/>
              <a:t>Environmental</a:t>
            </a:r>
            <a:r>
              <a:rPr lang="cs-CZ" b="1" dirty="0"/>
              <a:t> </a:t>
            </a:r>
            <a:r>
              <a:rPr lang="cs-CZ" b="1" dirty="0" err="1"/>
              <a:t>Pollutants</a:t>
            </a:r>
            <a:endParaRPr lang="cs-CZ" b="1" dirty="0"/>
          </a:p>
          <a:p>
            <a:r>
              <a:rPr lang="cs-CZ" dirty="0">
                <a:hlinkClick r:id="rId2"/>
              </a:rPr>
              <a:t>https://is.muni.cz/predmet/1431/E1220?lang=cs</a:t>
            </a:r>
            <a:endParaRPr lang="cs-CZ" dirty="0"/>
          </a:p>
          <a:p>
            <a:endParaRPr lang="cs-CZ" dirty="0"/>
          </a:p>
          <a:p>
            <a:pPr marL="0" indent="0">
              <a:buNone/>
            </a:pPr>
            <a:r>
              <a:rPr lang="pt-BR" b="1" dirty="0"/>
              <a:t>E6050 Osud tox látek v ŽP</a:t>
            </a:r>
          </a:p>
          <a:p>
            <a:r>
              <a:rPr lang="cs-CZ" dirty="0">
                <a:hlinkClick r:id="rId3"/>
              </a:rPr>
              <a:t>https://is.muni.cz/predmet/1431/E6050?lang=cs</a:t>
            </a:r>
            <a:r>
              <a:rPr lang="cs-CZ" dirty="0"/>
              <a:t> </a:t>
            </a:r>
          </a:p>
          <a:p>
            <a:endParaRPr lang="cs-CZ" dirty="0"/>
          </a:p>
        </p:txBody>
      </p:sp>
      <p:sp>
        <p:nvSpPr>
          <p:cNvPr id="4" name="Zástupný symbol pro číslo snímku 3">
            <a:extLst>
              <a:ext uri="{FF2B5EF4-FFF2-40B4-BE49-F238E27FC236}">
                <a16:creationId xmlns:a16="http://schemas.microsoft.com/office/drawing/2014/main" id="{3233B3BB-88CB-4D02-8183-83D556196455}"/>
              </a:ext>
            </a:extLst>
          </p:cNvPr>
          <p:cNvSpPr>
            <a:spLocks noGrp="1"/>
          </p:cNvSpPr>
          <p:nvPr>
            <p:ph type="sldNum" sz="quarter" idx="10"/>
          </p:nvPr>
        </p:nvSpPr>
        <p:spPr/>
        <p:txBody>
          <a:bodyPr/>
          <a:lstStyle/>
          <a:p>
            <a:pPr>
              <a:defRPr/>
            </a:pPr>
            <a:fld id="{4E12630B-17A9-44AC-A5BE-0FEBEDB0B5E8}" type="slidenum">
              <a:rPr lang="cs-CZ" altLang="cs-CZ" noProof="0" smtClean="0"/>
              <a:pPr>
                <a:defRPr/>
              </a:pPr>
              <a:t>78</a:t>
            </a:fld>
            <a:endParaRPr lang="cs-CZ" altLang="cs-CZ" noProof="0" dirty="0"/>
          </a:p>
        </p:txBody>
      </p:sp>
    </p:spTree>
    <p:extLst>
      <p:ext uri="{BB962C8B-B14F-4D97-AF65-F5344CB8AC3E}">
        <p14:creationId xmlns:p14="http://schemas.microsoft.com/office/powerpoint/2010/main" val="92888358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0C9618-0094-4577-BDBD-9FD3BCB52F6A}"/>
              </a:ext>
            </a:extLst>
          </p:cNvPr>
          <p:cNvSpPr>
            <a:spLocks noGrp="1"/>
          </p:cNvSpPr>
          <p:nvPr>
            <p:ph type="title"/>
          </p:nvPr>
        </p:nvSpPr>
        <p:spPr/>
        <p:txBody>
          <a:bodyPr/>
          <a:lstStyle/>
          <a:p>
            <a:r>
              <a:rPr lang="cs-CZ" dirty="0"/>
              <a:t>Místo závěru</a:t>
            </a:r>
          </a:p>
        </p:txBody>
      </p:sp>
      <p:sp>
        <p:nvSpPr>
          <p:cNvPr id="3" name="Zástupný obsah 2">
            <a:extLst>
              <a:ext uri="{FF2B5EF4-FFF2-40B4-BE49-F238E27FC236}">
                <a16:creationId xmlns:a16="http://schemas.microsoft.com/office/drawing/2014/main" id="{F25F1A6D-C30D-44EA-9E7F-A5C4F3EB56B3}"/>
              </a:ext>
            </a:extLst>
          </p:cNvPr>
          <p:cNvSpPr>
            <a:spLocks noGrp="1"/>
          </p:cNvSpPr>
          <p:nvPr>
            <p:ph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79</a:t>
            </a:fld>
            <a:endParaRPr lang="cs-CZ" altLang="cs-CZ" noProof="0" dirty="0"/>
          </a:p>
        </p:txBody>
      </p:sp>
      <p:sp>
        <p:nvSpPr>
          <p:cNvPr id="8" name="TextovéPole 7">
            <a:extLst>
              <a:ext uri="{FF2B5EF4-FFF2-40B4-BE49-F238E27FC236}">
                <a16:creationId xmlns:a16="http://schemas.microsoft.com/office/drawing/2014/main" id="{36D336EB-CF21-41E0-8DDC-B2F799F61550}"/>
              </a:ext>
            </a:extLst>
          </p:cNvPr>
          <p:cNvSpPr txBox="1"/>
          <p:nvPr/>
        </p:nvSpPr>
        <p:spPr>
          <a:xfrm rot="16200000">
            <a:off x="8932995" y="3866251"/>
            <a:ext cx="5042237" cy="430887"/>
          </a:xfrm>
          <a:prstGeom prst="rect">
            <a:avLst/>
          </a:prstGeom>
          <a:noFill/>
        </p:spPr>
        <p:txBody>
          <a:bodyPr wrap="square">
            <a:spAutoFit/>
          </a:bodyPr>
          <a:lstStyle/>
          <a:p>
            <a:r>
              <a:rPr lang="cs-CZ" sz="1100" dirty="0" err="1">
                <a:latin typeface="+mn-lt"/>
              </a:rPr>
              <a:t>Glopolis</a:t>
            </a:r>
            <a:r>
              <a:rPr lang="cs-CZ" sz="1100" dirty="0">
                <a:latin typeface="+mn-lt"/>
              </a:rPr>
              <a:t> (2018): Atlas půdy. ISBN 978-80-88289-07-4. </a:t>
            </a:r>
            <a:r>
              <a:rPr lang="cs-CZ" sz="1100" dirty="0">
                <a:latin typeface="+mn-lt"/>
                <a:hlinkClick r:id="rId2"/>
              </a:rPr>
              <a:t>https://www.glopolis.org/publikace/atlas-pudy/</a:t>
            </a:r>
            <a:r>
              <a:rPr lang="cs-CZ" sz="1100" dirty="0">
                <a:latin typeface="+mn-lt"/>
              </a:rPr>
              <a:t> </a:t>
            </a:r>
          </a:p>
        </p:txBody>
      </p:sp>
      <p:pic>
        <p:nvPicPr>
          <p:cNvPr id="10" name="Obrázek 9">
            <a:extLst>
              <a:ext uri="{FF2B5EF4-FFF2-40B4-BE49-F238E27FC236}">
                <a16:creationId xmlns:a16="http://schemas.microsoft.com/office/drawing/2014/main" id="{984A65E2-3519-4B21-A5C1-27215933551B}"/>
              </a:ext>
            </a:extLst>
          </p:cNvPr>
          <p:cNvPicPr>
            <a:picLocks noChangeAspect="1"/>
          </p:cNvPicPr>
          <p:nvPr/>
        </p:nvPicPr>
        <p:blipFill rotWithShape="1">
          <a:blip r:embed="rId3"/>
          <a:srcRect l="9741" t="10642" b="15834"/>
          <a:stretch/>
        </p:blipFill>
        <p:spPr>
          <a:xfrm>
            <a:off x="736263" y="1066799"/>
            <a:ext cx="4993418" cy="5747908"/>
          </a:xfrm>
          <a:prstGeom prst="rect">
            <a:avLst/>
          </a:prstGeom>
        </p:spPr>
      </p:pic>
      <p:pic>
        <p:nvPicPr>
          <p:cNvPr id="12" name="Obrázek 11">
            <a:extLst>
              <a:ext uri="{FF2B5EF4-FFF2-40B4-BE49-F238E27FC236}">
                <a16:creationId xmlns:a16="http://schemas.microsoft.com/office/drawing/2014/main" id="{30B025D8-10B2-48BD-9809-BD4C3366A22A}"/>
              </a:ext>
            </a:extLst>
          </p:cNvPr>
          <p:cNvPicPr>
            <a:picLocks noChangeAspect="1"/>
          </p:cNvPicPr>
          <p:nvPr/>
        </p:nvPicPr>
        <p:blipFill rotWithShape="1">
          <a:blip r:embed="rId4"/>
          <a:srcRect t="10642" r="9741" b="15834"/>
          <a:stretch/>
        </p:blipFill>
        <p:spPr>
          <a:xfrm>
            <a:off x="5729681" y="1066799"/>
            <a:ext cx="4993418" cy="5747908"/>
          </a:xfrm>
          <a:prstGeom prst="rect">
            <a:avLst/>
          </a:prstGeom>
        </p:spPr>
      </p:pic>
    </p:spTree>
    <p:extLst>
      <p:ext uri="{BB962C8B-B14F-4D97-AF65-F5344CB8AC3E}">
        <p14:creationId xmlns:p14="http://schemas.microsoft.com/office/powerpoint/2010/main" val="212480753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Degradace půdy</a:t>
            </a:r>
          </a:p>
        </p:txBody>
      </p:sp>
      <p:sp>
        <p:nvSpPr>
          <p:cNvPr id="3" name="Zástupný symbol pro obsah 2"/>
          <p:cNvSpPr>
            <a:spLocks noGrp="1"/>
          </p:cNvSpPr>
          <p:nvPr>
            <p:ph idx="1"/>
          </p:nvPr>
        </p:nvSpPr>
        <p:spPr/>
        <p:txBody>
          <a:bodyPr/>
          <a:lstStyle/>
          <a:p>
            <a:r>
              <a:rPr lang="cs-CZ" b="1" dirty="0">
                <a:solidFill>
                  <a:srgbClr val="FF0000"/>
                </a:solidFill>
              </a:rPr>
              <a:t>= každé vratné nebo nevratné poškození kvality a zdraví půdy</a:t>
            </a:r>
          </a:p>
          <a:p>
            <a:r>
              <a:rPr lang="cs-CZ" dirty="0"/>
              <a:t>významovým opakem kvality/zdraví půdy, fungování půdy a jejího poskytování ekosystémových služeb </a:t>
            </a:r>
          </a:p>
          <a:p>
            <a:r>
              <a:rPr lang="cs-CZ" dirty="0"/>
              <a:t>vše co snižuje kvalitu/zdraví půd</a:t>
            </a:r>
          </a:p>
          <a:p>
            <a:r>
              <a:rPr lang="cs-CZ" dirty="0"/>
              <a:t>pokud půda neplní některou ze základních funkcí, došlo k její degradaci </a:t>
            </a:r>
          </a:p>
          <a:p>
            <a:endParaRPr lang="cs-CZ" dirty="0"/>
          </a:p>
          <a:p>
            <a:pPr marL="0" indent="0">
              <a:buNone/>
            </a:pPr>
            <a:r>
              <a:rPr lang="cs-CZ" dirty="0"/>
              <a:t>Mechanismy degradace:</a:t>
            </a:r>
          </a:p>
          <a:p>
            <a:pPr lvl="1"/>
            <a:r>
              <a:rPr lang="cs-CZ" dirty="0"/>
              <a:t>přirozené – půdotvorné procesy, pozvolné změny textury, vymývání látek, přesun koloidů v profilu, změny v množství a složení půdních mikroorganismů</a:t>
            </a:r>
          </a:p>
          <a:p>
            <a:pPr lvl="1"/>
            <a:r>
              <a:rPr lang="cs-CZ" dirty="0"/>
              <a:t>antropogenní – činností člověka</a:t>
            </a:r>
          </a:p>
        </p:txBody>
      </p:sp>
    </p:spTree>
    <p:extLst>
      <p:ext uri="{BB962C8B-B14F-4D97-AF65-F5344CB8AC3E}">
        <p14:creationId xmlns:p14="http://schemas.microsoft.com/office/powerpoint/2010/main" val="32091284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Obráze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2917" y="2681251"/>
            <a:ext cx="5706112" cy="30307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ázek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8125" y="108642"/>
            <a:ext cx="7243875" cy="6749358"/>
          </a:xfrm>
          <a:prstGeom prst="rect">
            <a:avLst/>
          </a:prstGeom>
          <a:ln>
            <a:noFill/>
          </a:ln>
          <a:effectLst>
            <a:softEdge rad="112500"/>
          </a:effectLst>
        </p:spPr>
      </p:pic>
      <p:sp>
        <p:nvSpPr>
          <p:cNvPr id="15" name="TextovéPole 14"/>
          <p:cNvSpPr txBox="1"/>
          <p:nvPr/>
        </p:nvSpPr>
        <p:spPr>
          <a:xfrm>
            <a:off x="7404263" y="6476813"/>
            <a:ext cx="878758" cy="288147"/>
          </a:xfrm>
          <a:prstGeom prst="rect">
            <a:avLst/>
          </a:prstGeom>
          <a:noFill/>
        </p:spPr>
        <p:txBody>
          <a:bodyPr wrap="none" lIns="36000" tIns="36000" rIns="36000" bIns="36000" rtlCol="0" anchor="ctr" anchorCtr="0">
            <a:spAutoFit/>
          </a:bodyPr>
          <a:lstStyle/>
          <a:p>
            <a:pPr algn="ctr"/>
            <a:r>
              <a:rPr lang="cs-CZ" sz="1400" dirty="0">
                <a:latin typeface="+mn-lt"/>
              </a:rPr>
              <a:t>FAO 2015</a:t>
            </a:r>
            <a:endParaRPr lang="en-US" sz="1400" dirty="0">
              <a:latin typeface="+mn-lt"/>
            </a:endParaRPr>
          </a:p>
        </p:txBody>
      </p:sp>
      <p:sp>
        <p:nvSpPr>
          <p:cNvPr id="4" name="Nadpis 3"/>
          <p:cNvSpPr>
            <a:spLocks noGrp="1"/>
          </p:cNvSpPr>
          <p:nvPr>
            <p:ph type="title"/>
          </p:nvPr>
        </p:nvSpPr>
        <p:spPr/>
        <p:txBody>
          <a:bodyPr/>
          <a:lstStyle/>
          <a:p>
            <a:r>
              <a:rPr lang="cs-CZ" dirty="0"/>
              <a:t>Degradace půdy</a:t>
            </a:r>
            <a:endParaRPr lang="en-US" dirty="0"/>
          </a:p>
        </p:txBody>
      </p:sp>
      <p:sp>
        <p:nvSpPr>
          <p:cNvPr id="6" name="Zástupný obsah 5">
            <a:extLst>
              <a:ext uri="{FF2B5EF4-FFF2-40B4-BE49-F238E27FC236}">
                <a16:creationId xmlns:a16="http://schemas.microsoft.com/office/drawing/2014/main" id="{918431B3-DA9E-4297-8271-F935202B414B}"/>
              </a:ext>
            </a:extLst>
          </p:cNvPr>
          <p:cNvSpPr>
            <a:spLocks noGrp="1"/>
          </p:cNvSpPr>
          <p:nvPr>
            <p:ph idx="1"/>
          </p:nvPr>
        </p:nvSpPr>
        <p:spPr>
          <a:xfrm>
            <a:off x="704850" y="1212782"/>
            <a:ext cx="4341283" cy="4778443"/>
          </a:xfrm>
        </p:spPr>
        <p:txBody>
          <a:bodyPr/>
          <a:lstStyle/>
          <a:p>
            <a:r>
              <a:rPr lang="cs-CZ" sz="1800" dirty="0"/>
              <a:t>až 23% půdy na světě je nějakým způsobem degradováno</a:t>
            </a:r>
          </a:p>
          <a:p>
            <a:r>
              <a:rPr lang="cs-CZ" sz="1800" dirty="0"/>
              <a:t>u zemědělské půdy je to až 40%</a:t>
            </a:r>
          </a:p>
          <a:p>
            <a:endParaRPr lang="cs-CZ" sz="1800" dirty="0"/>
          </a:p>
        </p:txBody>
      </p:sp>
      <p:sp>
        <p:nvSpPr>
          <p:cNvPr id="5" name="Zástupný symbol pro číslo snímku 4"/>
          <p:cNvSpPr>
            <a:spLocks noGrp="1"/>
          </p:cNvSpPr>
          <p:nvPr>
            <p:ph type="sldNum" sz="quarter" idx="10"/>
          </p:nvPr>
        </p:nvSpPr>
        <p:spPr/>
        <p:txBody>
          <a:bodyPr/>
          <a:lstStyle/>
          <a:p>
            <a:pPr>
              <a:defRPr/>
            </a:pPr>
            <a:fld id="{4E12630B-17A9-44AC-A5BE-0FEBEDB0B5E8}" type="slidenum">
              <a:rPr lang="cs-CZ" altLang="cs-CZ" smtClean="0"/>
              <a:pPr>
                <a:defRPr/>
              </a:pPr>
              <a:t>9</a:t>
            </a:fld>
            <a:endParaRPr lang="cs-CZ" altLang="cs-CZ"/>
          </a:p>
        </p:txBody>
      </p:sp>
      <p:sp>
        <p:nvSpPr>
          <p:cNvPr id="10" name="TextovéPole 9">
            <a:extLst>
              <a:ext uri="{FF2B5EF4-FFF2-40B4-BE49-F238E27FC236}">
                <a16:creationId xmlns:a16="http://schemas.microsoft.com/office/drawing/2014/main" id="{87B53D47-09A7-40E9-8B52-DAF7D223DCEE}"/>
              </a:ext>
            </a:extLst>
          </p:cNvPr>
          <p:cNvSpPr txBox="1"/>
          <p:nvPr/>
        </p:nvSpPr>
        <p:spPr>
          <a:xfrm>
            <a:off x="52917" y="5842275"/>
            <a:ext cx="4022481" cy="461665"/>
          </a:xfrm>
          <a:prstGeom prst="rect">
            <a:avLst/>
          </a:prstGeom>
          <a:noFill/>
        </p:spPr>
        <p:txBody>
          <a:bodyPr wrap="square">
            <a:spAutoFit/>
          </a:bodyPr>
          <a:lstStyle/>
          <a:p>
            <a:r>
              <a:rPr lang="cs-CZ" sz="1200" dirty="0" err="1"/>
              <a:t>Glopolis</a:t>
            </a:r>
            <a:r>
              <a:rPr lang="cs-CZ" sz="1200" dirty="0"/>
              <a:t> (2018): Atlas půdy. ISBN 978-80-88289-07-4. </a:t>
            </a:r>
            <a:r>
              <a:rPr lang="cs-CZ" sz="1200" dirty="0">
                <a:hlinkClick r:id="rId5"/>
              </a:rPr>
              <a:t>https://www.glopolis.org/publikace/atlas-pudy/</a:t>
            </a:r>
            <a:r>
              <a:rPr lang="cs-CZ" sz="1200" dirty="0"/>
              <a:t> </a:t>
            </a:r>
          </a:p>
        </p:txBody>
      </p:sp>
    </p:spTree>
    <p:extLst>
      <p:ext uri="{BB962C8B-B14F-4D97-AF65-F5344CB8AC3E}">
        <p14:creationId xmlns:p14="http://schemas.microsoft.com/office/powerpoint/2010/main" val="2927390041"/>
      </p:ext>
    </p:extLst>
  </p:cSld>
  <p:clrMapOvr>
    <a:masterClrMapping/>
  </p:clrMapOvr>
  <p:transition/>
</p:sld>
</file>

<file path=ppt/theme/theme1.xml><?xml version="1.0" encoding="utf-8"?>
<a:theme xmlns:a="http://schemas.openxmlformats.org/drawingml/2006/main" name="Presentation_MU_EN">
  <a:themeElements>
    <a:clrScheme name="Vlastní 1">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Vlastní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18224</TotalTime>
  <Words>5181</Words>
  <Application>Microsoft Office PowerPoint</Application>
  <PresentationFormat>Širokoúhlá obrazovka</PresentationFormat>
  <Paragraphs>440</Paragraphs>
  <Slides>79</Slides>
  <Notes>18</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79</vt:i4>
      </vt:variant>
    </vt:vector>
  </HeadingPairs>
  <TitlesOfParts>
    <vt:vector size="86" baseType="lpstr">
      <vt:lpstr>Arial</vt:lpstr>
      <vt:lpstr>Calibri</vt:lpstr>
      <vt:lpstr>Courier New</vt:lpstr>
      <vt:lpstr>Roboto-Light</vt:lpstr>
      <vt:lpstr>Tahoma</vt:lpstr>
      <vt:lpstr>Wingdings</vt:lpstr>
      <vt:lpstr>Presentation_MU_EN</vt:lpstr>
      <vt:lpstr>E5040 Složky ŽP a jejich kontaminace  Pedosféra = půda – část 2</vt:lpstr>
      <vt:lpstr>Obsah - 2</vt:lpstr>
      <vt:lpstr>Ohrožení půdy a její degradace, typy degradace, eroze, zábory, ztráta organické hmoty, kontaminace a další typy degradace </vt:lpstr>
      <vt:lpstr>Půda - neobnovitelný přírodní zdroj</vt:lpstr>
      <vt:lpstr>Prezentace aplikace PowerPoint</vt:lpstr>
      <vt:lpstr>Prezentace aplikace PowerPoint</vt:lpstr>
      <vt:lpstr>Degradace půdy</vt:lpstr>
      <vt:lpstr>Degradace půdy</vt:lpstr>
      <vt:lpstr>Degradace půdy</vt:lpstr>
      <vt:lpstr>Typy degradace půd</vt:lpstr>
      <vt:lpstr>Typy degradace půd</vt:lpstr>
      <vt:lpstr>Typy degradace půd</vt:lpstr>
      <vt:lpstr>Typy degradace půd</vt:lpstr>
      <vt:lpstr>Prezentace aplikace PowerPoint</vt:lpstr>
      <vt:lpstr>Eroze</vt:lpstr>
      <vt:lpstr>Eroze</vt:lpstr>
      <vt:lpstr>Eroze</vt:lpstr>
      <vt:lpstr>Zábory</vt:lpstr>
      <vt:lpstr>Zábory</vt:lpstr>
      <vt:lpstr>Zábory půd</vt:lpstr>
      <vt:lpstr>Odlesňování</vt:lpstr>
      <vt:lpstr>Intenzifikace zemědělství</vt:lpstr>
      <vt:lpstr>Prezentace aplikace PowerPoint</vt:lpstr>
      <vt:lpstr>Intenzifikace zemědělství</vt:lpstr>
      <vt:lpstr>Intenzifikace zemědělství</vt:lpstr>
      <vt:lpstr>Intenzifikace zemědělství</vt:lpstr>
      <vt:lpstr>Degradace půdy v EU</vt:lpstr>
      <vt:lpstr>Degradace půdy v ČR</vt:lpstr>
      <vt:lpstr>Plošné a ekonomické rozsahy degradace půd, food security/safety, prognózy</vt:lpstr>
      <vt:lpstr>Globální degradace půdy</vt:lpstr>
      <vt:lpstr>Globální degradace půdy</vt:lpstr>
      <vt:lpstr>Globální degradace půdy</vt:lpstr>
      <vt:lpstr>Globální degradace půdy</vt:lpstr>
      <vt:lpstr>Globální degradace půdy</vt:lpstr>
      <vt:lpstr>Food security</vt:lpstr>
      <vt:lpstr>Food security</vt:lpstr>
      <vt:lpstr>Food security</vt:lpstr>
      <vt:lpstr>Food security</vt:lpstr>
      <vt:lpstr>Food safety</vt:lpstr>
      <vt:lpstr>Dopady degradace půdy</vt:lpstr>
      <vt:lpstr>Důsledky negativních vlivů na půdu</vt:lpstr>
      <vt:lpstr>Důsledky negativních vlivů na půdu</vt:lpstr>
      <vt:lpstr>Impact Assessment Report</vt:lpstr>
      <vt:lpstr>Ekonomické náklady degradace půd</vt:lpstr>
      <vt:lpstr>Dopady degradace půd na půdní biotu</vt:lpstr>
      <vt:lpstr>Dopady degradace půd na půdní biotu</vt:lpstr>
      <vt:lpstr>Dopady degradace půd na půdní biotu</vt:lpstr>
      <vt:lpstr>Dopady degradace půd na půdní biotu</vt:lpstr>
      <vt:lpstr>Dopady degradace půd na půdní biotu</vt:lpstr>
      <vt:lpstr>Dopady degradace půd na půdní biotu</vt:lpstr>
      <vt:lpstr>Dopady degradace půd na půdní biotu</vt:lpstr>
      <vt:lpstr>Kontaminace půd, její typy, rozsah a její důsledky, kontaminovaná místa v ČR a ve světě, hlavní příčiny kontaminace půd</vt:lpstr>
      <vt:lpstr>Typy chemické degradace půd</vt:lpstr>
      <vt:lpstr>Kontaminace půd - vážný globální problém</vt:lpstr>
      <vt:lpstr>Kontaminovaná místa - Evropa</vt:lpstr>
      <vt:lpstr>Kontaminovaná místa - Evropa</vt:lpstr>
      <vt:lpstr>Kontaminovaná místa – USA</vt:lpstr>
      <vt:lpstr>Kontaminovaná místa - ČR</vt:lpstr>
      <vt:lpstr>Kontaminovaná místa - ČR</vt:lpstr>
      <vt:lpstr>Kontaminovaná místa - ČR</vt:lpstr>
      <vt:lpstr>Kontaminovaná místa - ČR</vt:lpstr>
      <vt:lpstr>Kontaminace zemědělských půdy v ČR</vt:lpstr>
      <vt:lpstr>Kontaminace zemědělských půdy v ČR</vt:lpstr>
      <vt:lpstr>Kontaminace zemědělských půdy v ČR</vt:lpstr>
      <vt:lpstr>Pesticidy v orné půdě ČR</vt:lpstr>
      <vt:lpstr>Pesticidy v orné půdě ČR</vt:lpstr>
      <vt:lpstr>Pesticidy v půdě ČR</vt:lpstr>
      <vt:lpstr>Hlavní vstupy kontaminantů do půdy</vt:lpstr>
      <vt:lpstr>Hlavní vstupy kontaminantů do půdy</vt:lpstr>
      <vt:lpstr>Hlavní vstupy kontaminantů do půdy</vt:lpstr>
      <vt:lpstr>Půdní kontaminace, polutanty</vt:lpstr>
      <vt:lpstr>Důsledky kontaminace půd</vt:lpstr>
      <vt:lpstr>Důsledky kontaminace půd</vt:lpstr>
      <vt:lpstr>Důsledky kontaminace půd</vt:lpstr>
      <vt:lpstr>Dopady – nepřímé na lidské zdraví</vt:lpstr>
      <vt:lpstr>Dopady kontaminace</vt:lpstr>
      <vt:lpstr>Hlavní typy kontaminantů (těžké kovy, POPs, pesticidy, další polutanty) jejich zdroje, základní informace o osudu polutantů v půdě, biodostupnost a její role v rizicích kontaminace</vt:lpstr>
      <vt:lpstr>Viz další kurzy</vt:lpstr>
      <vt:lpstr>Místo závěru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Ostřížek</dc:creator>
  <cp:lastModifiedBy>Jakub Hofman</cp:lastModifiedBy>
  <cp:revision>1501</cp:revision>
  <cp:lastPrinted>1601-01-01T00:00:00Z</cp:lastPrinted>
  <dcterms:created xsi:type="dcterms:W3CDTF">2018-11-28T09:04:29Z</dcterms:created>
  <dcterms:modified xsi:type="dcterms:W3CDTF">2020-12-17T21:31:04Z</dcterms:modified>
</cp:coreProperties>
</file>