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0"/>
  </p:notesMasterIdLst>
  <p:handoutMasterIdLst>
    <p:handoutMasterId r:id="rId11"/>
  </p:handoutMasterIdLst>
  <p:sldIdLst>
    <p:sldId id="669" r:id="rId2"/>
    <p:sldId id="1232" r:id="rId3"/>
    <p:sldId id="1394" r:id="rId4"/>
    <p:sldId id="1260" r:id="rId5"/>
    <p:sldId id="1307" r:id="rId6"/>
    <p:sldId id="1308" r:id="rId7"/>
    <p:sldId id="1393" r:id="rId8"/>
    <p:sldId id="1259" r:id="rId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095D3"/>
    <a:srgbClr val="00AF3F"/>
    <a:srgbClr val="008C78"/>
    <a:srgbClr val="46C8FF"/>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tyl Světlá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Střední styl 4 – zvýraznění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91555" autoAdjust="0"/>
  </p:normalViewPr>
  <p:slideViewPr>
    <p:cSldViewPr snapToGrid="0">
      <p:cViewPr varScale="1">
        <p:scale>
          <a:sx n="114" d="100"/>
          <a:sy n="114" d="100"/>
        </p:scale>
        <p:origin x="108" y="13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96" d="100"/>
          <a:sy n="96" d="100"/>
        </p:scale>
        <p:origin x="355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kub Hofman" userId="53285062-d52a-4c88-bcdc-d767b8cc0044" providerId="ADAL" clId="{8DADC157-9DC4-4722-AF96-1A6555A42F45}"/>
    <pc:docChg chg="delSld modSld">
      <pc:chgData name="Jakub Hofman" userId="53285062-d52a-4c88-bcdc-d767b8cc0044" providerId="ADAL" clId="{8DADC157-9DC4-4722-AF96-1A6555A42F45}" dt="2020-12-21T08:29:27.830" v="10" actId="20577"/>
      <pc:docMkLst>
        <pc:docMk/>
      </pc:docMkLst>
      <pc:sldChg chg="del">
        <pc:chgData name="Jakub Hofman" userId="53285062-d52a-4c88-bcdc-d767b8cc0044" providerId="ADAL" clId="{8DADC157-9DC4-4722-AF96-1A6555A42F45}" dt="2020-12-21T08:29:17.335" v="0" actId="47"/>
        <pc:sldMkLst>
          <pc:docMk/>
          <pc:sldMk cId="0" sldId="641"/>
        </pc:sldMkLst>
      </pc:sldChg>
      <pc:sldChg chg="modSp mod">
        <pc:chgData name="Jakub Hofman" userId="53285062-d52a-4c88-bcdc-d767b8cc0044" providerId="ADAL" clId="{8DADC157-9DC4-4722-AF96-1A6555A42F45}" dt="2020-12-21T08:29:27.830" v="10" actId="20577"/>
        <pc:sldMkLst>
          <pc:docMk/>
          <pc:sldMk cId="3924663725" sldId="669"/>
        </pc:sldMkLst>
        <pc:spChg chg="mod">
          <ac:chgData name="Jakub Hofman" userId="53285062-d52a-4c88-bcdc-d767b8cc0044" providerId="ADAL" clId="{8DADC157-9DC4-4722-AF96-1A6555A42F45}" dt="2020-12-21T08:29:27.830" v="10" actId="20577"/>
          <ac:spMkLst>
            <pc:docMk/>
            <pc:sldMk cId="3924663725" sldId="669"/>
            <ac:spMk id="5" creationId="{00000000-0000-0000-0000-000000000000}"/>
          </ac:spMkLst>
        </pc:spChg>
      </pc:sldChg>
      <pc:sldChg chg="del">
        <pc:chgData name="Jakub Hofman" userId="53285062-d52a-4c88-bcdc-d767b8cc0044" providerId="ADAL" clId="{8DADC157-9DC4-4722-AF96-1A6555A42F45}" dt="2020-12-21T08:29:17.335" v="0" actId="47"/>
        <pc:sldMkLst>
          <pc:docMk/>
          <pc:sldMk cId="0" sldId="670"/>
        </pc:sldMkLst>
      </pc:sldChg>
      <pc:sldChg chg="del">
        <pc:chgData name="Jakub Hofman" userId="53285062-d52a-4c88-bcdc-d767b8cc0044" providerId="ADAL" clId="{8DADC157-9DC4-4722-AF96-1A6555A42F45}" dt="2020-12-21T08:29:17.335" v="0" actId="47"/>
        <pc:sldMkLst>
          <pc:docMk/>
          <pc:sldMk cId="4247725628" sldId="700"/>
        </pc:sldMkLst>
      </pc:sldChg>
      <pc:sldChg chg="del">
        <pc:chgData name="Jakub Hofman" userId="53285062-d52a-4c88-bcdc-d767b8cc0044" providerId="ADAL" clId="{8DADC157-9DC4-4722-AF96-1A6555A42F45}" dt="2020-12-21T08:29:17.335" v="0" actId="47"/>
        <pc:sldMkLst>
          <pc:docMk/>
          <pc:sldMk cId="3068231473" sldId="826"/>
        </pc:sldMkLst>
      </pc:sldChg>
      <pc:sldChg chg="del">
        <pc:chgData name="Jakub Hofman" userId="53285062-d52a-4c88-bcdc-d767b8cc0044" providerId="ADAL" clId="{8DADC157-9DC4-4722-AF96-1A6555A42F45}" dt="2020-12-21T08:29:17.335" v="0" actId="47"/>
        <pc:sldMkLst>
          <pc:docMk/>
          <pc:sldMk cId="960133625" sldId="827"/>
        </pc:sldMkLst>
      </pc:sldChg>
      <pc:sldChg chg="del">
        <pc:chgData name="Jakub Hofman" userId="53285062-d52a-4c88-bcdc-d767b8cc0044" providerId="ADAL" clId="{8DADC157-9DC4-4722-AF96-1A6555A42F45}" dt="2020-12-21T08:29:17.335" v="0" actId="47"/>
        <pc:sldMkLst>
          <pc:docMk/>
          <pc:sldMk cId="2110663997" sldId="841"/>
        </pc:sldMkLst>
      </pc:sldChg>
      <pc:sldChg chg="del">
        <pc:chgData name="Jakub Hofman" userId="53285062-d52a-4c88-bcdc-d767b8cc0044" providerId="ADAL" clId="{8DADC157-9DC4-4722-AF96-1A6555A42F45}" dt="2020-12-21T08:29:17.335" v="0" actId="47"/>
        <pc:sldMkLst>
          <pc:docMk/>
          <pc:sldMk cId="1577361095" sldId="894"/>
        </pc:sldMkLst>
      </pc:sldChg>
      <pc:sldChg chg="del">
        <pc:chgData name="Jakub Hofman" userId="53285062-d52a-4c88-bcdc-d767b8cc0044" providerId="ADAL" clId="{8DADC157-9DC4-4722-AF96-1A6555A42F45}" dt="2020-12-21T08:29:17.335" v="0" actId="47"/>
        <pc:sldMkLst>
          <pc:docMk/>
          <pc:sldMk cId="821189791" sldId="1075"/>
        </pc:sldMkLst>
      </pc:sldChg>
      <pc:sldChg chg="del">
        <pc:chgData name="Jakub Hofman" userId="53285062-d52a-4c88-bcdc-d767b8cc0044" providerId="ADAL" clId="{8DADC157-9DC4-4722-AF96-1A6555A42F45}" dt="2020-12-21T08:29:17.335" v="0" actId="47"/>
        <pc:sldMkLst>
          <pc:docMk/>
          <pc:sldMk cId="1326461391" sldId="1204"/>
        </pc:sldMkLst>
      </pc:sldChg>
      <pc:sldChg chg="del">
        <pc:chgData name="Jakub Hofman" userId="53285062-d52a-4c88-bcdc-d767b8cc0044" providerId="ADAL" clId="{8DADC157-9DC4-4722-AF96-1A6555A42F45}" dt="2020-12-21T08:29:17.335" v="0" actId="47"/>
        <pc:sldMkLst>
          <pc:docMk/>
          <pc:sldMk cId="2254469142" sldId="1214"/>
        </pc:sldMkLst>
      </pc:sldChg>
      <pc:sldChg chg="del">
        <pc:chgData name="Jakub Hofman" userId="53285062-d52a-4c88-bcdc-d767b8cc0044" providerId="ADAL" clId="{8DADC157-9DC4-4722-AF96-1A6555A42F45}" dt="2020-12-21T08:29:17.335" v="0" actId="47"/>
        <pc:sldMkLst>
          <pc:docMk/>
          <pc:sldMk cId="649843933" sldId="1261"/>
        </pc:sldMkLst>
      </pc:sldChg>
      <pc:sldChg chg="del">
        <pc:chgData name="Jakub Hofman" userId="53285062-d52a-4c88-bcdc-d767b8cc0044" providerId="ADAL" clId="{8DADC157-9DC4-4722-AF96-1A6555A42F45}" dt="2020-12-21T08:29:17.335" v="0" actId="47"/>
        <pc:sldMkLst>
          <pc:docMk/>
          <pc:sldMk cId="2233088309" sldId="1262"/>
        </pc:sldMkLst>
      </pc:sldChg>
      <pc:sldChg chg="del">
        <pc:chgData name="Jakub Hofman" userId="53285062-d52a-4c88-bcdc-d767b8cc0044" providerId="ADAL" clId="{8DADC157-9DC4-4722-AF96-1A6555A42F45}" dt="2020-12-21T08:29:17.335" v="0" actId="47"/>
        <pc:sldMkLst>
          <pc:docMk/>
          <pc:sldMk cId="1368888663" sldId="1287"/>
        </pc:sldMkLst>
      </pc:sldChg>
      <pc:sldChg chg="del">
        <pc:chgData name="Jakub Hofman" userId="53285062-d52a-4c88-bcdc-d767b8cc0044" providerId="ADAL" clId="{8DADC157-9DC4-4722-AF96-1A6555A42F45}" dt="2020-12-21T08:29:17.335" v="0" actId="47"/>
        <pc:sldMkLst>
          <pc:docMk/>
          <pc:sldMk cId="1273633245" sldId="1290"/>
        </pc:sldMkLst>
      </pc:sldChg>
      <pc:sldChg chg="del">
        <pc:chgData name="Jakub Hofman" userId="53285062-d52a-4c88-bcdc-d767b8cc0044" providerId="ADAL" clId="{8DADC157-9DC4-4722-AF96-1A6555A42F45}" dt="2020-12-21T08:29:17.335" v="0" actId="47"/>
        <pc:sldMkLst>
          <pc:docMk/>
          <pc:sldMk cId="701379171" sldId="1291"/>
        </pc:sldMkLst>
      </pc:sldChg>
      <pc:sldChg chg="del">
        <pc:chgData name="Jakub Hofman" userId="53285062-d52a-4c88-bcdc-d767b8cc0044" providerId="ADAL" clId="{8DADC157-9DC4-4722-AF96-1A6555A42F45}" dt="2020-12-21T08:29:17.335" v="0" actId="47"/>
        <pc:sldMkLst>
          <pc:docMk/>
          <pc:sldMk cId="2420256224" sldId="1293"/>
        </pc:sldMkLst>
      </pc:sldChg>
      <pc:sldChg chg="del">
        <pc:chgData name="Jakub Hofman" userId="53285062-d52a-4c88-bcdc-d767b8cc0044" providerId="ADAL" clId="{8DADC157-9DC4-4722-AF96-1A6555A42F45}" dt="2020-12-21T08:29:17.335" v="0" actId="47"/>
        <pc:sldMkLst>
          <pc:docMk/>
          <pc:sldMk cId="683595753" sldId="1294"/>
        </pc:sldMkLst>
      </pc:sldChg>
      <pc:sldChg chg="del">
        <pc:chgData name="Jakub Hofman" userId="53285062-d52a-4c88-bcdc-d767b8cc0044" providerId="ADAL" clId="{8DADC157-9DC4-4722-AF96-1A6555A42F45}" dt="2020-12-21T08:29:17.335" v="0" actId="47"/>
        <pc:sldMkLst>
          <pc:docMk/>
          <pc:sldMk cId="1644754699" sldId="1309"/>
        </pc:sldMkLst>
      </pc:sldChg>
      <pc:sldChg chg="del">
        <pc:chgData name="Jakub Hofman" userId="53285062-d52a-4c88-bcdc-d767b8cc0044" providerId="ADAL" clId="{8DADC157-9DC4-4722-AF96-1A6555A42F45}" dt="2020-12-21T08:29:17.335" v="0" actId="47"/>
        <pc:sldMkLst>
          <pc:docMk/>
          <pc:sldMk cId="748943253" sldId="1311"/>
        </pc:sldMkLst>
      </pc:sldChg>
      <pc:sldChg chg="del">
        <pc:chgData name="Jakub Hofman" userId="53285062-d52a-4c88-bcdc-d767b8cc0044" providerId="ADAL" clId="{8DADC157-9DC4-4722-AF96-1A6555A42F45}" dt="2020-12-21T08:29:17.335" v="0" actId="47"/>
        <pc:sldMkLst>
          <pc:docMk/>
          <pc:sldMk cId="325987656" sldId="1312"/>
        </pc:sldMkLst>
      </pc:sldChg>
      <pc:sldChg chg="del">
        <pc:chgData name="Jakub Hofman" userId="53285062-d52a-4c88-bcdc-d767b8cc0044" providerId="ADAL" clId="{8DADC157-9DC4-4722-AF96-1A6555A42F45}" dt="2020-12-21T08:29:17.335" v="0" actId="47"/>
        <pc:sldMkLst>
          <pc:docMk/>
          <pc:sldMk cId="2038962761" sldId="1313"/>
        </pc:sldMkLst>
      </pc:sldChg>
      <pc:sldChg chg="del">
        <pc:chgData name="Jakub Hofman" userId="53285062-d52a-4c88-bcdc-d767b8cc0044" providerId="ADAL" clId="{8DADC157-9DC4-4722-AF96-1A6555A42F45}" dt="2020-12-21T08:29:17.335" v="0" actId="47"/>
        <pc:sldMkLst>
          <pc:docMk/>
          <pc:sldMk cId="3078287271" sldId="1314"/>
        </pc:sldMkLst>
      </pc:sldChg>
      <pc:sldChg chg="del">
        <pc:chgData name="Jakub Hofman" userId="53285062-d52a-4c88-bcdc-d767b8cc0044" providerId="ADAL" clId="{8DADC157-9DC4-4722-AF96-1A6555A42F45}" dt="2020-12-21T08:29:17.335" v="0" actId="47"/>
        <pc:sldMkLst>
          <pc:docMk/>
          <pc:sldMk cId="2505553447" sldId="1315"/>
        </pc:sldMkLst>
      </pc:sldChg>
      <pc:sldChg chg="del">
        <pc:chgData name="Jakub Hofman" userId="53285062-d52a-4c88-bcdc-d767b8cc0044" providerId="ADAL" clId="{8DADC157-9DC4-4722-AF96-1A6555A42F45}" dt="2020-12-21T08:29:17.335" v="0" actId="47"/>
        <pc:sldMkLst>
          <pc:docMk/>
          <pc:sldMk cId="2610427774" sldId="1316"/>
        </pc:sldMkLst>
      </pc:sldChg>
      <pc:sldChg chg="del">
        <pc:chgData name="Jakub Hofman" userId="53285062-d52a-4c88-bcdc-d767b8cc0044" providerId="ADAL" clId="{8DADC157-9DC4-4722-AF96-1A6555A42F45}" dt="2020-12-21T08:29:17.335" v="0" actId="47"/>
        <pc:sldMkLst>
          <pc:docMk/>
          <pc:sldMk cId="1059828736" sldId="1319"/>
        </pc:sldMkLst>
      </pc:sldChg>
      <pc:sldChg chg="del">
        <pc:chgData name="Jakub Hofman" userId="53285062-d52a-4c88-bcdc-d767b8cc0044" providerId="ADAL" clId="{8DADC157-9DC4-4722-AF96-1A6555A42F45}" dt="2020-12-21T08:29:17.335" v="0" actId="47"/>
        <pc:sldMkLst>
          <pc:docMk/>
          <pc:sldMk cId="2493417337" sldId="1321"/>
        </pc:sldMkLst>
      </pc:sldChg>
      <pc:sldChg chg="del">
        <pc:chgData name="Jakub Hofman" userId="53285062-d52a-4c88-bcdc-d767b8cc0044" providerId="ADAL" clId="{8DADC157-9DC4-4722-AF96-1A6555A42F45}" dt="2020-12-21T08:29:17.335" v="0" actId="47"/>
        <pc:sldMkLst>
          <pc:docMk/>
          <pc:sldMk cId="155126284" sldId="1322"/>
        </pc:sldMkLst>
      </pc:sldChg>
      <pc:sldChg chg="del">
        <pc:chgData name="Jakub Hofman" userId="53285062-d52a-4c88-bcdc-d767b8cc0044" providerId="ADAL" clId="{8DADC157-9DC4-4722-AF96-1A6555A42F45}" dt="2020-12-21T08:29:17.335" v="0" actId="47"/>
        <pc:sldMkLst>
          <pc:docMk/>
          <pc:sldMk cId="3281620061" sldId="1323"/>
        </pc:sldMkLst>
      </pc:sldChg>
      <pc:sldChg chg="del">
        <pc:chgData name="Jakub Hofman" userId="53285062-d52a-4c88-bcdc-d767b8cc0044" providerId="ADAL" clId="{8DADC157-9DC4-4722-AF96-1A6555A42F45}" dt="2020-12-21T08:29:17.335" v="0" actId="47"/>
        <pc:sldMkLst>
          <pc:docMk/>
          <pc:sldMk cId="183200428" sldId="1324"/>
        </pc:sldMkLst>
      </pc:sldChg>
      <pc:sldChg chg="del">
        <pc:chgData name="Jakub Hofman" userId="53285062-d52a-4c88-bcdc-d767b8cc0044" providerId="ADAL" clId="{8DADC157-9DC4-4722-AF96-1A6555A42F45}" dt="2020-12-21T08:29:17.335" v="0" actId="47"/>
        <pc:sldMkLst>
          <pc:docMk/>
          <pc:sldMk cId="3027477358" sldId="1325"/>
        </pc:sldMkLst>
      </pc:sldChg>
      <pc:sldChg chg="del">
        <pc:chgData name="Jakub Hofman" userId="53285062-d52a-4c88-bcdc-d767b8cc0044" providerId="ADAL" clId="{8DADC157-9DC4-4722-AF96-1A6555A42F45}" dt="2020-12-21T08:29:17.335" v="0" actId="47"/>
        <pc:sldMkLst>
          <pc:docMk/>
          <pc:sldMk cId="3133185119" sldId="1329"/>
        </pc:sldMkLst>
      </pc:sldChg>
      <pc:sldChg chg="del">
        <pc:chgData name="Jakub Hofman" userId="53285062-d52a-4c88-bcdc-d767b8cc0044" providerId="ADAL" clId="{8DADC157-9DC4-4722-AF96-1A6555A42F45}" dt="2020-12-21T08:29:17.335" v="0" actId="47"/>
        <pc:sldMkLst>
          <pc:docMk/>
          <pc:sldMk cId="3491111896" sldId="1331"/>
        </pc:sldMkLst>
      </pc:sldChg>
      <pc:sldChg chg="del">
        <pc:chgData name="Jakub Hofman" userId="53285062-d52a-4c88-bcdc-d767b8cc0044" providerId="ADAL" clId="{8DADC157-9DC4-4722-AF96-1A6555A42F45}" dt="2020-12-21T08:29:17.335" v="0" actId="47"/>
        <pc:sldMkLst>
          <pc:docMk/>
          <pc:sldMk cId="206043976" sldId="1332"/>
        </pc:sldMkLst>
      </pc:sldChg>
      <pc:sldChg chg="del">
        <pc:chgData name="Jakub Hofman" userId="53285062-d52a-4c88-bcdc-d767b8cc0044" providerId="ADAL" clId="{8DADC157-9DC4-4722-AF96-1A6555A42F45}" dt="2020-12-21T08:29:17.335" v="0" actId="47"/>
        <pc:sldMkLst>
          <pc:docMk/>
          <pc:sldMk cId="3091326929" sldId="1333"/>
        </pc:sldMkLst>
      </pc:sldChg>
      <pc:sldChg chg="del">
        <pc:chgData name="Jakub Hofman" userId="53285062-d52a-4c88-bcdc-d767b8cc0044" providerId="ADAL" clId="{8DADC157-9DC4-4722-AF96-1A6555A42F45}" dt="2020-12-21T08:29:17.335" v="0" actId="47"/>
        <pc:sldMkLst>
          <pc:docMk/>
          <pc:sldMk cId="1706039028" sldId="1334"/>
        </pc:sldMkLst>
      </pc:sldChg>
      <pc:sldChg chg="del">
        <pc:chgData name="Jakub Hofman" userId="53285062-d52a-4c88-bcdc-d767b8cc0044" providerId="ADAL" clId="{8DADC157-9DC4-4722-AF96-1A6555A42F45}" dt="2020-12-21T08:29:17.335" v="0" actId="47"/>
        <pc:sldMkLst>
          <pc:docMk/>
          <pc:sldMk cId="4095399309" sldId="1335"/>
        </pc:sldMkLst>
      </pc:sldChg>
      <pc:sldChg chg="del">
        <pc:chgData name="Jakub Hofman" userId="53285062-d52a-4c88-bcdc-d767b8cc0044" providerId="ADAL" clId="{8DADC157-9DC4-4722-AF96-1A6555A42F45}" dt="2020-12-21T08:29:17.335" v="0" actId="47"/>
        <pc:sldMkLst>
          <pc:docMk/>
          <pc:sldMk cId="41034182" sldId="1336"/>
        </pc:sldMkLst>
      </pc:sldChg>
      <pc:sldChg chg="del">
        <pc:chgData name="Jakub Hofman" userId="53285062-d52a-4c88-bcdc-d767b8cc0044" providerId="ADAL" clId="{8DADC157-9DC4-4722-AF96-1A6555A42F45}" dt="2020-12-21T08:29:17.335" v="0" actId="47"/>
        <pc:sldMkLst>
          <pc:docMk/>
          <pc:sldMk cId="2448559065" sldId="1338"/>
        </pc:sldMkLst>
      </pc:sldChg>
      <pc:sldChg chg="del">
        <pc:chgData name="Jakub Hofman" userId="53285062-d52a-4c88-bcdc-d767b8cc0044" providerId="ADAL" clId="{8DADC157-9DC4-4722-AF96-1A6555A42F45}" dt="2020-12-21T08:29:17.335" v="0" actId="47"/>
        <pc:sldMkLst>
          <pc:docMk/>
          <pc:sldMk cId="3239009755" sldId="1341"/>
        </pc:sldMkLst>
      </pc:sldChg>
      <pc:sldChg chg="del">
        <pc:chgData name="Jakub Hofman" userId="53285062-d52a-4c88-bcdc-d767b8cc0044" providerId="ADAL" clId="{8DADC157-9DC4-4722-AF96-1A6555A42F45}" dt="2020-12-21T08:29:17.335" v="0" actId="47"/>
        <pc:sldMkLst>
          <pc:docMk/>
          <pc:sldMk cId="3041775566" sldId="1343"/>
        </pc:sldMkLst>
      </pc:sldChg>
      <pc:sldChg chg="del">
        <pc:chgData name="Jakub Hofman" userId="53285062-d52a-4c88-bcdc-d767b8cc0044" providerId="ADAL" clId="{8DADC157-9DC4-4722-AF96-1A6555A42F45}" dt="2020-12-21T08:29:17.335" v="0" actId="47"/>
        <pc:sldMkLst>
          <pc:docMk/>
          <pc:sldMk cId="3478874263" sldId="1345"/>
        </pc:sldMkLst>
      </pc:sldChg>
      <pc:sldChg chg="del">
        <pc:chgData name="Jakub Hofman" userId="53285062-d52a-4c88-bcdc-d767b8cc0044" providerId="ADAL" clId="{8DADC157-9DC4-4722-AF96-1A6555A42F45}" dt="2020-12-21T08:29:17.335" v="0" actId="47"/>
        <pc:sldMkLst>
          <pc:docMk/>
          <pc:sldMk cId="187077300" sldId="1346"/>
        </pc:sldMkLst>
      </pc:sldChg>
      <pc:sldChg chg="del">
        <pc:chgData name="Jakub Hofman" userId="53285062-d52a-4c88-bcdc-d767b8cc0044" providerId="ADAL" clId="{8DADC157-9DC4-4722-AF96-1A6555A42F45}" dt="2020-12-21T08:29:17.335" v="0" actId="47"/>
        <pc:sldMkLst>
          <pc:docMk/>
          <pc:sldMk cId="811160185" sldId="1347"/>
        </pc:sldMkLst>
      </pc:sldChg>
      <pc:sldChg chg="del">
        <pc:chgData name="Jakub Hofman" userId="53285062-d52a-4c88-bcdc-d767b8cc0044" providerId="ADAL" clId="{8DADC157-9DC4-4722-AF96-1A6555A42F45}" dt="2020-12-21T08:29:17.335" v="0" actId="47"/>
        <pc:sldMkLst>
          <pc:docMk/>
          <pc:sldMk cId="161777012" sldId="1353"/>
        </pc:sldMkLst>
      </pc:sldChg>
      <pc:sldChg chg="del">
        <pc:chgData name="Jakub Hofman" userId="53285062-d52a-4c88-bcdc-d767b8cc0044" providerId="ADAL" clId="{8DADC157-9DC4-4722-AF96-1A6555A42F45}" dt="2020-12-21T08:29:17.335" v="0" actId="47"/>
        <pc:sldMkLst>
          <pc:docMk/>
          <pc:sldMk cId="3805577858" sldId="1363"/>
        </pc:sldMkLst>
      </pc:sldChg>
      <pc:sldChg chg="del">
        <pc:chgData name="Jakub Hofman" userId="53285062-d52a-4c88-bcdc-d767b8cc0044" providerId="ADAL" clId="{8DADC157-9DC4-4722-AF96-1A6555A42F45}" dt="2020-12-21T08:29:17.335" v="0" actId="47"/>
        <pc:sldMkLst>
          <pc:docMk/>
          <pc:sldMk cId="3431251151" sldId="1368"/>
        </pc:sldMkLst>
      </pc:sldChg>
      <pc:sldChg chg="del">
        <pc:chgData name="Jakub Hofman" userId="53285062-d52a-4c88-bcdc-d767b8cc0044" providerId="ADAL" clId="{8DADC157-9DC4-4722-AF96-1A6555A42F45}" dt="2020-12-21T08:29:17.335" v="0" actId="47"/>
        <pc:sldMkLst>
          <pc:docMk/>
          <pc:sldMk cId="1070886122" sldId="1372"/>
        </pc:sldMkLst>
      </pc:sldChg>
      <pc:sldChg chg="del">
        <pc:chgData name="Jakub Hofman" userId="53285062-d52a-4c88-bcdc-d767b8cc0044" providerId="ADAL" clId="{8DADC157-9DC4-4722-AF96-1A6555A42F45}" dt="2020-12-21T08:29:17.335" v="0" actId="47"/>
        <pc:sldMkLst>
          <pc:docMk/>
          <pc:sldMk cId="103638634" sldId="1373"/>
        </pc:sldMkLst>
      </pc:sldChg>
      <pc:sldChg chg="del">
        <pc:chgData name="Jakub Hofman" userId="53285062-d52a-4c88-bcdc-d767b8cc0044" providerId="ADAL" clId="{8DADC157-9DC4-4722-AF96-1A6555A42F45}" dt="2020-12-21T08:29:17.335" v="0" actId="47"/>
        <pc:sldMkLst>
          <pc:docMk/>
          <pc:sldMk cId="3563391257" sldId="1374"/>
        </pc:sldMkLst>
      </pc:sldChg>
      <pc:sldChg chg="del">
        <pc:chgData name="Jakub Hofman" userId="53285062-d52a-4c88-bcdc-d767b8cc0044" providerId="ADAL" clId="{8DADC157-9DC4-4722-AF96-1A6555A42F45}" dt="2020-12-21T08:29:17.335" v="0" actId="47"/>
        <pc:sldMkLst>
          <pc:docMk/>
          <pc:sldMk cId="1559213741" sldId="1375"/>
        </pc:sldMkLst>
      </pc:sldChg>
      <pc:sldChg chg="del">
        <pc:chgData name="Jakub Hofman" userId="53285062-d52a-4c88-bcdc-d767b8cc0044" providerId="ADAL" clId="{8DADC157-9DC4-4722-AF96-1A6555A42F45}" dt="2020-12-21T08:29:17.335" v="0" actId="47"/>
        <pc:sldMkLst>
          <pc:docMk/>
          <pc:sldMk cId="1261585385" sldId="1376"/>
        </pc:sldMkLst>
      </pc:sldChg>
      <pc:sldChg chg="del">
        <pc:chgData name="Jakub Hofman" userId="53285062-d52a-4c88-bcdc-d767b8cc0044" providerId="ADAL" clId="{8DADC157-9DC4-4722-AF96-1A6555A42F45}" dt="2020-12-21T08:29:17.335" v="0" actId="47"/>
        <pc:sldMkLst>
          <pc:docMk/>
          <pc:sldMk cId="1934364136" sldId="1377"/>
        </pc:sldMkLst>
      </pc:sldChg>
      <pc:sldChg chg="del">
        <pc:chgData name="Jakub Hofman" userId="53285062-d52a-4c88-bcdc-d767b8cc0044" providerId="ADAL" clId="{8DADC157-9DC4-4722-AF96-1A6555A42F45}" dt="2020-12-21T08:29:17.335" v="0" actId="47"/>
        <pc:sldMkLst>
          <pc:docMk/>
          <pc:sldMk cId="1029592077" sldId="1378"/>
        </pc:sldMkLst>
      </pc:sldChg>
      <pc:sldChg chg="del">
        <pc:chgData name="Jakub Hofman" userId="53285062-d52a-4c88-bcdc-d767b8cc0044" providerId="ADAL" clId="{8DADC157-9DC4-4722-AF96-1A6555A42F45}" dt="2020-12-21T08:29:17.335" v="0" actId="47"/>
        <pc:sldMkLst>
          <pc:docMk/>
          <pc:sldMk cId="2265021356" sldId="1379"/>
        </pc:sldMkLst>
      </pc:sldChg>
      <pc:sldChg chg="del">
        <pc:chgData name="Jakub Hofman" userId="53285062-d52a-4c88-bcdc-d767b8cc0044" providerId="ADAL" clId="{8DADC157-9DC4-4722-AF96-1A6555A42F45}" dt="2020-12-21T08:29:17.335" v="0" actId="47"/>
        <pc:sldMkLst>
          <pc:docMk/>
          <pc:sldMk cId="3151365963" sldId="1380"/>
        </pc:sldMkLst>
      </pc:sldChg>
      <pc:sldChg chg="del">
        <pc:chgData name="Jakub Hofman" userId="53285062-d52a-4c88-bcdc-d767b8cc0044" providerId="ADAL" clId="{8DADC157-9DC4-4722-AF96-1A6555A42F45}" dt="2020-12-21T08:29:17.335" v="0" actId="47"/>
        <pc:sldMkLst>
          <pc:docMk/>
          <pc:sldMk cId="4270264087" sldId="1382"/>
        </pc:sldMkLst>
      </pc:sldChg>
      <pc:sldChg chg="del">
        <pc:chgData name="Jakub Hofman" userId="53285062-d52a-4c88-bcdc-d767b8cc0044" providerId="ADAL" clId="{8DADC157-9DC4-4722-AF96-1A6555A42F45}" dt="2020-12-21T08:29:17.335" v="0" actId="47"/>
        <pc:sldMkLst>
          <pc:docMk/>
          <pc:sldMk cId="3159980329" sldId="1384"/>
        </pc:sldMkLst>
      </pc:sldChg>
      <pc:sldChg chg="del">
        <pc:chgData name="Jakub Hofman" userId="53285062-d52a-4c88-bcdc-d767b8cc0044" providerId="ADAL" clId="{8DADC157-9DC4-4722-AF96-1A6555A42F45}" dt="2020-12-21T08:29:17.335" v="0" actId="47"/>
        <pc:sldMkLst>
          <pc:docMk/>
          <pc:sldMk cId="1227928228" sldId="1385"/>
        </pc:sldMkLst>
      </pc:sldChg>
      <pc:sldChg chg="del">
        <pc:chgData name="Jakub Hofman" userId="53285062-d52a-4c88-bcdc-d767b8cc0044" providerId="ADAL" clId="{8DADC157-9DC4-4722-AF96-1A6555A42F45}" dt="2020-12-21T08:29:17.335" v="0" actId="47"/>
        <pc:sldMkLst>
          <pc:docMk/>
          <pc:sldMk cId="3235764713" sldId="1386"/>
        </pc:sldMkLst>
      </pc:sldChg>
      <pc:sldChg chg="del">
        <pc:chgData name="Jakub Hofman" userId="53285062-d52a-4c88-bcdc-d767b8cc0044" providerId="ADAL" clId="{8DADC157-9DC4-4722-AF96-1A6555A42F45}" dt="2020-12-21T08:29:17.335" v="0" actId="47"/>
        <pc:sldMkLst>
          <pc:docMk/>
          <pc:sldMk cId="3293637233" sldId="1387"/>
        </pc:sldMkLst>
      </pc:sldChg>
      <pc:sldChg chg="del">
        <pc:chgData name="Jakub Hofman" userId="53285062-d52a-4c88-bcdc-d767b8cc0044" providerId="ADAL" clId="{8DADC157-9DC4-4722-AF96-1A6555A42F45}" dt="2020-12-21T08:29:17.335" v="0" actId="47"/>
        <pc:sldMkLst>
          <pc:docMk/>
          <pc:sldMk cId="3912794034" sldId="1388"/>
        </pc:sldMkLst>
      </pc:sldChg>
      <pc:sldChg chg="del">
        <pc:chgData name="Jakub Hofman" userId="53285062-d52a-4c88-bcdc-d767b8cc0044" providerId="ADAL" clId="{8DADC157-9DC4-4722-AF96-1A6555A42F45}" dt="2020-12-21T08:29:17.335" v="0" actId="47"/>
        <pc:sldMkLst>
          <pc:docMk/>
          <pc:sldMk cId="2194784390" sldId="1389"/>
        </pc:sldMkLst>
      </pc:sldChg>
      <pc:sldChg chg="del">
        <pc:chgData name="Jakub Hofman" userId="53285062-d52a-4c88-bcdc-d767b8cc0044" providerId="ADAL" clId="{8DADC157-9DC4-4722-AF96-1A6555A42F45}" dt="2020-12-21T08:29:17.335" v="0" actId="47"/>
        <pc:sldMkLst>
          <pc:docMk/>
          <pc:sldMk cId="2866199063" sldId="1390"/>
        </pc:sldMkLst>
      </pc:sldChg>
      <pc:sldChg chg="del">
        <pc:chgData name="Jakub Hofman" userId="53285062-d52a-4c88-bcdc-d767b8cc0044" providerId="ADAL" clId="{8DADC157-9DC4-4722-AF96-1A6555A42F45}" dt="2020-12-21T08:29:17.335" v="0" actId="47"/>
        <pc:sldMkLst>
          <pc:docMk/>
          <pc:sldMk cId="1658909797" sldId="1391"/>
        </pc:sldMkLst>
      </pc:sldChg>
      <pc:sldChg chg="del">
        <pc:chgData name="Jakub Hofman" userId="53285062-d52a-4c88-bcdc-d767b8cc0044" providerId="ADAL" clId="{8DADC157-9DC4-4722-AF96-1A6555A42F45}" dt="2020-12-21T08:29:17.335" v="0" actId="47"/>
        <pc:sldMkLst>
          <pc:docMk/>
          <pc:sldMk cId="3609660630" sldId="1392"/>
        </pc:sldMkLst>
      </pc:sldChg>
      <pc:sldChg chg="del">
        <pc:chgData name="Jakub Hofman" userId="53285062-d52a-4c88-bcdc-d767b8cc0044" providerId="ADAL" clId="{8DADC157-9DC4-4722-AF96-1A6555A42F45}" dt="2020-12-21T08:29:17.335" v="0" actId="47"/>
        <pc:sldMkLst>
          <pc:docMk/>
          <pc:sldMk cId="3201504011" sldId="1395"/>
        </pc:sldMkLst>
      </pc:sldChg>
      <pc:sldChg chg="del">
        <pc:chgData name="Jakub Hofman" userId="53285062-d52a-4c88-bcdc-d767b8cc0044" providerId="ADAL" clId="{8DADC157-9DC4-4722-AF96-1A6555A42F45}" dt="2020-12-21T08:29:17.335" v="0" actId="47"/>
        <pc:sldMkLst>
          <pc:docMk/>
          <pc:sldMk cId="17371420" sldId="1396"/>
        </pc:sldMkLst>
      </pc:sldChg>
      <pc:sldChg chg="del">
        <pc:chgData name="Jakub Hofman" userId="53285062-d52a-4c88-bcdc-d767b8cc0044" providerId="ADAL" clId="{8DADC157-9DC4-4722-AF96-1A6555A42F45}" dt="2020-12-21T08:29:17.335" v="0" actId="47"/>
        <pc:sldMkLst>
          <pc:docMk/>
          <pc:sldMk cId="221974099" sldId="1397"/>
        </pc:sldMkLst>
      </pc:sldChg>
      <pc:sldChg chg="del">
        <pc:chgData name="Jakub Hofman" userId="53285062-d52a-4c88-bcdc-d767b8cc0044" providerId="ADAL" clId="{8DADC157-9DC4-4722-AF96-1A6555A42F45}" dt="2020-12-21T08:29:17.335" v="0" actId="47"/>
        <pc:sldMkLst>
          <pc:docMk/>
          <pc:sldMk cId="1052201842" sldId="1398"/>
        </pc:sldMkLst>
      </pc:sldChg>
      <pc:sldChg chg="del">
        <pc:chgData name="Jakub Hofman" userId="53285062-d52a-4c88-bcdc-d767b8cc0044" providerId="ADAL" clId="{8DADC157-9DC4-4722-AF96-1A6555A42F45}" dt="2020-12-21T08:29:17.335" v="0" actId="47"/>
        <pc:sldMkLst>
          <pc:docMk/>
          <pc:sldMk cId="1720966146" sldId="1399"/>
        </pc:sldMkLst>
      </pc:sldChg>
      <pc:sldChg chg="del">
        <pc:chgData name="Jakub Hofman" userId="53285062-d52a-4c88-bcdc-d767b8cc0044" providerId="ADAL" clId="{8DADC157-9DC4-4722-AF96-1A6555A42F45}" dt="2020-12-21T08:29:17.335" v="0" actId="47"/>
        <pc:sldMkLst>
          <pc:docMk/>
          <pc:sldMk cId="3091006481" sldId="1400"/>
        </pc:sldMkLst>
      </pc:sldChg>
      <pc:sldChg chg="del">
        <pc:chgData name="Jakub Hofman" userId="53285062-d52a-4c88-bcdc-d767b8cc0044" providerId="ADAL" clId="{8DADC157-9DC4-4722-AF96-1A6555A42F45}" dt="2020-12-21T08:29:17.335" v="0" actId="47"/>
        <pc:sldMkLst>
          <pc:docMk/>
          <pc:sldMk cId="2891632425" sldId="1401"/>
        </pc:sldMkLst>
      </pc:sldChg>
      <pc:sldChg chg="del">
        <pc:chgData name="Jakub Hofman" userId="53285062-d52a-4c88-bcdc-d767b8cc0044" providerId="ADAL" clId="{8DADC157-9DC4-4722-AF96-1A6555A42F45}" dt="2020-12-21T08:29:17.335" v="0" actId="47"/>
        <pc:sldMkLst>
          <pc:docMk/>
          <pc:sldMk cId="1240451398" sldId="1402"/>
        </pc:sldMkLst>
      </pc:sldChg>
      <pc:sldChg chg="del">
        <pc:chgData name="Jakub Hofman" userId="53285062-d52a-4c88-bcdc-d767b8cc0044" providerId="ADAL" clId="{8DADC157-9DC4-4722-AF96-1A6555A42F45}" dt="2020-12-21T08:29:17.335" v="0" actId="47"/>
        <pc:sldMkLst>
          <pc:docMk/>
          <pc:sldMk cId="384816082" sldId="1403"/>
        </pc:sldMkLst>
      </pc:sldChg>
      <pc:sldChg chg="del">
        <pc:chgData name="Jakub Hofman" userId="53285062-d52a-4c88-bcdc-d767b8cc0044" providerId="ADAL" clId="{8DADC157-9DC4-4722-AF96-1A6555A42F45}" dt="2020-12-21T08:29:17.335" v="0" actId="47"/>
        <pc:sldMkLst>
          <pc:docMk/>
          <pc:sldMk cId="1651801045" sldId="1405"/>
        </pc:sldMkLst>
      </pc:sldChg>
      <pc:sldChg chg="del">
        <pc:chgData name="Jakub Hofman" userId="53285062-d52a-4c88-bcdc-d767b8cc0044" providerId="ADAL" clId="{8DADC157-9DC4-4722-AF96-1A6555A42F45}" dt="2020-12-21T08:29:17.335" v="0" actId="47"/>
        <pc:sldMkLst>
          <pc:docMk/>
          <pc:sldMk cId="3679143508" sldId="1406"/>
        </pc:sldMkLst>
      </pc:sldChg>
      <pc:sldChg chg="del">
        <pc:chgData name="Jakub Hofman" userId="53285062-d52a-4c88-bcdc-d767b8cc0044" providerId="ADAL" clId="{8DADC157-9DC4-4722-AF96-1A6555A42F45}" dt="2020-12-21T08:29:17.335" v="0" actId="47"/>
        <pc:sldMkLst>
          <pc:docMk/>
          <pc:sldMk cId="1927621582" sldId="1407"/>
        </pc:sldMkLst>
      </pc:sldChg>
      <pc:sldChg chg="del">
        <pc:chgData name="Jakub Hofman" userId="53285062-d52a-4c88-bcdc-d767b8cc0044" providerId="ADAL" clId="{8DADC157-9DC4-4722-AF96-1A6555A42F45}" dt="2020-12-21T08:29:17.335" v="0" actId="47"/>
        <pc:sldMkLst>
          <pc:docMk/>
          <pc:sldMk cId="2878365422" sldId="1408"/>
        </pc:sldMkLst>
      </pc:sldChg>
      <pc:sldChg chg="del">
        <pc:chgData name="Jakub Hofman" userId="53285062-d52a-4c88-bcdc-d767b8cc0044" providerId="ADAL" clId="{8DADC157-9DC4-4722-AF96-1A6555A42F45}" dt="2020-12-21T08:29:17.335" v="0" actId="47"/>
        <pc:sldMkLst>
          <pc:docMk/>
          <pc:sldMk cId="62109881" sldId="1409"/>
        </pc:sldMkLst>
      </pc:sldChg>
      <pc:sldChg chg="del">
        <pc:chgData name="Jakub Hofman" userId="53285062-d52a-4c88-bcdc-d767b8cc0044" providerId="ADAL" clId="{8DADC157-9DC4-4722-AF96-1A6555A42F45}" dt="2020-12-21T08:29:17.335" v="0" actId="47"/>
        <pc:sldMkLst>
          <pc:docMk/>
          <pc:sldMk cId="2455982498" sldId="1410"/>
        </pc:sldMkLst>
      </pc:sldChg>
      <pc:sldChg chg="del">
        <pc:chgData name="Jakub Hofman" userId="53285062-d52a-4c88-bcdc-d767b8cc0044" providerId="ADAL" clId="{8DADC157-9DC4-4722-AF96-1A6555A42F45}" dt="2020-12-21T08:29:17.335" v="0" actId="47"/>
        <pc:sldMkLst>
          <pc:docMk/>
          <pc:sldMk cId="3883566812" sldId="1411"/>
        </pc:sldMkLst>
      </pc:sldChg>
      <pc:sldChg chg="del">
        <pc:chgData name="Jakub Hofman" userId="53285062-d52a-4c88-bcdc-d767b8cc0044" providerId="ADAL" clId="{8DADC157-9DC4-4722-AF96-1A6555A42F45}" dt="2020-12-21T08:29:17.335" v="0" actId="47"/>
        <pc:sldMkLst>
          <pc:docMk/>
          <pc:sldMk cId="2860973783" sldId="1412"/>
        </pc:sldMkLst>
      </pc:sldChg>
      <pc:sldChg chg="del">
        <pc:chgData name="Jakub Hofman" userId="53285062-d52a-4c88-bcdc-d767b8cc0044" providerId="ADAL" clId="{8DADC157-9DC4-4722-AF96-1A6555A42F45}" dt="2020-12-21T08:29:17.335" v="0" actId="47"/>
        <pc:sldMkLst>
          <pc:docMk/>
          <pc:sldMk cId="2073694816" sldId="1413"/>
        </pc:sldMkLst>
      </pc:sldChg>
      <pc:sldChg chg="del">
        <pc:chgData name="Jakub Hofman" userId="53285062-d52a-4c88-bcdc-d767b8cc0044" providerId="ADAL" clId="{8DADC157-9DC4-4722-AF96-1A6555A42F45}" dt="2020-12-21T08:29:17.335" v="0" actId="47"/>
        <pc:sldMkLst>
          <pc:docMk/>
          <pc:sldMk cId="683621865" sldId="1414"/>
        </pc:sldMkLst>
      </pc:sldChg>
      <pc:sldChg chg="del">
        <pc:chgData name="Jakub Hofman" userId="53285062-d52a-4c88-bcdc-d767b8cc0044" providerId="ADAL" clId="{8DADC157-9DC4-4722-AF96-1A6555A42F45}" dt="2020-12-21T08:29:17.335" v="0" actId="47"/>
        <pc:sldMkLst>
          <pc:docMk/>
          <pc:sldMk cId="3632267183" sldId="1415"/>
        </pc:sldMkLst>
      </pc:sldChg>
      <pc:sldChg chg="del">
        <pc:chgData name="Jakub Hofman" userId="53285062-d52a-4c88-bcdc-d767b8cc0044" providerId="ADAL" clId="{8DADC157-9DC4-4722-AF96-1A6555A42F45}" dt="2020-12-21T08:29:17.335" v="0" actId="47"/>
        <pc:sldMkLst>
          <pc:docMk/>
          <pc:sldMk cId="3564530693" sldId="1416"/>
        </pc:sldMkLst>
      </pc:sldChg>
      <pc:sldChg chg="del">
        <pc:chgData name="Jakub Hofman" userId="53285062-d52a-4c88-bcdc-d767b8cc0044" providerId="ADAL" clId="{8DADC157-9DC4-4722-AF96-1A6555A42F45}" dt="2020-12-21T08:29:17.335" v="0" actId="47"/>
        <pc:sldMkLst>
          <pc:docMk/>
          <pc:sldMk cId="465782308" sldId="1417"/>
        </pc:sldMkLst>
      </pc:sldChg>
      <pc:sldChg chg="del">
        <pc:chgData name="Jakub Hofman" userId="53285062-d52a-4c88-bcdc-d767b8cc0044" providerId="ADAL" clId="{8DADC157-9DC4-4722-AF96-1A6555A42F45}" dt="2020-12-21T08:29:17.335" v="0" actId="47"/>
        <pc:sldMkLst>
          <pc:docMk/>
          <pc:sldMk cId="471874258" sldId="1418"/>
        </pc:sldMkLst>
      </pc:sldChg>
      <pc:sldChg chg="del">
        <pc:chgData name="Jakub Hofman" userId="53285062-d52a-4c88-bcdc-d767b8cc0044" providerId="ADAL" clId="{8DADC157-9DC4-4722-AF96-1A6555A42F45}" dt="2020-12-21T08:29:17.335" v="0" actId="47"/>
        <pc:sldMkLst>
          <pc:docMk/>
          <pc:sldMk cId="2205780313" sldId="1419"/>
        </pc:sldMkLst>
      </pc:sldChg>
      <pc:sldChg chg="del">
        <pc:chgData name="Jakub Hofman" userId="53285062-d52a-4c88-bcdc-d767b8cc0044" providerId="ADAL" clId="{8DADC157-9DC4-4722-AF96-1A6555A42F45}" dt="2020-12-21T08:29:17.335" v="0" actId="47"/>
        <pc:sldMkLst>
          <pc:docMk/>
          <pc:sldMk cId="506134504" sldId="1420"/>
        </pc:sldMkLst>
      </pc:sldChg>
      <pc:sldChg chg="del">
        <pc:chgData name="Jakub Hofman" userId="53285062-d52a-4c88-bcdc-d767b8cc0044" providerId="ADAL" clId="{8DADC157-9DC4-4722-AF96-1A6555A42F45}" dt="2020-12-21T08:29:17.335" v="0" actId="47"/>
        <pc:sldMkLst>
          <pc:docMk/>
          <pc:sldMk cId="1235141660" sldId="1421"/>
        </pc:sldMkLst>
      </pc:sldChg>
      <pc:sldChg chg="del">
        <pc:chgData name="Jakub Hofman" userId="53285062-d52a-4c88-bcdc-d767b8cc0044" providerId="ADAL" clId="{8DADC157-9DC4-4722-AF96-1A6555A42F45}" dt="2020-12-21T08:29:17.335" v="0" actId="47"/>
        <pc:sldMkLst>
          <pc:docMk/>
          <pc:sldMk cId="982548633" sldId="1422"/>
        </pc:sldMkLst>
      </pc:sldChg>
      <pc:sldChg chg="del">
        <pc:chgData name="Jakub Hofman" userId="53285062-d52a-4c88-bcdc-d767b8cc0044" providerId="ADAL" clId="{8DADC157-9DC4-4722-AF96-1A6555A42F45}" dt="2020-12-21T08:29:17.335" v="0" actId="47"/>
        <pc:sldMkLst>
          <pc:docMk/>
          <pc:sldMk cId="202421958" sldId="1423"/>
        </pc:sldMkLst>
      </pc:sldChg>
      <pc:sldChg chg="del">
        <pc:chgData name="Jakub Hofman" userId="53285062-d52a-4c88-bcdc-d767b8cc0044" providerId="ADAL" clId="{8DADC157-9DC4-4722-AF96-1A6555A42F45}" dt="2020-12-21T08:29:17.335" v="0" actId="47"/>
        <pc:sldMkLst>
          <pc:docMk/>
          <pc:sldMk cId="855638122" sldId="1424"/>
        </pc:sldMkLst>
      </pc:sldChg>
      <pc:sldChg chg="del">
        <pc:chgData name="Jakub Hofman" userId="53285062-d52a-4c88-bcdc-d767b8cc0044" providerId="ADAL" clId="{8DADC157-9DC4-4722-AF96-1A6555A42F45}" dt="2020-12-21T08:29:17.335" v="0" actId="47"/>
        <pc:sldMkLst>
          <pc:docMk/>
          <pc:sldMk cId="646989349" sldId="1425"/>
        </pc:sldMkLst>
      </pc:sldChg>
      <pc:sldChg chg="del">
        <pc:chgData name="Jakub Hofman" userId="53285062-d52a-4c88-bcdc-d767b8cc0044" providerId="ADAL" clId="{8DADC157-9DC4-4722-AF96-1A6555A42F45}" dt="2020-12-21T08:29:17.335" v="0" actId="47"/>
        <pc:sldMkLst>
          <pc:docMk/>
          <pc:sldMk cId="2534629369" sldId="1427"/>
        </pc:sldMkLst>
      </pc:sldChg>
      <pc:sldChg chg="del">
        <pc:chgData name="Jakub Hofman" userId="53285062-d52a-4c88-bcdc-d767b8cc0044" providerId="ADAL" clId="{8DADC157-9DC4-4722-AF96-1A6555A42F45}" dt="2020-12-21T08:29:17.335" v="0" actId="47"/>
        <pc:sldMkLst>
          <pc:docMk/>
          <pc:sldMk cId="3670208741" sldId="1428"/>
        </pc:sldMkLst>
      </pc:sldChg>
      <pc:sldChg chg="del">
        <pc:chgData name="Jakub Hofman" userId="53285062-d52a-4c88-bcdc-d767b8cc0044" providerId="ADAL" clId="{8DADC157-9DC4-4722-AF96-1A6555A42F45}" dt="2020-12-21T08:29:17.335" v="0" actId="47"/>
        <pc:sldMkLst>
          <pc:docMk/>
          <pc:sldMk cId="3760997471" sldId="1429"/>
        </pc:sldMkLst>
      </pc:sldChg>
      <pc:sldChg chg="del">
        <pc:chgData name="Jakub Hofman" userId="53285062-d52a-4c88-bcdc-d767b8cc0044" providerId="ADAL" clId="{8DADC157-9DC4-4722-AF96-1A6555A42F45}" dt="2020-12-21T08:29:17.335" v="0" actId="47"/>
        <pc:sldMkLst>
          <pc:docMk/>
          <pc:sldMk cId="2508641482" sldId="1430"/>
        </pc:sldMkLst>
      </pc:sldChg>
      <pc:sldChg chg="del">
        <pc:chgData name="Jakub Hofman" userId="53285062-d52a-4c88-bcdc-d767b8cc0044" providerId="ADAL" clId="{8DADC157-9DC4-4722-AF96-1A6555A42F45}" dt="2020-12-21T08:29:17.335" v="0" actId="47"/>
        <pc:sldMkLst>
          <pc:docMk/>
          <pc:sldMk cId="3906428634" sldId="1431"/>
        </pc:sldMkLst>
      </pc:sldChg>
      <pc:sldChg chg="del">
        <pc:chgData name="Jakub Hofman" userId="53285062-d52a-4c88-bcdc-d767b8cc0044" providerId="ADAL" clId="{8DADC157-9DC4-4722-AF96-1A6555A42F45}" dt="2020-12-21T08:29:17.335" v="0" actId="47"/>
        <pc:sldMkLst>
          <pc:docMk/>
          <pc:sldMk cId="1826481660" sldId="1432"/>
        </pc:sldMkLst>
      </pc:sldChg>
      <pc:sldChg chg="del">
        <pc:chgData name="Jakub Hofman" userId="53285062-d52a-4c88-bcdc-d767b8cc0044" providerId="ADAL" clId="{8DADC157-9DC4-4722-AF96-1A6555A42F45}" dt="2020-12-21T08:29:17.335" v="0" actId="47"/>
        <pc:sldMkLst>
          <pc:docMk/>
          <pc:sldMk cId="3503851616" sldId="1433"/>
        </pc:sldMkLst>
      </pc:sldChg>
      <pc:sldChg chg="del">
        <pc:chgData name="Jakub Hofman" userId="53285062-d52a-4c88-bcdc-d767b8cc0044" providerId="ADAL" clId="{8DADC157-9DC4-4722-AF96-1A6555A42F45}" dt="2020-12-21T08:29:17.335" v="0" actId="47"/>
        <pc:sldMkLst>
          <pc:docMk/>
          <pc:sldMk cId="91181858" sldId="1434"/>
        </pc:sldMkLst>
      </pc:sldChg>
      <pc:sldChg chg="del">
        <pc:chgData name="Jakub Hofman" userId="53285062-d52a-4c88-bcdc-d767b8cc0044" providerId="ADAL" clId="{8DADC157-9DC4-4722-AF96-1A6555A42F45}" dt="2020-12-21T08:29:17.335" v="0" actId="47"/>
        <pc:sldMkLst>
          <pc:docMk/>
          <pc:sldMk cId="553869932" sldId="1435"/>
        </pc:sldMkLst>
      </pc:sldChg>
      <pc:sldChg chg="del">
        <pc:chgData name="Jakub Hofman" userId="53285062-d52a-4c88-bcdc-d767b8cc0044" providerId="ADAL" clId="{8DADC157-9DC4-4722-AF96-1A6555A42F45}" dt="2020-12-21T08:29:17.335" v="0" actId="47"/>
        <pc:sldMkLst>
          <pc:docMk/>
          <pc:sldMk cId="506163456" sldId="143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a:prstGeom prst="rect">
            <a:avLst/>
          </a:prstGeom>
        </p:spPr>
        <p:txBody>
          <a:bodyPr anchor="t"/>
          <a:lstStyle>
            <a:lvl1pPr algn="l">
              <a:lnSpc>
                <a:spcPct val="100000"/>
              </a:lnSpc>
              <a:spcAft>
                <a:spcPts val="600"/>
              </a:spcAft>
              <a:defRPr sz="4400"/>
            </a:lvl1pPr>
          </a:lstStyle>
          <a:p>
            <a:r>
              <a:rPr lang="cs-CZ" noProof="0" dirty="0"/>
              <a:t>Název</a:t>
            </a:r>
          </a:p>
        </p:txBody>
      </p:sp>
      <p:sp>
        <p:nvSpPr>
          <p:cNvPr id="8" name="Podnadpis 2"/>
          <p:cNvSpPr>
            <a:spLocks noGrp="1"/>
          </p:cNvSpPr>
          <p:nvPr>
            <p:ph type="subTitle" idx="1" hasCustomPrompt="1"/>
          </p:nvPr>
        </p:nvSpPr>
        <p:spPr>
          <a:xfrm>
            <a:off x="398502" y="4116402"/>
            <a:ext cx="11361600" cy="698497"/>
          </a:xfrm>
          <a:prstGeom prst="rect">
            <a:avLst/>
          </a:prstGeom>
        </p:spPr>
        <p:txBody>
          <a:bodyPr anchor="t"/>
          <a:lstStyle>
            <a:lvl1pPr marL="0" indent="0" algn="l">
              <a:spcAft>
                <a:spcPts val="600"/>
              </a:spcAft>
              <a:buNone/>
              <a:defRPr lang="cs-CZ" sz="28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dirty="0"/>
              <a:t>podnázev</a:t>
            </a:r>
          </a:p>
        </p:txBody>
      </p:sp>
      <p:pic>
        <p:nvPicPr>
          <p:cNvPr id="11" name="Obrázek 10">
            <a:extLst>
              <a:ext uri="{FF2B5EF4-FFF2-40B4-BE49-F238E27FC236}">
                <a16:creationId xmlns:a16="http://schemas.microsoft.com/office/drawing/2014/main" id="{1F7654FC-3BF4-C04E-A246-28F91E4F123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7813" t="27702" r="5491" b="25153"/>
          <a:stretch/>
        </p:blipFill>
        <p:spPr>
          <a:xfrm>
            <a:off x="371004" y="318776"/>
            <a:ext cx="5233481" cy="617849"/>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1F7654FC-3BF4-C04E-A246-28F91E4F123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7813" t="27702" r="5491" b="25153"/>
          <a:stretch/>
        </p:blipFill>
        <p:spPr>
          <a:xfrm>
            <a:off x="123824" y="6391276"/>
            <a:ext cx="3470885" cy="409762"/>
          </a:xfrm>
          <a:prstGeom prst="rect">
            <a:avLst/>
          </a:prstGeom>
        </p:spPr>
      </p:pic>
      <p:sp>
        <p:nvSpPr>
          <p:cNvPr id="2" name="Nadpis 1"/>
          <p:cNvSpPr>
            <a:spLocks noGrp="1"/>
          </p:cNvSpPr>
          <p:nvPr>
            <p:ph type="title" hasCustomPrompt="1"/>
          </p:nvPr>
        </p:nvSpPr>
        <p:spPr>
          <a:xfrm>
            <a:off x="704850" y="329472"/>
            <a:ext cx="10810875" cy="737327"/>
          </a:xfrm>
          <a:prstGeom prst="rect">
            <a:avLst/>
          </a:prstGeom>
        </p:spPr>
        <p:txBody>
          <a:bodyPr/>
          <a:lstStyle>
            <a:lvl1pPr>
              <a:lnSpc>
                <a:spcPct val="100000"/>
              </a:lnSpc>
              <a:spcAft>
                <a:spcPts val="600"/>
              </a:spcAft>
              <a:defRPr sz="3600"/>
            </a:lvl1pPr>
          </a:lstStyle>
          <a:p>
            <a:r>
              <a:rPr lang="cs-CZ" noProof="0" dirty="0"/>
              <a:t>Nadpis</a:t>
            </a:r>
          </a:p>
        </p:txBody>
      </p:sp>
      <p:sp>
        <p:nvSpPr>
          <p:cNvPr id="3" name="Zástupný symbol pro obsah 2"/>
          <p:cNvSpPr>
            <a:spLocks noGrp="1"/>
          </p:cNvSpPr>
          <p:nvPr>
            <p:ph idx="1" hasCustomPrompt="1"/>
          </p:nvPr>
        </p:nvSpPr>
        <p:spPr>
          <a:xfrm>
            <a:off x="704850" y="1212782"/>
            <a:ext cx="10810875" cy="4778443"/>
          </a:xfrm>
          <a:prstGeom prst="rect">
            <a:avLst/>
          </a:prstGeom>
        </p:spPr>
        <p:txBody>
          <a:bodyPr/>
          <a:lstStyle>
            <a:lvl1pPr marL="371475" indent="-371475" algn="l">
              <a:spcAft>
                <a:spcPts val="600"/>
              </a:spcAft>
              <a:buSzPct val="100000"/>
              <a:buFont typeface="Wingdings" panose="05000000000000000000" pitchFamily="2" charset="2"/>
              <a:buChar char="§"/>
              <a:defRPr sz="2400"/>
            </a:lvl1pPr>
            <a:lvl2pPr marL="809625" indent="-352425" algn="l">
              <a:lnSpc>
                <a:spcPct val="100000"/>
              </a:lnSpc>
              <a:spcAft>
                <a:spcPts val="600"/>
              </a:spcAft>
              <a:buSzPct val="80000"/>
              <a:buFont typeface="Courier New" panose="02070309020205020404" pitchFamily="49" charset="0"/>
              <a:buChar char="o"/>
              <a:defRPr sz="2000"/>
            </a:lvl2pPr>
            <a:lvl3pPr marL="1162050" indent="-266700" algn="l">
              <a:lnSpc>
                <a:spcPct val="100000"/>
              </a:lnSpc>
              <a:spcAft>
                <a:spcPts val="600"/>
              </a:spcAft>
              <a:buClr>
                <a:schemeClr val="tx2"/>
              </a:buClr>
              <a:buSzPct val="100000"/>
              <a:buFont typeface="Arial" panose="020B0604020202020204" pitchFamily="34" charset="0"/>
              <a:buChar char="-"/>
              <a:defRPr sz="1800"/>
            </a:lvl3pPr>
            <a:lvl4pPr marL="1438275" indent="0" algn="l">
              <a:lnSpc>
                <a:spcPct val="100000"/>
              </a:lnSpc>
              <a:spcAft>
                <a:spcPts val="600"/>
              </a:spcAft>
              <a:defRPr sz="1600"/>
            </a:lvl4pPr>
            <a:lvl5pPr algn="l">
              <a:defRPr/>
            </a:lvl5pPr>
          </a:lstStyle>
          <a:p>
            <a:pPr lvl="0"/>
            <a:r>
              <a:rPr lang="cs-CZ" noProof="0" dirty="0"/>
              <a:t>Text</a:t>
            </a:r>
          </a:p>
          <a:p>
            <a:pPr lvl="1"/>
            <a:r>
              <a:rPr lang="cs-CZ" noProof="0" dirty="0"/>
              <a:t>Text</a:t>
            </a:r>
          </a:p>
          <a:p>
            <a:pPr lvl="2"/>
            <a:r>
              <a:rPr lang="cs-CZ" noProof="0" dirty="0"/>
              <a:t>Text</a:t>
            </a:r>
          </a:p>
          <a:p>
            <a:pPr lvl="3"/>
            <a:r>
              <a:rPr lang="cs-CZ" noProof="0" dirty="0"/>
              <a:t>Text</a:t>
            </a:r>
          </a:p>
        </p:txBody>
      </p:sp>
      <p:sp>
        <p:nvSpPr>
          <p:cNvPr id="4" name="Rectangle 6"/>
          <p:cNvSpPr>
            <a:spLocks noGrp="1" noChangeArrowheads="1"/>
          </p:cNvSpPr>
          <p:nvPr>
            <p:ph type="sldNum" sz="quarter" idx="10"/>
          </p:nvPr>
        </p:nvSpPr>
        <p:spPr>
          <a:xfrm>
            <a:off x="11677650" y="6476813"/>
            <a:ext cx="375075" cy="252000"/>
          </a:xfrm>
          <a:ln/>
        </p:spPr>
        <p:txBody>
          <a:bodyPr anchor="ctr"/>
          <a:lstStyle>
            <a:lvl1pPr algn="ctr">
              <a:defRPr sz="1400" b="1"/>
            </a:lvl1pPr>
          </a:lstStyle>
          <a:p>
            <a:pPr>
              <a:defRPr/>
            </a:pPr>
            <a:fld id="{4E12630B-17A9-44AC-A5BE-0FEBEDB0B5E8}" type="slidenum">
              <a:rPr lang="cs-CZ" altLang="cs-CZ" noProof="0" smtClean="0"/>
              <a:pPr>
                <a:defRPr/>
              </a:pPr>
              <a:t>‹#›</a:t>
            </a:fld>
            <a:endParaRPr lang="cs-CZ" altLang="cs-CZ" noProof="0" dirty="0"/>
          </a:p>
        </p:txBody>
      </p:sp>
    </p:spTree>
    <p:extLst>
      <p:ext uri="{BB962C8B-B14F-4D97-AF65-F5344CB8AC3E}">
        <p14:creationId xmlns:p14="http://schemas.microsoft.com/office/powerpoint/2010/main" val="1197566249"/>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30" name="Rectangle 18"/>
          <p:cNvSpPr>
            <a:spLocks noGrp="1" noChangeArrowheads="1"/>
          </p:cNvSpPr>
          <p:nvPr>
            <p:ph type="sldNum" sz="quarter" idx="4"/>
          </p:nvPr>
        </p:nvSpPr>
        <p:spPr bwMode="auto">
          <a:xfrm>
            <a:off x="342150" y="6456599"/>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78" r:id="rId1"/>
    <p:sldLayoutId id="2147483697" r:id="rId2"/>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 typeface="Arial" panose="020B0604020202020204" pitchFamily="34" charset="0"/>
        <a:buNone/>
        <a:defRPr sz="2800" b="0">
          <a:solidFill>
            <a:schemeClr val="tx1"/>
          </a:solidFill>
          <a:latin typeface="+mj-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sdac.jrc.ec.europa.eu/content/soil-atlas-europe" TargetMode="External"/><Relationship Id="rId2" Type="http://schemas.openxmlformats.org/officeDocument/2006/relationships/hyperlink" Target="https://www.mzp.cz/web/edice.nsf/6d13b004071d0140c12569e700154acb/94374eba69112e1ac12582aa0035124e?OpenDocument" TargetMode="External"/><Relationship Id="rId1" Type="http://schemas.openxmlformats.org/officeDocument/2006/relationships/slideLayout" Target="../slideLayouts/slideLayout2.xml"/><Relationship Id="rId4" Type="http://schemas.openxmlformats.org/officeDocument/2006/relationships/hyperlink" Target="https://doi.org/10.5194/soil-2-111-2016"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bc.cas.cz/Cds/Download/?filename=8135_FINALNI_Brozura_Bez_pudy_to_nepujde_WEB" TargetMode="External"/><Relationship Id="rId7" Type="http://schemas.openxmlformats.org/officeDocument/2006/relationships/hyperlink" Target="https://core.ac.uk/display/29245351" TargetMode="External"/><Relationship Id="rId2" Type="http://schemas.openxmlformats.org/officeDocument/2006/relationships/hyperlink" Target="http://www.bc.cas.cz/Cds/Download/?filename=5544_Strategie_Ziva_puda" TargetMode="External"/><Relationship Id="rId1" Type="http://schemas.openxmlformats.org/officeDocument/2006/relationships/slideLayout" Target="../slideLayouts/slideLayout2.xml"/><Relationship Id="rId6" Type="http://schemas.openxmlformats.org/officeDocument/2006/relationships/hyperlink" Target="https://esdac.jrc.ec.europa.eu/content/atlas-soil-biodiversity" TargetMode="External"/><Relationship Id="rId5" Type="http://schemas.openxmlformats.org/officeDocument/2006/relationships/hyperlink" Target="https://esdac.jrc.ec.europa.eu/content/global-soil-biodiversity-atlas" TargetMode="External"/><Relationship Id="rId4" Type="http://schemas.openxmlformats.org/officeDocument/2006/relationships/hyperlink" Target="https://doi.org/10.4060/cb1928en"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glopolis.org/publikace/atlas-pudy/" TargetMode="External"/><Relationship Id="rId3" Type="http://schemas.openxmlformats.org/officeDocument/2006/relationships/hyperlink" Target="http://www.fao.org/documents/card/en/c/c6814873-efc3-41db-b7d3-2081a10ede50/" TargetMode="External"/><Relationship Id="rId7" Type="http://schemas.openxmlformats.org/officeDocument/2006/relationships/hyperlink" Target="https://research.wri.org/wrr-food" TargetMode="External"/><Relationship Id="rId12" Type="http://schemas.openxmlformats.org/officeDocument/2006/relationships/hyperlink" Target="https://www.mzp.cz/cz/zpravy_o_stavu_zivotniho_prostredi_publikace" TargetMode="External"/><Relationship Id="rId2" Type="http://schemas.openxmlformats.org/officeDocument/2006/relationships/hyperlink" Target="https://www.nzm.cz/publikace/obrazkove-statistiky/puda-obrazkova-statistika-o-tom-co-se-deje-v-pude-a-o-tom-proc-by-mela-puda-byt-narodnim-bohatstvim" TargetMode="External"/><Relationship Id="rId1" Type="http://schemas.openxmlformats.org/officeDocument/2006/relationships/slideLayout" Target="../slideLayouts/slideLayout2.xml"/><Relationship Id="rId6" Type="http://schemas.openxmlformats.org/officeDocument/2006/relationships/hyperlink" Target="http://www.oecd.org/development/food-security-and-nutrition-9789264183780-en.htm" TargetMode="External"/><Relationship Id="rId11" Type="http://schemas.openxmlformats.org/officeDocument/2006/relationships/hyperlink" Target="https://www.mzp.cz/cz/statisticka_rocenka_zivotniho_prostredi_publikace" TargetMode="External"/><Relationship Id="rId5" Type="http://schemas.openxmlformats.org/officeDocument/2006/relationships/hyperlink" Target="https://www.eea.europa.eu/soer/2020" TargetMode="External"/><Relationship Id="rId10" Type="http://schemas.openxmlformats.org/officeDocument/2006/relationships/hyperlink" Target="https://wedocs.unep.org/handle/20.500.11822/8861" TargetMode="External"/><Relationship Id="rId4" Type="http://schemas.openxmlformats.org/officeDocument/2006/relationships/hyperlink" Target="https://wedocs.unep.org/handle/20.500.11822/27539" TargetMode="External"/><Relationship Id="rId9" Type="http://schemas.openxmlformats.org/officeDocument/2006/relationships/hyperlink" Target="http://eagri.cz/public/web/mze/puda/dokumenty/situacni-a-vyhledove-zpravy/"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sdac.jrc.ec.europa.eu/content/soil-threats-europe-status-methods-drivers-and-effects-ecosystem-services" TargetMode="External"/><Relationship Id="rId7" Type="http://schemas.openxmlformats.org/officeDocument/2006/relationships/hyperlink" Target="https://ec.europa.eu/jrc/en/publication/eur-scientific-and-technical-research-reports/reports-technical-working-groups-established-under-thematic-strategy-soil-protection-vol-v" TargetMode="External"/><Relationship Id="rId2" Type="http://schemas.openxmlformats.org/officeDocument/2006/relationships/hyperlink" Target="http://www.fao.org/global-soil-partnership/resources/highlights/detail/en/c/1127426/" TargetMode="External"/><Relationship Id="rId1" Type="http://schemas.openxmlformats.org/officeDocument/2006/relationships/slideLayout" Target="../slideLayouts/slideLayout2.xml"/><Relationship Id="rId6" Type="http://schemas.openxmlformats.org/officeDocument/2006/relationships/hyperlink" Target="https://ec.europa.eu/jrc/en/publication/status-local-soil-contamination-europe-revision-indicator-progress-management-contaminated-sites" TargetMode="External"/><Relationship Id="rId5" Type="http://schemas.openxmlformats.org/officeDocument/2006/relationships/hyperlink" Target="https://www.eea.europa.eu/data-and-maps/indicators/progress-in-management-of-contaminated-sites-3" TargetMode="External"/><Relationship Id="rId4" Type="http://schemas.openxmlformats.org/officeDocument/2006/relationships/hyperlink" Target="http://publications.jrc.ec.europa.eu/repository/bitstream/JRC85913/lbna26376enn.pdf"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rm.coe.int/090000168067e296" TargetMode="External"/><Relationship Id="rId3" Type="http://schemas.openxmlformats.org/officeDocument/2006/relationships/hyperlink" Target="https://eur-lex.europa.eu/legal-content/EN/TXT/?uri=CELEX:52002DC0179" TargetMode="External"/><Relationship Id="rId7" Type="http://schemas.openxmlformats.org/officeDocument/2006/relationships/hyperlink" Target="https://eur-lex.europa.eu/legal-content/EN/ALL/?uri=CELEX%3A52012DC0046" TargetMode="External"/><Relationship Id="rId2" Type="http://schemas.openxmlformats.org/officeDocument/2006/relationships/hyperlink" Target="https://www.ecologic.eu/14567" TargetMode="External"/><Relationship Id="rId1" Type="http://schemas.openxmlformats.org/officeDocument/2006/relationships/slideLayout" Target="../slideLayouts/slideLayout2.xml"/><Relationship Id="rId6" Type="http://schemas.openxmlformats.org/officeDocument/2006/relationships/hyperlink" Target="https://eur-lex.europa.eu/legal-content/FI/TXT/?uri=CELEX:52006SC0620" TargetMode="External"/><Relationship Id="rId5" Type="http://schemas.openxmlformats.org/officeDocument/2006/relationships/hyperlink" Target="https://eur-lex.europa.eu/legal-content/BG/TXT/?uri=celex:52006PC0232" TargetMode="External"/><Relationship Id="rId4" Type="http://schemas.openxmlformats.org/officeDocument/2006/relationships/hyperlink" Target="https://eur-lex.europa.eu/legal-content/EN/TXT/?uri=CELEX%3A52006DC023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2.mst.dk/Udgiv/publications/2012/05/978-87-92903-12-9.pdf" TargetMode="External"/><Relationship Id="rId2" Type="http://schemas.openxmlformats.org/officeDocument/2006/relationships/hyperlink" Target="https://esdac.jrc.ec.europa.eu/content/derivation-methods-soil-screening-values-europe-review-and-evaluation-national-procedures" TargetMode="External"/><Relationship Id="rId1" Type="http://schemas.openxmlformats.org/officeDocument/2006/relationships/slideLayout" Target="../slideLayouts/slideLayout2.xml"/><Relationship Id="rId4" Type="http://schemas.openxmlformats.org/officeDocument/2006/relationships/hyperlink" Target="https://www.rivm.nl/bibliotheek/rapporten/711701047.html"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youtu.be/o_RbsOwLvYM" TargetMode="External"/><Relationship Id="rId13" Type="http://schemas.openxmlformats.org/officeDocument/2006/relationships/hyperlink" Target="https://youtu.be/403sT9CGRl0" TargetMode="External"/><Relationship Id="rId3" Type="http://schemas.openxmlformats.org/officeDocument/2006/relationships/hyperlink" Target="https://youtu.be/pTvTscSzB-A" TargetMode="External"/><Relationship Id="rId7" Type="http://schemas.openxmlformats.org/officeDocument/2006/relationships/hyperlink" Target="https://youtu.be/negwvv4E7Tc" TargetMode="External"/><Relationship Id="rId12" Type="http://schemas.openxmlformats.org/officeDocument/2006/relationships/hyperlink" Target="https://youtu.be/hbdsHOnd_gw" TargetMode="External"/><Relationship Id="rId17" Type="http://schemas.openxmlformats.org/officeDocument/2006/relationships/hyperlink" Target="https://fb.watch/2iZdEcp48q/" TargetMode="External"/><Relationship Id="rId2" Type="http://schemas.openxmlformats.org/officeDocument/2006/relationships/hyperlink" Target="https://youtu.be/Z5rMheOnaec" TargetMode="External"/><Relationship Id="rId16" Type="http://schemas.openxmlformats.org/officeDocument/2006/relationships/hyperlink" Target="https://fb.watch/2iUzREu4sM/" TargetMode="External"/><Relationship Id="rId1" Type="http://schemas.openxmlformats.org/officeDocument/2006/relationships/slideLayout" Target="../slideLayouts/slideLayout2.xml"/><Relationship Id="rId6" Type="http://schemas.openxmlformats.org/officeDocument/2006/relationships/hyperlink" Target="https://youtu.be/vrREu4C6Ux4" TargetMode="External"/><Relationship Id="rId11" Type="http://schemas.openxmlformats.org/officeDocument/2006/relationships/hyperlink" Target="https://youtu.be/Dor4XvjA8Wo" TargetMode="External"/><Relationship Id="rId5" Type="http://schemas.openxmlformats.org/officeDocument/2006/relationships/hyperlink" Target="https://youtu.be/Hzr8f1c3tbc" TargetMode="External"/><Relationship Id="rId15" Type="http://schemas.openxmlformats.org/officeDocument/2006/relationships/hyperlink" Target="https://fb.watch/2iUrRad3e4/" TargetMode="External"/><Relationship Id="rId10" Type="http://schemas.openxmlformats.org/officeDocument/2006/relationships/hyperlink" Target="https://youtu.be/8ugaL6wsXME" TargetMode="External"/><Relationship Id="rId4" Type="http://schemas.openxmlformats.org/officeDocument/2006/relationships/hyperlink" Target="https://youtu.be/1rLFm24HNzs" TargetMode="External"/><Relationship Id="rId9" Type="http://schemas.openxmlformats.org/officeDocument/2006/relationships/hyperlink" Target="https://youtu.be/2xhQ2xnQwNI" TargetMode="External"/><Relationship Id="rId14" Type="http://schemas.openxmlformats.org/officeDocument/2006/relationships/hyperlink" Target="https://youtu.be/I3A7OnTLSM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398502" y="2162289"/>
            <a:ext cx="11361600" cy="2382994"/>
          </a:xfrm>
        </p:spPr>
        <p:txBody>
          <a:bodyPr/>
          <a:lstStyle/>
          <a:p>
            <a:pPr algn="ctr"/>
            <a:r>
              <a:rPr lang="en-US" dirty="0"/>
              <a:t>E</a:t>
            </a:r>
            <a:r>
              <a:rPr lang="cs-CZ" dirty="0"/>
              <a:t>5040</a:t>
            </a:r>
            <a:r>
              <a:rPr lang="en-US" dirty="0"/>
              <a:t> </a:t>
            </a:r>
            <a:r>
              <a:rPr lang="cs-CZ" dirty="0"/>
              <a:t>Složky ŽP a jejich kontaminace</a:t>
            </a:r>
            <a:br>
              <a:rPr lang="cs-CZ" dirty="0"/>
            </a:br>
            <a:br>
              <a:rPr lang="cs-CZ" dirty="0"/>
            </a:br>
            <a:r>
              <a:rPr lang="cs-CZ" dirty="0"/>
              <a:t>Pedosféra = půda – literatura</a:t>
            </a:r>
            <a:endParaRPr lang="en-US" dirty="0"/>
          </a:p>
        </p:txBody>
      </p:sp>
      <p:sp>
        <p:nvSpPr>
          <p:cNvPr id="6" name="Podnadpis 5"/>
          <p:cNvSpPr>
            <a:spLocks noGrp="1"/>
          </p:cNvSpPr>
          <p:nvPr>
            <p:ph type="subTitle" idx="1"/>
          </p:nvPr>
        </p:nvSpPr>
        <p:spPr>
          <a:xfrm>
            <a:off x="455750" y="5778503"/>
            <a:ext cx="11361600" cy="698497"/>
          </a:xfrm>
        </p:spPr>
        <p:txBody>
          <a:bodyPr/>
          <a:lstStyle/>
          <a:p>
            <a:pPr algn="ctr"/>
            <a:r>
              <a:rPr lang="cs-CZ" dirty="0"/>
              <a:t>Jakub Hofman</a:t>
            </a:r>
            <a:endParaRPr lang="en-US" dirty="0"/>
          </a:p>
        </p:txBody>
      </p:sp>
      <p:sp>
        <p:nvSpPr>
          <p:cNvPr id="4" name="Zástupný symbol pro číslo snímku 3"/>
          <p:cNvSpPr>
            <a:spLocks noGrp="1"/>
          </p:cNvSpPr>
          <p:nvPr>
            <p:ph type="sldNum" sz="quarter" idx="4294967295"/>
          </p:nvPr>
        </p:nvSpPr>
        <p:spPr>
          <a:xfrm>
            <a:off x="11817350" y="6477000"/>
            <a:ext cx="374650" cy="252413"/>
          </a:xfrm>
        </p:spPr>
        <p:txBody>
          <a:bodyPr/>
          <a:lstStyle/>
          <a:p>
            <a:pPr>
              <a:defRPr/>
            </a:pPr>
            <a:fld id="{4E12630B-17A9-44AC-A5BE-0FEBEDB0B5E8}" type="slidenum">
              <a:rPr lang="cs-CZ" altLang="cs-CZ" noProof="0" smtClean="0"/>
              <a:pPr>
                <a:defRPr/>
              </a:pPr>
              <a:t>1</a:t>
            </a:fld>
            <a:endParaRPr lang="cs-CZ" altLang="cs-CZ" noProof="0" dirty="0"/>
          </a:p>
        </p:txBody>
      </p:sp>
    </p:spTree>
    <p:extLst>
      <p:ext uri="{BB962C8B-B14F-4D97-AF65-F5344CB8AC3E}">
        <p14:creationId xmlns:p14="http://schemas.microsoft.com/office/powerpoint/2010/main" val="3924663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9C6E1C-096B-4729-B5F2-9CECA8D298A9}"/>
              </a:ext>
            </a:extLst>
          </p:cNvPr>
          <p:cNvSpPr>
            <a:spLocks noGrp="1"/>
          </p:cNvSpPr>
          <p:nvPr>
            <p:ph type="title"/>
          </p:nvPr>
        </p:nvSpPr>
        <p:spPr/>
        <p:txBody>
          <a:bodyPr/>
          <a:lstStyle/>
          <a:p>
            <a:r>
              <a:rPr lang="cs-CZ" dirty="0"/>
              <a:t>Použitá literatura</a:t>
            </a:r>
          </a:p>
        </p:txBody>
      </p:sp>
      <p:sp>
        <p:nvSpPr>
          <p:cNvPr id="3" name="Zástupný obsah 2">
            <a:extLst>
              <a:ext uri="{FF2B5EF4-FFF2-40B4-BE49-F238E27FC236}">
                <a16:creationId xmlns:a16="http://schemas.microsoft.com/office/drawing/2014/main" id="{8BD5B543-B3BF-4F8B-9F22-E237E218D54E}"/>
              </a:ext>
            </a:extLst>
          </p:cNvPr>
          <p:cNvSpPr>
            <a:spLocks noGrp="1"/>
          </p:cNvSpPr>
          <p:nvPr>
            <p:ph idx="1"/>
          </p:nvPr>
        </p:nvSpPr>
        <p:spPr/>
        <p:txBody>
          <a:bodyPr/>
          <a:lstStyle/>
          <a:p>
            <a:r>
              <a:rPr lang="cs-CZ" sz="1200" dirty="0" err="1">
                <a:latin typeface="+mn-lt"/>
              </a:rPr>
              <a:t>Hauptman</a:t>
            </a:r>
            <a:r>
              <a:rPr lang="cs-CZ" sz="1200" dirty="0">
                <a:latin typeface="+mn-lt"/>
              </a:rPr>
              <a:t>, I., Kukal, Z., Pošmourný, K. (2009): Půda v České republice. Ministerstvo životního prostředí ČR, Ministerstvo zemědělství ČR. ISBN 8090348246</a:t>
            </a:r>
          </a:p>
          <a:p>
            <a:r>
              <a:rPr lang="cs-CZ" sz="1200" dirty="0">
                <a:latin typeface="+mn-lt"/>
              </a:rPr>
              <a:t>Rejšek K., Vácha R. (2019): Nauka o půdě. </a:t>
            </a:r>
            <a:r>
              <a:rPr lang="cs-CZ" sz="1200" dirty="0" err="1">
                <a:latin typeface="+mn-lt"/>
              </a:rPr>
              <a:t>Baštan</a:t>
            </a:r>
            <a:r>
              <a:rPr lang="cs-CZ" sz="1200" dirty="0">
                <a:latin typeface="+mn-lt"/>
              </a:rPr>
              <a:t>. ISBN 9788087091821</a:t>
            </a:r>
          </a:p>
          <a:p>
            <a:r>
              <a:rPr lang="cs-CZ" sz="1200" dirty="0">
                <a:latin typeface="+mn-lt"/>
              </a:rPr>
              <a:t>Sáňka M., Vácha R., Poláková Š., Fiala P. (2018): Kritéria pro hodnocení produkčních a ekologických vlastností půd. Ministerstvo životního prostředí. ISBN 9788072126279 </a:t>
            </a:r>
            <a:r>
              <a:rPr lang="cs-CZ" sz="1200" dirty="0">
                <a:latin typeface="+mn-lt"/>
                <a:hlinkClick r:id="rId2"/>
              </a:rPr>
              <a:t>https://www.mzp.cz/web/edice.nsf/6d13b004071d0140c12569e700154acb/94374eba69112e1ac12582aa0035124e?OpenDocument</a:t>
            </a:r>
            <a:endParaRPr lang="cs-CZ" sz="1200" dirty="0">
              <a:latin typeface="+mn-lt"/>
            </a:endParaRPr>
          </a:p>
          <a:p>
            <a:r>
              <a:rPr lang="cs-CZ" sz="1200" dirty="0" err="1">
                <a:latin typeface="+mn-lt"/>
              </a:rPr>
              <a:t>Zbíral</a:t>
            </a:r>
            <a:r>
              <a:rPr lang="cs-CZ" sz="1200" dirty="0">
                <a:latin typeface="+mn-lt"/>
              </a:rPr>
              <a:t>, J. (2002-2003): Analýza půd 1-3. Jednotné pracovní postupy. ÚKZÚZ, Brno.</a:t>
            </a:r>
          </a:p>
          <a:p>
            <a:r>
              <a:rPr lang="cs-CZ" sz="1200" dirty="0">
                <a:latin typeface="+mn-lt"/>
              </a:rPr>
              <a:t>JRC (2005): </a:t>
            </a:r>
            <a:r>
              <a:rPr lang="cs-CZ" sz="1200" dirty="0" err="1">
                <a:latin typeface="+mn-lt"/>
              </a:rPr>
              <a:t>Soil</a:t>
            </a:r>
            <a:r>
              <a:rPr lang="cs-CZ" sz="1200" dirty="0">
                <a:latin typeface="+mn-lt"/>
              </a:rPr>
              <a:t> Atlas </a:t>
            </a:r>
            <a:r>
              <a:rPr lang="cs-CZ" sz="1200" dirty="0" err="1">
                <a:latin typeface="+mn-lt"/>
              </a:rPr>
              <a:t>of</a:t>
            </a:r>
            <a:r>
              <a:rPr lang="cs-CZ" sz="1200" dirty="0">
                <a:latin typeface="+mn-lt"/>
              </a:rPr>
              <a:t> </a:t>
            </a:r>
            <a:r>
              <a:rPr lang="cs-CZ" sz="1200" dirty="0" err="1">
                <a:latin typeface="+mn-lt"/>
              </a:rPr>
              <a:t>Europe</a:t>
            </a:r>
            <a:r>
              <a:rPr lang="cs-CZ" sz="1200" dirty="0">
                <a:latin typeface="+mn-lt"/>
              </a:rPr>
              <a:t>. </a:t>
            </a:r>
            <a:r>
              <a:rPr lang="cs-CZ" sz="1200" dirty="0">
                <a:latin typeface="+mn-lt"/>
                <a:hlinkClick r:id="rId3"/>
              </a:rPr>
              <a:t>https://esdac.jrc.ec.europa.eu/content/soil-atlas-europe</a:t>
            </a:r>
            <a:r>
              <a:rPr lang="cs-CZ" sz="1200" dirty="0">
                <a:latin typeface="+mn-lt"/>
              </a:rPr>
              <a:t> </a:t>
            </a:r>
          </a:p>
          <a:p>
            <a:r>
              <a:rPr lang="cs-CZ" sz="1200" dirty="0">
                <a:latin typeface="+mn-lt"/>
              </a:rPr>
              <a:t>Kozák J. (2009): Atlas půd České republiky. ISBN 9788021318823</a:t>
            </a:r>
          </a:p>
          <a:p>
            <a:r>
              <a:rPr lang="cs-CZ" sz="1200" dirty="0" err="1">
                <a:latin typeface="+mn-lt"/>
              </a:rPr>
              <a:t>Keestra</a:t>
            </a:r>
            <a:r>
              <a:rPr lang="cs-CZ" sz="1200" dirty="0">
                <a:latin typeface="+mn-lt"/>
              </a:rPr>
              <a:t> (2016): </a:t>
            </a:r>
            <a:r>
              <a:rPr lang="en-US" sz="1200" dirty="0">
                <a:latin typeface="+mn-lt"/>
              </a:rPr>
              <a:t>The significance of soils and soil science towards realization of the United Nations Sustainable Development Goals</a:t>
            </a:r>
            <a:r>
              <a:rPr lang="cs-CZ" sz="1200" dirty="0">
                <a:latin typeface="+mn-lt"/>
              </a:rPr>
              <a:t>. SOIL, 2, 111–128. </a:t>
            </a:r>
            <a:r>
              <a:rPr lang="cs-CZ" sz="1200" dirty="0">
                <a:latin typeface="+mn-lt"/>
                <a:hlinkClick r:id="rId4"/>
              </a:rPr>
              <a:t>https://doi.org/10.5194/soil-2-111-2016</a:t>
            </a:r>
            <a:r>
              <a:rPr lang="cs-CZ" sz="1200" dirty="0">
                <a:latin typeface="+mn-lt"/>
              </a:rPr>
              <a:t> </a:t>
            </a:r>
          </a:p>
          <a:p>
            <a:endParaRPr lang="cs-CZ" sz="1200" dirty="0"/>
          </a:p>
          <a:p>
            <a:endParaRPr lang="cs-CZ" sz="1200" dirty="0"/>
          </a:p>
          <a:p>
            <a:endParaRPr lang="cs-CZ" sz="1200" dirty="0">
              <a:latin typeface="+mn-lt"/>
            </a:endParaRPr>
          </a:p>
          <a:p>
            <a:endParaRPr lang="cs-CZ" sz="1200" dirty="0"/>
          </a:p>
        </p:txBody>
      </p:sp>
      <p:sp>
        <p:nvSpPr>
          <p:cNvPr id="4" name="Zástupný symbol pro číslo snímku 3">
            <a:extLst>
              <a:ext uri="{FF2B5EF4-FFF2-40B4-BE49-F238E27FC236}">
                <a16:creationId xmlns:a16="http://schemas.microsoft.com/office/drawing/2014/main" id="{575E077B-E487-443B-AAA8-81E0A8E6CE86}"/>
              </a:ext>
            </a:extLst>
          </p:cNvPr>
          <p:cNvSpPr>
            <a:spLocks noGrp="1"/>
          </p:cNvSpPr>
          <p:nvPr>
            <p:ph type="sldNum" sz="quarter" idx="10"/>
          </p:nvPr>
        </p:nvSpPr>
        <p:spPr/>
        <p:txBody>
          <a:bodyPr/>
          <a:lstStyle/>
          <a:p>
            <a:pPr>
              <a:defRPr/>
            </a:pPr>
            <a:fld id="{4E12630B-17A9-44AC-A5BE-0FEBEDB0B5E8}" type="slidenum">
              <a:rPr lang="cs-CZ" altLang="cs-CZ" noProof="0" smtClean="0"/>
              <a:pPr>
                <a:defRPr/>
              </a:pPr>
              <a:t>2</a:t>
            </a:fld>
            <a:endParaRPr lang="cs-CZ" altLang="cs-CZ" noProof="0" dirty="0"/>
          </a:p>
        </p:txBody>
      </p:sp>
    </p:spTree>
    <p:extLst>
      <p:ext uri="{BB962C8B-B14F-4D97-AF65-F5344CB8AC3E}">
        <p14:creationId xmlns:p14="http://schemas.microsoft.com/office/powerpoint/2010/main" val="318692041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9C6E1C-096B-4729-B5F2-9CECA8D298A9}"/>
              </a:ext>
            </a:extLst>
          </p:cNvPr>
          <p:cNvSpPr>
            <a:spLocks noGrp="1"/>
          </p:cNvSpPr>
          <p:nvPr>
            <p:ph type="title"/>
          </p:nvPr>
        </p:nvSpPr>
        <p:spPr/>
        <p:txBody>
          <a:bodyPr/>
          <a:lstStyle/>
          <a:p>
            <a:r>
              <a:rPr lang="cs-CZ" dirty="0"/>
              <a:t>Použitá literatura</a:t>
            </a:r>
          </a:p>
        </p:txBody>
      </p:sp>
      <p:sp>
        <p:nvSpPr>
          <p:cNvPr id="3" name="Zástupný obsah 2">
            <a:extLst>
              <a:ext uri="{FF2B5EF4-FFF2-40B4-BE49-F238E27FC236}">
                <a16:creationId xmlns:a16="http://schemas.microsoft.com/office/drawing/2014/main" id="{8BD5B543-B3BF-4F8B-9F22-E237E218D54E}"/>
              </a:ext>
            </a:extLst>
          </p:cNvPr>
          <p:cNvSpPr>
            <a:spLocks noGrp="1"/>
          </p:cNvSpPr>
          <p:nvPr>
            <p:ph idx="1"/>
          </p:nvPr>
        </p:nvSpPr>
        <p:spPr/>
        <p:txBody>
          <a:bodyPr/>
          <a:lstStyle/>
          <a:p>
            <a:r>
              <a:rPr lang="cs-CZ" sz="1200" dirty="0">
                <a:latin typeface="+mn-lt"/>
              </a:rPr>
              <a:t>Šimek M., </a:t>
            </a:r>
            <a:r>
              <a:rPr lang="cs-CZ" sz="1200" dirty="0" err="1">
                <a:latin typeface="+mn-lt"/>
              </a:rPr>
              <a:t>Elhottová</a:t>
            </a:r>
            <a:r>
              <a:rPr lang="cs-CZ" sz="1200" dirty="0">
                <a:latin typeface="+mn-lt"/>
              </a:rPr>
              <a:t> D., Pižl V. (2015): Živá půda. AVČR. ISBN 9788020025678. </a:t>
            </a:r>
            <a:r>
              <a:rPr lang="cs-CZ" sz="1200" dirty="0">
                <a:latin typeface="+mn-lt"/>
                <a:hlinkClick r:id="rId2"/>
              </a:rPr>
              <a:t>www.bc.cas.cz/Cds/Download/?filename=5544_Strategie_Ziva_puda</a:t>
            </a:r>
            <a:r>
              <a:rPr lang="cs-CZ" sz="1200" dirty="0">
                <a:latin typeface="+mn-lt"/>
              </a:rPr>
              <a:t> </a:t>
            </a:r>
          </a:p>
          <a:p>
            <a:r>
              <a:rPr lang="cs-CZ" sz="1200" dirty="0">
                <a:latin typeface="+mn-lt"/>
              </a:rPr>
              <a:t>Šimek M. (2019): Živá půda. Academia. ISBN 9788020029768</a:t>
            </a:r>
          </a:p>
          <a:p>
            <a:r>
              <a:rPr lang="cs-CZ" sz="1200" dirty="0">
                <a:latin typeface="+mn-lt"/>
              </a:rPr>
              <a:t>Šimek (2020): Bez půdy to nepůjde. ISBN 978-80-86668-59-8 </a:t>
            </a:r>
            <a:r>
              <a:rPr lang="cs-CZ" sz="1200" dirty="0">
                <a:latin typeface="+mn-lt"/>
                <a:hlinkClick r:id="rId3"/>
              </a:rPr>
              <a:t>https://www.bc.cas.cz/Cds/Download/?filename=8135_FINALNI_Brozura_Bez_pudy_to_nepujde_WEB</a:t>
            </a:r>
            <a:r>
              <a:rPr lang="cs-CZ" sz="1200" dirty="0">
                <a:latin typeface="+mn-lt"/>
              </a:rPr>
              <a:t> </a:t>
            </a:r>
          </a:p>
          <a:p>
            <a:r>
              <a:rPr lang="en-US" sz="1200" dirty="0">
                <a:latin typeface="+mn-lt"/>
              </a:rPr>
              <a:t>FAO, ITPS, GSBI, SCBD and EC. 2020. State of knowledge of soil biodiversity -</a:t>
            </a:r>
            <a:r>
              <a:rPr lang="cs-CZ" sz="1200" dirty="0">
                <a:latin typeface="+mn-lt"/>
              </a:rPr>
              <a:t> </a:t>
            </a:r>
            <a:r>
              <a:rPr lang="en-US" sz="1200" dirty="0">
                <a:latin typeface="+mn-lt"/>
              </a:rPr>
              <a:t>Status, challenges and potentialities, Report 2020. Rome, FAO.</a:t>
            </a:r>
            <a:r>
              <a:rPr lang="cs-CZ" sz="1200" dirty="0">
                <a:latin typeface="+mn-lt"/>
              </a:rPr>
              <a:t> </a:t>
            </a:r>
            <a:r>
              <a:rPr lang="cs-CZ" sz="1200" dirty="0">
                <a:latin typeface="+mn-lt"/>
                <a:hlinkClick r:id="rId4"/>
              </a:rPr>
              <a:t>https://doi.org/10.4060/cb1928en</a:t>
            </a:r>
            <a:r>
              <a:rPr lang="cs-CZ" sz="1200" dirty="0">
                <a:latin typeface="+mn-lt"/>
              </a:rPr>
              <a:t> </a:t>
            </a:r>
          </a:p>
          <a:p>
            <a:r>
              <a:rPr lang="cs-CZ" sz="1200" dirty="0">
                <a:latin typeface="+mn-lt"/>
              </a:rPr>
              <a:t>JRC (2016): </a:t>
            </a:r>
            <a:r>
              <a:rPr lang="cs-CZ" sz="1200" dirty="0" err="1">
                <a:latin typeface="+mn-lt"/>
              </a:rPr>
              <a:t>Global</a:t>
            </a:r>
            <a:r>
              <a:rPr lang="cs-CZ" sz="1200" dirty="0">
                <a:latin typeface="+mn-lt"/>
              </a:rPr>
              <a:t> </a:t>
            </a:r>
            <a:r>
              <a:rPr lang="cs-CZ" sz="1200" dirty="0" err="1">
                <a:latin typeface="+mn-lt"/>
              </a:rPr>
              <a:t>Soil</a:t>
            </a:r>
            <a:r>
              <a:rPr lang="cs-CZ" sz="1200" dirty="0">
                <a:latin typeface="+mn-lt"/>
              </a:rPr>
              <a:t> Biodiversity Atlas. </a:t>
            </a:r>
            <a:r>
              <a:rPr lang="cs-CZ" sz="1200" dirty="0">
                <a:latin typeface="+mn-lt"/>
                <a:hlinkClick r:id="rId5"/>
              </a:rPr>
              <a:t>https://esdac.jrc.ec.europa.eu/content/global-soil-biodiversity-atlas</a:t>
            </a:r>
            <a:endParaRPr lang="cs-CZ" sz="1200" dirty="0">
              <a:latin typeface="+mn-lt"/>
            </a:endParaRPr>
          </a:p>
          <a:p>
            <a:r>
              <a:rPr lang="cs-CZ" sz="1200" dirty="0">
                <a:latin typeface="+mn-lt"/>
              </a:rPr>
              <a:t>JRC (2010): </a:t>
            </a:r>
            <a:r>
              <a:rPr lang="cs-CZ" sz="1200" dirty="0" err="1">
                <a:latin typeface="+mn-lt"/>
              </a:rPr>
              <a:t>European</a:t>
            </a:r>
            <a:r>
              <a:rPr lang="cs-CZ" sz="1200" dirty="0">
                <a:latin typeface="+mn-lt"/>
              </a:rPr>
              <a:t> Atlas </a:t>
            </a:r>
            <a:r>
              <a:rPr lang="cs-CZ" sz="1200" dirty="0" err="1">
                <a:latin typeface="+mn-lt"/>
              </a:rPr>
              <a:t>of</a:t>
            </a:r>
            <a:r>
              <a:rPr lang="cs-CZ" sz="1200" dirty="0">
                <a:latin typeface="+mn-lt"/>
              </a:rPr>
              <a:t> </a:t>
            </a:r>
            <a:r>
              <a:rPr lang="cs-CZ" sz="1200" dirty="0" err="1">
                <a:latin typeface="+mn-lt"/>
              </a:rPr>
              <a:t>Soil</a:t>
            </a:r>
            <a:r>
              <a:rPr lang="cs-CZ" sz="1200" dirty="0">
                <a:latin typeface="+mn-lt"/>
              </a:rPr>
              <a:t> Biodiversity. </a:t>
            </a:r>
            <a:r>
              <a:rPr lang="cs-CZ" sz="1200" dirty="0">
                <a:latin typeface="+mn-lt"/>
                <a:hlinkClick r:id="rId6"/>
              </a:rPr>
              <a:t>https://esdac.jrc.ec.europa.eu/content/atlas-soil-biodiversity</a:t>
            </a:r>
            <a:r>
              <a:rPr lang="cs-CZ" sz="1200" dirty="0">
                <a:latin typeface="+mn-lt"/>
              </a:rPr>
              <a:t> </a:t>
            </a:r>
          </a:p>
          <a:p>
            <a:r>
              <a:rPr lang="cs-CZ" sz="1200" dirty="0" err="1">
                <a:latin typeface="+mn-lt"/>
              </a:rPr>
              <a:t>Bardgett</a:t>
            </a:r>
            <a:r>
              <a:rPr lang="cs-CZ" sz="1200" dirty="0">
                <a:latin typeface="+mn-lt"/>
              </a:rPr>
              <a:t> R.D. (2005): </a:t>
            </a:r>
            <a:r>
              <a:rPr lang="cs-CZ" sz="1200" dirty="0" err="1">
                <a:latin typeface="+mn-lt"/>
              </a:rPr>
              <a:t>The</a:t>
            </a:r>
            <a:r>
              <a:rPr lang="cs-CZ" sz="1200" dirty="0">
                <a:latin typeface="+mn-lt"/>
              </a:rPr>
              <a:t> biology </a:t>
            </a:r>
            <a:r>
              <a:rPr lang="cs-CZ" sz="1200" dirty="0" err="1">
                <a:latin typeface="+mn-lt"/>
              </a:rPr>
              <a:t>of</a:t>
            </a:r>
            <a:r>
              <a:rPr lang="cs-CZ" sz="1200" dirty="0">
                <a:latin typeface="+mn-lt"/>
              </a:rPr>
              <a:t> </a:t>
            </a:r>
            <a:r>
              <a:rPr lang="cs-CZ" sz="1200" dirty="0" err="1">
                <a:latin typeface="+mn-lt"/>
              </a:rPr>
              <a:t>soil</a:t>
            </a:r>
            <a:r>
              <a:rPr lang="cs-CZ" sz="1200" dirty="0">
                <a:latin typeface="+mn-lt"/>
              </a:rPr>
              <a:t>: a </a:t>
            </a:r>
            <a:r>
              <a:rPr lang="cs-CZ" sz="1200" dirty="0" err="1">
                <a:latin typeface="+mn-lt"/>
              </a:rPr>
              <a:t>community</a:t>
            </a:r>
            <a:r>
              <a:rPr lang="cs-CZ" sz="1200" dirty="0">
                <a:latin typeface="+mn-lt"/>
              </a:rPr>
              <a:t> and </a:t>
            </a:r>
            <a:r>
              <a:rPr lang="cs-CZ" sz="1200" dirty="0" err="1">
                <a:latin typeface="+mn-lt"/>
              </a:rPr>
              <a:t>ecosystem</a:t>
            </a:r>
            <a:r>
              <a:rPr lang="cs-CZ" sz="1200" dirty="0">
                <a:latin typeface="+mn-lt"/>
              </a:rPr>
              <a:t> </a:t>
            </a:r>
            <a:r>
              <a:rPr lang="cs-CZ" sz="1200" dirty="0" err="1">
                <a:latin typeface="+mn-lt"/>
              </a:rPr>
              <a:t>approach</a:t>
            </a:r>
            <a:r>
              <a:rPr lang="cs-CZ" sz="1200" dirty="0">
                <a:latin typeface="+mn-lt"/>
              </a:rPr>
              <a:t>. ISBN 0198525036</a:t>
            </a:r>
          </a:p>
          <a:p>
            <a:r>
              <a:rPr lang="cs-CZ" sz="1200" dirty="0" err="1">
                <a:latin typeface="+mn-lt"/>
              </a:rPr>
              <a:t>Coleman</a:t>
            </a:r>
            <a:r>
              <a:rPr lang="cs-CZ" sz="1200" dirty="0">
                <a:latin typeface="+mn-lt"/>
              </a:rPr>
              <a:t> C. et al. (2004): Fundamentals </a:t>
            </a:r>
            <a:r>
              <a:rPr lang="cs-CZ" sz="1200" dirty="0" err="1">
                <a:latin typeface="+mn-lt"/>
              </a:rPr>
              <a:t>of</a:t>
            </a:r>
            <a:r>
              <a:rPr lang="cs-CZ" sz="1200" dirty="0">
                <a:latin typeface="+mn-lt"/>
              </a:rPr>
              <a:t> </a:t>
            </a:r>
            <a:r>
              <a:rPr lang="cs-CZ" sz="1200" dirty="0" err="1">
                <a:latin typeface="+mn-lt"/>
              </a:rPr>
              <a:t>soil</a:t>
            </a:r>
            <a:r>
              <a:rPr lang="cs-CZ" sz="1200" dirty="0">
                <a:latin typeface="+mn-lt"/>
              </a:rPr>
              <a:t> </a:t>
            </a:r>
            <a:r>
              <a:rPr lang="cs-CZ" sz="1200" dirty="0" err="1">
                <a:latin typeface="+mn-lt"/>
              </a:rPr>
              <a:t>ecology</a:t>
            </a:r>
            <a:r>
              <a:rPr lang="cs-CZ" sz="1200" dirty="0">
                <a:latin typeface="+mn-lt"/>
              </a:rPr>
              <a:t>. ISBN 0121797260</a:t>
            </a:r>
          </a:p>
          <a:p>
            <a:r>
              <a:rPr lang="cs-CZ" sz="1200" dirty="0" err="1">
                <a:latin typeface="+mn-lt"/>
              </a:rPr>
              <a:t>Doelman</a:t>
            </a:r>
            <a:r>
              <a:rPr lang="cs-CZ" sz="1200" dirty="0">
                <a:latin typeface="+mn-lt"/>
              </a:rPr>
              <a:t> P. </a:t>
            </a:r>
            <a:r>
              <a:rPr lang="en-US" sz="1200" dirty="0">
                <a:latin typeface="+mn-lt"/>
              </a:rPr>
              <a:t>&amp;</a:t>
            </a:r>
            <a:r>
              <a:rPr lang="cs-CZ" sz="1200" dirty="0">
                <a:latin typeface="+mn-lt"/>
              </a:rPr>
              <a:t> </a:t>
            </a:r>
            <a:r>
              <a:rPr lang="cs-CZ" sz="1200" dirty="0" err="1">
                <a:latin typeface="+mn-lt"/>
              </a:rPr>
              <a:t>Eijsackers</a:t>
            </a:r>
            <a:r>
              <a:rPr lang="cs-CZ" sz="1200" dirty="0">
                <a:latin typeface="+mn-lt"/>
              </a:rPr>
              <a:t> H.J.P. (2004): </a:t>
            </a:r>
            <a:r>
              <a:rPr lang="cs-CZ" sz="1200" dirty="0" err="1">
                <a:latin typeface="+mn-lt"/>
              </a:rPr>
              <a:t>Vital</a:t>
            </a:r>
            <a:r>
              <a:rPr lang="cs-CZ" sz="1200" dirty="0">
                <a:latin typeface="+mn-lt"/>
              </a:rPr>
              <a:t> </a:t>
            </a:r>
            <a:r>
              <a:rPr lang="cs-CZ" sz="1200" dirty="0" err="1">
                <a:latin typeface="+mn-lt"/>
              </a:rPr>
              <a:t>Soil</a:t>
            </a:r>
            <a:r>
              <a:rPr lang="cs-CZ" sz="1200" dirty="0">
                <a:latin typeface="+mn-lt"/>
              </a:rPr>
              <a:t> - </a:t>
            </a:r>
            <a:r>
              <a:rPr lang="cs-CZ" sz="1200" dirty="0" err="1">
                <a:latin typeface="+mn-lt"/>
              </a:rPr>
              <a:t>Function</a:t>
            </a:r>
            <a:r>
              <a:rPr lang="cs-CZ" sz="1200" dirty="0">
                <a:latin typeface="+mn-lt"/>
              </a:rPr>
              <a:t>, </a:t>
            </a:r>
            <a:r>
              <a:rPr lang="cs-CZ" sz="1200" dirty="0" err="1">
                <a:latin typeface="+mn-lt"/>
              </a:rPr>
              <a:t>Value</a:t>
            </a:r>
            <a:r>
              <a:rPr lang="cs-CZ" sz="1200" dirty="0">
                <a:latin typeface="+mn-lt"/>
              </a:rPr>
              <a:t> and </a:t>
            </a:r>
            <a:r>
              <a:rPr lang="cs-CZ" sz="1200" dirty="0" err="1">
                <a:latin typeface="+mn-lt"/>
              </a:rPr>
              <a:t>Properties</a:t>
            </a:r>
            <a:r>
              <a:rPr lang="cs-CZ" sz="1200" dirty="0">
                <a:latin typeface="+mn-lt"/>
              </a:rPr>
              <a:t>. ISBN: 0-444-51772-3.</a:t>
            </a:r>
          </a:p>
          <a:p>
            <a:r>
              <a:rPr lang="cs-CZ" sz="1200" b="0" i="0" u="none" strike="noStrike" baseline="0" dirty="0">
                <a:latin typeface="+mn-lt"/>
              </a:rPr>
              <a:t>EC (2010): </a:t>
            </a:r>
            <a:r>
              <a:rPr lang="en-US" sz="1200" b="0" i="0" u="none" strike="noStrike" baseline="0" dirty="0">
                <a:latin typeface="+mn-lt"/>
              </a:rPr>
              <a:t>Soil biodiversity: functions, threats and</a:t>
            </a:r>
            <a:r>
              <a:rPr lang="cs-CZ" sz="1200" b="0" i="0" u="none" strike="noStrike" baseline="0" dirty="0">
                <a:latin typeface="+mn-lt"/>
              </a:rPr>
              <a:t> </a:t>
            </a:r>
            <a:r>
              <a:rPr lang="en-US" sz="1200" b="0" i="0" u="none" strike="noStrike" baseline="0" dirty="0">
                <a:latin typeface="+mn-lt"/>
              </a:rPr>
              <a:t>tools for policy makers.</a:t>
            </a:r>
            <a:r>
              <a:rPr lang="cs-CZ" sz="1200" b="0" i="0" u="none" strike="noStrike" baseline="0" dirty="0">
                <a:latin typeface="+mn-lt"/>
              </a:rPr>
              <a:t> </a:t>
            </a:r>
            <a:r>
              <a:rPr lang="cs-CZ" sz="1200" b="0" i="0" u="none" strike="noStrike" baseline="0" dirty="0">
                <a:latin typeface="+mn-lt"/>
                <a:hlinkClick r:id="rId7"/>
              </a:rPr>
              <a:t>https://core.ac.uk/display/29245351</a:t>
            </a:r>
            <a:r>
              <a:rPr lang="cs-CZ" sz="1200" b="0" i="0" u="none" strike="noStrike" baseline="0" dirty="0">
                <a:latin typeface="+mn-lt"/>
              </a:rPr>
              <a:t> </a:t>
            </a:r>
            <a:r>
              <a:rPr lang="en-US" sz="1200" b="0" i="0" u="none" strike="noStrike" baseline="0" dirty="0">
                <a:latin typeface="+mn-lt"/>
              </a:rPr>
              <a:t> </a:t>
            </a:r>
            <a:endParaRPr lang="cs-CZ" sz="1200" dirty="0">
              <a:latin typeface="+mn-lt"/>
            </a:endParaRPr>
          </a:p>
          <a:p>
            <a:endParaRPr lang="cs-CZ" sz="1200" dirty="0"/>
          </a:p>
          <a:p>
            <a:endParaRPr lang="cs-CZ" sz="1200" dirty="0"/>
          </a:p>
          <a:p>
            <a:endParaRPr lang="cs-CZ" sz="1200" dirty="0">
              <a:latin typeface="+mn-lt"/>
            </a:endParaRPr>
          </a:p>
          <a:p>
            <a:endParaRPr lang="cs-CZ" sz="1200" dirty="0"/>
          </a:p>
        </p:txBody>
      </p:sp>
      <p:sp>
        <p:nvSpPr>
          <p:cNvPr id="4" name="Zástupný symbol pro číslo snímku 3">
            <a:extLst>
              <a:ext uri="{FF2B5EF4-FFF2-40B4-BE49-F238E27FC236}">
                <a16:creationId xmlns:a16="http://schemas.microsoft.com/office/drawing/2014/main" id="{575E077B-E487-443B-AAA8-81E0A8E6CE86}"/>
              </a:ext>
            </a:extLst>
          </p:cNvPr>
          <p:cNvSpPr>
            <a:spLocks noGrp="1"/>
          </p:cNvSpPr>
          <p:nvPr>
            <p:ph type="sldNum" sz="quarter" idx="10"/>
          </p:nvPr>
        </p:nvSpPr>
        <p:spPr/>
        <p:txBody>
          <a:bodyPr/>
          <a:lstStyle/>
          <a:p>
            <a:pPr>
              <a:defRPr/>
            </a:pPr>
            <a:fld id="{4E12630B-17A9-44AC-A5BE-0FEBEDB0B5E8}" type="slidenum">
              <a:rPr lang="cs-CZ" altLang="cs-CZ" noProof="0" smtClean="0"/>
              <a:pPr>
                <a:defRPr/>
              </a:pPr>
              <a:t>3</a:t>
            </a:fld>
            <a:endParaRPr lang="cs-CZ" altLang="cs-CZ" noProof="0" dirty="0"/>
          </a:p>
        </p:txBody>
      </p:sp>
    </p:spTree>
    <p:extLst>
      <p:ext uri="{BB962C8B-B14F-4D97-AF65-F5344CB8AC3E}">
        <p14:creationId xmlns:p14="http://schemas.microsoft.com/office/powerpoint/2010/main" val="12412586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9C6E1C-096B-4729-B5F2-9CECA8D298A9}"/>
              </a:ext>
            </a:extLst>
          </p:cNvPr>
          <p:cNvSpPr>
            <a:spLocks noGrp="1"/>
          </p:cNvSpPr>
          <p:nvPr>
            <p:ph type="title"/>
          </p:nvPr>
        </p:nvSpPr>
        <p:spPr/>
        <p:txBody>
          <a:bodyPr/>
          <a:lstStyle/>
          <a:p>
            <a:r>
              <a:rPr lang="cs-CZ" dirty="0"/>
              <a:t>Použitá literatura</a:t>
            </a:r>
          </a:p>
        </p:txBody>
      </p:sp>
      <p:sp>
        <p:nvSpPr>
          <p:cNvPr id="3" name="Zástupný obsah 2">
            <a:extLst>
              <a:ext uri="{FF2B5EF4-FFF2-40B4-BE49-F238E27FC236}">
                <a16:creationId xmlns:a16="http://schemas.microsoft.com/office/drawing/2014/main" id="{8BD5B543-B3BF-4F8B-9F22-E237E218D54E}"/>
              </a:ext>
            </a:extLst>
          </p:cNvPr>
          <p:cNvSpPr>
            <a:spLocks noGrp="1"/>
          </p:cNvSpPr>
          <p:nvPr>
            <p:ph idx="1"/>
          </p:nvPr>
        </p:nvSpPr>
        <p:spPr/>
        <p:txBody>
          <a:bodyPr/>
          <a:lstStyle/>
          <a:p>
            <a:r>
              <a:rPr lang="cs-CZ" sz="1200" dirty="0">
                <a:latin typeface="+mn-lt"/>
              </a:rPr>
              <a:t>NZM (2018): Půda. </a:t>
            </a:r>
            <a:r>
              <a:rPr lang="cs-CZ" sz="1200" dirty="0">
                <a:latin typeface="+mn-lt"/>
                <a:hlinkClick r:id="rId2"/>
              </a:rPr>
              <a:t>https://www.nzm.cz/publikace/obrazkove-statistiky/puda-obrazkova-statistika-o-tom-co-se-deje-v-pude-a-o-tom-proc-by-mela-puda-byt-narodnim-bohatstvim</a:t>
            </a:r>
            <a:r>
              <a:rPr lang="cs-CZ" sz="1200" dirty="0">
                <a:latin typeface="+mn-lt"/>
              </a:rPr>
              <a:t> </a:t>
            </a:r>
          </a:p>
          <a:p>
            <a:r>
              <a:rPr lang="cs-CZ" sz="1200" dirty="0">
                <a:latin typeface="+mn-lt"/>
              </a:rPr>
              <a:t>FAO (2015): </a:t>
            </a:r>
            <a:r>
              <a:rPr lang="en-US" sz="1200" dirty="0">
                <a:latin typeface="+mn-lt"/>
              </a:rPr>
              <a:t>Status of the World's Soil Resources: Main Report</a:t>
            </a:r>
            <a:r>
              <a:rPr lang="cs-CZ" sz="1200" dirty="0">
                <a:latin typeface="+mn-lt"/>
              </a:rPr>
              <a:t>. </a:t>
            </a:r>
            <a:r>
              <a:rPr lang="cs-CZ" sz="1200" dirty="0">
                <a:latin typeface="+mn-lt"/>
                <a:hlinkClick r:id="rId3"/>
              </a:rPr>
              <a:t>http://www.fao.org/documents/card/en/c/c6814873-efc3-41db-b7d3-2081a10ede50/</a:t>
            </a:r>
            <a:r>
              <a:rPr lang="cs-CZ" sz="1200" dirty="0">
                <a:latin typeface="+mn-lt"/>
              </a:rPr>
              <a:t> </a:t>
            </a:r>
          </a:p>
          <a:p>
            <a:r>
              <a:rPr lang="cs-CZ" sz="1200" dirty="0">
                <a:latin typeface="+mn-lt"/>
              </a:rPr>
              <a:t>UNEP (2019): G</a:t>
            </a:r>
            <a:r>
              <a:rPr lang="en-US" sz="1200" dirty="0">
                <a:latin typeface="+mn-lt"/>
              </a:rPr>
              <a:t>lobal environment outlook</a:t>
            </a:r>
            <a:r>
              <a:rPr lang="cs-CZ" sz="1200" dirty="0">
                <a:latin typeface="+mn-lt"/>
              </a:rPr>
              <a:t> - GEO</a:t>
            </a:r>
            <a:r>
              <a:rPr lang="en-US" sz="1200" dirty="0">
                <a:latin typeface="+mn-lt"/>
              </a:rPr>
              <a:t>-6</a:t>
            </a:r>
            <a:r>
              <a:rPr lang="cs-CZ" sz="1200" dirty="0">
                <a:latin typeface="+mn-lt"/>
              </a:rPr>
              <a:t> - </a:t>
            </a:r>
            <a:r>
              <a:rPr lang="en-US" sz="1200" dirty="0">
                <a:latin typeface="+mn-lt"/>
              </a:rPr>
              <a:t>healthy planet, healthy people</a:t>
            </a:r>
            <a:r>
              <a:rPr lang="cs-CZ" sz="1200" dirty="0">
                <a:latin typeface="+mn-lt"/>
              </a:rPr>
              <a:t>. </a:t>
            </a:r>
            <a:r>
              <a:rPr lang="cs-CZ" sz="1200" dirty="0" err="1">
                <a:latin typeface="+mn-lt"/>
              </a:rPr>
              <a:t>Chapter</a:t>
            </a:r>
            <a:r>
              <a:rPr lang="cs-CZ" sz="1200" dirty="0">
                <a:latin typeface="+mn-lt"/>
              </a:rPr>
              <a:t> 8: Land and </a:t>
            </a:r>
            <a:r>
              <a:rPr lang="cs-CZ" sz="1200" dirty="0" err="1">
                <a:latin typeface="+mn-lt"/>
              </a:rPr>
              <a:t>soil</a:t>
            </a:r>
            <a:r>
              <a:rPr lang="cs-CZ" sz="1200" dirty="0">
                <a:latin typeface="+mn-lt"/>
              </a:rPr>
              <a:t>. </a:t>
            </a:r>
            <a:r>
              <a:rPr lang="en-US" sz="1200" dirty="0">
                <a:latin typeface="+mn-lt"/>
              </a:rPr>
              <a:t>C</a:t>
            </a:r>
            <a:r>
              <a:rPr lang="cs-CZ" sz="1200" dirty="0" err="1">
                <a:latin typeface="+mn-lt"/>
              </a:rPr>
              <a:t>hapter</a:t>
            </a:r>
            <a:r>
              <a:rPr lang="cs-CZ" sz="1200" dirty="0">
                <a:latin typeface="+mn-lt"/>
              </a:rPr>
              <a:t> </a:t>
            </a:r>
            <a:r>
              <a:rPr lang="en-US" sz="1200" dirty="0">
                <a:latin typeface="+mn-lt"/>
              </a:rPr>
              <a:t>15: Land and Soil Policy. ISBN 97811</a:t>
            </a:r>
            <a:r>
              <a:rPr lang="cs-CZ" sz="1200" dirty="0">
                <a:latin typeface="+mn-lt"/>
              </a:rPr>
              <a:t>0</a:t>
            </a:r>
            <a:r>
              <a:rPr lang="en-US" sz="1200" dirty="0">
                <a:latin typeface="+mn-lt"/>
              </a:rPr>
              <a:t>8707664</a:t>
            </a:r>
            <a:r>
              <a:rPr lang="cs-CZ" sz="1200" dirty="0">
                <a:latin typeface="+mn-lt"/>
              </a:rPr>
              <a:t>. </a:t>
            </a:r>
            <a:r>
              <a:rPr lang="cs-CZ" sz="1200" dirty="0">
                <a:latin typeface="+mn-lt"/>
                <a:hlinkClick r:id="rId4"/>
              </a:rPr>
              <a:t>https://wedocs.unep.org/handle/20.500.11822/27539</a:t>
            </a:r>
            <a:r>
              <a:rPr lang="cs-CZ" sz="1200" dirty="0">
                <a:latin typeface="+mn-lt"/>
              </a:rPr>
              <a:t> </a:t>
            </a:r>
          </a:p>
          <a:p>
            <a:r>
              <a:rPr lang="cs-CZ" sz="1200" dirty="0">
                <a:latin typeface="+mn-lt"/>
              </a:rPr>
              <a:t>EEA (2020): </a:t>
            </a:r>
            <a:r>
              <a:rPr lang="en-US" sz="1200" dirty="0">
                <a:latin typeface="+mn-lt"/>
              </a:rPr>
              <a:t>The European environment </a:t>
            </a:r>
            <a:r>
              <a:rPr lang="cs-CZ" sz="1200" dirty="0">
                <a:latin typeface="+mn-lt"/>
              </a:rPr>
              <a:t>- </a:t>
            </a:r>
            <a:r>
              <a:rPr lang="en-US" sz="1200" dirty="0">
                <a:latin typeface="+mn-lt"/>
              </a:rPr>
              <a:t>state and outlook 2020</a:t>
            </a:r>
            <a:r>
              <a:rPr lang="cs-CZ" sz="1200" dirty="0">
                <a:latin typeface="+mn-lt"/>
              </a:rPr>
              <a:t> - </a:t>
            </a:r>
            <a:r>
              <a:rPr lang="en-US" sz="1200" dirty="0">
                <a:latin typeface="+mn-lt"/>
              </a:rPr>
              <a:t>Knowledge for transition to a sustainable Europe</a:t>
            </a:r>
            <a:r>
              <a:rPr lang="cs-CZ" sz="1200" dirty="0">
                <a:latin typeface="+mn-lt"/>
              </a:rPr>
              <a:t>. </a:t>
            </a:r>
            <a:r>
              <a:rPr lang="cs-CZ" sz="1200" dirty="0" err="1">
                <a:latin typeface="+mn-lt"/>
              </a:rPr>
              <a:t>Chapter</a:t>
            </a:r>
            <a:r>
              <a:rPr lang="cs-CZ" sz="1200" dirty="0">
                <a:latin typeface="+mn-lt"/>
              </a:rPr>
              <a:t> 05: Land and </a:t>
            </a:r>
            <a:r>
              <a:rPr lang="cs-CZ" sz="1200" dirty="0" err="1">
                <a:latin typeface="+mn-lt"/>
              </a:rPr>
              <a:t>soil</a:t>
            </a:r>
            <a:r>
              <a:rPr lang="cs-CZ" sz="1200" dirty="0">
                <a:latin typeface="+mn-lt"/>
              </a:rPr>
              <a:t>. ISBN 9789294800909. </a:t>
            </a:r>
            <a:r>
              <a:rPr lang="cs-CZ" sz="1200" dirty="0">
                <a:latin typeface="+mn-lt"/>
                <a:hlinkClick r:id="rId5"/>
              </a:rPr>
              <a:t>https://www.eea.europa.eu/soer/2020</a:t>
            </a:r>
            <a:r>
              <a:rPr lang="cs-CZ" sz="1200" dirty="0">
                <a:latin typeface="+mn-lt"/>
              </a:rPr>
              <a:t> </a:t>
            </a:r>
          </a:p>
          <a:p>
            <a:r>
              <a:rPr lang="cs-CZ" sz="1200" dirty="0">
                <a:latin typeface="+mn-lt"/>
              </a:rPr>
              <a:t>FAO, OECD (2018): </a:t>
            </a:r>
            <a:r>
              <a:rPr lang="en-US" sz="1200" dirty="0">
                <a:latin typeface="+mn-lt"/>
              </a:rPr>
              <a:t>Food security and nutrition:</a:t>
            </a:r>
            <a:r>
              <a:rPr lang="cs-CZ" sz="1200" dirty="0">
                <a:latin typeface="+mn-lt"/>
              </a:rPr>
              <a:t> </a:t>
            </a:r>
            <a:r>
              <a:rPr lang="en-US" sz="1200" dirty="0">
                <a:latin typeface="+mn-lt"/>
              </a:rPr>
              <a:t>challenges for</a:t>
            </a:r>
            <a:r>
              <a:rPr lang="cs-CZ" sz="1200" dirty="0">
                <a:latin typeface="+mn-lt"/>
              </a:rPr>
              <a:t> </a:t>
            </a:r>
            <a:r>
              <a:rPr lang="en-US" sz="1200" dirty="0">
                <a:latin typeface="+mn-lt"/>
              </a:rPr>
              <a:t>agriculture and the</a:t>
            </a:r>
            <a:r>
              <a:rPr lang="cs-CZ" sz="1200" dirty="0">
                <a:latin typeface="+mn-lt"/>
              </a:rPr>
              <a:t> </a:t>
            </a:r>
            <a:r>
              <a:rPr lang="en-US" sz="1200" dirty="0">
                <a:latin typeface="+mn-lt"/>
              </a:rPr>
              <a:t>hidden potential of soil</a:t>
            </a:r>
            <a:r>
              <a:rPr lang="cs-CZ" sz="1200" dirty="0">
                <a:latin typeface="+mn-lt"/>
              </a:rPr>
              <a:t>. </a:t>
            </a:r>
            <a:r>
              <a:rPr lang="cs-CZ" sz="1200" dirty="0">
                <a:latin typeface="+mn-lt"/>
                <a:hlinkClick r:id="rId6"/>
              </a:rPr>
              <a:t>http://www.oecd.org/development/food-security-and-nutrition-9789264183780-en.htm</a:t>
            </a:r>
            <a:r>
              <a:rPr lang="cs-CZ" sz="1200" dirty="0">
                <a:latin typeface="+mn-lt"/>
              </a:rPr>
              <a:t> </a:t>
            </a:r>
          </a:p>
          <a:p>
            <a:r>
              <a:rPr lang="cs-CZ" sz="1200" dirty="0">
                <a:latin typeface="+mn-lt"/>
              </a:rPr>
              <a:t>WRI (2020): </a:t>
            </a:r>
            <a:r>
              <a:rPr lang="en-US" sz="1200" dirty="0">
                <a:latin typeface="+mn-lt"/>
              </a:rPr>
              <a:t>World Resources Report</a:t>
            </a:r>
            <a:r>
              <a:rPr lang="cs-CZ" sz="1200" dirty="0">
                <a:latin typeface="+mn-lt"/>
              </a:rPr>
              <a:t> - </a:t>
            </a:r>
            <a:r>
              <a:rPr lang="en-US" sz="1200" dirty="0">
                <a:latin typeface="+mn-lt"/>
              </a:rPr>
              <a:t>creating a sustainable food future</a:t>
            </a:r>
            <a:r>
              <a:rPr lang="cs-CZ" sz="1200" dirty="0">
                <a:latin typeface="+mn-lt"/>
              </a:rPr>
              <a:t> - </a:t>
            </a:r>
            <a:r>
              <a:rPr lang="en-US" sz="1200" dirty="0">
                <a:latin typeface="+mn-lt"/>
              </a:rPr>
              <a:t>A Menu of Solutions to Feed Nearly 10 Billion People by 2050</a:t>
            </a:r>
            <a:r>
              <a:rPr lang="cs-CZ" sz="1200" dirty="0">
                <a:latin typeface="+mn-lt"/>
              </a:rPr>
              <a:t>. </a:t>
            </a:r>
            <a:r>
              <a:rPr lang="cs-CZ" sz="1200" dirty="0">
                <a:latin typeface="+mn-lt"/>
                <a:hlinkClick r:id="rId7"/>
              </a:rPr>
              <a:t>https://research.wri.org/wrr-food</a:t>
            </a:r>
            <a:r>
              <a:rPr lang="cs-CZ" sz="1200" dirty="0">
                <a:latin typeface="+mn-lt"/>
              </a:rPr>
              <a:t> </a:t>
            </a:r>
          </a:p>
          <a:p>
            <a:r>
              <a:rPr lang="cs-CZ" sz="1200" dirty="0" err="1">
                <a:latin typeface="+mn-lt"/>
              </a:rPr>
              <a:t>Glopolis</a:t>
            </a:r>
            <a:r>
              <a:rPr lang="cs-CZ" sz="1200" dirty="0">
                <a:latin typeface="+mn-lt"/>
              </a:rPr>
              <a:t> (2018): Atlas půdy. ISBN 978-80-88289-07-4. </a:t>
            </a:r>
            <a:r>
              <a:rPr lang="cs-CZ" sz="1200" dirty="0">
                <a:latin typeface="+mn-lt"/>
                <a:hlinkClick r:id="rId8"/>
              </a:rPr>
              <a:t>https://www.glopolis.org/publikace/atlas-pudy/</a:t>
            </a:r>
            <a:r>
              <a:rPr lang="cs-CZ" sz="1200" dirty="0">
                <a:latin typeface="+mn-lt"/>
              </a:rPr>
              <a:t> </a:t>
            </a:r>
          </a:p>
          <a:p>
            <a:r>
              <a:rPr lang="cs-CZ" sz="1200" dirty="0" err="1">
                <a:latin typeface="+mn-lt"/>
              </a:rPr>
              <a:t>MZe</a:t>
            </a:r>
            <a:r>
              <a:rPr lang="cs-CZ" sz="1200" dirty="0">
                <a:latin typeface="+mn-lt"/>
              </a:rPr>
              <a:t> (2018): Situační a výhledová zpráva půda. </a:t>
            </a:r>
            <a:r>
              <a:rPr lang="cs-CZ" sz="1200" dirty="0">
                <a:latin typeface="+mn-lt"/>
                <a:hlinkClick r:id="rId9"/>
              </a:rPr>
              <a:t>http://eagri.cz/public/web/mze/puda/dokumenty/situacni-a-vyhledove-zpravy/</a:t>
            </a:r>
            <a:r>
              <a:rPr lang="cs-CZ" sz="1200" dirty="0">
                <a:latin typeface="+mn-lt"/>
              </a:rPr>
              <a:t> </a:t>
            </a:r>
          </a:p>
          <a:p>
            <a:r>
              <a:rPr lang="en-US" sz="1200" dirty="0">
                <a:latin typeface="+mn-lt"/>
              </a:rPr>
              <a:t>UNEP (2014)</a:t>
            </a:r>
            <a:r>
              <a:rPr lang="cs-CZ" sz="1200" dirty="0">
                <a:latin typeface="+mn-lt"/>
              </a:rPr>
              <a:t>: </a:t>
            </a:r>
            <a:r>
              <a:rPr lang="en-US" sz="1200" dirty="0">
                <a:latin typeface="+mn-lt"/>
              </a:rPr>
              <a:t>Assessing Global Land Use: Balancing Consumption with</a:t>
            </a:r>
            <a:r>
              <a:rPr lang="cs-CZ" sz="1200" dirty="0">
                <a:latin typeface="+mn-lt"/>
              </a:rPr>
              <a:t> </a:t>
            </a:r>
            <a:r>
              <a:rPr lang="en-US" sz="1200" dirty="0">
                <a:latin typeface="+mn-lt"/>
              </a:rPr>
              <a:t>Sustainable Supply. </a:t>
            </a:r>
            <a:r>
              <a:rPr lang="en-US" sz="1200" dirty="0">
                <a:latin typeface="+mn-lt"/>
                <a:hlinkClick r:id="rId10"/>
              </a:rPr>
              <a:t>https://wedocs.unep.org/handle/20.500.11822/8861</a:t>
            </a:r>
            <a:r>
              <a:rPr lang="cs-CZ" sz="1200" dirty="0">
                <a:latin typeface="+mn-lt"/>
              </a:rPr>
              <a:t> </a:t>
            </a:r>
          </a:p>
          <a:p>
            <a:r>
              <a:rPr lang="cs-CZ" sz="1200" dirty="0">
                <a:latin typeface="+mn-lt"/>
              </a:rPr>
              <a:t>UNEP (2002): </a:t>
            </a:r>
            <a:r>
              <a:rPr lang="cs-CZ" sz="1200" dirty="0" err="1">
                <a:latin typeface="+mn-lt"/>
              </a:rPr>
              <a:t>Global</a:t>
            </a:r>
            <a:r>
              <a:rPr lang="cs-CZ" sz="1200" dirty="0">
                <a:latin typeface="+mn-lt"/>
              </a:rPr>
              <a:t> Environment Outlook 3. Past, </a:t>
            </a:r>
            <a:r>
              <a:rPr lang="cs-CZ" sz="1200" dirty="0" err="1">
                <a:latin typeface="+mn-lt"/>
              </a:rPr>
              <a:t>present</a:t>
            </a:r>
            <a:r>
              <a:rPr lang="cs-CZ" sz="1200" dirty="0">
                <a:latin typeface="+mn-lt"/>
              </a:rPr>
              <a:t> and </a:t>
            </a:r>
            <a:r>
              <a:rPr lang="cs-CZ" sz="1200" dirty="0" err="1">
                <a:latin typeface="+mn-lt"/>
              </a:rPr>
              <a:t>future</a:t>
            </a:r>
            <a:r>
              <a:rPr lang="cs-CZ" sz="1200" dirty="0">
                <a:latin typeface="+mn-lt"/>
              </a:rPr>
              <a:t> </a:t>
            </a:r>
            <a:r>
              <a:rPr lang="cs-CZ" sz="1200" dirty="0" err="1">
                <a:latin typeface="+mn-lt"/>
              </a:rPr>
              <a:t>perspectives</a:t>
            </a:r>
            <a:r>
              <a:rPr lang="cs-CZ" sz="1200" dirty="0">
                <a:latin typeface="+mn-lt"/>
              </a:rPr>
              <a:t>. United </a:t>
            </a:r>
            <a:r>
              <a:rPr lang="cs-CZ" sz="1200" dirty="0" err="1">
                <a:latin typeface="+mn-lt"/>
              </a:rPr>
              <a:t>Nations</a:t>
            </a:r>
            <a:r>
              <a:rPr lang="cs-CZ" sz="1200" dirty="0">
                <a:latin typeface="+mn-lt"/>
              </a:rPr>
              <a:t> </a:t>
            </a:r>
            <a:r>
              <a:rPr lang="cs-CZ" sz="1200" dirty="0" err="1">
                <a:latin typeface="+mn-lt"/>
              </a:rPr>
              <a:t>Environmental</a:t>
            </a:r>
            <a:r>
              <a:rPr lang="cs-CZ" sz="1200" dirty="0">
                <a:latin typeface="+mn-lt"/>
              </a:rPr>
              <a:t> </a:t>
            </a:r>
            <a:r>
              <a:rPr lang="cs-CZ" sz="1200" dirty="0" err="1">
                <a:latin typeface="+mn-lt"/>
              </a:rPr>
              <a:t>Programme</a:t>
            </a:r>
            <a:r>
              <a:rPr lang="cs-CZ" sz="1200" dirty="0">
                <a:latin typeface="+mn-lt"/>
              </a:rPr>
              <a:t>. ISBN 9280720872</a:t>
            </a:r>
          </a:p>
          <a:p>
            <a:r>
              <a:rPr lang="cs-CZ" sz="1200" dirty="0" err="1">
                <a:latin typeface="+mn-lt"/>
              </a:rPr>
              <a:t>Oldeman</a:t>
            </a:r>
            <a:r>
              <a:rPr lang="cs-CZ" sz="1200" dirty="0">
                <a:latin typeface="+mn-lt"/>
              </a:rPr>
              <a:t> L.R. (1994): </a:t>
            </a:r>
            <a:r>
              <a:rPr lang="cs-CZ" sz="1200" dirty="0" err="1">
                <a:latin typeface="+mn-lt"/>
              </a:rPr>
              <a:t>The</a:t>
            </a:r>
            <a:r>
              <a:rPr lang="cs-CZ" sz="1200" dirty="0">
                <a:latin typeface="+mn-lt"/>
              </a:rPr>
              <a:t> </a:t>
            </a:r>
            <a:r>
              <a:rPr lang="cs-CZ" sz="1200" dirty="0" err="1">
                <a:latin typeface="+mn-lt"/>
              </a:rPr>
              <a:t>global</a:t>
            </a:r>
            <a:r>
              <a:rPr lang="cs-CZ" sz="1200" dirty="0">
                <a:latin typeface="+mn-lt"/>
              </a:rPr>
              <a:t> </a:t>
            </a:r>
            <a:r>
              <a:rPr lang="cs-CZ" sz="1200" dirty="0" err="1">
                <a:latin typeface="+mn-lt"/>
              </a:rPr>
              <a:t>extent</a:t>
            </a:r>
            <a:r>
              <a:rPr lang="cs-CZ" sz="1200" dirty="0">
                <a:latin typeface="+mn-lt"/>
              </a:rPr>
              <a:t> </a:t>
            </a:r>
            <a:r>
              <a:rPr lang="cs-CZ" sz="1200" dirty="0" err="1">
                <a:latin typeface="+mn-lt"/>
              </a:rPr>
              <a:t>of</a:t>
            </a:r>
            <a:r>
              <a:rPr lang="cs-CZ" sz="1200" dirty="0">
                <a:latin typeface="+mn-lt"/>
              </a:rPr>
              <a:t> </a:t>
            </a:r>
            <a:r>
              <a:rPr lang="cs-CZ" sz="1200" dirty="0" err="1">
                <a:latin typeface="+mn-lt"/>
              </a:rPr>
              <a:t>land</a:t>
            </a:r>
            <a:r>
              <a:rPr lang="cs-CZ" sz="1200" dirty="0">
                <a:latin typeface="+mn-lt"/>
              </a:rPr>
              <a:t> </a:t>
            </a:r>
            <a:r>
              <a:rPr lang="cs-CZ" sz="1200" dirty="0" err="1">
                <a:latin typeface="+mn-lt"/>
              </a:rPr>
              <a:t>degradation</a:t>
            </a:r>
            <a:r>
              <a:rPr lang="cs-CZ" sz="1200" dirty="0">
                <a:latin typeface="+mn-lt"/>
              </a:rPr>
              <a:t>. In </a:t>
            </a:r>
            <a:r>
              <a:rPr lang="cs-CZ" sz="1200" dirty="0" err="1">
                <a:latin typeface="+mn-lt"/>
              </a:rPr>
              <a:t>Greenland</a:t>
            </a:r>
            <a:r>
              <a:rPr lang="cs-CZ" sz="1200" dirty="0">
                <a:latin typeface="+mn-lt"/>
              </a:rPr>
              <a:t> D.J., </a:t>
            </a:r>
            <a:r>
              <a:rPr lang="cs-CZ" sz="1200" dirty="0" err="1">
                <a:latin typeface="+mn-lt"/>
              </a:rPr>
              <a:t>Szabolcs</a:t>
            </a:r>
            <a:r>
              <a:rPr lang="cs-CZ" sz="1200" dirty="0">
                <a:latin typeface="+mn-lt"/>
              </a:rPr>
              <a:t> I. (</a:t>
            </a:r>
            <a:r>
              <a:rPr lang="cs-CZ" sz="1200" dirty="0" err="1">
                <a:latin typeface="+mn-lt"/>
              </a:rPr>
              <a:t>eds</a:t>
            </a:r>
            <a:r>
              <a:rPr lang="cs-CZ" sz="1200" dirty="0">
                <a:latin typeface="+mn-lt"/>
              </a:rPr>
              <a:t>.): Land </a:t>
            </a:r>
            <a:r>
              <a:rPr lang="cs-CZ" sz="1200" dirty="0" err="1">
                <a:latin typeface="+mn-lt"/>
              </a:rPr>
              <a:t>resilience</a:t>
            </a:r>
            <a:r>
              <a:rPr lang="cs-CZ" sz="1200" dirty="0">
                <a:latin typeface="+mn-lt"/>
              </a:rPr>
              <a:t> and </a:t>
            </a:r>
            <a:r>
              <a:rPr lang="cs-CZ" sz="1200" dirty="0" err="1">
                <a:latin typeface="+mn-lt"/>
              </a:rPr>
              <a:t>sustainable</a:t>
            </a:r>
            <a:r>
              <a:rPr lang="cs-CZ" sz="1200" dirty="0">
                <a:latin typeface="+mn-lt"/>
              </a:rPr>
              <a:t> </a:t>
            </a:r>
            <a:r>
              <a:rPr lang="cs-CZ" sz="1200" dirty="0" err="1">
                <a:latin typeface="+mn-lt"/>
              </a:rPr>
              <a:t>land</a:t>
            </a:r>
            <a:r>
              <a:rPr lang="cs-CZ" sz="1200" dirty="0">
                <a:latin typeface="+mn-lt"/>
              </a:rPr>
              <a:t> use. p. 99–118. </a:t>
            </a:r>
            <a:r>
              <a:rPr lang="cs-CZ" sz="1200" dirty="0" err="1">
                <a:latin typeface="+mn-lt"/>
              </a:rPr>
              <a:t>Wallingford</a:t>
            </a:r>
            <a:r>
              <a:rPr lang="cs-CZ" sz="1200" dirty="0">
                <a:latin typeface="+mn-lt"/>
              </a:rPr>
              <a:t>: CABI</a:t>
            </a:r>
          </a:p>
          <a:p>
            <a:r>
              <a:rPr lang="cs-CZ" sz="1200" dirty="0">
                <a:latin typeface="+mn-lt"/>
              </a:rPr>
              <a:t>MŽP (2019): Statistická ročenka životního prostředí ČR. </a:t>
            </a:r>
            <a:r>
              <a:rPr lang="cs-CZ" sz="1200" dirty="0">
                <a:latin typeface="+mn-lt"/>
                <a:hlinkClick r:id="rId11"/>
              </a:rPr>
              <a:t>https://www.mzp.cz/cz/statisticka_rocenka_zivotniho_prostredi_publikace</a:t>
            </a:r>
            <a:r>
              <a:rPr lang="cs-CZ" sz="1200" dirty="0">
                <a:latin typeface="+mn-lt"/>
              </a:rPr>
              <a:t>  </a:t>
            </a:r>
          </a:p>
          <a:p>
            <a:r>
              <a:rPr lang="cs-CZ" sz="1200" dirty="0">
                <a:latin typeface="+mn-lt"/>
              </a:rPr>
              <a:t>MŽP (2019): Zpráva o stavu životního prostředí ČR. </a:t>
            </a:r>
            <a:r>
              <a:rPr lang="cs-CZ" sz="1200" dirty="0">
                <a:latin typeface="+mn-lt"/>
                <a:hlinkClick r:id="rId12"/>
              </a:rPr>
              <a:t>https://www.mzp.cz/cz/zpravy_o_stavu_zivotniho_prostredi_publikace</a:t>
            </a:r>
            <a:r>
              <a:rPr lang="cs-CZ" sz="1200" dirty="0">
                <a:latin typeface="+mn-lt"/>
              </a:rPr>
              <a:t>  </a:t>
            </a:r>
          </a:p>
          <a:p>
            <a:endParaRPr lang="cs-CZ" sz="1200" dirty="0">
              <a:latin typeface="+mn-lt"/>
            </a:endParaRPr>
          </a:p>
          <a:p>
            <a:endParaRPr lang="cs-CZ" sz="1200" dirty="0">
              <a:latin typeface="+mn-lt"/>
            </a:endParaRPr>
          </a:p>
          <a:p>
            <a:endParaRPr lang="cs-CZ" sz="1200" dirty="0">
              <a:latin typeface="+mn-lt"/>
            </a:endParaRPr>
          </a:p>
          <a:p>
            <a:endParaRPr lang="cs-CZ" sz="1200" dirty="0">
              <a:latin typeface="+mn-lt"/>
            </a:endParaRPr>
          </a:p>
          <a:p>
            <a:endParaRPr lang="cs-CZ" sz="1200" dirty="0">
              <a:latin typeface="+mn-lt"/>
            </a:endParaRPr>
          </a:p>
          <a:p>
            <a:endParaRPr lang="cs-CZ" sz="1200" dirty="0">
              <a:latin typeface="+mn-lt"/>
            </a:endParaRPr>
          </a:p>
          <a:p>
            <a:endParaRPr lang="cs-CZ" sz="1200" dirty="0">
              <a:latin typeface="+mn-lt"/>
            </a:endParaRPr>
          </a:p>
        </p:txBody>
      </p:sp>
      <p:sp>
        <p:nvSpPr>
          <p:cNvPr id="4" name="Zástupný symbol pro číslo snímku 3">
            <a:extLst>
              <a:ext uri="{FF2B5EF4-FFF2-40B4-BE49-F238E27FC236}">
                <a16:creationId xmlns:a16="http://schemas.microsoft.com/office/drawing/2014/main" id="{575E077B-E487-443B-AAA8-81E0A8E6CE86}"/>
              </a:ext>
            </a:extLst>
          </p:cNvPr>
          <p:cNvSpPr>
            <a:spLocks noGrp="1"/>
          </p:cNvSpPr>
          <p:nvPr>
            <p:ph type="sldNum" sz="quarter" idx="10"/>
          </p:nvPr>
        </p:nvSpPr>
        <p:spPr/>
        <p:txBody>
          <a:bodyPr/>
          <a:lstStyle/>
          <a:p>
            <a:pPr>
              <a:defRPr/>
            </a:pPr>
            <a:fld id="{4E12630B-17A9-44AC-A5BE-0FEBEDB0B5E8}" type="slidenum">
              <a:rPr lang="cs-CZ" altLang="cs-CZ" noProof="0" smtClean="0"/>
              <a:pPr>
                <a:defRPr/>
              </a:pPr>
              <a:t>4</a:t>
            </a:fld>
            <a:endParaRPr lang="cs-CZ" altLang="cs-CZ" noProof="0" dirty="0"/>
          </a:p>
        </p:txBody>
      </p:sp>
    </p:spTree>
    <p:extLst>
      <p:ext uri="{BB962C8B-B14F-4D97-AF65-F5344CB8AC3E}">
        <p14:creationId xmlns:p14="http://schemas.microsoft.com/office/powerpoint/2010/main" val="4653966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9C6E1C-096B-4729-B5F2-9CECA8D298A9}"/>
              </a:ext>
            </a:extLst>
          </p:cNvPr>
          <p:cNvSpPr>
            <a:spLocks noGrp="1"/>
          </p:cNvSpPr>
          <p:nvPr>
            <p:ph type="title"/>
          </p:nvPr>
        </p:nvSpPr>
        <p:spPr/>
        <p:txBody>
          <a:bodyPr/>
          <a:lstStyle/>
          <a:p>
            <a:r>
              <a:rPr lang="cs-CZ" dirty="0"/>
              <a:t>Použitá literatura</a:t>
            </a:r>
          </a:p>
        </p:txBody>
      </p:sp>
      <p:sp>
        <p:nvSpPr>
          <p:cNvPr id="3" name="Zástupný obsah 2">
            <a:extLst>
              <a:ext uri="{FF2B5EF4-FFF2-40B4-BE49-F238E27FC236}">
                <a16:creationId xmlns:a16="http://schemas.microsoft.com/office/drawing/2014/main" id="{8BD5B543-B3BF-4F8B-9F22-E237E218D54E}"/>
              </a:ext>
            </a:extLst>
          </p:cNvPr>
          <p:cNvSpPr>
            <a:spLocks noGrp="1"/>
          </p:cNvSpPr>
          <p:nvPr>
            <p:ph idx="1"/>
          </p:nvPr>
        </p:nvSpPr>
        <p:spPr/>
        <p:txBody>
          <a:bodyPr/>
          <a:lstStyle/>
          <a:p>
            <a:r>
              <a:rPr lang="cs-CZ" sz="1200" dirty="0">
                <a:latin typeface="+mn-lt"/>
              </a:rPr>
              <a:t>FAO (2018): </a:t>
            </a:r>
            <a:r>
              <a:rPr lang="en-US" sz="1200" dirty="0">
                <a:latin typeface="+mn-lt"/>
              </a:rPr>
              <a:t>Soil Pollution: a hidden reality</a:t>
            </a:r>
            <a:r>
              <a:rPr lang="cs-CZ" sz="1200" dirty="0">
                <a:latin typeface="+mn-lt"/>
              </a:rPr>
              <a:t>. </a:t>
            </a:r>
            <a:r>
              <a:rPr lang="cs-CZ" sz="1200" dirty="0">
                <a:latin typeface="+mn-lt"/>
                <a:hlinkClick r:id="rId2"/>
              </a:rPr>
              <a:t>http://www.fao.org/global-soil-partnership/resources/highlights/detail/en/c/1127426/</a:t>
            </a:r>
            <a:r>
              <a:rPr lang="cs-CZ" sz="1200" dirty="0">
                <a:latin typeface="+mn-lt"/>
              </a:rPr>
              <a:t> </a:t>
            </a:r>
          </a:p>
          <a:p>
            <a:r>
              <a:rPr lang="en-US" sz="1200" dirty="0">
                <a:latin typeface="+mn-lt"/>
              </a:rPr>
              <a:t>JRC (2016): Soil threats in Europe: status, methods, drivers and effects on</a:t>
            </a:r>
            <a:r>
              <a:rPr lang="cs-CZ" sz="1200" dirty="0">
                <a:latin typeface="+mn-lt"/>
              </a:rPr>
              <a:t> </a:t>
            </a:r>
            <a:r>
              <a:rPr lang="en-US" sz="1200" dirty="0">
                <a:latin typeface="+mn-lt"/>
              </a:rPr>
              <a:t>ecosystem services. </a:t>
            </a:r>
            <a:r>
              <a:rPr lang="en-US" sz="1200" dirty="0">
                <a:latin typeface="+mn-lt"/>
                <a:hlinkClick r:id="rId3"/>
              </a:rPr>
              <a:t>https://esdac.jrc.ec.europa.eu/content/soil-threats-europe-status-methods-drivers-and-effects-ecosystem-services</a:t>
            </a:r>
            <a:r>
              <a:rPr lang="cs-CZ" sz="1200" dirty="0">
                <a:latin typeface="+mn-lt"/>
              </a:rPr>
              <a:t> </a:t>
            </a:r>
            <a:r>
              <a:rPr lang="en-US" sz="1200" dirty="0">
                <a:latin typeface="+mn-lt"/>
              </a:rPr>
              <a:t> </a:t>
            </a:r>
          </a:p>
          <a:p>
            <a:r>
              <a:rPr lang="cs-CZ" sz="1200" dirty="0">
                <a:latin typeface="+mn-lt"/>
              </a:rPr>
              <a:t>JRC (2014): </a:t>
            </a:r>
            <a:r>
              <a:rPr lang="cs-CZ" sz="1200" dirty="0" err="1">
                <a:latin typeface="+mn-lt"/>
              </a:rPr>
              <a:t>Progress</a:t>
            </a:r>
            <a:r>
              <a:rPr lang="cs-CZ" sz="1200" dirty="0">
                <a:latin typeface="+mn-lt"/>
              </a:rPr>
              <a:t> in Management </a:t>
            </a:r>
            <a:r>
              <a:rPr lang="cs-CZ" sz="1200" dirty="0" err="1">
                <a:latin typeface="+mn-lt"/>
              </a:rPr>
              <a:t>of</a:t>
            </a:r>
            <a:r>
              <a:rPr lang="cs-CZ" sz="1200" dirty="0">
                <a:latin typeface="+mn-lt"/>
              </a:rPr>
              <a:t> </a:t>
            </a:r>
            <a:r>
              <a:rPr lang="cs-CZ" sz="1200" dirty="0" err="1">
                <a:latin typeface="+mn-lt"/>
              </a:rPr>
              <a:t>Contaminated</a:t>
            </a:r>
            <a:r>
              <a:rPr lang="cs-CZ" sz="1200" dirty="0">
                <a:latin typeface="+mn-lt"/>
              </a:rPr>
              <a:t> </a:t>
            </a:r>
            <a:r>
              <a:rPr lang="cs-CZ" sz="1200" dirty="0" err="1">
                <a:latin typeface="+mn-lt"/>
              </a:rPr>
              <a:t>Sites</a:t>
            </a:r>
            <a:r>
              <a:rPr lang="cs-CZ" sz="1200" dirty="0">
                <a:latin typeface="+mn-lt"/>
              </a:rPr>
              <a:t> in </a:t>
            </a:r>
            <a:r>
              <a:rPr lang="cs-CZ" sz="1200" dirty="0" err="1">
                <a:latin typeface="+mn-lt"/>
              </a:rPr>
              <a:t>Europe</a:t>
            </a:r>
            <a:r>
              <a:rPr lang="cs-CZ" sz="1200" dirty="0">
                <a:latin typeface="+mn-lt"/>
              </a:rPr>
              <a:t>. </a:t>
            </a:r>
            <a:r>
              <a:rPr lang="cs-CZ" sz="1200" dirty="0">
                <a:latin typeface="+mn-lt"/>
                <a:hlinkClick r:id="rId4"/>
              </a:rPr>
              <a:t>http://publications.jrc.ec.europa.eu/repository/bitstream/JRC85913/lbna26376enn.pdf</a:t>
            </a:r>
            <a:endParaRPr lang="cs-CZ" sz="1200" dirty="0">
              <a:latin typeface="+mn-lt"/>
            </a:endParaRPr>
          </a:p>
          <a:p>
            <a:r>
              <a:rPr lang="cs-CZ" sz="1200" dirty="0">
                <a:latin typeface="+mn-lt"/>
              </a:rPr>
              <a:t>EEA (2019): CSI 015 - </a:t>
            </a:r>
            <a:r>
              <a:rPr lang="cs-CZ" sz="1200" dirty="0" err="1">
                <a:latin typeface="+mn-lt"/>
              </a:rPr>
              <a:t>Progress</a:t>
            </a:r>
            <a:r>
              <a:rPr lang="cs-CZ" sz="1200" dirty="0">
                <a:latin typeface="+mn-lt"/>
              </a:rPr>
              <a:t> in management </a:t>
            </a:r>
            <a:r>
              <a:rPr lang="cs-CZ" sz="1200" dirty="0" err="1">
                <a:latin typeface="+mn-lt"/>
              </a:rPr>
              <a:t>of</a:t>
            </a:r>
            <a:r>
              <a:rPr lang="cs-CZ" sz="1200" dirty="0">
                <a:latin typeface="+mn-lt"/>
              </a:rPr>
              <a:t> </a:t>
            </a:r>
            <a:r>
              <a:rPr lang="cs-CZ" sz="1200" dirty="0" err="1">
                <a:latin typeface="+mn-lt"/>
              </a:rPr>
              <a:t>contaminated</a:t>
            </a:r>
            <a:r>
              <a:rPr lang="cs-CZ" sz="1200" dirty="0">
                <a:latin typeface="+mn-lt"/>
              </a:rPr>
              <a:t> </a:t>
            </a:r>
            <a:r>
              <a:rPr lang="cs-CZ" sz="1200" dirty="0" err="1">
                <a:latin typeface="+mn-lt"/>
              </a:rPr>
              <a:t>sites</a:t>
            </a:r>
            <a:r>
              <a:rPr lang="cs-CZ" sz="1200" dirty="0">
                <a:latin typeface="+mn-lt"/>
              </a:rPr>
              <a:t>. </a:t>
            </a:r>
            <a:r>
              <a:rPr lang="cs-CZ" sz="1200" dirty="0">
                <a:latin typeface="+mn-lt"/>
                <a:hlinkClick r:id="rId5"/>
              </a:rPr>
              <a:t>https://www.eea.europa.eu/data-and-maps/indicators/progress-in-management-of-contaminated-sites-3</a:t>
            </a:r>
            <a:endParaRPr lang="cs-CZ" sz="1200" dirty="0">
              <a:latin typeface="+mn-lt"/>
            </a:endParaRPr>
          </a:p>
          <a:p>
            <a:r>
              <a:rPr lang="cs-CZ" sz="1200" dirty="0">
                <a:latin typeface="+mn-lt"/>
              </a:rPr>
              <a:t>JRC (2018): Status </a:t>
            </a:r>
            <a:r>
              <a:rPr lang="cs-CZ" sz="1200" dirty="0" err="1">
                <a:latin typeface="+mn-lt"/>
              </a:rPr>
              <a:t>of</a:t>
            </a:r>
            <a:r>
              <a:rPr lang="cs-CZ" sz="1200" dirty="0">
                <a:latin typeface="+mn-lt"/>
              </a:rPr>
              <a:t> </a:t>
            </a:r>
            <a:r>
              <a:rPr lang="cs-CZ" sz="1200" dirty="0" err="1">
                <a:latin typeface="+mn-lt"/>
              </a:rPr>
              <a:t>local</a:t>
            </a:r>
            <a:r>
              <a:rPr lang="cs-CZ" sz="1200" dirty="0">
                <a:latin typeface="+mn-lt"/>
              </a:rPr>
              <a:t> </a:t>
            </a:r>
            <a:r>
              <a:rPr lang="cs-CZ" sz="1200" dirty="0" err="1">
                <a:latin typeface="+mn-lt"/>
              </a:rPr>
              <a:t>soil</a:t>
            </a:r>
            <a:r>
              <a:rPr lang="cs-CZ" sz="1200" dirty="0">
                <a:latin typeface="+mn-lt"/>
              </a:rPr>
              <a:t> </a:t>
            </a:r>
            <a:r>
              <a:rPr lang="cs-CZ" sz="1200" dirty="0" err="1">
                <a:latin typeface="+mn-lt"/>
              </a:rPr>
              <a:t>contamination</a:t>
            </a:r>
            <a:r>
              <a:rPr lang="cs-CZ" sz="1200" dirty="0">
                <a:latin typeface="+mn-lt"/>
              </a:rPr>
              <a:t> in </a:t>
            </a:r>
            <a:r>
              <a:rPr lang="cs-CZ" sz="1200" dirty="0" err="1">
                <a:latin typeface="+mn-lt"/>
              </a:rPr>
              <a:t>Europe</a:t>
            </a:r>
            <a:r>
              <a:rPr lang="cs-CZ" sz="1200" dirty="0">
                <a:latin typeface="+mn-lt"/>
              </a:rPr>
              <a:t>: </a:t>
            </a:r>
            <a:r>
              <a:rPr lang="cs-CZ" sz="1200" dirty="0" err="1">
                <a:latin typeface="+mn-lt"/>
              </a:rPr>
              <a:t>Revision</a:t>
            </a:r>
            <a:r>
              <a:rPr lang="cs-CZ" sz="1200" dirty="0">
                <a:latin typeface="+mn-lt"/>
              </a:rPr>
              <a:t> </a:t>
            </a:r>
            <a:r>
              <a:rPr lang="cs-CZ" sz="1200" dirty="0" err="1">
                <a:latin typeface="+mn-lt"/>
              </a:rPr>
              <a:t>of</a:t>
            </a:r>
            <a:r>
              <a:rPr lang="cs-CZ" sz="1200" dirty="0">
                <a:latin typeface="+mn-lt"/>
              </a:rPr>
              <a:t> </a:t>
            </a:r>
            <a:r>
              <a:rPr lang="cs-CZ" sz="1200" dirty="0" err="1">
                <a:latin typeface="+mn-lt"/>
              </a:rPr>
              <a:t>the</a:t>
            </a:r>
            <a:r>
              <a:rPr lang="cs-CZ" sz="1200" dirty="0">
                <a:latin typeface="+mn-lt"/>
              </a:rPr>
              <a:t> </a:t>
            </a:r>
            <a:r>
              <a:rPr lang="cs-CZ" sz="1200" dirty="0" err="1">
                <a:latin typeface="+mn-lt"/>
              </a:rPr>
              <a:t>indicator</a:t>
            </a:r>
            <a:r>
              <a:rPr lang="cs-CZ" sz="1200" dirty="0">
                <a:latin typeface="+mn-lt"/>
              </a:rPr>
              <a:t> “</a:t>
            </a:r>
            <a:r>
              <a:rPr lang="cs-CZ" sz="1200" dirty="0" err="1">
                <a:latin typeface="+mn-lt"/>
              </a:rPr>
              <a:t>Progress</a:t>
            </a:r>
            <a:r>
              <a:rPr lang="cs-CZ" sz="1200" dirty="0">
                <a:latin typeface="+mn-lt"/>
              </a:rPr>
              <a:t> in </a:t>
            </a:r>
            <a:r>
              <a:rPr lang="cs-CZ" sz="1200" dirty="0" err="1">
                <a:latin typeface="+mn-lt"/>
              </a:rPr>
              <a:t>the</a:t>
            </a:r>
            <a:r>
              <a:rPr lang="cs-CZ" sz="1200" dirty="0">
                <a:latin typeface="+mn-lt"/>
              </a:rPr>
              <a:t> management </a:t>
            </a:r>
            <a:r>
              <a:rPr lang="cs-CZ" sz="1200" dirty="0" err="1">
                <a:latin typeface="+mn-lt"/>
              </a:rPr>
              <a:t>Contaminated</a:t>
            </a:r>
            <a:r>
              <a:rPr lang="cs-CZ" sz="1200" dirty="0">
                <a:latin typeface="+mn-lt"/>
              </a:rPr>
              <a:t> </a:t>
            </a:r>
            <a:r>
              <a:rPr lang="cs-CZ" sz="1200" dirty="0" err="1">
                <a:latin typeface="+mn-lt"/>
              </a:rPr>
              <a:t>Sites</a:t>
            </a:r>
            <a:r>
              <a:rPr lang="cs-CZ" sz="1200" dirty="0">
                <a:latin typeface="+mn-lt"/>
              </a:rPr>
              <a:t> in </a:t>
            </a:r>
            <a:r>
              <a:rPr lang="cs-CZ" sz="1200" dirty="0" err="1">
                <a:latin typeface="+mn-lt"/>
              </a:rPr>
              <a:t>Europe</a:t>
            </a:r>
            <a:r>
              <a:rPr lang="cs-CZ" sz="1200" dirty="0">
                <a:latin typeface="+mn-lt"/>
              </a:rPr>
              <a:t>“. </a:t>
            </a:r>
            <a:r>
              <a:rPr lang="cs-CZ" sz="1200" dirty="0">
                <a:latin typeface="+mn-lt"/>
                <a:hlinkClick r:id="rId6"/>
              </a:rPr>
              <a:t>https://ec.europa.eu/jrc/en/publication/status-local-soil-contamination-europe-revision-indicator-progress-management-contaminated-sites</a:t>
            </a:r>
            <a:r>
              <a:rPr lang="cs-CZ" sz="1200" dirty="0">
                <a:latin typeface="+mn-lt"/>
              </a:rPr>
              <a:t> </a:t>
            </a:r>
          </a:p>
          <a:p>
            <a:r>
              <a:rPr lang="cs-CZ" sz="1200" dirty="0" err="1">
                <a:latin typeface="+mn-lt"/>
              </a:rPr>
              <a:t>Panagos</a:t>
            </a:r>
            <a:r>
              <a:rPr lang="cs-CZ" sz="1200" dirty="0">
                <a:latin typeface="+mn-lt"/>
              </a:rPr>
              <a:t> P., Van </a:t>
            </a:r>
            <a:r>
              <a:rPr lang="cs-CZ" sz="1200" dirty="0" err="1">
                <a:latin typeface="+mn-lt"/>
              </a:rPr>
              <a:t>Liedekerke</a:t>
            </a:r>
            <a:r>
              <a:rPr lang="cs-CZ" sz="1200" dirty="0">
                <a:latin typeface="+mn-lt"/>
              </a:rPr>
              <a:t> M., </a:t>
            </a:r>
            <a:r>
              <a:rPr lang="cs-CZ" sz="1200" dirty="0" err="1">
                <a:latin typeface="+mn-lt"/>
              </a:rPr>
              <a:t>Yigini</a:t>
            </a:r>
            <a:r>
              <a:rPr lang="cs-CZ" sz="1200" dirty="0">
                <a:latin typeface="+mn-lt"/>
              </a:rPr>
              <a:t> Y., </a:t>
            </a:r>
            <a:r>
              <a:rPr lang="cs-CZ" sz="1200" dirty="0" err="1">
                <a:latin typeface="+mn-lt"/>
              </a:rPr>
              <a:t>Montanarella</a:t>
            </a:r>
            <a:r>
              <a:rPr lang="cs-CZ" sz="1200" dirty="0">
                <a:latin typeface="+mn-lt"/>
              </a:rPr>
              <a:t> L. (2013): </a:t>
            </a:r>
            <a:r>
              <a:rPr lang="cs-CZ" sz="1200" dirty="0" err="1">
                <a:latin typeface="+mn-lt"/>
              </a:rPr>
              <a:t>Contaminated</a:t>
            </a:r>
            <a:r>
              <a:rPr lang="cs-CZ" sz="1200" dirty="0">
                <a:latin typeface="+mn-lt"/>
              </a:rPr>
              <a:t> </a:t>
            </a:r>
            <a:r>
              <a:rPr lang="cs-CZ" sz="1200" dirty="0" err="1">
                <a:latin typeface="+mn-lt"/>
              </a:rPr>
              <a:t>Sites</a:t>
            </a:r>
            <a:r>
              <a:rPr lang="cs-CZ" sz="1200" dirty="0">
                <a:latin typeface="+mn-lt"/>
              </a:rPr>
              <a:t> in </a:t>
            </a:r>
            <a:r>
              <a:rPr lang="cs-CZ" sz="1200" dirty="0" err="1">
                <a:latin typeface="+mn-lt"/>
              </a:rPr>
              <a:t>Europe</a:t>
            </a:r>
            <a:r>
              <a:rPr lang="cs-CZ" sz="1200" dirty="0">
                <a:latin typeface="+mn-lt"/>
              </a:rPr>
              <a:t>: </a:t>
            </a:r>
            <a:r>
              <a:rPr lang="cs-CZ" sz="1200" dirty="0" err="1">
                <a:latin typeface="+mn-lt"/>
              </a:rPr>
              <a:t>Review</a:t>
            </a:r>
            <a:r>
              <a:rPr lang="cs-CZ" sz="1200" dirty="0">
                <a:latin typeface="+mn-lt"/>
              </a:rPr>
              <a:t> </a:t>
            </a:r>
            <a:r>
              <a:rPr lang="cs-CZ" sz="1200" dirty="0" err="1">
                <a:latin typeface="+mn-lt"/>
              </a:rPr>
              <a:t>of</a:t>
            </a:r>
            <a:r>
              <a:rPr lang="cs-CZ" sz="1200" dirty="0">
                <a:latin typeface="+mn-lt"/>
              </a:rPr>
              <a:t> </a:t>
            </a:r>
            <a:r>
              <a:rPr lang="cs-CZ" sz="1200" dirty="0" err="1">
                <a:latin typeface="+mn-lt"/>
              </a:rPr>
              <a:t>the</a:t>
            </a:r>
            <a:r>
              <a:rPr lang="cs-CZ" sz="1200" dirty="0">
                <a:latin typeface="+mn-lt"/>
              </a:rPr>
              <a:t> </a:t>
            </a:r>
            <a:r>
              <a:rPr lang="cs-CZ" sz="1200" dirty="0" err="1">
                <a:latin typeface="+mn-lt"/>
              </a:rPr>
              <a:t>Current</a:t>
            </a:r>
            <a:r>
              <a:rPr lang="cs-CZ" sz="1200" dirty="0">
                <a:latin typeface="+mn-lt"/>
              </a:rPr>
              <a:t> </a:t>
            </a:r>
            <a:r>
              <a:rPr lang="cs-CZ" sz="1200" dirty="0" err="1">
                <a:latin typeface="+mn-lt"/>
              </a:rPr>
              <a:t>Situation</a:t>
            </a:r>
            <a:r>
              <a:rPr lang="cs-CZ" sz="1200" dirty="0">
                <a:latin typeface="+mn-lt"/>
              </a:rPr>
              <a:t> </a:t>
            </a:r>
            <a:r>
              <a:rPr lang="cs-CZ" sz="1200" dirty="0" err="1">
                <a:latin typeface="+mn-lt"/>
              </a:rPr>
              <a:t>Based</a:t>
            </a:r>
            <a:r>
              <a:rPr lang="cs-CZ" sz="1200" dirty="0">
                <a:latin typeface="+mn-lt"/>
              </a:rPr>
              <a:t> on Data </a:t>
            </a:r>
            <a:r>
              <a:rPr lang="cs-CZ" sz="1200" dirty="0" err="1">
                <a:latin typeface="+mn-lt"/>
              </a:rPr>
              <a:t>Collected</a:t>
            </a:r>
            <a:r>
              <a:rPr lang="cs-CZ" sz="1200" dirty="0">
                <a:latin typeface="+mn-lt"/>
              </a:rPr>
              <a:t> </a:t>
            </a:r>
            <a:r>
              <a:rPr lang="cs-CZ" sz="1200" dirty="0" err="1">
                <a:latin typeface="+mn-lt"/>
              </a:rPr>
              <a:t>through</a:t>
            </a:r>
            <a:r>
              <a:rPr lang="cs-CZ" sz="1200" dirty="0">
                <a:latin typeface="+mn-lt"/>
              </a:rPr>
              <a:t> a </a:t>
            </a:r>
            <a:r>
              <a:rPr lang="cs-CZ" sz="1200" dirty="0" err="1">
                <a:latin typeface="+mn-lt"/>
              </a:rPr>
              <a:t>European</a:t>
            </a:r>
            <a:r>
              <a:rPr lang="cs-CZ" sz="1200" dirty="0">
                <a:latin typeface="+mn-lt"/>
              </a:rPr>
              <a:t> Network. </a:t>
            </a:r>
            <a:r>
              <a:rPr lang="cs-CZ" sz="1200" dirty="0" err="1">
                <a:latin typeface="+mn-lt"/>
              </a:rPr>
              <a:t>Journal</a:t>
            </a:r>
            <a:r>
              <a:rPr lang="cs-CZ" sz="1200" dirty="0">
                <a:latin typeface="+mn-lt"/>
              </a:rPr>
              <a:t> </a:t>
            </a:r>
            <a:r>
              <a:rPr lang="cs-CZ" sz="1200" dirty="0" err="1">
                <a:latin typeface="+mn-lt"/>
              </a:rPr>
              <a:t>of</a:t>
            </a:r>
            <a:r>
              <a:rPr lang="cs-CZ" sz="1200" dirty="0">
                <a:latin typeface="+mn-lt"/>
              </a:rPr>
              <a:t> </a:t>
            </a:r>
            <a:r>
              <a:rPr lang="cs-CZ" sz="1200" dirty="0" err="1">
                <a:latin typeface="+mn-lt"/>
              </a:rPr>
              <a:t>Environmental</a:t>
            </a:r>
            <a:r>
              <a:rPr lang="cs-CZ" sz="1200" dirty="0">
                <a:latin typeface="+mn-lt"/>
              </a:rPr>
              <a:t> and Public </a:t>
            </a:r>
            <a:r>
              <a:rPr lang="cs-CZ" sz="1200" dirty="0" err="1">
                <a:latin typeface="+mn-lt"/>
              </a:rPr>
              <a:t>Health</a:t>
            </a:r>
            <a:r>
              <a:rPr lang="cs-CZ" sz="1200" dirty="0">
                <a:latin typeface="+mn-lt"/>
              </a:rPr>
              <a:t> 2013:158764</a:t>
            </a:r>
          </a:p>
          <a:p>
            <a:r>
              <a:rPr lang="en-US" sz="1200" dirty="0">
                <a:latin typeface="+mn-lt"/>
              </a:rPr>
              <a:t>Van-Camp, L., </a:t>
            </a:r>
            <a:r>
              <a:rPr lang="en-US" sz="1200" dirty="0" err="1">
                <a:latin typeface="+mn-lt"/>
              </a:rPr>
              <a:t>Bujarrabal</a:t>
            </a:r>
            <a:r>
              <a:rPr lang="en-US" sz="1200" dirty="0">
                <a:latin typeface="+mn-lt"/>
              </a:rPr>
              <a:t>, B., Gentile, A-R., Jones, R.J.A., </a:t>
            </a:r>
            <a:r>
              <a:rPr lang="en-US" sz="1200" dirty="0" err="1">
                <a:latin typeface="+mn-lt"/>
              </a:rPr>
              <a:t>Montanarella</a:t>
            </a:r>
            <a:r>
              <a:rPr lang="en-US" sz="1200" dirty="0">
                <a:latin typeface="+mn-lt"/>
              </a:rPr>
              <a:t>, L., </a:t>
            </a:r>
            <a:r>
              <a:rPr lang="en-US" sz="1200" dirty="0" err="1">
                <a:latin typeface="+mn-lt"/>
              </a:rPr>
              <a:t>Olazabal</a:t>
            </a:r>
            <a:r>
              <a:rPr lang="en-US" sz="1200" dirty="0">
                <a:latin typeface="+mn-lt"/>
              </a:rPr>
              <a:t>, C., </a:t>
            </a:r>
            <a:r>
              <a:rPr lang="en-US" sz="1200" dirty="0" err="1">
                <a:latin typeface="+mn-lt"/>
              </a:rPr>
              <a:t>Selvaradjou</a:t>
            </a:r>
            <a:r>
              <a:rPr lang="en-US" sz="1200" dirty="0">
                <a:latin typeface="+mn-lt"/>
              </a:rPr>
              <a:t>, S.K. (2004): Reports of the Technical Working Groups Established under the Thematic Strategy for Soil Protection. Volume V – Monitoring. EUR 21319 EN/5, 872 pp. Office for Official Publications of the European Communities, Luxembourg.</a:t>
            </a:r>
            <a:r>
              <a:rPr lang="cs-CZ" sz="1200" dirty="0">
                <a:latin typeface="+mn-lt"/>
              </a:rPr>
              <a:t> </a:t>
            </a:r>
            <a:r>
              <a:rPr lang="cs-CZ" sz="1200" dirty="0">
                <a:latin typeface="+mn-lt"/>
                <a:hlinkClick r:id="rId7"/>
              </a:rPr>
              <a:t>https://ec.europa.eu/jrc/en/publication/eur-scientific-and-technical-research-reports/reports-technical-working-groups-established-under-thematic-strategy-soil-protection-vol-v</a:t>
            </a:r>
            <a:r>
              <a:rPr lang="cs-CZ" sz="1200" dirty="0">
                <a:latin typeface="+mn-lt"/>
              </a:rPr>
              <a:t> </a:t>
            </a:r>
          </a:p>
          <a:p>
            <a:endParaRPr lang="cs-CZ" sz="1200" dirty="0">
              <a:latin typeface="+mn-lt"/>
            </a:endParaRPr>
          </a:p>
          <a:p>
            <a:endParaRPr lang="cs-CZ" sz="1200" dirty="0">
              <a:latin typeface="+mn-lt"/>
            </a:endParaRPr>
          </a:p>
          <a:p>
            <a:endParaRPr lang="cs-CZ" sz="1200" dirty="0">
              <a:latin typeface="+mn-lt"/>
            </a:endParaRPr>
          </a:p>
          <a:p>
            <a:endParaRPr lang="cs-CZ" sz="1200" dirty="0">
              <a:latin typeface="+mn-lt"/>
            </a:endParaRPr>
          </a:p>
          <a:p>
            <a:endParaRPr lang="cs-CZ" sz="1200" dirty="0">
              <a:latin typeface="+mn-lt"/>
            </a:endParaRPr>
          </a:p>
        </p:txBody>
      </p:sp>
      <p:sp>
        <p:nvSpPr>
          <p:cNvPr id="4" name="Zástupný symbol pro číslo snímku 3">
            <a:extLst>
              <a:ext uri="{FF2B5EF4-FFF2-40B4-BE49-F238E27FC236}">
                <a16:creationId xmlns:a16="http://schemas.microsoft.com/office/drawing/2014/main" id="{575E077B-E487-443B-AAA8-81E0A8E6CE86}"/>
              </a:ext>
            </a:extLst>
          </p:cNvPr>
          <p:cNvSpPr>
            <a:spLocks noGrp="1"/>
          </p:cNvSpPr>
          <p:nvPr>
            <p:ph type="sldNum" sz="quarter" idx="10"/>
          </p:nvPr>
        </p:nvSpPr>
        <p:spPr/>
        <p:txBody>
          <a:bodyPr/>
          <a:lstStyle/>
          <a:p>
            <a:pPr>
              <a:defRPr/>
            </a:pPr>
            <a:fld id="{4E12630B-17A9-44AC-A5BE-0FEBEDB0B5E8}" type="slidenum">
              <a:rPr lang="cs-CZ" altLang="cs-CZ" noProof="0" smtClean="0"/>
              <a:pPr>
                <a:defRPr/>
              </a:pPr>
              <a:t>5</a:t>
            </a:fld>
            <a:endParaRPr lang="cs-CZ" altLang="cs-CZ" noProof="0" dirty="0"/>
          </a:p>
        </p:txBody>
      </p:sp>
    </p:spTree>
    <p:extLst>
      <p:ext uri="{BB962C8B-B14F-4D97-AF65-F5344CB8AC3E}">
        <p14:creationId xmlns:p14="http://schemas.microsoft.com/office/powerpoint/2010/main" val="113533444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9C6E1C-096B-4729-B5F2-9CECA8D298A9}"/>
              </a:ext>
            </a:extLst>
          </p:cNvPr>
          <p:cNvSpPr>
            <a:spLocks noGrp="1"/>
          </p:cNvSpPr>
          <p:nvPr>
            <p:ph type="title"/>
          </p:nvPr>
        </p:nvSpPr>
        <p:spPr/>
        <p:txBody>
          <a:bodyPr/>
          <a:lstStyle/>
          <a:p>
            <a:r>
              <a:rPr lang="cs-CZ" dirty="0"/>
              <a:t>Použitá literatura</a:t>
            </a:r>
          </a:p>
        </p:txBody>
      </p:sp>
      <p:sp>
        <p:nvSpPr>
          <p:cNvPr id="3" name="Zástupný obsah 2">
            <a:extLst>
              <a:ext uri="{FF2B5EF4-FFF2-40B4-BE49-F238E27FC236}">
                <a16:creationId xmlns:a16="http://schemas.microsoft.com/office/drawing/2014/main" id="{8BD5B543-B3BF-4F8B-9F22-E237E218D54E}"/>
              </a:ext>
            </a:extLst>
          </p:cNvPr>
          <p:cNvSpPr>
            <a:spLocks noGrp="1"/>
          </p:cNvSpPr>
          <p:nvPr>
            <p:ph idx="1"/>
          </p:nvPr>
        </p:nvSpPr>
        <p:spPr/>
        <p:txBody>
          <a:bodyPr/>
          <a:lstStyle/>
          <a:p>
            <a:r>
              <a:rPr lang="cs-CZ" sz="1200" dirty="0">
                <a:latin typeface="+mn-lt"/>
              </a:rPr>
              <a:t>Frelih-Larsen A. et al. (2016): </a:t>
            </a:r>
            <a:r>
              <a:rPr lang="cs-CZ" sz="1200" dirty="0" err="1">
                <a:latin typeface="+mn-lt"/>
              </a:rPr>
              <a:t>Updated</a:t>
            </a:r>
            <a:r>
              <a:rPr lang="cs-CZ" sz="1200" dirty="0">
                <a:latin typeface="+mn-lt"/>
              </a:rPr>
              <a:t> Inventory and </a:t>
            </a:r>
            <a:r>
              <a:rPr lang="cs-CZ" sz="1200" dirty="0" err="1">
                <a:latin typeface="+mn-lt"/>
              </a:rPr>
              <a:t>Assessment</a:t>
            </a:r>
            <a:r>
              <a:rPr lang="cs-CZ" sz="1200" dirty="0">
                <a:latin typeface="+mn-lt"/>
              </a:rPr>
              <a:t> </a:t>
            </a:r>
            <a:r>
              <a:rPr lang="cs-CZ" sz="1200" dirty="0" err="1">
                <a:latin typeface="+mn-lt"/>
              </a:rPr>
              <a:t>of</a:t>
            </a:r>
            <a:r>
              <a:rPr lang="cs-CZ" sz="1200" dirty="0">
                <a:latin typeface="+mn-lt"/>
              </a:rPr>
              <a:t> </a:t>
            </a:r>
            <a:r>
              <a:rPr lang="cs-CZ" sz="1200" dirty="0" err="1">
                <a:latin typeface="+mn-lt"/>
              </a:rPr>
              <a:t>Soil</a:t>
            </a:r>
            <a:r>
              <a:rPr lang="cs-CZ" sz="1200" dirty="0">
                <a:latin typeface="+mn-lt"/>
              </a:rPr>
              <a:t> </a:t>
            </a:r>
            <a:r>
              <a:rPr lang="cs-CZ" sz="1200" dirty="0" err="1">
                <a:latin typeface="+mn-lt"/>
              </a:rPr>
              <a:t>Protection</a:t>
            </a:r>
            <a:r>
              <a:rPr lang="cs-CZ" sz="1200" dirty="0">
                <a:latin typeface="+mn-lt"/>
              </a:rPr>
              <a:t> </a:t>
            </a:r>
            <a:r>
              <a:rPr lang="cs-CZ" sz="1200" dirty="0" err="1">
                <a:latin typeface="+mn-lt"/>
              </a:rPr>
              <a:t>Policy</a:t>
            </a:r>
            <a:r>
              <a:rPr lang="cs-CZ" sz="1200" dirty="0">
                <a:latin typeface="+mn-lt"/>
              </a:rPr>
              <a:t> Instruments in EU </a:t>
            </a:r>
            <a:r>
              <a:rPr lang="cs-CZ" sz="1200" dirty="0" err="1">
                <a:latin typeface="+mn-lt"/>
              </a:rPr>
              <a:t>Member</a:t>
            </a:r>
            <a:r>
              <a:rPr lang="cs-CZ" sz="1200" dirty="0">
                <a:latin typeface="+mn-lt"/>
              </a:rPr>
              <a:t> </a:t>
            </a:r>
            <a:r>
              <a:rPr lang="cs-CZ" sz="1200" dirty="0" err="1">
                <a:latin typeface="+mn-lt"/>
              </a:rPr>
              <a:t>States</a:t>
            </a:r>
            <a:r>
              <a:rPr lang="cs-CZ" sz="1200" dirty="0">
                <a:latin typeface="+mn-lt"/>
              </a:rPr>
              <a:t>.’ </a:t>
            </a:r>
            <a:r>
              <a:rPr lang="cs-CZ" sz="1200" dirty="0" err="1">
                <a:latin typeface="+mn-lt"/>
              </a:rPr>
              <a:t>Final</a:t>
            </a:r>
            <a:r>
              <a:rPr lang="cs-CZ" sz="1200" dirty="0">
                <a:latin typeface="+mn-lt"/>
              </a:rPr>
              <a:t> Report to DG Environment. </a:t>
            </a:r>
            <a:r>
              <a:rPr lang="cs-CZ" sz="1200" dirty="0" err="1">
                <a:latin typeface="+mn-lt"/>
              </a:rPr>
              <a:t>Berlin</a:t>
            </a:r>
            <a:r>
              <a:rPr lang="cs-CZ" sz="1200" dirty="0">
                <a:latin typeface="+mn-lt"/>
              </a:rPr>
              <a:t>: </a:t>
            </a:r>
            <a:r>
              <a:rPr lang="cs-CZ" sz="1200" dirty="0" err="1">
                <a:latin typeface="+mn-lt"/>
              </a:rPr>
              <a:t>Ecologic</a:t>
            </a:r>
            <a:r>
              <a:rPr lang="cs-CZ" sz="1200" dirty="0">
                <a:latin typeface="+mn-lt"/>
              </a:rPr>
              <a:t> Institute. </a:t>
            </a:r>
            <a:r>
              <a:rPr lang="cs-CZ" sz="1200" dirty="0">
                <a:latin typeface="+mn-lt"/>
                <a:hlinkClick r:id="rId2"/>
              </a:rPr>
              <a:t>https://www.ecologic.eu/14567</a:t>
            </a:r>
            <a:r>
              <a:rPr lang="cs-CZ" sz="1200" dirty="0">
                <a:latin typeface="+mn-lt"/>
              </a:rPr>
              <a:t> </a:t>
            </a:r>
          </a:p>
          <a:p>
            <a:r>
              <a:rPr lang="cs-CZ" sz="1200" dirty="0">
                <a:latin typeface="+mn-lt"/>
              </a:rPr>
              <a:t>EC (2006): </a:t>
            </a:r>
            <a:r>
              <a:rPr lang="en-US" sz="1200" dirty="0">
                <a:latin typeface="+mn-lt"/>
              </a:rPr>
              <a:t>Soil protection</a:t>
            </a:r>
            <a:r>
              <a:rPr lang="cs-CZ" sz="1200" dirty="0">
                <a:latin typeface="+mn-lt"/>
              </a:rPr>
              <a:t> - </a:t>
            </a:r>
            <a:r>
              <a:rPr lang="en-US" sz="1200" dirty="0">
                <a:latin typeface="+mn-lt"/>
              </a:rPr>
              <a:t>The story behind the Strategy</a:t>
            </a:r>
            <a:r>
              <a:rPr lang="cs-CZ" sz="1200" dirty="0">
                <a:latin typeface="+mn-lt"/>
              </a:rPr>
              <a:t>. </a:t>
            </a:r>
          </a:p>
          <a:p>
            <a:r>
              <a:rPr lang="en-US" sz="1200" dirty="0">
                <a:latin typeface="+mn-lt"/>
              </a:rPr>
              <a:t>European Commission (2002): Communication from the Commission to the Council, the European Parliament, the Economic and Social Committee and the Committee of the Regions - Towards a Thematic Strategy for Soil Protection. COM (2002) 179.</a:t>
            </a:r>
            <a:r>
              <a:rPr lang="cs-CZ" sz="1200" dirty="0">
                <a:latin typeface="+mn-lt"/>
              </a:rPr>
              <a:t> </a:t>
            </a:r>
            <a:r>
              <a:rPr lang="cs-CZ" sz="1200" dirty="0">
                <a:latin typeface="+mn-lt"/>
                <a:hlinkClick r:id="rId3"/>
              </a:rPr>
              <a:t>https://eur-lex.europa.eu/legal-content/EN/TXT/?uri=CELEX:52002DC0179</a:t>
            </a:r>
            <a:r>
              <a:rPr lang="cs-CZ" sz="1200" dirty="0">
                <a:latin typeface="+mn-lt"/>
              </a:rPr>
              <a:t> </a:t>
            </a:r>
            <a:endParaRPr lang="en-US" sz="1200" dirty="0">
              <a:latin typeface="+mn-lt"/>
            </a:endParaRPr>
          </a:p>
          <a:p>
            <a:r>
              <a:rPr lang="en-US" sz="1200" dirty="0">
                <a:latin typeface="+mn-lt"/>
              </a:rPr>
              <a:t>European Commission (2006a): Communication from the commission to the council, the </a:t>
            </a:r>
            <a:r>
              <a:rPr lang="en-US" sz="1200" dirty="0" err="1">
                <a:latin typeface="+mn-lt"/>
              </a:rPr>
              <a:t>european</a:t>
            </a:r>
            <a:r>
              <a:rPr lang="en-US" sz="1200" dirty="0">
                <a:latin typeface="+mn-lt"/>
              </a:rPr>
              <a:t> parliament, the </a:t>
            </a:r>
            <a:r>
              <a:rPr lang="en-US" sz="1200" dirty="0" err="1">
                <a:latin typeface="+mn-lt"/>
              </a:rPr>
              <a:t>european</a:t>
            </a:r>
            <a:r>
              <a:rPr lang="en-US" sz="1200" dirty="0">
                <a:latin typeface="+mn-lt"/>
              </a:rPr>
              <a:t> economic and social committee and the committee of the regions. Thematic strategy for soil protection. COM(2006)231. </a:t>
            </a:r>
            <a:r>
              <a:rPr lang="en-US" sz="1200" dirty="0">
                <a:latin typeface="+mn-lt"/>
                <a:hlinkClick r:id="rId4"/>
              </a:rPr>
              <a:t>https://eur-lex.europa.eu/legal-content/EN/TXT/?uri=CELEX%3A52006DC0231</a:t>
            </a:r>
            <a:r>
              <a:rPr lang="cs-CZ" sz="1200" dirty="0">
                <a:latin typeface="+mn-lt"/>
              </a:rPr>
              <a:t> </a:t>
            </a:r>
            <a:endParaRPr lang="en-US" sz="1200" dirty="0">
              <a:latin typeface="+mn-lt"/>
            </a:endParaRPr>
          </a:p>
          <a:p>
            <a:r>
              <a:rPr lang="en-US" sz="1200" dirty="0">
                <a:latin typeface="+mn-lt"/>
              </a:rPr>
              <a:t>European Commission (2006b): Proposal for a directive of the European Parliament and of the Council establishing a framework for the protection of soil and amending Directive 2004/35/EC. COM (2006) 232.</a:t>
            </a:r>
            <a:r>
              <a:rPr lang="cs-CZ" sz="1200" dirty="0">
                <a:latin typeface="+mn-lt"/>
              </a:rPr>
              <a:t> </a:t>
            </a:r>
            <a:r>
              <a:rPr lang="cs-CZ" sz="1200" dirty="0">
                <a:latin typeface="+mn-lt"/>
                <a:hlinkClick r:id="rId5"/>
              </a:rPr>
              <a:t>https://eur-lex.europa.eu/legal-content/BG/TXT/?uri=celex:52006PC0232</a:t>
            </a:r>
            <a:r>
              <a:rPr lang="cs-CZ" sz="1200" dirty="0">
                <a:latin typeface="+mn-lt"/>
              </a:rPr>
              <a:t> </a:t>
            </a:r>
            <a:endParaRPr lang="en-US" sz="1200" dirty="0">
              <a:latin typeface="+mn-lt"/>
            </a:endParaRPr>
          </a:p>
          <a:p>
            <a:r>
              <a:rPr lang="en-US" sz="1200" dirty="0">
                <a:latin typeface="+mn-lt"/>
              </a:rPr>
              <a:t>European Commission (2006c): Commission staff working document accompanying the communication from the Commission to the Council, the European Parliament, the European Economic and Social Committee and the Committee of the regions. Thematic strategy for soil protection. Impact assessment of the thematic strategy on soil protection. SEC (2006) 260.</a:t>
            </a:r>
            <a:r>
              <a:rPr lang="cs-CZ" sz="1200" dirty="0">
                <a:latin typeface="+mn-lt"/>
              </a:rPr>
              <a:t> </a:t>
            </a:r>
            <a:r>
              <a:rPr lang="cs-CZ" sz="1200" dirty="0">
                <a:latin typeface="+mn-lt"/>
                <a:hlinkClick r:id="rId6"/>
              </a:rPr>
              <a:t>https://eur-lex.europa.eu/legal-content/FI/TXT/?uri=CELEX:52006SC0620</a:t>
            </a:r>
            <a:r>
              <a:rPr lang="cs-CZ" sz="1200" dirty="0">
                <a:latin typeface="+mn-lt"/>
              </a:rPr>
              <a:t> </a:t>
            </a:r>
          </a:p>
          <a:p>
            <a:r>
              <a:rPr lang="en-GB" sz="1200" dirty="0"/>
              <a:t>European Commission (2012): The implementation of the Soil Thematic Strategy and ongoing activities. COM (2012)046.</a:t>
            </a:r>
            <a:r>
              <a:rPr lang="cs-CZ" sz="1200" dirty="0"/>
              <a:t> </a:t>
            </a:r>
            <a:r>
              <a:rPr lang="cs-CZ" sz="1200" dirty="0">
                <a:hlinkClick r:id="rId7"/>
              </a:rPr>
              <a:t>https://eur-lex.europa.eu/legal-content/EN/ALL/?uri=CELEX%3A52012DC0046</a:t>
            </a:r>
            <a:endParaRPr lang="cs-CZ" sz="1200" dirty="0"/>
          </a:p>
          <a:p>
            <a:r>
              <a:rPr lang="cs-CZ" sz="1200" dirty="0">
                <a:latin typeface="+mn-lt"/>
              </a:rPr>
              <a:t>EC (1972): </a:t>
            </a:r>
            <a:r>
              <a:rPr lang="cs-CZ" sz="1200" dirty="0" err="1">
                <a:latin typeface="+mn-lt"/>
              </a:rPr>
              <a:t>European</a:t>
            </a:r>
            <a:r>
              <a:rPr lang="cs-CZ" sz="1200" dirty="0">
                <a:latin typeface="+mn-lt"/>
              </a:rPr>
              <a:t> </a:t>
            </a:r>
            <a:r>
              <a:rPr lang="cs-CZ" sz="1200" dirty="0" err="1">
                <a:latin typeface="+mn-lt"/>
              </a:rPr>
              <a:t>Soil</a:t>
            </a:r>
            <a:r>
              <a:rPr lang="cs-CZ" sz="1200" dirty="0">
                <a:latin typeface="+mn-lt"/>
              </a:rPr>
              <a:t> Charter. </a:t>
            </a:r>
            <a:r>
              <a:rPr lang="cs-CZ" sz="1200" dirty="0">
                <a:hlinkClick r:id="rId8"/>
              </a:rPr>
              <a:t>https://rm.coe.int/090000168067e296</a:t>
            </a:r>
            <a:r>
              <a:rPr lang="cs-CZ" sz="1200" dirty="0"/>
              <a:t> </a:t>
            </a:r>
            <a:endParaRPr lang="en-US" sz="1200" dirty="0">
              <a:latin typeface="+mn-lt"/>
            </a:endParaRPr>
          </a:p>
          <a:p>
            <a:endParaRPr lang="cs-CZ" sz="1200" dirty="0">
              <a:latin typeface="+mn-lt"/>
            </a:endParaRPr>
          </a:p>
          <a:p>
            <a:endParaRPr lang="cs-CZ" sz="1200" dirty="0">
              <a:latin typeface="+mn-lt"/>
            </a:endParaRPr>
          </a:p>
          <a:p>
            <a:endParaRPr lang="cs-CZ" sz="1200" dirty="0">
              <a:latin typeface="+mn-lt"/>
            </a:endParaRPr>
          </a:p>
          <a:p>
            <a:endParaRPr lang="cs-CZ" sz="1200" dirty="0">
              <a:latin typeface="+mn-lt"/>
            </a:endParaRPr>
          </a:p>
          <a:p>
            <a:endParaRPr lang="cs-CZ" sz="1200" dirty="0">
              <a:latin typeface="+mn-lt"/>
            </a:endParaRPr>
          </a:p>
          <a:p>
            <a:endParaRPr lang="cs-CZ" sz="1200" dirty="0">
              <a:latin typeface="+mn-lt"/>
            </a:endParaRPr>
          </a:p>
        </p:txBody>
      </p:sp>
      <p:sp>
        <p:nvSpPr>
          <p:cNvPr id="4" name="Zástupný symbol pro číslo snímku 3">
            <a:extLst>
              <a:ext uri="{FF2B5EF4-FFF2-40B4-BE49-F238E27FC236}">
                <a16:creationId xmlns:a16="http://schemas.microsoft.com/office/drawing/2014/main" id="{575E077B-E487-443B-AAA8-81E0A8E6CE86}"/>
              </a:ext>
            </a:extLst>
          </p:cNvPr>
          <p:cNvSpPr>
            <a:spLocks noGrp="1"/>
          </p:cNvSpPr>
          <p:nvPr>
            <p:ph type="sldNum" sz="quarter" idx="10"/>
          </p:nvPr>
        </p:nvSpPr>
        <p:spPr/>
        <p:txBody>
          <a:bodyPr/>
          <a:lstStyle/>
          <a:p>
            <a:pPr>
              <a:defRPr/>
            </a:pPr>
            <a:fld id="{4E12630B-17A9-44AC-A5BE-0FEBEDB0B5E8}" type="slidenum">
              <a:rPr lang="cs-CZ" altLang="cs-CZ" noProof="0" smtClean="0"/>
              <a:pPr>
                <a:defRPr/>
              </a:pPr>
              <a:t>6</a:t>
            </a:fld>
            <a:endParaRPr lang="cs-CZ" altLang="cs-CZ" noProof="0" dirty="0"/>
          </a:p>
        </p:txBody>
      </p:sp>
    </p:spTree>
    <p:extLst>
      <p:ext uri="{BB962C8B-B14F-4D97-AF65-F5344CB8AC3E}">
        <p14:creationId xmlns:p14="http://schemas.microsoft.com/office/powerpoint/2010/main" val="330963014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9C6E1C-096B-4729-B5F2-9CECA8D298A9}"/>
              </a:ext>
            </a:extLst>
          </p:cNvPr>
          <p:cNvSpPr>
            <a:spLocks noGrp="1"/>
          </p:cNvSpPr>
          <p:nvPr>
            <p:ph type="title"/>
          </p:nvPr>
        </p:nvSpPr>
        <p:spPr/>
        <p:txBody>
          <a:bodyPr/>
          <a:lstStyle/>
          <a:p>
            <a:r>
              <a:rPr lang="cs-CZ" dirty="0"/>
              <a:t>Použitá literatura</a:t>
            </a:r>
          </a:p>
        </p:txBody>
      </p:sp>
      <p:sp>
        <p:nvSpPr>
          <p:cNvPr id="3" name="Zástupný obsah 2">
            <a:extLst>
              <a:ext uri="{FF2B5EF4-FFF2-40B4-BE49-F238E27FC236}">
                <a16:creationId xmlns:a16="http://schemas.microsoft.com/office/drawing/2014/main" id="{8BD5B543-B3BF-4F8B-9F22-E237E218D54E}"/>
              </a:ext>
            </a:extLst>
          </p:cNvPr>
          <p:cNvSpPr>
            <a:spLocks noGrp="1"/>
          </p:cNvSpPr>
          <p:nvPr>
            <p:ph idx="1"/>
          </p:nvPr>
        </p:nvSpPr>
        <p:spPr/>
        <p:txBody>
          <a:bodyPr/>
          <a:lstStyle/>
          <a:p>
            <a:r>
              <a:rPr lang="cs-CZ" sz="1200" dirty="0" err="1">
                <a:latin typeface="+mn-lt"/>
              </a:rPr>
              <a:t>Crommentuijn</a:t>
            </a:r>
            <a:r>
              <a:rPr lang="cs-CZ" sz="1200" dirty="0">
                <a:latin typeface="+mn-lt"/>
              </a:rPr>
              <a:t> T., </a:t>
            </a:r>
            <a:r>
              <a:rPr lang="cs-CZ" sz="1200" dirty="0" err="1">
                <a:latin typeface="+mn-lt"/>
              </a:rPr>
              <a:t>Sijm</a:t>
            </a:r>
            <a:r>
              <a:rPr lang="cs-CZ" sz="1200" dirty="0">
                <a:latin typeface="+mn-lt"/>
              </a:rPr>
              <a:t> D., de </a:t>
            </a:r>
            <a:r>
              <a:rPr lang="cs-CZ" sz="1200" dirty="0" err="1">
                <a:latin typeface="+mn-lt"/>
              </a:rPr>
              <a:t>Bruijn</a:t>
            </a:r>
            <a:r>
              <a:rPr lang="cs-CZ" sz="1200" dirty="0">
                <a:latin typeface="+mn-lt"/>
              </a:rPr>
              <a:t> J., van den </a:t>
            </a:r>
            <a:r>
              <a:rPr lang="cs-CZ" sz="1200" dirty="0" err="1">
                <a:latin typeface="+mn-lt"/>
              </a:rPr>
              <a:t>Hoop</a:t>
            </a:r>
            <a:r>
              <a:rPr lang="cs-CZ" sz="1200" dirty="0">
                <a:latin typeface="+mn-lt"/>
              </a:rPr>
              <a:t> M., van </a:t>
            </a:r>
            <a:r>
              <a:rPr lang="cs-CZ" sz="1200" dirty="0" err="1">
                <a:latin typeface="+mn-lt"/>
              </a:rPr>
              <a:t>Leeuwen</a:t>
            </a:r>
            <a:r>
              <a:rPr lang="cs-CZ" sz="1200" dirty="0">
                <a:latin typeface="+mn-lt"/>
              </a:rPr>
              <a:t> K., van de </a:t>
            </a:r>
            <a:r>
              <a:rPr lang="cs-CZ" sz="1200" dirty="0" err="1">
                <a:latin typeface="+mn-lt"/>
              </a:rPr>
              <a:t>Plassche</a:t>
            </a:r>
            <a:r>
              <a:rPr lang="cs-CZ" sz="1200" dirty="0">
                <a:latin typeface="+mn-lt"/>
              </a:rPr>
              <a:t> E. (2000a): Maximum </a:t>
            </a:r>
            <a:r>
              <a:rPr lang="cs-CZ" sz="1200" dirty="0" err="1">
                <a:latin typeface="+mn-lt"/>
              </a:rPr>
              <a:t>permissible</a:t>
            </a:r>
            <a:r>
              <a:rPr lang="cs-CZ" sz="1200" dirty="0">
                <a:latin typeface="+mn-lt"/>
              </a:rPr>
              <a:t> and </a:t>
            </a:r>
            <a:r>
              <a:rPr lang="cs-CZ" sz="1200" dirty="0" err="1">
                <a:latin typeface="+mn-lt"/>
              </a:rPr>
              <a:t>negligible</a:t>
            </a:r>
            <a:r>
              <a:rPr lang="cs-CZ" sz="1200" dirty="0">
                <a:latin typeface="+mn-lt"/>
              </a:rPr>
              <a:t> </a:t>
            </a:r>
            <a:r>
              <a:rPr lang="cs-CZ" sz="1200" dirty="0" err="1">
                <a:latin typeface="+mn-lt"/>
              </a:rPr>
              <a:t>concentrations</a:t>
            </a:r>
            <a:r>
              <a:rPr lang="cs-CZ" sz="1200" dirty="0">
                <a:latin typeface="+mn-lt"/>
              </a:rPr>
              <a:t> </a:t>
            </a:r>
            <a:r>
              <a:rPr lang="cs-CZ" sz="1200" dirty="0" err="1">
                <a:latin typeface="+mn-lt"/>
              </a:rPr>
              <a:t>for</a:t>
            </a:r>
            <a:r>
              <a:rPr lang="cs-CZ" sz="1200" dirty="0">
                <a:latin typeface="+mn-lt"/>
              </a:rPr>
              <a:t> metals and </a:t>
            </a:r>
            <a:r>
              <a:rPr lang="cs-CZ" sz="1200" dirty="0" err="1">
                <a:latin typeface="+mn-lt"/>
              </a:rPr>
              <a:t>metalloids</a:t>
            </a:r>
            <a:r>
              <a:rPr lang="cs-CZ" sz="1200" dirty="0">
                <a:latin typeface="+mn-lt"/>
              </a:rPr>
              <a:t> in </a:t>
            </a:r>
            <a:r>
              <a:rPr lang="cs-CZ" sz="1200" dirty="0" err="1">
                <a:latin typeface="+mn-lt"/>
              </a:rPr>
              <a:t>the</a:t>
            </a:r>
            <a:r>
              <a:rPr lang="cs-CZ" sz="1200" dirty="0">
                <a:latin typeface="+mn-lt"/>
              </a:rPr>
              <a:t> </a:t>
            </a:r>
            <a:r>
              <a:rPr lang="cs-CZ" sz="1200" dirty="0" err="1">
                <a:latin typeface="+mn-lt"/>
              </a:rPr>
              <a:t>Netherlands</a:t>
            </a:r>
            <a:r>
              <a:rPr lang="cs-CZ" sz="1200" dirty="0">
                <a:latin typeface="+mn-lt"/>
              </a:rPr>
              <a:t>, </a:t>
            </a:r>
            <a:r>
              <a:rPr lang="cs-CZ" sz="1200" dirty="0" err="1">
                <a:latin typeface="+mn-lt"/>
              </a:rPr>
              <a:t>taking</a:t>
            </a:r>
            <a:r>
              <a:rPr lang="cs-CZ" sz="1200" dirty="0">
                <a:latin typeface="+mn-lt"/>
              </a:rPr>
              <a:t> </a:t>
            </a:r>
            <a:r>
              <a:rPr lang="cs-CZ" sz="1200" dirty="0" err="1">
                <a:latin typeface="+mn-lt"/>
              </a:rPr>
              <a:t>into</a:t>
            </a:r>
            <a:r>
              <a:rPr lang="cs-CZ" sz="1200" dirty="0">
                <a:latin typeface="+mn-lt"/>
              </a:rPr>
              <a:t> </a:t>
            </a:r>
            <a:r>
              <a:rPr lang="cs-CZ" sz="1200" dirty="0" err="1">
                <a:latin typeface="+mn-lt"/>
              </a:rPr>
              <a:t>account</a:t>
            </a:r>
            <a:r>
              <a:rPr lang="cs-CZ" sz="1200" dirty="0">
                <a:latin typeface="+mn-lt"/>
              </a:rPr>
              <a:t> background </a:t>
            </a:r>
            <a:r>
              <a:rPr lang="cs-CZ" sz="1200" dirty="0" err="1">
                <a:latin typeface="+mn-lt"/>
              </a:rPr>
              <a:t>concentrations</a:t>
            </a:r>
            <a:r>
              <a:rPr lang="cs-CZ" sz="1200" dirty="0">
                <a:latin typeface="+mn-lt"/>
              </a:rPr>
              <a:t>. J </a:t>
            </a:r>
            <a:r>
              <a:rPr lang="cs-CZ" sz="1200" dirty="0" err="1">
                <a:latin typeface="+mn-lt"/>
              </a:rPr>
              <a:t>Environ</a:t>
            </a:r>
            <a:r>
              <a:rPr lang="cs-CZ" sz="1200" dirty="0">
                <a:latin typeface="+mn-lt"/>
              </a:rPr>
              <a:t> </a:t>
            </a:r>
            <a:r>
              <a:rPr lang="cs-CZ" sz="1200" dirty="0" err="1">
                <a:latin typeface="+mn-lt"/>
              </a:rPr>
              <a:t>Manag</a:t>
            </a:r>
            <a:r>
              <a:rPr lang="cs-CZ" sz="1200" dirty="0">
                <a:latin typeface="+mn-lt"/>
              </a:rPr>
              <a:t> 60: 121–143. </a:t>
            </a:r>
          </a:p>
          <a:p>
            <a:r>
              <a:rPr lang="cs-CZ" sz="1200" dirty="0" err="1">
                <a:latin typeface="+mn-lt"/>
              </a:rPr>
              <a:t>Crommentuijn</a:t>
            </a:r>
            <a:r>
              <a:rPr lang="cs-CZ" sz="1200" dirty="0">
                <a:latin typeface="+mn-lt"/>
              </a:rPr>
              <a:t> T., </a:t>
            </a:r>
            <a:r>
              <a:rPr lang="cs-CZ" sz="1200" dirty="0" err="1">
                <a:latin typeface="+mn-lt"/>
              </a:rPr>
              <a:t>Sijm</a:t>
            </a:r>
            <a:r>
              <a:rPr lang="cs-CZ" sz="1200" dirty="0">
                <a:latin typeface="+mn-lt"/>
              </a:rPr>
              <a:t> D., de </a:t>
            </a:r>
            <a:r>
              <a:rPr lang="cs-CZ" sz="1200" dirty="0" err="1">
                <a:latin typeface="+mn-lt"/>
              </a:rPr>
              <a:t>Bruijn</a:t>
            </a:r>
            <a:r>
              <a:rPr lang="cs-CZ" sz="1200" dirty="0">
                <a:latin typeface="+mn-lt"/>
              </a:rPr>
              <a:t> J., van </a:t>
            </a:r>
            <a:r>
              <a:rPr lang="cs-CZ" sz="1200" dirty="0" err="1">
                <a:latin typeface="+mn-lt"/>
              </a:rPr>
              <a:t>Leeuwen</a:t>
            </a:r>
            <a:r>
              <a:rPr lang="cs-CZ" sz="1200" dirty="0">
                <a:latin typeface="+mn-lt"/>
              </a:rPr>
              <a:t> K., van de </a:t>
            </a:r>
            <a:r>
              <a:rPr lang="cs-CZ" sz="1200" dirty="0" err="1">
                <a:latin typeface="+mn-lt"/>
              </a:rPr>
              <a:t>Plassche</a:t>
            </a:r>
            <a:r>
              <a:rPr lang="cs-CZ" sz="1200" dirty="0">
                <a:latin typeface="+mn-lt"/>
              </a:rPr>
              <a:t> E. (2000b): Maximum </a:t>
            </a:r>
            <a:r>
              <a:rPr lang="cs-CZ" sz="1200" dirty="0" err="1">
                <a:latin typeface="+mn-lt"/>
              </a:rPr>
              <a:t>permissible</a:t>
            </a:r>
            <a:r>
              <a:rPr lang="cs-CZ" sz="1200" dirty="0">
                <a:latin typeface="+mn-lt"/>
              </a:rPr>
              <a:t> and </a:t>
            </a:r>
            <a:r>
              <a:rPr lang="cs-CZ" sz="1200" dirty="0" err="1">
                <a:latin typeface="+mn-lt"/>
              </a:rPr>
              <a:t>negligible</a:t>
            </a:r>
            <a:r>
              <a:rPr lang="cs-CZ" sz="1200" dirty="0">
                <a:latin typeface="+mn-lt"/>
              </a:rPr>
              <a:t> </a:t>
            </a:r>
            <a:r>
              <a:rPr lang="cs-CZ" sz="1200" dirty="0" err="1">
                <a:latin typeface="+mn-lt"/>
              </a:rPr>
              <a:t>concentrations</a:t>
            </a:r>
            <a:r>
              <a:rPr lang="cs-CZ" sz="1200" dirty="0">
                <a:latin typeface="+mn-lt"/>
              </a:rPr>
              <a:t> </a:t>
            </a:r>
            <a:r>
              <a:rPr lang="cs-CZ" sz="1200" dirty="0" err="1">
                <a:latin typeface="+mn-lt"/>
              </a:rPr>
              <a:t>for</a:t>
            </a:r>
            <a:r>
              <a:rPr lang="cs-CZ" sz="1200" dirty="0">
                <a:latin typeface="+mn-lt"/>
              </a:rPr>
              <a:t> </a:t>
            </a:r>
            <a:r>
              <a:rPr lang="cs-CZ" sz="1200" dirty="0" err="1">
                <a:latin typeface="+mn-lt"/>
              </a:rPr>
              <a:t>some</a:t>
            </a:r>
            <a:r>
              <a:rPr lang="cs-CZ" sz="1200" dirty="0">
                <a:latin typeface="+mn-lt"/>
              </a:rPr>
              <a:t> </a:t>
            </a:r>
            <a:r>
              <a:rPr lang="cs-CZ" sz="1200" dirty="0" err="1">
                <a:latin typeface="+mn-lt"/>
              </a:rPr>
              <a:t>organic</a:t>
            </a:r>
            <a:r>
              <a:rPr lang="cs-CZ" sz="1200" dirty="0">
                <a:latin typeface="+mn-lt"/>
              </a:rPr>
              <a:t> </a:t>
            </a:r>
            <a:r>
              <a:rPr lang="cs-CZ" sz="1200" dirty="0" err="1">
                <a:latin typeface="+mn-lt"/>
              </a:rPr>
              <a:t>substances</a:t>
            </a:r>
            <a:r>
              <a:rPr lang="cs-CZ" sz="1200" dirty="0">
                <a:latin typeface="+mn-lt"/>
              </a:rPr>
              <a:t> and </a:t>
            </a:r>
            <a:r>
              <a:rPr lang="cs-CZ" sz="1200" dirty="0" err="1">
                <a:latin typeface="+mn-lt"/>
              </a:rPr>
              <a:t>pesticides</a:t>
            </a:r>
            <a:r>
              <a:rPr lang="cs-CZ" sz="1200" dirty="0">
                <a:latin typeface="+mn-lt"/>
              </a:rPr>
              <a:t>. J </a:t>
            </a:r>
            <a:r>
              <a:rPr lang="cs-CZ" sz="1200" dirty="0" err="1">
                <a:latin typeface="+mn-lt"/>
              </a:rPr>
              <a:t>Environ</a:t>
            </a:r>
            <a:r>
              <a:rPr lang="cs-CZ" sz="1200" dirty="0">
                <a:latin typeface="+mn-lt"/>
              </a:rPr>
              <a:t> </a:t>
            </a:r>
            <a:r>
              <a:rPr lang="cs-CZ" sz="1200" dirty="0" err="1">
                <a:latin typeface="+mn-lt"/>
              </a:rPr>
              <a:t>Manag</a:t>
            </a:r>
            <a:r>
              <a:rPr lang="cs-CZ" sz="1200" dirty="0">
                <a:latin typeface="+mn-lt"/>
              </a:rPr>
              <a:t> 58: 297–312.</a:t>
            </a:r>
          </a:p>
          <a:p>
            <a:r>
              <a:rPr lang="cs-CZ" sz="1200" dirty="0">
                <a:latin typeface="+mn-lt"/>
              </a:rPr>
              <a:t>De </a:t>
            </a:r>
            <a:r>
              <a:rPr lang="cs-CZ" sz="1200" dirty="0" err="1">
                <a:latin typeface="+mn-lt"/>
              </a:rPr>
              <a:t>Bruijn</a:t>
            </a:r>
            <a:r>
              <a:rPr lang="cs-CZ" sz="1200" dirty="0">
                <a:latin typeface="+mn-lt"/>
              </a:rPr>
              <a:t> J., </a:t>
            </a:r>
            <a:r>
              <a:rPr lang="cs-CZ" sz="1200" dirty="0" err="1">
                <a:latin typeface="+mn-lt"/>
              </a:rPr>
              <a:t>Crommentuijn</a:t>
            </a:r>
            <a:r>
              <a:rPr lang="cs-CZ" sz="1200" dirty="0">
                <a:latin typeface="+mn-lt"/>
              </a:rPr>
              <a:t> T., van </a:t>
            </a:r>
            <a:r>
              <a:rPr lang="cs-CZ" sz="1200" dirty="0" err="1">
                <a:latin typeface="+mn-lt"/>
              </a:rPr>
              <a:t>Leeuwen</a:t>
            </a:r>
            <a:r>
              <a:rPr lang="cs-CZ" sz="1200" dirty="0">
                <a:latin typeface="+mn-lt"/>
              </a:rPr>
              <a:t> K., van der </a:t>
            </a:r>
            <a:r>
              <a:rPr lang="cs-CZ" sz="1200" dirty="0" err="1">
                <a:latin typeface="+mn-lt"/>
              </a:rPr>
              <a:t>Plassche</a:t>
            </a:r>
            <a:r>
              <a:rPr lang="cs-CZ" sz="1200" dirty="0">
                <a:latin typeface="+mn-lt"/>
              </a:rPr>
              <a:t> E., </a:t>
            </a:r>
            <a:r>
              <a:rPr lang="cs-CZ" sz="1200" dirty="0" err="1">
                <a:latin typeface="+mn-lt"/>
              </a:rPr>
              <a:t>Sijm</a:t>
            </a:r>
            <a:r>
              <a:rPr lang="cs-CZ" sz="1200" dirty="0">
                <a:latin typeface="+mn-lt"/>
              </a:rPr>
              <a:t> D., van der </a:t>
            </a:r>
            <a:r>
              <a:rPr lang="cs-CZ" sz="1200" dirty="0" err="1">
                <a:latin typeface="+mn-lt"/>
              </a:rPr>
              <a:t>Weiden</a:t>
            </a:r>
            <a:r>
              <a:rPr lang="cs-CZ" sz="1200" dirty="0">
                <a:latin typeface="+mn-lt"/>
              </a:rPr>
              <a:t> M. (1999): </a:t>
            </a:r>
            <a:r>
              <a:rPr lang="cs-CZ" sz="1200" dirty="0" err="1">
                <a:latin typeface="+mn-lt"/>
              </a:rPr>
              <a:t>Environmental</a:t>
            </a:r>
            <a:r>
              <a:rPr lang="cs-CZ" sz="1200" dirty="0">
                <a:latin typeface="+mn-lt"/>
              </a:rPr>
              <a:t> risk </a:t>
            </a:r>
            <a:r>
              <a:rPr lang="cs-CZ" sz="1200" dirty="0" err="1">
                <a:latin typeface="+mn-lt"/>
              </a:rPr>
              <a:t>limits</a:t>
            </a:r>
            <a:r>
              <a:rPr lang="cs-CZ" sz="1200" dirty="0">
                <a:latin typeface="+mn-lt"/>
              </a:rPr>
              <a:t> in </a:t>
            </a:r>
            <a:r>
              <a:rPr lang="cs-CZ" sz="1200" dirty="0" err="1">
                <a:latin typeface="+mn-lt"/>
              </a:rPr>
              <a:t>the</a:t>
            </a:r>
            <a:r>
              <a:rPr lang="cs-CZ" sz="1200" dirty="0">
                <a:latin typeface="+mn-lt"/>
              </a:rPr>
              <a:t> </a:t>
            </a:r>
            <a:r>
              <a:rPr lang="cs-CZ" sz="1200" dirty="0" err="1">
                <a:latin typeface="+mn-lt"/>
              </a:rPr>
              <a:t>Netherlands</a:t>
            </a:r>
            <a:r>
              <a:rPr lang="cs-CZ" sz="1200" dirty="0">
                <a:latin typeface="+mn-lt"/>
              </a:rPr>
              <a:t>. RIVM </a:t>
            </a:r>
            <a:r>
              <a:rPr lang="cs-CZ" sz="1200" dirty="0" err="1">
                <a:latin typeface="+mn-lt"/>
              </a:rPr>
              <a:t>Rapport</a:t>
            </a:r>
            <a:r>
              <a:rPr lang="cs-CZ" sz="1200" dirty="0">
                <a:latin typeface="+mn-lt"/>
              </a:rPr>
              <a:t> 601640001.  900 pp.</a:t>
            </a:r>
          </a:p>
          <a:p>
            <a:r>
              <a:rPr lang="en-US" sz="1200" dirty="0" err="1">
                <a:latin typeface="+mn-lt"/>
              </a:rPr>
              <a:t>Carlon</a:t>
            </a:r>
            <a:r>
              <a:rPr lang="en-US" sz="1200" dirty="0">
                <a:latin typeface="+mn-lt"/>
              </a:rPr>
              <a:t>, C. (2007): Derivation methods of soil screening values in Europe. A review and evaluation of national procedures towards harmonization. European Commission, Joint Research Centre, </a:t>
            </a:r>
            <a:r>
              <a:rPr lang="en-US" sz="1200" dirty="0" err="1">
                <a:latin typeface="+mn-lt"/>
              </a:rPr>
              <a:t>Ispra</a:t>
            </a:r>
            <a:r>
              <a:rPr lang="en-US" sz="1200" dirty="0">
                <a:latin typeface="+mn-lt"/>
              </a:rPr>
              <a:t>, EUR 22805-EN, 306 pp. </a:t>
            </a:r>
            <a:r>
              <a:rPr lang="en-US" sz="1200" dirty="0">
                <a:latin typeface="+mn-lt"/>
                <a:hlinkClick r:id="rId2"/>
              </a:rPr>
              <a:t>https://esdac.jrc.ec.europa.eu/content/derivation-methods-soil-screening-values-europe-review-and-evaluation-national-procedures</a:t>
            </a:r>
            <a:r>
              <a:rPr lang="cs-CZ" sz="1200" dirty="0">
                <a:latin typeface="+mn-lt"/>
              </a:rPr>
              <a:t> </a:t>
            </a:r>
            <a:r>
              <a:rPr lang="en-US" sz="1200" dirty="0">
                <a:latin typeface="+mn-lt"/>
              </a:rPr>
              <a:t> </a:t>
            </a:r>
          </a:p>
          <a:p>
            <a:r>
              <a:rPr lang="en-GB" sz="1200" dirty="0"/>
              <a:t>Jensen J. (2012): Ecological risk assessment of contaminated sites. Experiences and status in four European countries, The Netherlands, Norway, Sweden and The United </a:t>
            </a:r>
            <a:r>
              <a:rPr lang="en-GB" sz="1200" dirty="0" err="1"/>
              <a:t>KingdomDanish</a:t>
            </a:r>
            <a:r>
              <a:rPr lang="en-GB" sz="1200" dirty="0"/>
              <a:t> Ministry of Environment. ISBN 9788792903129.</a:t>
            </a:r>
            <a:r>
              <a:rPr lang="cs-CZ" sz="1200" dirty="0"/>
              <a:t> </a:t>
            </a:r>
            <a:r>
              <a:rPr lang="cs-CZ" sz="1200" dirty="0">
                <a:hlinkClick r:id="rId3"/>
              </a:rPr>
              <a:t>http://www2.mst.dk/Udgiv/publications/2012/05/978-87-92903-12-9.pdf</a:t>
            </a:r>
            <a:endParaRPr lang="cs-CZ" sz="1200" dirty="0"/>
          </a:p>
          <a:p>
            <a:r>
              <a:rPr lang="en-GB" sz="1200" dirty="0"/>
              <a:t>Jensen J., </a:t>
            </a:r>
            <a:r>
              <a:rPr lang="en-GB" sz="1200" dirty="0" err="1"/>
              <a:t>Mesman</a:t>
            </a:r>
            <a:r>
              <a:rPr lang="en-GB" sz="1200" dirty="0"/>
              <a:t> M. (2006): Ecological risk assessment of contaminated land. Decision support for site specific investigation. ISBN 9069601389</a:t>
            </a:r>
            <a:r>
              <a:rPr lang="cs-CZ" sz="1200" dirty="0"/>
              <a:t>. </a:t>
            </a:r>
            <a:r>
              <a:rPr lang="cs-CZ" sz="1200" dirty="0">
                <a:hlinkClick r:id="rId4"/>
              </a:rPr>
              <a:t>https://www.rivm.nl/bibliotheek/rapporten/711701047.html</a:t>
            </a:r>
            <a:endParaRPr lang="en-US" sz="1200" dirty="0">
              <a:latin typeface="+mn-lt"/>
            </a:endParaRPr>
          </a:p>
          <a:p>
            <a:endParaRPr lang="cs-CZ" sz="1200" dirty="0">
              <a:latin typeface="+mn-lt"/>
            </a:endParaRPr>
          </a:p>
          <a:p>
            <a:endParaRPr lang="cs-CZ" sz="1200" dirty="0">
              <a:latin typeface="+mn-lt"/>
            </a:endParaRPr>
          </a:p>
          <a:p>
            <a:endParaRPr lang="cs-CZ" sz="1200" dirty="0">
              <a:latin typeface="+mn-lt"/>
            </a:endParaRPr>
          </a:p>
          <a:p>
            <a:endParaRPr lang="cs-CZ" sz="1200" dirty="0">
              <a:latin typeface="+mn-lt"/>
            </a:endParaRPr>
          </a:p>
          <a:p>
            <a:endParaRPr lang="cs-CZ" sz="1200" dirty="0">
              <a:latin typeface="+mn-lt"/>
            </a:endParaRPr>
          </a:p>
          <a:p>
            <a:endParaRPr lang="cs-CZ" sz="1200" dirty="0">
              <a:latin typeface="+mn-lt"/>
            </a:endParaRPr>
          </a:p>
        </p:txBody>
      </p:sp>
      <p:sp>
        <p:nvSpPr>
          <p:cNvPr id="4" name="Zástupný symbol pro číslo snímku 3">
            <a:extLst>
              <a:ext uri="{FF2B5EF4-FFF2-40B4-BE49-F238E27FC236}">
                <a16:creationId xmlns:a16="http://schemas.microsoft.com/office/drawing/2014/main" id="{575E077B-E487-443B-AAA8-81E0A8E6CE86}"/>
              </a:ext>
            </a:extLst>
          </p:cNvPr>
          <p:cNvSpPr>
            <a:spLocks noGrp="1"/>
          </p:cNvSpPr>
          <p:nvPr>
            <p:ph type="sldNum" sz="quarter" idx="10"/>
          </p:nvPr>
        </p:nvSpPr>
        <p:spPr/>
        <p:txBody>
          <a:bodyPr/>
          <a:lstStyle/>
          <a:p>
            <a:pPr>
              <a:defRPr/>
            </a:pPr>
            <a:fld id="{4E12630B-17A9-44AC-A5BE-0FEBEDB0B5E8}" type="slidenum">
              <a:rPr lang="cs-CZ" altLang="cs-CZ" noProof="0" smtClean="0"/>
              <a:pPr>
                <a:defRPr/>
              </a:pPr>
              <a:t>7</a:t>
            </a:fld>
            <a:endParaRPr lang="cs-CZ" altLang="cs-CZ" noProof="0" dirty="0"/>
          </a:p>
        </p:txBody>
      </p:sp>
    </p:spTree>
    <p:extLst>
      <p:ext uri="{BB962C8B-B14F-4D97-AF65-F5344CB8AC3E}">
        <p14:creationId xmlns:p14="http://schemas.microsoft.com/office/powerpoint/2010/main" val="398954240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548E29-1D17-4F23-ACD4-2100C849B5C4}"/>
              </a:ext>
            </a:extLst>
          </p:cNvPr>
          <p:cNvSpPr>
            <a:spLocks noGrp="1"/>
          </p:cNvSpPr>
          <p:nvPr>
            <p:ph type="title"/>
          </p:nvPr>
        </p:nvSpPr>
        <p:spPr/>
        <p:txBody>
          <a:bodyPr/>
          <a:lstStyle/>
          <a:p>
            <a:r>
              <a:rPr lang="cs-CZ" dirty="0"/>
              <a:t>Doporučená videa</a:t>
            </a:r>
          </a:p>
        </p:txBody>
      </p:sp>
      <p:sp>
        <p:nvSpPr>
          <p:cNvPr id="3" name="Zástupný obsah 2">
            <a:extLst>
              <a:ext uri="{FF2B5EF4-FFF2-40B4-BE49-F238E27FC236}">
                <a16:creationId xmlns:a16="http://schemas.microsoft.com/office/drawing/2014/main" id="{89582A6E-7309-4B1B-BF6A-C58978727E39}"/>
              </a:ext>
            </a:extLst>
          </p:cNvPr>
          <p:cNvSpPr>
            <a:spLocks noGrp="1"/>
          </p:cNvSpPr>
          <p:nvPr>
            <p:ph idx="1"/>
          </p:nvPr>
        </p:nvSpPr>
        <p:spPr/>
        <p:txBody>
          <a:bodyPr/>
          <a:lstStyle/>
          <a:p>
            <a:r>
              <a:rPr lang="cs-CZ" sz="1200" dirty="0">
                <a:hlinkClick r:id="rId2"/>
              </a:rPr>
              <a:t>https://youtu.be/Z5rMheOnaec</a:t>
            </a:r>
            <a:endParaRPr lang="cs-CZ" sz="1200" dirty="0"/>
          </a:p>
          <a:p>
            <a:r>
              <a:rPr lang="cs-CZ" sz="1200" dirty="0">
                <a:hlinkClick r:id="rId3"/>
              </a:rPr>
              <a:t>https://youtu.be/pTvTscSzB-A</a:t>
            </a:r>
            <a:r>
              <a:rPr lang="cs-CZ" sz="1200" dirty="0"/>
              <a:t> </a:t>
            </a:r>
          </a:p>
          <a:p>
            <a:r>
              <a:rPr lang="cs-CZ" sz="1200" dirty="0">
                <a:hlinkClick r:id="rId4"/>
              </a:rPr>
              <a:t>https://youtu.be/1rLFm24HNzs</a:t>
            </a:r>
            <a:r>
              <a:rPr lang="cs-CZ" sz="1200" dirty="0"/>
              <a:t> </a:t>
            </a:r>
          </a:p>
          <a:p>
            <a:r>
              <a:rPr lang="cs-CZ" sz="1200" dirty="0">
                <a:hlinkClick r:id="rId5"/>
              </a:rPr>
              <a:t>https://youtu.be/Hzr8f1c3tbc</a:t>
            </a:r>
            <a:r>
              <a:rPr lang="cs-CZ" sz="1200" dirty="0"/>
              <a:t> </a:t>
            </a:r>
          </a:p>
          <a:p>
            <a:r>
              <a:rPr lang="cs-CZ" sz="1200" dirty="0">
                <a:hlinkClick r:id="rId6"/>
              </a:rPr>
              <a:t>https://youtu.be/vrREu4C6Ux4</a:t>
            </a:r>
            <a:r>
              <a:rPr lang="cs-CZ" sz="1200" dirty="0"/>
              <a:t> </a:t>
            </a:r>
          </a:p>
          <a:p>
            <a:r>
              <a:rPr lang="cs-CZ" sz="1200" dirty="0">
                <a:hlinkClick r:id="rId7"/>
              </a:rPr>
              <a:t>https://youtu.be/negwvv4E7Tc</a:t>
            </a:r>
            <a:endParaRPr lang="cs-CZ" sz="1200" dirty="0"/>
          </a:p>
          <a:p>
            <a:r>
              <a:rPr lang="cs-CZ" sz="1200" dirty="0">
                <a:hlinkClick r:id="rId8"/>
              </a:rPr>
              <a:t>https://youtu.be/o_RbsOwLvYM</a:t>
            </a:r>
            <a:endParaRPr lang="cs-CZ" sz="1200" dirty="0"/>
          </a:p>
          <a:p>
            <a:r>
              <a:rPr lang="cs-CZ" sz="1200" dirty="0">
                <a:hlinkClick r:id="rId9"/>
              </a:rPr>
              <a:t>https://youtu.be/2xhQ2xnQwNI</a:t>
            </a:r>
            <a:endParaRPr lang="cs-CZ" sz="1200" dirty="0"/>
          </a:p>
          <a:p>
            <a:r>
              <a:rPr lang="cs-CZ" sz="1200" dirty="0">
                <a:hlinkClick r:id="rId10"/>
              </a:rPr>
              <a:t>https://youtu.be/8ugaL6wsXME</a:t>
            </a:r>
            <a:r>
              <a:rPr lang="cs-CZ" sz="1200" dirty="0"/>
              <a:t> </a:t>
            </a:r>
          </a:p>
          <a:p>
            <a:r>
              <a:rPr lang="cs-CZ" sz="1200" dirty="0">
                <a:hlinkClick r:id="rId11"/>
              </a:rPr>
              <a:t>https://youtu.be/Dor4XvjA8Wo</a:t>
            </a:r>
            <a:r>
              <a:rPr lang="cs-CZ" sz="1200" dirty="0"/>
              <a:t> </a:t>
            </a:r>
          </a:p>
          <a:p>
            <a:r>
              <a:rPr lang="cs-CZ" sz="1200" dirty="0">
                <a:hlinkClick r:id="rId12"/>
              </a:rPr>
              <a:t>https://youtu.be/hbdsHOnd_gw</a:t>
            </a:r>
            <a:endParaRPr lang="cs-CZ" sz="1200" dirty="0"/>
          </a:p>
          <a:p>
            <a:r>
              <a:rPr lang="cs-CZ" sz="1200" dirty="0">
                <a:hlinkClick r:id="rId13"/>
              </a:rPr>
              <a:t>https://youtu.be/403sT9CGRl0</a:t>
            </a:r>
            <a:r>
              <a:rPr lang="cs-CZ" sz="1200" dirty="0"/>
              <a:t> </a:t>
            </a:r>
          </a:p>
          <a:p>
            <a:r>
              <a:rPr lang="cs-CZ" sz="1200" dirty="0">
                <a:hlinkClick r:id="rId14"/>
              </a:rPr>
              <a:t>https://youtu.be/I3A7OnTLSM8</a:t>
            </a:r>
            <a:r>
              <a:rPr lang="cs-CZ" sz="1200" dirty="0"/>
              <a:t>  </a:t>
            </a:r>
          </a:p>
          <a:p>
            <a:r>
              <a:rPr lang="cs-CZ" sz="1200" dirty="0">
                <a:hlinkClick r:id="rId15"/>
              </a:rPr>
              <a:t>https://fb.watch/2iUrRad3e4/</a:t>
            </a:r>
            <a:endParaRPr lang="cs-CZ" sz="1200" dirty="0"/>
          </a:p>
          <a:p>
            <a:r>
              <a:rPr lang="cs-CZ" sz="1200" dirty="0">
                <a:hlinkClick r:id="rId16"/>
              </a:rPr>
              <a:t>https://fb.watch/2iUzREu4sM/</a:t>
            </a:r>
            <a:endParaRPr lang="cs-CZ" sz="1200" dirty="0"/>
          </a:p>
          <a:p>
            <a:r>
              <a:rPr lang="cs-CZ" sz="1200" dirty="0">
                <a:hlinkClick r:id="rId17"/>
              </a:rPr>
              <a:t>https://fb.watch/2iZdEcp48q/</a:t>
            </a:r>
            <a:endParaRPr lang="cs-CZ" sz="1200" dirty="0"/>
          </a:p>
          <a:p>
            <a:endParaRPr lang="cs-CZ" sz="1200" dirty="0"/>
          </a:p>
        </p:txBody>
      </p:sp>
      <p:sp>
        <p:nvSpPr>
          <p:cNvPr id="4" name="Zástupný symbol pro číslo snímku 3">
            <a:extLst>
              <a:ext uri="{FF2B5EF4-FFF2-40B4-BE49-F238E27FC236}">
                <a16:creationId xmlns:a16="http://schemas.microsoft.com/office/drawing/2014/main" id="{96123A83-5E25-4648-B02F-932EEC633431}"/>
              </a:ext>
            </a:extLst>
          </p:cNvPr>
          <p:cNvSpPr>
            <a:spLocks noGrp="1"/>
          </p:cNvSpPr>
          <p:nvPr>
            <p:ph type="sldNum" sz="quarter" idx="10"/>
          </p:nvPr>
        </p:nvSpPr>
        <p:spPr/>
        <p:txBody>
          <a:bodyPr/>
          <a:lstStyle/>
          <a:p>
            <a:pPr>
              <a:defRPr/>
            </a:pPr>
            <a:fld id="{4E12630B-17A9-44AC-A5BE-0FEBEDB0B5E8}" type="slidenum">
              <a:rPr lang="cs-CZ" altLang="cs-CZ" noProof="0" smtClean="0"/>
              <a:pPr>
                <a:defRPr/>
              </a:pPr>
              <a:t>8</a:t>
            </a:fld>
            <a:endParaRPr lang="cs-CZ" altLang="cs-CZ" noProof="0" dirty="0"/>
          </a:p>
        </p:txBody>
      </p:sp>
    </p:spTree>
    <p:extLst>
      <p:ext uri="{BB962C8B-B14F-4D97-AF65-F5344CB8AC3E}">
        <p14:creationId xmlns:p14="http://schemas.microsoft.com/office/powerpoint/2010/main" val="2380301667"/>
      </p:ext>
    </p:extLst>
  </p:cSld>
  <p:clrMapOvr>
    <a:masterClrMapping/>
  </p:clrMapOvr>
  <p:transition/>
</p:sld>
</file>

<file path=ppt/theme/theme1.xml><?xml version="1.0" encoding="utf-8"?>
<a:theme xmlns:a="http://schemas.openxmlformats.org/drawingml/2006/main" name="Presentation_MU_EN">
  <a:themeElements>
    <a:clrScheme name="Vlastní 1">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Vlastní 1">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SCI-EN.potx" id="{F22B4CD9-A780-4D55-92EA-76CD06D2DE59}" vid="{E8EE1CCA-34FB-4F4F-9F2E-C5A2AA42283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18904</TotalTime>
  <Words>2000</Words>
  <Application>Microsoft Office PowerPoint</Application>
  <PresentationFormat>Širokoúhlá obrazovka</PresentationFormat>
  <Paragraphs>104</Paragraphs>
  <Slides>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Arial</vt:lpstr>
      <vt:lpstr>Courier New</vt:lpstr>
      <vt:lpstr>Tahoma</vt:lpstr>
      <vt:lpstr>Wingdings</vt:lpstr>
      <vt:lpstr>Presentation_MU_EN</vt:lpstr>
      <vt:lpstr>E5040 Složky ŽP a jejich kontaminace  Pedosféra = půda – literatura</vt:lpstr>
      <vt:lpstr>Použitá literatura</vt:lpstr>
      <vt:lpstr>Použitá literatura</vt:lpstr>
      <vt:lpstr>Použitá literatura</vt:lpstr>
      <vt:lpstr>Použitá literatura</vt:lpstr>
      <vt:lpstr>Použitá literatura</vt:lpstr>
      <vt:lpstr>Použitá literatura</vt:lpstr>
      <vt:lpstr>Doporučená videa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 Ostřížek</dc:creator>
  <cp:lastModifiedBy>Jakub Hofman</cp:lastModifiedBy>
  <cp:revision>1668</cp:revision>
  <cp:lastPrinted>1601-01-01T00:00:00Z</cp:lastPrinted>
  <dcterms:created xsi:type="dcterms:W3CDTF">2018-11-28T09:04:29Z</dcterms:created>
  <dcterms:modified xsi:type="dcterms:W3CDTF">2020-12-21T08:29:31Z</dcterms:modified>
</cp:coreProperties>
</file>