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3" r:id="rId5"/>
    <p:sldId id="264" r:id="rId6"/>
    <p:sldId id="265" r:id="rId7"/>
    <p:sldId id="279" r:id="rId8"/>
    <p:sldId id="268" r:id="rId9"/>
    <p:sldId id="281" r:id="rId10"/>
    <p:sldId id="282" r:id="rId11"/>
    <p:sldId id="283" r:id="rId12"/>
    <p:sldId id="284" r:id="rId13"/>
    <p:sldId id="27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2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09" autoAdjust="0"/>
    <p:restoredTop sz="94660"/>
  </p:normalViewPr>
  <p:slideViewPr>
    <p:cSldViewPr snapToGrid="0">
      <p:cViewPr>
        <p:scale>
          <a:sx n="118" d="100"/>
          <a:sy n="118" d="100"/>
        </p:scale>
        <p:origin x="522" y="936"/>
      </p:cViewPr>
      <p:guideLst>
        <p:guide orient="horz" pos="1071"/>
        <p:guide pos="2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42.88107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1-11-30T17:11:44.1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B41754-F540-4EC7-A998-050EC42514B9}" emma:medium="tactile" emma:mode="ink">
          <msink:context xmlns:msink="http://schemas.microsoft.com/ink/2010/main" type="writingRegion" rotatedBoundingBox="19195,6226 19285,6226 19285,6271 19195,6271"/>
        </emma:interpretation>
      </emma:emma>
    </inkml:annotationXML>
    <inkml:traceGroup>
      <inkml:annotationXML>
        <emma:emma xmlns:emma="http://www.w3.org/2003/04/emma" version="1.0">
          <emma:interpretation id="{C4FD8470-10B2-4673-90AC-FF101B9C49BF}" emma:medium="tactile" emma:mode="ink">
            <msink:context xmlns:msink="http://schemas.microsoft.com/ink/2010/main" type="paragraph" rotatedBoundingBox="19195,6226 19285,6226 19285,6271 19195,62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572173-6409-4435-813E-82B6AE53D4DE}" emma:medium="tactile" emma:mode="ink">
              <msink:context xmlns:msink="http://schemas.microsoft.com/ink/2010/main" type="line" rotatedBoundingBox="19195,6226 19285,6226 19285,6271 19195,6271"/>
            </emma:interpretation>
          </emma:emma>
        </inkml:annotationXML>
        <inkml:traceGroup>
          <inkml:annotationXML>
            <emma:emma xmlns:emma="http://www.w3.org/2003/04/emma" version="1.0">
              <emma:interpretation id="{1522225E-74B2-4A93-A194-994CB67AD569}" emma:medium="tactile" emma:mode="ink">
                <msink:context xmlns:msink="http://schemas.microsoft.com/ink/2010/main" type="inkWord" rotatedBoundingBox="19195,6226 19285,6226 19285,6271 19195,6271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-</emma:literal>
                </emma:interpretation>
                <emma:interpretation id="interp2" emma:lang="" emma:confidence="0">
                  <emma:literal>&lt;</emma:literal>
                </emma:interpretation>
                <emma:interpretation id="interp3" emma:lang="" emma:confidence="0">
                  <emma:literal>c</emma:literal>
                </emma:interpretation>
                <emma:interpretation id="interp4" emma:lang="" emma:confidence="0">
                  <emma:literal>r</emma:literal>
                </emma:interpretation>
              </emma:one-of>
            </emma:emma>
          </inkml:annotationXML>
          <inkml:trace contextRef="#ctx0" brushRef="#br0">75 7 0,'-45'0'32,"0"0"30,90 45-15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74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29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53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77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19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6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30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81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27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5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1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DB06-256A-410F-8884-844EBAE20153}" type="datetimeFigureOut">
              <a:rPr lang="cs-CZ" smtClean="0"/>
              <a:t>30.11.2021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168F-7C0D-4F61-88C8-60D451788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23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4.png"/><Relationship Id="rId18" Type="http://schemas.openxmlformats.org/officeDocument/2006/relationships/image" Target="../media/image89.png"/><Relationship Id="rId3" Type="http://schemas.openxmlformats.org/officeDocument/2006/relationships/image" Target="../media/image74.png"/><Relationship Id="rId21" Type="http://schemas.openxmlformats.org/officeDocument/2006/relationships/image" Target="../media/image92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17" Type="http://schemas.openxmlformats.org/officeDocument/2006/relationships/image" Target="../media/image88.png"/><Relationship Id="rId25" Type="http://schemas.openxmlformats.org/officeDocument/2006/relationships/image" Target="../media/image96.png"/><Relationship Id="rId2" Type="http://schemas.openxmlformats.org/officeDocument/2006/relationships/image" Target="../media/image73.png"/><Relationship Id="rId16" Type="http://schemas.openxmlformats.org/officeDocument/2006/relationships/image" Target="../media/image87.png"/><Relationship Id="rId20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24" Type="http://schemas.openxmlformats.org/officeDocument/2006/relationships/image" Target="../media/image95.png"/><Relationship Id="rId5" Type="http://schemas.openxmlformats.org/officeDocument/2006/relationships/image" Target="../media/image76.png"/><Relationship Id="rId15" Type="http://schemas.openxmlformats.org/officeDocument/2006/relationships/image" Target="../media/image86.png"/><Relationship Id="rId23" Type="http://schemas.openxmlformats.org/officeDocument/2006/relationships/image" Target="../media/image94.png"/><Relationship Id="rId10" Type="http://schemas.openxmlformats.org/officeDocument/2006/relationships/image" Target="../media/image81.png"/><Relationship Id="rId19" Type="http://schemas.openxmlformats.org/officeDocument/2006/relationships/image" Target="../media/image90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85.png"/><Relationship Id="rId22" Type="http://schemas.openxmlformats.org/officeDocument/2006/relationships/image" Target="../media/image9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4.png"/><Relationship Id="rId3" Type="http://schemas.openxmlformats.org/officeDocument/2006/relationships/image" Target="../media/image2.png"/><Relationship Id="rId21" Type="http://schemas.openxmlformats.org/officeDocument/2006/relationships/image" Target="../media/image19.em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1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Klopné obvody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3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216207" y="2111149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4004867" y="2308294"/>
            <a:ext cx="1211340" cy="1082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4637185" y="3322889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6226195" y="2308295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226195" y="3322889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5285786" y="2194290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786" y="2194290"/>
                <a:ext cx="219932" cy="276999"/>
              </a:xfrm>
              <a:prstGeom prst="rect">
                <a:avLst/>
              </a:prstGeom>
              <a:blipFill>
                <a:blip r:embed="rId2"/>
                <a:stretch>
                  <a:fillRect l="-25000" r="-22222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5285786" y="3184389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786" y="3184389"/>
                <a:ext cx="206210" cy="276999"/>
              </a:xfrm>
              <a:prstGeom prst="rect">
                <a:avLst/>
              </a:prstGeom>
              <a:blipFill>
                <a:blip r:embed="rId3"/>
                <a:stretch>
                  <a:fillRect l="-26471" r="-23529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5977179" y="2194289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179" y="2194289"/>
                <a:ext cx="215122" cy="276999"/>
              </a:xfrm>
              <a:prstGeom prst="rect">
                <a:avLst/>
              </a:prstGeom>
              <a:blipFill>
                <a:blip r:embed="rId4"/>
                <a:stretch>
                  <a:fillRect l="-37143" r="-34286" b="-3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5935250" y="3183812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5250" y="3183812"/>
                <a:ext cx="215122" cy="277576"/>
              </a:xfrm>
              <a:prstGeom prst="rect">
                <a:avLst/>
              </a:prstGeom>
              <a:blipFill>
                <a:blip r:embed="rId5"/>
                <a:stretch>
                  <a:fillRect l="-37143" t="-2174" r="-45714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10"/>
          <p:cNvSpPr/>
          <p:nvPr/>
        </p:nvSpPr>
        <p:spPr>
          <a:xfrm>
            <a:off x="2415857" y="2111149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609600" y="2308294"/>
            <a:ext cx="1806257" cy="1082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836835" y="3322889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425845" y="2308295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425845" y="3322889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2485436" y="2194290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436" y="2194290"/>
                <a:ext cx="219932" cy="276999"/>
              </a:xfrm>
              <a:prstGeom prst="rect">
                <a:avLst/>
              </a:prstGeom>
              <a:blipFill>
                <a:blip r:embed="rId6"/>
                <a:stretch>
                  <a:fillRect l="-27778" r="-19444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2485436" y="3184389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436" y="3184389"/>
                <a:ext cx="206210" cy="276999"/>
              </a:xfrm>
              <a:prstGeom prst="rect">
                <a:avLst/>
              </a:prstGeom>
              <a:blipFill>
                <a:blip r:embed="rId7"/>
                <a:stretch>
                  <a:fillRect l="-29412" r="-20588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3136334" y="2169795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34" y="2169795"/>
                <a:ext cx="215122" cy="276999"/>
              </a:xfrm>
              <a:prstGeom prst="rect">
                <a:avLst/>
              </a:prstGeom>
              <a:blipFill>
                <a:blip r:embed="rId8"/>
                <a:stretch>
                  <a:fillRect l="-36111" r="-30556" b="-3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3134900" y="3183812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900" y="3183812"/>
                <a:ext cx="215122" cy="277576"/>
              </a:xfrm>
              <a:prstGeom prst="rect">
                <a:avLst/>
              </a:prstGeom>
              <a:blipFill>
                <a:blip r:embed="rId9"/>
                <a:stretch>
                  <a:fillRect l="-36111" t="-2174" r="-44444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Přímá spojnice 19"/>
          <p:cNvCxnSpPr/>
          <p:nvPr/>
        </p:nvCxnSpPr>
        <p:spPr>
          <a:xfrm>
            <a:off x="609600" y="4264030"/>
            <a:ext cx="4027741" cy="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" name="Rovnoramenný trojúhelník 24"/>
          <p:cNvSpPr/>
          <p:nvPr/>
        </p:nvSpPr>
        <p:spPr>
          <a:xfrm rot="10800000">
            <a:off x="4500025" y="3590927"/>
            <a:ext cx="274320" cy="26602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6" name="Ovál 25"/>
          <p:cNvSpPr/>
          <p:nvPr/>
        </p:nvSpPr>
        <p:spPr>
          <a:xfrm>
            <a:off x="4602894" y="3856956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27" name="Přímá spojnice 26"/>
          <p:cNvCxnSpPr>
            <a:stCxn id="26" idx="4"/>
          </p:cNvCxnSpPr>
          <p:nvPr/>
        </p:nvCxnSpPr>
        <p:spPr>
          <a:xfrm>
            <a:off x="4637184" y="3933156"/>
            <a:ext cx="0" cy="34858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4637184" y="3322600"/>
            <a:ext cx="0" cy="270618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1836835" y="3321264"/>
            <a:ext cx="0" cy="94276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847975" y="714375"/>
            <a:ext cx="6909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Klopný obvod D řízeného sestupnou hranou z klop. </a:t>
            </a:r>
            <a:r>
              <a:rPr lang="cs-CZ" dirty="0" err="1"/>
              <a:t>o</a:t>
            </a:r>
            <a:r>
              <a:rPr lang="cs-CZ" dirty="0" err="1" smtClean="0"/>
              <a:t>bv</a:t>
            </a:r>
            <a:r>
              <a:rPr lang="cs-CZ" dirty="0" smtClean="0"/>
              <a:t>. řízených úrovní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12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82396" y="987519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1803374" y="1185746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1803374" y="2199259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3392384" y="1184665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3457034" y="2197383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2451975" y="1070660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975" y="1070660"/>
                <a:ext cx="219932" cy="276999"/>
              </a:xfrm>
              <a:prstGeom prst="rect">
                <a:avLst/>
              </a:prstGeom>
              <a:blipFill>
                <a:blip r:embed="rId2"/>
                <a:stretch>
                  <a:fillRect l="-25000" r="-22222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2451975" y="2060759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975" y="2060759"/>
                <a:ext cx="206210" cy="276999"/>
              </a:xfrm>
              <a:prstGeom prst="rect">
                <a:avLst/>
              </a:prstGeom>
              <a:blipFill>
                <a:blip r:embed="rId3"/>
                <a:stretch>
                  <a:fillRect l="-26471" r="-23529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3102873" y="1046165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873" y="1046165"/>
                <a:ext cx="215122" cy="276999"/>
              </a:xfrm>
              <a:prstGeom prst="rect">
                <a:avLst/>
              </a:prstGeom>
              <a:blipFill>
                <a:blip r:embed="rId4"/>
                <a:stretch>
                  <a:fillRect l="-37143" r="-34286" b="-3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3101439" y="2060182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439" y="2060182"/>
                <a:ext cx="215122" cy="277576"/>
              </a:xfrm>
              <a:prstGeom prst="rect">
                <a:avLst/>
              </a:prstGeom>
              <a:blipFill>
                <a:blip r:embed="rId5"/>
                <a:stretch>
                  <a:fillRect l="-37143" t="-4444" r="-45714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Přímá spojnice 10"/>
          <p:cNvCxnSpPr/>
          <p:nvPr/>
        </p:nvCxnSpPr>
        <p:spPr>
          <a:xfrm>
            <a:off x="2884823" y="285399"/>
            <a:ext cx="0" cy="63795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2890088" y="2500414"/>
            <a:ext cx="168" cy="63795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19"/>
              <p:cNvSpPr txBox="1"/>
              <p:nvPr/>
            </p:nvSpPr>
            <p:spPr>
              <a:xfrm>
                <a:off x="2783668" y="2135908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68" y="2135908"/>
                <a:ext cx="207108" cy="276999"/>
              </a:xfrm>
              <a:prstGeom prst="rect">
                <a:avLst/>
              </a:prstGeom>
              <a:blipFill>
                <a:blip r:embed="rId6"/>
                <a:stretch>
                  <a:fillRect l="-29412" t="-4348" r="-44118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2795215" y="987519"/>
                <a:ext cx="179216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215" y="987519"/>
                <a:ext cx="179216" cy="277576"/>
              </a:xfrm>
              <a:prstGeom prst="rect">
                <a:avLst/>
              </a:prstGeom>
              <a:blipFill>
                <a:blip r:embed="rId7"/>
                <a:stretch>
                  <a:fillRect l="-34483" t="-4348" r="-100000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Přímá spojnice 22"/>
          <p:cNvCxnSpPr/>
          <p:nvPr/>
        </p:nvCxnSpPr>
        <p:spPr>
          <a:xfrm>
            <a:off x="2376152" y="2104214"/>
            <a:ext cx="90019" cy="9475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2380389" y="2194825"/>
            <a:ext cx="87516" cy="8343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Obdélník 25"/>
          <p:cNvSpPr/>
          <p:nvPr/>
        </p:nvSpPr>
        <p:spPr>
          <a:xfrm>
            <a:off x="2370849" y="3967202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27" name="Přímá spojnice 26"/>
          <p:cNvCxnSpPr/>
          <p:nvPr/>
        </p:nvCxnSpPr>
        <p:spPr>
          <a:xfrm>
            <a:off x="2081048" y="4164348"/>
            <a:ext cx="289801" cy="108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233447" y="5166401"/>
            <a:ext cx="1151649" cy="443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380837" y="4164348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3457034" y="5174507"/>
            <a:ext cx="326690" cy="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30"/>
              <p:cNvSpPr txBox="1"/>
              <p:nvPr/>
            </p:nvSpPr>
            <p:spPr>
              <a:xfrm>
                <a:off x="2440428" y="4050343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428" y="4050343"/>
                <a:ext cx="219932" cy="276999"/>
              </a:xfrm>
              <a:prstGeom prst="rect">
                <a:avLst/>
              </a:prstGeom>
              <a:blipFill>
                <a:blip r:embed="rId8"/>
                <a:stretch>
                  <a:fillRect l="-25000" r="-2222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ovéPole 31"/>
              <p:cNvSpPr txBox="1"/>
              <p:nvPr/>
            </p:nvSpPr>
            <p:spPr>
              <a:xfrm>
                <a:off x="2440428" y="5040442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428" y="5040442"/>
                <a:ext cx="206210" cy="276999"/>
              </a:xfrm>
              <a:prstGeom prst="rect">
                <a:avLst/>
              </a:prstGeom>
              <a:blipFill>
                <a:blip r:embed="rId9"/>
                <a:stretch>
                  <a:fillRect l="-26471" r="-2352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3091326" y="4025848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326" y="4025848"/>
                <a:ext cx="215122" cy="276999"/>
              </a:xfrm>
              <a:prstGeom prst="rect">
                <a:avLst/>
              </a:prstGeom>
              <a:blipFill>
                <a:blip r:embed="rId10"/>
                <a:stretch>
                  <a:fillRect l="-37143" r="-34286" b="-282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ovéPole 33"/>
              <p:cNvSpPr txBox="1"/>
              <p:nvPr/>
            </p:nvSpPr>
            <p:spPr>
              <a:xfrm>
                <a:off x="3089892" y="5039865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892" y="5039865"/>
                <a:ext cx="215122" cy="277576"/>
              </a:xfrm>
              <a:prstGeom prst="rect">
                <a:avLst/>
              </a:prstGeom>
              <a:blipFill>
                <a:blip r:embed="rId11"/>
                <a:stretch>
                  <a:fillRect l="-37143" t="-4444" r="-45714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Přímá spojnice 34"/>
          <p:cNvCxnSpPr/>
          <p:nvPr/>
        </p:nvCxnSpPr>
        <p:spPr>
          <a:xfrm>
            <a:off x="2877414" y="3656494"/>
            <a:ext cx="0" cy="24654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2873288" y="5478334"/>
            <a:ext cx="168" cy="2635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2772121" y="5115591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121" y="5115591"/>
                <a:ext cx="207108" cy="276999"/>
              </a:xfrm>
              <a:prstGeom prst="rect">
                <a:avLst/>
              </a:prstGeom>
              <a:blipFill>
                <a:blip r:embed="rId12"/>
                <a:stretch>
                  <a:fillRect l="-29412" t="-4348" r="-44118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ovéPole 37"/>
              <p:cNvSpPr txBox="1"/>
              <p:nvPr/>
            </p:nvSpPr>
            <p:spPr>
              <a:xfrm>
                <a:off x="2783668" y="3967202"/>
                <a:ext cx="179216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68" y="3967202"/>
                <a:ext cx="179216" cy="277576"/>
              </a:xfrm>
              <a:prstGeom prst="rect">
                <a:avLst/>
              </a:prstGeom>
              <a:blipFill>
                <a:blip r:embed="rId13"/>
                <a:stretch>
                  <a:fillRect l="-34483" t="-4444" r="-100000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Přímá spojnice 38"/>
          <p:cNvCxnSpPr/>
          <p:nvPr/>
        </p:nvCxnSpPr>
        <p:spPr>
          <a:xfrm>
            <a:off x="2364605" y="5083897"/>
            <a:ext cx="90019" cy="9475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368842" y="5174508"/>
            <a:ext cx="87516" cy="8343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Přímá spojnice 47"/>
          <p:cNvCxnSpPr/>
          <p:nvPr/>
        </p:nvCxnSpPr>
        <p:spPr>
          <a:xfrm flipH="1">
            <a:off x="2081048" y="4164348"/>
            <a:ext cx="6351" cy="183705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2079163" y="6001407"/>
            <a:ext cx="1704561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3777749" y="5174508"/>
            <a:ext cx="4360" cy="82689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137787" y="4846895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CLK</a:t>
            </a:r>
            <a:endParaRPr lang="cs-CZ" dirty="0"/>
          </a:p>
        </p:txBody>
      </p:sp>
      <p:cxnSp>
        <p:nvCxnSpPr>
          <p:cNvPr id="59" name="Přímá spojnice 58"/>
          <p:cNvCxnSpPr/>
          <p:nvPr/>
        </p:nvCxnSpPr>
        <p:spPr>
          <a:xfrm>
            <a:off x="5396660" y="3584069"/>
            <a:ext cx="10510" cy="256741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1" name="Přímá spojnice 60"/>
          <p:cNvCxnSpPr/>
          <p:nvPr/>
        </p:nvCxnSpPr>
        <p:spPr>
          <a:xfrm flipH="1">
            <a:off x="5408375" y="6151488"/>
            <a:ext cx="557849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Přímá spojnice 63"/>
          <p:cNvCxnSpPr/>
          <p:nvPr/>
        </p:nvCxnSpPr>
        <p:spPr>
          <a:xfrm flipH="1">
            <a:off x="5408375" y="4846895"/>
            <a:ext cx="557849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5" name="Obdélník 64"/>
          <p:cNvSpPr/>
          <p:nvPr/>
        </p:nvSpPr>
        <p:spPr>
          <a:xfrm>
            <a:off x="6097797" y="4356393"/>
            <a:ext cx="133643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6818405" y="4356393"/>
            <a:ext cx="133643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7540321" y="4357859"/>
            <a:ext cx="133643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8" name="Obdélník 67"/>
          <p:cNvSpPr/>
          <p:nvPr/>
        </p:nvSpPr>
        <p:spPr>
          <a:xfrm>
            <a:off x="8271841" y="4356393"/>
            <a:ext cx="133643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8982845" y="4356392"/>
            <a:ext cx="133643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9713609" y="4356392"/>
            <a:ext cx="133643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1" name="Obdélník 70"/>
          <p:cNvSpPr/>
          <p:nvPr/>
        </p:nvSpPr>
        <p:spPr>
          <a:xfrm>
            <a:off x="6097868" y="5653732"/>
            <a:ext cx="721100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4" name="Obdélník 73"/>
          <p:cNvSpPr/>
          <p:nvPr/>
        </p:nvSpPr>
        <p:spPr>
          <a:xfrm>
            <a:off x="7535287" y="5660986"/>
            <a:ext cx="721100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5" name="Obdélník 74"/>
          <p:cNvSpPr/>
          <p:nvPr/>
        </p:nvSpPr>
        <p:spPr>
          <a:xfrm>
            <a:off x="8984154" y="5660986"/>
            <a:ext cx="721100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6" name="Obdélník 75"/>
          <p:cNvSpPr/>
          <p:nvPr/>
        </p:nvSpPr>
        <p:spPr>
          <a:xfrm>
            <a:off x="10449088" y="5660986"/>
            <a:ext cx="721100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10425369" y="4354928"/>
            <a:ext cx="133643" cy="490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8" name="Ovál 77"/>
          <p:cNvSpPr/>
          <p:nvPr/>
        </p:nvSpPr>
        <p:spPr>
          <a:xfrm>
            <a:off x="3393383" y="2160344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9" name="Ovál 78"/>
          <p:cNvSpPr/>
          <p:nvPr/>
        </p:nvSpPr>
        <p:spPr>
          <a:xfrm>
            <a:off x="2862863" y="2412907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0" name="Ovál 79"/>
          <p:cNvSpPr/>
          <p:nvPr/>
        </p:nvSpPr>
        <p:spPr>
          <a:xfrm>
            <a:off x="2850533" y="923350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1" name="Ovál 80"/>
          <p:cNvSpPr/>
          <p:nvPr/>
        </p:nvSpPr>
        <p:spPr>
          <a:xfrm>
            <a:off x="2837299" y="3897018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2" name="Ovál 81"/>
          <p:cNvSpPr/>
          <p:nvPr/>
        </p:nvSpPr>
        <p:spPr>
          <a:xfrm>
            <a:off x="2835296" y="5398267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4" name="Ovál 83"/>
          <p:cNvSpPr/>
          <p:nvPr/>
        </p:nvSpPr>
        <p:spPr>
          <a:xfrm>
            <a:off x="3386839" y="5140026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4323522" y="526774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74LS74</a:t>
            </a:r>
            <a:endParaRPr lang="cs-CZ" dirty="0"/>
          </a:p>
        </p:txBody>
      </p:sp>
      <p:sp>
        <p:nvSpPr>
          <p:cNvPr id="87" name="Obdélník 86"/>
          <p:cNvSpPr/>
          <p:nvPr/>
        </p:nvSpPr>
        <p:spPr>
          <a:xfrm>
            <a:off x="5208387" y="137025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Klopný obvod D řízeného náběžnou hranou</a:t>
            </a:r>
            <a:endParaRPr lang="cs-CZ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237698" y="3935118"/>
            <a:ext cx="1544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Dělička dvěma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75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91471" y="2459416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1701670" y="2656562"/>
            <a:ext cx="289801" cy="108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854069" y="3658615"/>
            <a:ext cx="1151649" cy="443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3001459" y="2656562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Přímá spojnice 5"/>
          <p:cNvCxnSpPr>
            <a:stCxn id="86" idx="6"/>
          </p:cNvCxnSpPr>
          <p:nvPr/>
        </p:nvCxnSpPr>
        <p:spPr>
          <a:xfrm>
            <a:off x="3062361" y="3666722"/>
            <a:ext cx="334276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2061050" y="2542557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050" y="2542557"/>
                <a:ext cx="219932" cy="276999"/>
              </a:xfrm>
              <a:prstGeom prst="rect">
                <a:avLst/>
              </a:prstGeom>
              <a:blipFill>
                <a:blip r:embed="rId2"/>
                <a:stretch>
                  <a:fillRect l="-25000" r="-2222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2061050" y="3532656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050" y="3532656"/>
                <a:ext cx="206210" cy="276999"/>
              </a:xfrm>
              <a:prstGeom prst="rect">
                <a:avLst/>
              </a:prstGeom>
              <a:blipFill>
                <a:blip r:embed="rId3"/>
                <a:stretch>
                  <a:fillRect l="-26471" r="-2352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/>
              <p:cNvSpPr txBox="1"/>
              <p:nvPr/>
            </p:nvSpPr>
            <p:spPr>
              <a:xfrm>
                <a:off x="2711948" y="2518062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948" y="2518062"/>
                <a:ext cx="215122" cy="276999"/>
              </a:xfrm>
              <a:prstGeom prst="rect">
                <a:avLst/>
              </a:prstGeom>
              <a:blipFill>
                <a:blip r:embed="rId4"/>
                <a:stretch>
                  <a:fillRect l="-37143" r="-34286" b="-282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2710514" y="3532079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514" y="3532079"/>
                <a:ext cx="215122" cy="277576"/>
              </a:xfrm>
              <a:prstGeom prst="rect">
                <a:avLst/>
              </a:prstGeom>
              <a:blipFill>
                <a:blip r:embed="rId5"/>
                <a:stretch>
                  <a:fillRect l="-37143" t="-2174" r="-45714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Přímá spojnice 10"/>
          <p:cNvCxnSpPr/>
          <p:nvPr/>
        </p:nvCxnSpPr>
        <p:spPr>
          <a:xfrm flipH="1">
            <a:off x="2495188" y="1922385"/>
            <a:ext cx="168" cy="465245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2501652" y="3965237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2392743" y="3607805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2743" y="3607805"/>
                <a:ext cx="207108" cy="276999"/>
              </a:xfrm>
              <a:prstGeom prst="rect">
                <a:avLst/>
              </a:prstGeom>
              <a:blipFill>
                <a:blip r:embed="rId6"/>
                <a:stretch>
                  <a:fillRect l="-30303" t="-6667" r="-48485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2404290" y="2459416"/>
                <a:ext cx="179216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290" y="2459416"/>
                <a:ext cx="179216" cy="277576"/>
              </a:xfrm>
              <a:prstGeom prst="rect">
                <a:avLst/>
              </a:prstGeom>
              <a:blipFill>
                <a:blip r:embed="rId7"/>
                <a:stretch>
                  <a:fillRect l="-30000" t="-2174" r="-96667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14"/>
          <p:cNvCxnSpPr/>
          <p:nvPr/>
        </p:nvCxnSpPr>
        <p:spPr>
          <a:xfrm>
            <a:off x="1985227" y="3576111"/>
            <a:ext cx="90019" cy="9475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1989464" y="3666722"/>
            <a:ext cx="87516" cy="8343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701670" y="2656562"/>
            <a:ext cx="6351" cy="183705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1699785" y="4493621"/>
            <a:ext cx="1704561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3398371" y="3666722"/>
            <a:ext cx="4360" cy="82689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8409" y="3339109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CLK</a:t>
            </a:r>
            <a:endParaRPr lang="cs-CZ" dirty="0"/>
          </a:p>
        </p:txBody>
      </p:sp>
      <p:cxnSp>
        <p:nvCxnSpPr>
          <p:cNvPr id="24" name="Přímá spojnice 23"/>
          <p:cNvCxnSpPr/>
          <p:nvPr/>
        </p:nvCxnSpPr>
        <p:spPr>
          <a:xfrm flipV="1">
            <a:off x="3580313" y="1508172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5" name="Obdélník 24"/>
          <p:cNvSpPr/>
          <p:nvPr/>
        </p:nvSpPr>
        <p:spPr>
          <a:xfrm>
            <a:off x="4543645" y="2465306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26" name="Přímá spojnice 25"/>
          <p:cNvCxnSpPr/>
          <p:nvPr/>
        </p:nvCxnSpPr>
        <p:spPr>
          <a:xfrm>
            <a:off x="4253844" y="2662452"/>
            <a:ext cx="289801" cy="108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406243" y="3664505"/>
            <a:ext cx="1151649" cy="443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553633" y="2662452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641616" y="3671923"/>
            <a:ext cx="314904" cy="6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/>
              <p:cNvSpPr txBox="1"/>
              <p:nvPr/>
            </p:nvSpPr>
            <p:spPr>
              <a:xfrm>
                <a:off x="4613224" y="2548447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224" y="2548447"/>
                <a:ext cx="219932" cy="276999"/>
              </a:xfrm>
              <a:prstGeom prst="rect">
                <a:avLst/>
              </a:prstGeom>
              <a:blipFill>
                <a:blip r:embed="rId8"/>
                <a:stretch>
                  <a:fillRect l="-27778" r="-19444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30"/>
              <p:cNvSpPr txBox="1"/>
              <p:nvPr/>
            </p:nvSpPr>
            <p:spPr>
              <a:xfrm>
                <a:off x="4613224" y="3538546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224" y="3538546"/>
                <a:ext cx="206210" cy="276999"/>
              </a:xfrm>
              <a:prstGeom prst="rect">
                <a:avLst/>
              </a:prstGeom>
              <a:blipFill>
                <a:blip r:embed="rId9"/>
                <a:stretch>
                  <a:fillRect l="-29412" r="-20588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ovéPole 31"/>
              <p:cNvSpPr txBox="1"/>
              <p:nvPr/>
            </p:nvSpPr>
            <p:spPr>
              <a:xfrm>
                <a:off x="5264122" y="2523952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122" y="2523952"/>
                <a:ext cx="215122" cy="276999"/>
              </a:xfrm>
              <a:prstGeom prst="rect">
                <a:avLst/>
              </a:prstGeom>
              <a:blipFill>
                <a:blip r:embed="rId10"/>
                <a:stretch>
                  <a:fillRect l="-37143" r="-34286" b="-3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ovéPole 32"/>
              <p:cNvSpPr txBox="1"/>
              <p:nvPr/>
            </p:nvSpPr>
            <p:spPr>
              <a:xfrm>
                <a:off x="5262688" y="3537969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688" y="3537969"/>
                <a:ext cx="215122" cy="277576"/>
              </a:xfrm>
              <a:prstGeom prst="rect">
                <a:avLst/>
              </a:prstGeom>
              <a:blipFill>
                <a:blip r:embed="rId11"/>
                <a:stretch>
                  <a:fillRect l="-36111" t="-2174" r="-44444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Přímá spojnice 33"/>
          <p:cNvCxnSpPr/>
          <p:nvPr/>
        </p:nvCxnSpPr>
        <p:spPr>
          <a:xfrm flipH="1">
            <a:off x="5036741" y="1922385"/>
            <a:ext cx="168" cy="465245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5032850" y="3965237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ovéPole 35"/>
              <p:cNvSpPr txBox="1"/>
              <p:nvPr/>
            </p:nvSpPr>
            <p:spPr>
              <a:xfrm>
                <a:off x="4944917" y="3613695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917" y="3613695"/>
                <a:ext cx="207108" cy="276999"/>
              </a:xfrm>
              <a:prstGeom prst="rect">
                <a:avLst/>
              </a:prstGeom>
              <a:blipFill>
                <a:blip r:embed="rId12"/>
                <a:stretch>
                  <a:fillRect l="-26471" t="-6667" r="-4705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ovéPole 36"/>
              <p:cNvSpPr txBox="1"/>
              <p:nvPr/>
            </p:nvSpPr>
            <p:spPr>
              <a:xfrm>
                <a:off x="4956464" y="2465306"/>
                <a:ext cx="179216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464" y="2465306"/>
                <a:ext cx="179216" cy="277576"/>
              </a:xfrm>
              <a:prstGeom prst="rect">
                <a:avLst/>
              </a:prstGeom>
              <a:blipFill>
                <a:blip r:embed="rId13"/>
                <a:stretch>
                  <a:fillRect l="-31034" t="-2174" r="-103448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Přímá spojnice 37"/>
          <p:cNvCxnSpPr/>
          <p:nvPr/>
        </p:nvCxnSpPr>
        <p:spPr>
          <a:xfrm>
            <a:off x="4537401" y="3582001"/>
            <a:ext cx="90019" cy="9475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4541638" y="3672612"/>
            <a:ext cx="87516" cy="8343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0" name="Přímá spojnice 39"/>
          <p:cNvCxnSpPr/>
          <p:nvPr/>
        </p:nvCxnSpPr>
        <p:spPr>
          <a:xfrm flipH="1">
            <a:off x="4253844" y="2662452"/>
            <a:ext cx="6351" cy="183705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4251959" y="4499511"/>
            <a:ext cx="1704561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5950545" y="3672612"/>
            <a:ext cx="4360" cy="82689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TextovéPole 42"/>
          <p:cNvSpPr txBox="1"/>
          <p:nvPr/>
        </p:nvSpPr>
        <p:spPr>
          <a:xfrm>
            <a:off x="3295936" y="3339109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CLK</a:t>
            </a:r>
            <a:endParaRPr lang="cs-CZ" dirty="0"/>
          </a:p>
        </p:txBody>
      </p:sp>
      <p:cxnSp>
        <p:nvCxnSpPr>
          <p:cNvPr id="44" name="Přímá spojnice 43"/>
          <p:cNvCxnSpPr/>
          <p:nvPr/>
        </p:nvCxnSpPr>
        <p:spPr>
          <a:xfrm flipV="1">
            <a:off x="6132487" y="1514062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Obdélník 44"/>
          <p:cNvSpPr/>
          <p:nvPr/>
        </p:nvSpPr>
        <p:spPr>
          <a:xfrm>
            <a:off x="7081026" y="2472725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46" name="Přímá spojnice 45"/>
          <p:cNvCxnSpPr/>
          <p:nvPr/>
        </p:nvCxnSpPr>
        <p:spPr>
          <a:xfrm>
            <a:off x="6791225" y="2669871"/>
            <a:ext cx="289801" cy="108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5943624" y="3671924"/>
            <a:ext cx="1134955" cy="572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8091014" y="2669871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8166837" y="3680030"/>
            <a:ext cx="327064" cy="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ovéPole 49"/>
              <p:cNvSpPr txBox="1"/>
              <p:nvPr/>
            </p:nvSpPr>
            <p:spPr>
              <a:xfrm>
                <a:off x="7150605" y="2555866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605" y="2555866"/>
                <a:ext cx="219932" cy="276999"/>
              </a:xfrm>
              <a:prstGeom prst="rect">
                <a:avLst/>
              </a:prstGeom>
              <a:blipFill>
                <a:blip r:embed="rId14"/>
                <a:stretch>
                  <a:fillRect l="-25000" r="-19444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ovéPole 50"/>
              <p:cNvSpPr txBox="1"/>
              <p:nvPr/>
            </p:nvSpPr>
            <p:spPr>
              <a:xfrm>
                <a:off x="7150605" y="3545965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605" y="3545965"/>
                <a:ext cx="206210" cy="276999"/>
              </a:xfrm>
              <a:prstGeom prst="rect">
                <a:avLst/>
              </a:prstGeom>
              <a:blipFill>
                <a:blip r:embed="rId15"/>
                <a:stretch>
                  <a:fillRect l="-26471" r="-2058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ovéPole 51"/>
              <p:cNvSpPr txBox="1"/>
              <p:nvPr/>
            </p:nvSpPr>
            <p:spPr>
              <a:xfrm>
                <a:off x="7801503" y="2531371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1503" y="2531371"/>
                <a:ext cx="215122" cy="276999"/>
              </a:xfrm>
              <a:prstGeom prst="rect">
                <a:avLst/>
              </a:prstGeom>
              <a:blipFill>
                <a:blip r:embed="rId16"/>
                <a:stretch>
                  <a:fillRect l="-37143" r="-34286" b="-282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ovéPole 52"/>
              <p:cNvSpPr txBox="1"/>
              <p:nvPr/>
            </p:nvSpPr>
            <p:spPr>
              <a:xfrm>
                <a:off x="7800069" y="3545388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3" name="TextovéPole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069" y="3545388"/>
                <a:ext cx="215122" cy="277576"/>
              </a:xfrm>
              <a:prstGeom prst="rect">
                <a:avLst/>
              </a:prstGeom>
              <a:blipFill>
                <a:blip r:embed="rId17"/>
                <a:stretch>
                  <a:fillRect l="-37143" t="-4444" r="-45714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Přímá spojnice 53"/>
          <p:cNvCxnSpPr/>
          <p:nvPr/>
        </p:nvCxnSpPr>
        <p:spPr>
          <a:xfrm flipH="1">
            <a:off x="7583453" y="1922384"/>
            <a:ext cx="168" cy="465245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7590802" y="3983209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ovéPole 55"/>
              <p:cNvSpPr txBox="1"/>
              <p:nvPr/>
            </p:nvSpPr>
            <p:spPr>
              <a:xfrm>
                <a:off x="7482298" y="3621114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298" y="3621114"/>
                <a:ext cx="207108" cy="276999"/>
              </a:xfrm>
              <a:prstGeom prst="rect">
                <a:avLst/>
              </a:prstGeom>
              <a:blipFill>
                <a:blip r:embed="rId18"/>
                <a:stretch>
                  <a:fillRect l="-26471" t="-4444" r="-47059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ovéPole 56"/>
              <p:cNvSpPr txBox="1"/>
              <p:nvPr/>
            </p:nvSpPr>
            <p:spPr>
              <a:xfrm>
                <a:off x="7493845" y="2472725"/>
                <a:ext cx="179216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845" y="2472725"/>
                <a:ext cx="179216" cy="277576"/>
              </a:xfrm>
              <a:prstGeom prst="rect">
                <a:avLst/>
              </a:prstGeom>
              <a:blipFill>
                <a:blip r:embed="rId19"/>
                <a:stretch>
                  <a:fillRect l="-30000" t="-4444" r="-96667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Přímá spojnice 57"/>
          <p:cNvCxnSpPr/>
          <p:nvPr/>
        </p:nvCxnSpPr>
        <p:spPr>
          <a:xfrm>
            <a:off x="7074782" y="3589420"/>
            <a:ext cx="90019" cy="9475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7079019" y="3680031"/>
            <a:ext cx="87516" cy="8343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0" name="Přímá spojnice 59"/>
          <p:cNvCxnSpPr/>
          <p:nvPr/>
        </p:nvCxnSpPr>
        <p:spPr>
          <a:xfrm flipH="1">
            <a:off x="6791225" y="2669871"/>
            <a:ext cx="6351" cy="183705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6789340" y="4506930"/>
            <a:ext cx="1704561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8487926" y="3680031"/>
            <a:ext cx="4360" cy="82689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3" name="TextovéPole 62"/>
          <p:cNvSpPr txBox="1"/>
          <p:nvPr/>
        </p:nvSpPr>
        <p:spPr>
          <a:xfrm>
            <a:off x="5862611" y="335830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CLK</a:t>
            </a:r>
            <a:endParaRPr lang="cs-CZ" dirty="0"/>
          </a:p>
        </p:txBody>
      </p:sp>
      <p:cxnSp>
        <p:nvCxnSpPr>
          <p:cNvPr id="64" name="Přímá spojnice 63"/>
          <p:cNvCxnSpPr/>
          <p:nvPr/>
        </p:nvCxnSpPr>
        <p:spPr>
          <a:xfrm flipV="1">
            <a:off x="8669868" y="1521481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6" name="Obdélník 65"/>
          <p:cNvSpPr/>
          <p:nvPr/>
        </p:nvSpPr>
        <p:spPr>
          <a:xfrm>
            <a:off x="9620022" y="2476581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9330221" y="2673727"/>
            <a:ext cx="289801" cy="108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8482620" y="3675780"/>
            <a:ext cx="1134955" cy="572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10630010" y="2673727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0" name="Přímá spojnice 69"/>
          <p:cNvCxnSpPr/>
          <p:nvPr/>
        </p:nvCxnSpPr>
        <p:spPr>
          <a:xfrm flipV="1">
            <a:off x="10699589" y="3683887"/>
            <a:ext cx="333308" cy="4145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ovéPole 70"/>
              <p:cNvSpPr txBox="1"/>
              <p:nvPr/>
            </p:nvSpPr>
            <p:spPr>
              <a:xfrm>
                <a:off x="9689601" y="2559722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601" y="2559722"/>
                <a:ext cx="219932" cy="276999"/>
              </a:xfrm>
              <a:prstGeom prst="rect">
                <a:avLst/>
              </a:prstGeom>
              <a:blipFill>
                <a:blip r:embed="rId20"/>
                <a:stretch>
                  <a:fillRect l="-27778" r="-19444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ovéPole 71"/>
              <p:cNvSpPr txBox="1"/>
              <p:nvPr/>
            </p:nvSpPr>
            <p:spPr>
              <a:xfrm>
                <a:off x="9689601" y="3549821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2" name="TextovéPole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601" y="3549821"/>
                <a:ext cx="206210" cy="276999"/>
              </a:xfrm>
              <a:prstGeom prst="rect">
                <a:avLst/>
              </a:prstGeom>
              <a:blipFill>
                <a:blip r:embed="rId21"/>
                <a:stretch>
                  <a:fillRect l="-30303" r="-2424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ovéPole 72"/>
              <p:cNvSpPr txBox="1"/>
              <p:nvPr/>
            </p:nvSpPr>
            <p:spPr>
              <a:xfrm>
                <a:off x="10340499" y="2535227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0499" y="2535227"/>
                <a:ext cx="215122" cy="276999"/>
              </a:xfrm>
              <a:prstGeom prst="rect">
                <a:avLst/>
              </a:prstGeom>
              <a:blipFill>
                <a:blip r:embed="rId22"/>
                <a:stretch>
                  <a:fillRect l="-36111" r="-30556" b="-3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ovéPole 73"/>
              <p:cNvSpPr txBox="1"/>
              <p:nvPr/>
            </p:nvSpPr>
            <p:spPr>
              <a:xfrm>
                <a:off x="10339065" y="3549244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4" name="TextovéPole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9065" y="3549244"/>
                <a:ext cx="215122" cy="277576"/>
              </a:xfrm>
              <a:prstGeom prst="rect">
                <a:avLst/>
              </a:prstGeom>
              <a:blipFill>
                <a:blip r:embed="rId23"/>
                <a:stretch>
                  <a:fillRect l="-37143" t="-2174" r="-48571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Přímá spojnice 74"/>
          <p:cNvCxnSpPr/>
          <p:nvPr/>
        </p:nvCxnSpPr>
        <p:spPr>
          <a:xfrm flipH="1">
            <a:off x="10110733" y="1930096"/>
            <a:ext cx="168" cy="465245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6" name="Přímá spojnice 75"/>
          <p:cNvCxnSpPr/>
          <p:nvPr/>
        </p:nvCxnSpPr>
        <p:spPr>
          <a:xfrm flipV="1">
            <a:off x="10114474" y="3983209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ovéPole 76"/>
              <p:cNvSpPr txBox="1"/>
              <p:nvPr/>
            </p:nvSpPr>
            <p:spPr>
              <a:xfrm>
                <a:off x="10021294" y="3624970"/>
                <a:ext cx="2071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7" name="TextovéPole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1294" y="3624970"/>
                <a:ext cx="207108" cy="276999"/>
              </a:xfrm>
              <a:prstGeom prst="rect">
                <a:avLst/>
              </a:prstGeom>
              <a:blipFill>
                <a:blip r:embed="rId24"/>
                <a:stretch>
                  <a:fillRect l="-29412" t="-6667" r="-4411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ovéPole 77"/>
              <p:cNvSpPr txBox="1"/>
              <p:nvPr/>
            </p:nvSpPr>
            <p:spPr>
              <a:xfrm>
                <a:off x="10032841" y="2476581"/>
                <a:ext cx="179216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2841" y="2476581"/>
                <a:ext cx="179216" cy="277576"/>
              </a:xfrm>
              <a:prstGeom prst="rect">
                <a:avLst/>
              </a:prstGeom>
              <a:blipFill>
                <a:blip r:embed="rId25"/>
                <a:stretch>
                  <a:fillRect l="-34483" t="-2174" r="-100000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Přímá spojnice 78"/>
          <p:cNvCxnSpPr/>
          <p:nvPr/>
        </p:nvCxnSpPr>
        <p:spPr>
          <a:xfrm>
            <a:off x="9613778" y="3593276"/>
            <a:ext cx="90019" cy="9475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0" name="Přímá spojnice 79"/>
          <p:cNvCxnSpPr/>
          <p:nvPr/>
        </p:nvCxnSpPr>
        <p:spPr>
          <a:xfrm flipV="1">
            <a:off x="9618015" y="3683887"/>
            <a:ext cx="87516" cy="8343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1" name="Přímá spojnice 80"/>
          <p:cNvCxnSpPr/>
          <p:nvPr/>
        </p:nvCxnSpPr>
        <p:spPr>
          <a:xfrm flipH="1">
            <a:off x="9330221" y="2673727"/>
            <a:ext cx="6351" cy="183705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" name="Přímá spojnice 81"/>
          <p:cNvCxnSpPr/>
          <p:nvPr/>
        </p:nvCxnSpPr>
        <p:spPr>
          <a:xfrm>
            <a:off x="9328336" y="4510786"/>
            <a:ext cx="1704561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11026922" y="3683887"/>
            <a:ext cx="4360" cy="82689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11208864" y="1525337"/>
            <a:ext cx="168" cy="11483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6" name="Ovál 85"/>
          <p:cNvSpPr/>
          <p:nvPr/>
        </p:nvSpPr>
        <p:spPr>
          <a:xfrm>
            <a:off x="2993781" y="3628622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9" name="Ovál 88"/>
          <p:cNvSpPr/>
          <p:nvPr/>
        </p:nvSpPr>
        <p:spPr>
          <a:xfrm>
            <a:off x="2460898" y="2392698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0" name="Ovál 89"/>
          <p:cNvSpPr/>
          <p:nvPr/>
        </p:nvSpPr>
        <p:spPr>
          <a:xfrm>
            <a:off x="2469681" y="3889037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1" name="Ovál 90"/>
          <p:cNvSpPr/>
          <p:nvPr/>
        </p:nvSpPr>
        <p:spPr>
          <a:xfrm>
            <a:off x="5009953" y="3889037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2" name="Ovál 91"/>
          <p:cNvSpPr/>
          <p:nvPr/>
        </p:nvSpPr>
        <p:spPr>
          <a:xfrm>
            <a:off x="5015397" y="2392698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4" name="Ovál 93"/>
          <p:cNvSpPr/>
          <p:nvPr/>
        </p:nvSpPr>
        <p:spPr>
          <a:xfrm>
            <a:off x="5556734" y="3631168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5" name="Ovál 94"/>
          <p:cNvSpPr/>
          <p:nvPr/>
        </p:nvSpPr>
        <p:spPr>
          <a:xfrm>
            <a:off x="7559798" y="3907009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6" name="Ovál 95"/>
          <p:cNvSpPr/>
          <p:nvPr/>
        </p:nvSpPr>
        <p:spPr>
          <a:xfrm>
            <a:off x="7552492" y="2403166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8" name="Ovál 97"/>
          <p:cNvSpPr/>
          <p:nvPr/>
        </p:nvSpPr>
        <p:spPr>
          <a:xfrm>
            <a:off x="8092899" y="3643409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9" name="Ovál 98"/>
          <p:cNvSpPr/>
          <p:nvPr/>
        </p:nvSpPr>
        <p:spPr>
          <a:xfrm>
            <a:off x="10079949" y="3904489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00" name="Ovál 99"/>
          <p:cNvSpPr/>
          <p:nvPr/>
        </p:nvSpPr>
        <p:spPr>
          <a:xfrm>
            <a:off x="10076443" y="2402411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02" name="Ovál 101"/>
          <p:cNvSpPr/>
          <p:nvPr/>
        </p:nvSpPr>
        <p:spPr>
          <a:xfrm>
            <a:off x="10637366" y="3658615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104" name="Přímá spojnice 103"/>
          <p:cNvCxnSpPr/>
          <p:nvPr/>
        </p:nvCxnSpPr>
        <p:spPr>
          <a:xfrm>
            <a:off x="1429893" y="5113626"/>
            <a:ext cx="9436350" cy="17972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5" name="Přímá spojnice 104"/>
          <p:cNvCxnSpPr/>
          <p:nvPr/>
        </p:nvCxnSpPr>
        <p:spPr>
          <a:xfrm>
            <a:off x="1458770" y="1913834"/>
            <a:ext cx="9436350" cy="17972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6" name="TextovéPole 105"/>
          <p:cNvSpPr txBox="1"/>
          <p:nvPr/>
        </p:nvSpPr>
        <p:spPr>
          <a:xfrm>
            <a:off x="2075246" y="509798"/>
            <a:ext cx="1829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Asynchronní čítač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03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Obdélník 99"/>
          <p:cNvSpPr/>
          <p:nvPr/>
        </p:nvSpPr>
        <p:spPr>
          <a:xfrm>
            <a:off x="2011663" y="1620430"/>
            <a:ext cx="1729409" cy="3886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02" name="Obdélník 101"/>
          <p:cNvSpPr/>
          <p:nvPr/>
        </p:nvSpPr>
        <p:spPr>
          <a:xfrm>
            <a:off x="2386798" y="1907543"/>
            <a:ext cx="914399" cy="1352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03" name="TextovéPole 102"/>
          <p:cNvSpPr txBox="1"/>
          <p:nvPr/>
        </p:nvSpPr>
        <p:spPr>
          <a:xfrm>
            <a:off x="2387766" y="695563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74LS393</a:t>
            </a:r>
            <a:endParaRPr lang="cs-CZ" dirty="0"/>
          </a:p>
        </p:txBody>
      </p:sp>
      <p:cxnSp>
        <p:nvCxnSpPr>
          <p:cNvPr id="105" name="Přímá spojnice 104"/>
          <p:cNvCxnSpPr/>
          <p:nvPr/>
        </p:nvCxnSpPr>
        <p:spPr>
          <a:xfrm>
            <a:off x="1340579" y="2177644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6" name="Přímá spojnice 105"/>
          <p:cNvCxnSpPr/>
          <p:nvPr/>
        </p:nvCxnSpPr>
        <p:spPr>
          <a:xfrm>
            <a:off x="1412763" y="3026753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7" name="Přímá spojnice 106"/>
          <p:cNvCxnSpPr/>
          <p:nvPr/>
        </p:nvCxnSpPr>
        <p:spPr>
          <a:xfrm>
            <a:off x="3301194" y="2152313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8" name="Přímá spojnice 107"/>
          <p:cNvCxnSpPr/>
          <p:nvPr/>
        </p:nvCxnSpPr>
        <p:spPr>
          <a:xfrm>
            <a:off x="3316105" y="2425803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9" name="Přímá spojnice 108"/>
          <p:cNvCxnSpPr/>
          <p:nvPr/>
        </p:nvCxnSpPr>
        <p:spPr>
          <a:xfrm>
            <a:off x="3301196" y="2720393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0" name="Přímá spojnice 109"/>
          <p:cNvCxnSpPr/>
          <p:nvPr/>
        </p:nvCxnSpPr>
        <p:spPr>
          <a:xfrm>
            <a:off x="3301195" y="3005518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1" name="TextovéPole 110"/>
          <p:cNvSpPr txBox="1"/>
          <p:nvPr/>
        </p:nvSpPr>
        <p:spPr>
          <a:xfrm>
            <a:off x="3022742" y="19465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2" name="TextovéPole 111"/>
          <p:cNvSpPr txBox="1"/>
          <p:nvPr/>
        </p:nvSpPr>
        <p:spPr>
          <a:xfrm>
            <a:off x="3022742" y="223744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3" name="TextovéPole 112"/>
          <p:cNvSpPr txBox="1"/>
          <p:nvPr/>
        </p:nvSpPr>
        <p:spPr>
          <a:xfrm>
            <a:off x="3022742" y="251411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14" name="TextovéPole 113"/>
          <p:cNvSpPr txBox="1"/>
          <p:nvPr/>
        </p:nvSpPr>
        <p:spPr>
          <a:xfrm>
            <a:off x="3022742" y="2812403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15" name="TextovéPole 114"/>
          <p:cNvSpPr txBox="1"/>
          <p:nvPr/>
        </p:nvSpPr>
        <p:spPr>
          <a:xfrm>
            <a:off x="2386798" y="284208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cxnSp>
        <p:nvCxnSpPr>
          <p:cNvPr id="117" name="Přímá spojnice 116"/>
          <p:cNvCxnSpPr/>
          <p:nvPr/>
        </p:nvCxnSpPr>
        <p:spPr>
          <a:xfrm>
            <a:off x="2316010" y="2183196"/>
            <a:ext cx="71694" cy="7160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3" name="Přímá spojnice 122"/>
          <p:cNvCxnSpPr/>
          <p:nvPr/>
        </p:nvCxnSpPr>
        <p:spPr>
          <a:xfrm flipH="1">
            <a:off x="2314614" y="2100491"/>
            <a:ext cx="74486" cy="7715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369947" y="2004367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CLK</a:t>
            </a:r>
            <a:endParaRPr lang="cs-CZ" dirty="0"/>
          </a:p>
        </p:txBody>
      </p:sp>
      <p:sp>
        <p:nvSpPr>
          <p:cNvPr id="127" name="Obdélník 126"/>
          <p:cNvSpPr/>
          <p:nvPr/>
        </p:nvSpPr>
        <p:spPr>
          <a:xfrm>
            <a:off x="2405409" y="3857255"/>
            <a:ext cx="914399" cy="1352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128" name="Přímá spojnice 127"/>
          <p:cNvCxnSpPr/>
          <p:nvPr/>
        </p:nvCxnSpPr>
        <p:spPr>
          <a:xfrm>
            <a:off x="1359190" y="4127356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9" name="Přímá spojnice 128"/>
          <p:cNvCxnSpPr/>
          <p:nvPr/>
        </p:nvCxnSpPr>
        <p:spPr>
          <a:xfrm>
            <a:off x="1431374" y="4976465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0" name="Přímá spojnice 129"/>
          <p:cNvCxnSpPr/>
          <p:nvPr/>
        </p:nvCxnSpPr>
        <p:spPr>
          <a:xfrm>
            <a:off x="3319805" y="4102025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1" name="Přímá spojnice 130"/>
          <p:cNvCxnSpPr/>
          <p:nvPr/>
        </p:nvCxnSpPr>
        <p:spPr>
          <a:xfrm>
            <a:off x="3334716" y="4375515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2" name="Přímá spojnice 131"/>
          <p:cNvCxnSpPr/>
          <p:nvPr/>
        </p:nvCxnSpPr>
        <p:spPr>
          <a:xfrm>
            <a:off x="3319807" y="4670105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3" name="Přímá spojnice 132"/>
          <p:cNvCxnSpPr/>
          <p:nvPr/>
        </p:nvCxnSpPr>
        <p:spPr>
          <a:xfrm>
            <a:off x="3319806" y="4955230"/>
            <a:ext cx="974035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4" name="TextovéPole 133"/>
          <p:cNvSpPr txBox="1"/>
          <p:nvPr/>
        </p:nvSpPr>
        <p:spPr>
          <a:xfrm>
            <a:off x="3041353" y="389626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5" name="TextovéPole 134"/>
          <p:cNvSpPr txBox="1"/>
          <p:nvPr/>
        </p:nvSpPr>
        <p:spPr>
          <a:xfrm>
            <a:off x="3041353" y="41871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36" name="TextovéPole 135"/>
          <p:cNvSpPr txBox="1"/>
          <p:nvPr/>
        </p:nvSpPr>
        <p:spPr>
          <a:xfrm>
            <a:off x="3041353" y="446383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37" name="TextovéPole 136"/>
          <p:cNvSpPr txBox="1"/>
          <p:nvPr/>
        </p:nvSpPr>
        <p:spPr>
          <a:xfrm>
            <a:off x="3041353" y="476211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38" name="TextovéPole 137"/>
          <p:cNvSpPr txBox="1"/>
          <p:nvPr/>
        </p:nvSpPr>
        <p:spPr>
          <a:xfrm>
            <a:off x="2405409" y="479179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cxnSp>
        <p:nvCxnSpPr>
          <p:cNvPr id="139" name="Přímá spojnice 138"/>
          <p:cNvCxnSpPr/>
          <p:nvPr/>
        </p:nvCxnSpPr>
        <p:spPr>
          <a:xfrm>
            <a:off x="2334621" y="4132908"/>
            <a:ext cx="71694" cy="7160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0" name="Přímá spojnice 139"/>
          <p:cNvCxnSpPr/>
          <p:nvPr/>
        </p:nvCxnSpPr>
        <p:spPr>
          <a:xfrm flipH="1">
            <a:off x="2333225" y="4050203"/>
            <a:ext cx="74486" cy="7715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1" name="TextovéPole 140"/>
          <p:cNvSpPr txBox="1"/>
          <p:nvPr/>
        </p:nvSpPr>
        <p:spPr>
          <a:xfrm>
            <a:off x="2388558" y="3954079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CLK</a:t>
            </a:r>
            <a:endParaRPr lang="cs-CZ" dirty="0"/>
          </a:p>
        </p:txBody>
      </p:sp>
      <p:sp>
        <p:nvSpPr>
          <p:cNvPr id="142" name="TextovéPole 141"/>
          <p:cNvSpPr txBox="1"/>
          <p:nvPr/>
        </p:nvSpPr>
        <p:spPr>
          <a:xfrm>
            <a:off x="575549" y="179988"/>
            <a:ext cx="1829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Asynchronní čítač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47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5499646" y="1175867"/>
            <a:ext cx="1152255" cy="518866"/>
            <a:chOff x="4229100" y="1883859"/>
            <a:chExt cx="1152255" cy="518866"/>
          </a:xfrm>
        </p:grpSpPr>
        <p:sp>
          <p:nvSpPr>
            <p:cNvPr id="4" name="Vývojový diagram: uložená data 3"/>
            <p:cNvSpPr/>
            <p:nvPr/>
          </p:nvSpPr>
          <p:spPr>
            <a:xfrm rot="10800000">
              <a:off x="4486036" y="1883859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 flipH="1">
              <a:off x="4229100" y="198882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H="1">
              <a:off x="4229100" y="230124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H="1">
              <a:off x="5007975" y="2143292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1664969" y="1190237"/>
            <a:ext cx="1267368" cy="520607"/>
            <a:chOff x="3624673" y="765238"/>
            <a:chExt cx="1267368" cy="520607"/>
          </a:xfrm>
        </p:grpSpPr>
        <p:sp>
          <p:nvSpPr>
            <p:cNvPr id="5" name="Vývojový diagram: zpoždění 4"/>
            <p:cNvSpPr/>
            <p:nvPr/>
          </p:nvSpPr>
          <p:spPr>
            <a:xfrm>
              <a:off x="3998053" y="765238"/>
              <a:ext cx="520608" cy="520607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cxnSp>
          <p:nvCxnSpPr>
            <p:cNvPr id="10" name="Přímá spojnice 9"/>
            <p:cNvCxnSpPr/>
            <p:nvPr/>
          </p:nvCxnSpPr>
          <p:spPr>
            <a:xfrm flipH="1">
              <a:off x="4518661" y="1010301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3624673" y="1179117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H="1">
              <a:off x="3624673" y="86106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" name="Skupina 2"/>
          <p:cNvGrpSpPr/>
          <p:nvPr/>
        </p:nvGrpSpPr>
        <p:grpSpPr>
          <a:xfrm>
            <a:off x="1594617" y="2791006"/>
            <a:ext cx="1335948" cy="520607"/>
            <a:chOff x="3288019" y="464460"/>
            <a:chExt cx="1335948" cy="520607"/>
          </a:xfrm>
        </p:grpSpPr>
        <p:sp>
          <p:nvSpPr>
            <p:cNvPr id="16" name="Vývojový diagram: zpoždění 15"/>
            <p:cNvSpPr/>
            <p:nvPr/>
          </p:nvSpPr>
          <p:spPr>
            <a:xfrm>
              <a:off x="3661399" y="464460"/>
              <a:ext cx="520608" cy="520607"/>
            </a:xfrm>
            <a:prstGeom prst="flowChartDelay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cxnSp>
          <p:nvCxnSpPr>
            <p:cNvPr id="17" name="Přímá spojnice 16"/>
            <p:cNvCxnSpPr/>
            <p:nvPr/>
          </p:nvCxnSpPr>
          <p:spPr>
            <a:xfrm flipH="1">
              <a:off x="4250587" y="724763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H="1">
              <a:off x="3288019" y="88596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H="1">
              <a:off x="3288019" y="567903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0" name="Ovál 19"/>
            <p:cNvSpPr/>
            <p:nvPr/>
          </p:nvSpPr>
          <p:spPr>
            <a:xfrm>
              <a:off x="4182007" y="694283"/>
              <a:ext cx="68580" cy="76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8817840" y="1153136"/>
            <a:ext cx="1152255" cy="518866"/>
            <a:chOff x="9246496" y="459464"/>
            <a:chExt cx="1152255" cy="518866"/>
          </a:xfrm>
        </p:grpSpPr>
        <p:sp>
          <p:nvSpPr>
            <p:cNvPr id="37" name="Vývojový diagram: uložená data 3"/>
            <p:cNvSpPr/>
            <p:nvPr/>
          </p:nvSpPr>
          <p:spPr>
            <a:xfrm rot="10800000">
              <a:off x="9503432" y="459464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38" name="Přímá spojnice 37"/>
            <p:cNvCxnSpPr/>
            <p:nvPr/>
          </p:nvCxnSpPr>
          <p:spPr>
            <a:xfrm flipH="1">
              <a:off x="9246496" y="564425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H="1">
              <a:off x="9246496" y="876845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" name="Přímá spojnice 39"/>
            <p:cNvCxnSpPr/>
            <p:nvPr/>
          </p:nvCxnSpPr>
          <p:spPr>
            <a:xfrm flipH="1">
              <a:off x="10025371" y="718897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6" name="Volný tvar 45"/>
            <p:cNvSpPr/>
            <p:nvPr/>
          </p:nvSpPr>
          <p:spPr>
            <a:xfrm>
              <a:off x="9442192" y="462058"/>
              <a:ext cx="188915" cy="516272"/>
            </a:xfrm>
            <a:custGeom>
              <a:avLst/>
              <a:gdLst>
                <a:gd name="connsiteX0" fmla="*/ 48374 w 48374"/>
                <a:gd name="connsiteY0" fmla="*/ 0 h 514350"/>
                <a:gd name="connsiteX1" fmla="*/ 17418 w 48374"/>
                <a:gd name="connsiteY1" fmla="*/ 140494 h 514350"/>
                <a:gd name="connsiteX2" fmla="*/ 749 w 48374"/>
                <a:gd name="connsiteY2" fmla="*/ 314325 h 514350"/>
                <a:gd name="connsiteX3" fmla="*/ 41230 w 48374"/>
                <a:gd name="connsiteY3" fmla="*/ 514350 h 514350"/>
                <a:gd name="connsiteX0" fmla="*/ 30979 w 36066"/>
                <a:gd name="connsiteY0" fmla="*/ 0 h 514350"/>
                <a:gd name="connsiteX1" fmla="*/ 23 w 36066"/>
                <a:gd name="connsiteY1" fmla="*/ 140494 h 514350"/>
                <a:gd name="connsiteX2" fmla="*/ 35742 w 36066"/>
                <a:gd name="connsiteY2" fmla="*/ 319087 h 514350"/>
                <a:gd name="connsiteX3" fmla="*/ 23835 w 36066"/>
                <a:gd name="connsiteY3" fmla="*/ 514350 h 514350"/>
                <a:gd name="connsiteX0" fmla="*/ 14030 w 49767"/>
                <a:gd name="connsiteY0" fmla="*/ 0 h 514350"/>
                <a:gd name="connsiteX1" fmla="*/ 49749 w 49767"/>
                <a:gd name="connsiteY1" fmla="*/ 145256 h 514350"/>
                <a:gd name="connsiteX2" fmla="*/ 18793 w 49767"/>
                <a:gd name="connsiteY2" fmla="*/ 319087 h 514350"/>
                <a:gd name="connsiteX3" fmla="*/ 6886 w 49767"/>
                <a:gd name="connsiteY3" fmla="*/ 514350 h 514350"/>
                <a:gd name="connsiteX0" fmla="*/ 1079 w 83411"/>
                <a:gd name="connsiteY0" fmla="*/ 0 h 519112"/>
                <a:gd name="connsiteX1" fmla="*/ 82042 w 83411"/>
                <a:gd name="connsiteY1" fmla="*/ 150018 h 519112"/>
                <a:gd name="connsiteX2" fmla="*/ 51086 w 83411"/>
                <a:gd name="connsiteY2" fmla="*/ 323849 h 519112"/>
                <a:gd name="connsiteX3" fmla="*/ 39179 w 83411"/>
                <a:gd name="connsiteY3" fmla="*/ 519112 h 519112"/>
                <a:gd name="connsiteX0" fmla="*/ 5963 w 88568"/>
                <a:gd name="connsiteY0" fmla="*/ 0 h 511969"/>
                <a:gd name="connsiteX1" fmla="*/ 86926 w 88568"/>
                <a:gd name="connsiteY1" fmla="*/ 150018 h 511969"/>
                <a:gd name="connsiteX2" fmla="*/ 55970 w 88568"/>
                <a:gd name="connsiteY2" fmla="*/ 323849 h 511969"/>
                <a:gd name="connsiteX3" fmla="*/ 3582 w 88568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0 w 127906"/>
                <a:gd name="connsiteY0" fmla="*/ 0 h 511969"/>
                <a:gd name="connsiteX1" fmla="*/ 123825 w 127906"/>
                <a:gd name="connsiteY1" fmla="*/ 150018 h 511969"/>
                <a:gd name="connsiteX2" fmla="*/ 92869 w 127906"/>
                <a:gd name="connsiteY2" fmla="*/ 323849 h 511969"/>
                <a:gd name="connsiteX3" fmla="*/ 40481 w 127906"/>
                <a:gd name="connsiteY3" fmla="*/ 511969 h 511969"/>
                <a:gd name="connsiteX0" fmla="*/ 0 w 100630"/>
                <a:gd name="connsiteY0" fmla="*/ 0 h 511969"/>
                <a:gd name="connsiteX1" fmla="*/ 90488 w 100630"/>
                <a:gd name="connsiteY1" fmla="*/ 119062 h 511969"/>
                <a:gd name="connsiteX2" fmla="*/ 92869 w 100630"/>
                <a:gd name="connsiteY2" fmla="*/ 323849 h 511969"/>
                <a:gd name="connsiteX3" fmla="*/ 40481 w 100630"/>
                <a:gd name="connsiteY3" fmla="*/ 511969 h 511969"/>
                <a:gd name="connsiteX0" fmla="*/ 0 w 108672"/>
                <a:gd name="connsiteY0" fmla="*/ 0 h 511969"/>
                <a:gd name="connsiteX1" fmla="*/ 90488 w 108672"/>
                <a:gd name="connsiteY1" fmla="*/ 119062 h 511969"/>
                <a:gd name="connsiteX2" fmla="*/ 104775 w 108672"/>
                <a:gd name="connsiteY2" fmla="*/ 385762 h 511969"/>
                <a:gd name="connsiteX3" fmla="*/ 40481 w 108672"/>
                <a:gd name="connsiteY3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1077"/>
                <a:gd name="connsiteY0" fmla="*/ 0 h 511969"/>
                <a:gd name="connsiteX1" fmla="*/ 90488 w 111077"/>
                <a:gd name="connsiteY1" fmla="*/ 119062 h 511969"/>
                <a:gd name="connsiteX2" fmla="*/ 109192 w 111077"/>
                <a:gd name="connsiteY2" fmla="*/ 254347 h 511969"/>
                <a:gd name="connsiteX3" fmla="*/ 104775 w 111077"/>
                <a:gd name="connsiteY3" fmla="*/ 385762 h 511969"/>
                <a:gd name="connsiteX4" fmla="*/ 40481 w 111077"/>
                <a:gd name="connsiteY4" fmla="*/ 511969 h 511969"/>
                <a:gd name="connsiteX0" fmla="*/ 0 w 110747"/>
                <a:gd name="connsiteY0" fmla="*/ 0 h 511969"/>
                <a:gd name="connsiteX1" fmla="*/ 95250 w 110747"/>
                <a:gd name="connsiteY1" fmla="*/ 119062 h 511969"/>
                <a:gd name="connsiteX2" fmla="*/ 109192 w 110747"/>
                <a:gd name="connsiteY2" fmla="*/ 254347 h 511969"/>
                <a:gd name="connsiteX3" fmla="*/ 104775 w 110747"/>
                <a:gd name="connsiteY3" fmla="*/ 385762 h 511969"/>
                <a:gd name="connsiteX4" fmla="*/ 40481 w 110747"/>
                <a:gd name="connsiteY4" fmla="*/ 511969 h 511969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200078"/>
                <a:gd name="connsiteY0" fmla="*/ 0 h 509588"/>
                <a:gd name="connsiteX1" fmla="*/ 130969 w 200078"/>
                <a:gd name="connsiteY1" fmla="*/ 121443 h 509588"/>
                <a:gd name="connsiteX2" fmla="*/ 194918 w 200078"/>
                <a:gd name="connsiteY2" fmla="*/ 251966 h 509588"/>
                <a:gd name="connsiteX3" fmla="*/ 190501 w 200078"/>
                <a:gd name="connsiteY3" fmla="*/ 383381 h 509588"/>
                <a:gd name="connsiteX4" fmla="*/ 126207 w 200078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66489"/>
                <a:gd name="connsiteY0" fmla="*/ 0 h 509588"/>
                <a:gd name="connsiteX1" fmla="*/ 130969 w 166489"/>
                <a:gd name="connsiteY1" fmla="*/ 121443 h 509588"/>
                <a:gd name="connsiteX2" fmla="*/ 166343 w 166489"/>
                <a:gd name="connsiteY2" fmla="*/ 251966 h 509588"/>
                <a:gd name="connsiteX3" fmla="*/ 142876 w 166489"/>
                <a:gd name="connsiteY3" fmla="*/ 378619 h 509588"/>
                <a:gd name="connsiteX4" fmla="*/ 126207 w 166489"/>
                <a:gd name="connsiteY4" fmla="*/ 509588 h 509588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73"/>
                <a:gd name="connsiteY0" fmla="*/ 0 h 502445"/>
                <a:gd name="connsiteX1" fmla="*/ 130969 w 166673"/>
                <a:gd name="connsiteY1" fmla="*/ 121443 h 502445"/>
                <a:gd name="connsiteX2" fmla="*/ 166343 w 166673"/>
                <a:gd name="connsiteY2" fmla="*/ 251966 h 502445"/>
                <a:gd name="connsiteX3" fmla="*/ 142876 w 166673"/>
                <a:gd name="connsiteY3" fmla="*/ 378619 h 502445"/>
                <a:gd name="connsiteX4" fmla="*/ 54770 w 166673"/>
                <a:gd name="connsiteY4" fmla="*/ 502445 h 502445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5934"/>
                <a:gd name="connsiteY0" fmla="*/ 0 h 500063"/>
                <a:gd name="connsiteX1" fmla="*/ 104776 w 125934"/>
                <a:gd name="connsiteY1" fmla="*/ 111918 h 500063"/>
                <a:gd name="connsiteX2" fmla="*/ 125862 w 125934"/>
                <a:gd name="connsiteY2" fmla="*/ 249584 h 500063"/>
                <a:gd name="connsiteX3" fmla="*/ 102395 w 125934"/>
                <a:gd name="connsiteY3" fmla="*/ 376237 h 500063"/>
                <a:gd name="connsiteX4" fmla="*/ 14289 w 125934"/>
                <a:gd name="connsiteY4" fmla="*/ 500063 h 500063"/>
                <a:gd name="connsiteX0" fmla="*/ 0 w 130648"/>
                <a:gd name="connsiteY0" fmla="*/ 0 h 500063"/>
                <a:gd name="connsiteX1" fmla="*/ 104776 w 130648"/>
                <a:gd name="connsiteY1" fmla="*/ 111918 h 500063"/>
                <a:gd name="connsiteX2" fmla="*/ 130625 w 130648"/>
                <a:gd name="connsiteY2" fmla="*/ 249584 h 500063"/>
                <a:gd name="connsiteX3" fmla="*/ 102395 w 130648"/>
                <a:gd name="connsiteY3" fmla="*/ 376237 h 500063"/>
                <a:gd name="connsiteX4" fmla="*/ 14289 w 130648"/>
                <a:gd name="connsiteY4" fmla="*/ 500063 h 500063"/>
                <a:gd name="connsiteX0" fmla="*/ 0 w 131210"/>
                <a:gd name="connsiteY0" fmla="*/ 0 h 500063"/>
                <a:gd name="connsiteX1" fmla="*/ 104776 w 131210"/>
                <a:gd name="connsiteY1" fmla="*/ 111918 h 500063"/>
                <a:gd name="connsiteX2" fmla="*/ 130625 w 131210"/>
                <a:gd name="connsiteY2" fmla="*/ 249584 h 500063"/>
                <a:gd name="connsiteX3" fmla="*/ 102395 w 131210"/>
                <a:gd name="connsiteY3" fmla="*/ 376237 h 500063"/>
                <a:gd name="connsiteX4" fmla="*/ 14289 w 131210"/>
                <a:gd name="connsiteY4" fmla="*/ 500063 h 500063"/>
                <a:gd name="connsiteX0" fmla="*/ 0 w 135814"/>
                <a:gd name="connsiteY0" fmla="*/ 0 h 500063"/>
                <a:gd name="connsiteX1" fmla="*/ 104776 w 135814"/>
                <a:gd name="connsiteY1" fmla="*/ 111918 h 500063"/>
                <a:gd name="connsiteX2" fmla="*/ 135387 w 135814"/>
                <a:gd name="connsiteY2" fmla="*/ 230534 h 500063"/>
                <a:gd name="connsiteX3" fmla="*/ 102395 w 135814"/>
                <a:gd name="connsiteY3" fmla="*/ 376237 h 500063"/>
                <a:gd name="connsiteX4" fmla="*/ 14289 w 135814"/>
                <a:gd name="connsiteY4" fmla="*/ 500063 h 500063"/>
                <a:gd name="connsiteX0" fmla="*/ 0 w 136071"/>
                <a:gd name="connsiteY0" fmla="*/ 0 h 500063"/>
                <a:gd name="connsiteX1" fmla="*/ 104776 w 136071"/>
                <a:gd name="connsiteY1" fmla="*/ 111918 h 500063"/>
                <a:gd name="connsiteX2" fmla="*/ 135387 w 136071"/>
                <a:gd name="connsiteY2" fmla="*/ 230534 h 500063"/>
                <a:gd name="connsiteX3" fmla="*/ 102395 w 136071"/>
                <a:gd name="connsiteY3" fmla="*/ 376237 h 500063"/>
                <a:gd name="connsiteX4" fmla="*/ 14289 w 136071"/>
                <a:gd name="connsiteY4" fmla="*/ 500063 h 500063"/>
                <a:gd name="connsiteX0" fmla="*/ 0 w 124715"/>
                <a:gd name="connsiteY0" fmla="*/ 0 h 500063"/>
                <a:gd name="connsiteX1" fmla="*/ 104776 w 124715"/>
                <a:gd name="connsiteY1" fmla="*/ 111918 h 500063"/>
                <a:gd name="connsiteX2" fmla="*/ 123481 w 124715"/>
                <a:gd name="connsiteY2" fmla="*/ 230534 h 500063"/>
                <a:gd name="connsiteX3" fmla="*/ 102395 w 124715"/>
                <a:gd name="connsiteY3" fmla="*/ 376237 h 500063"/>
                <a:gd name="connsiteX4" fmla="*/ 14289 w 124715"/>
                <a:gd name="connsiteY4" fmla="*/ 500063 h 500063"/>
                <a:gd name="connsiteX0" fmla="*/ 0 w 131461"/>
                <a:gd name="connsiteY0" fmla="*/ 0 h 500063"/>
                <a:gd name="connsiteX1" fmla="*/ 104776 w 131461"/>
                <a:gd name="connsiteY1" fmla="*/ 111918 h 500063"/>
                <a:gd name="connsiteX2" fmla="*/ 130625 w 131461"/>
                <a:gd name="connsiteY2" fmla="*/ 230534 h 500063"/>
                <a:gd name="connsiteX3" fmla="*/ 102395 w 131461"/>
                <a:gd name="connsiteY3" fmla="*/ 376237 h 500063"/>
                <a:gd name="connsiteX4" fmla="*/ 14289 w 13146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81"/>
                <a:gd name="connsiteY0" fmla="*/ 0 h 500063"/>
                <a:gd name="connsiteX1" fmla="*/ 95251 w 130781"/>
                <a:gd name="connsiteY1" fmla="*/ 109537 h 500063"/>
                <a:gd name="connsiteX2" fmla="*/ 130625 w 130781"/>
                <a:gd name="connsiteY2" fmla="*/ 230534 h 500063"/>
                <a:gd name="connsiteX3" fmla="*/ 102395 w 130781"/>
                <a:gd name="connsiteY3" fmla="*/ 376237 h 500063"/>
                <a:gd name="connsiteX4" fmla="*/ 14289 w 13078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44821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662"/>
                <a:gd name="connsiteY0" fmla="*/ 0 h 500063"/>
                <a:gd name="connsiteX1" fmla="*/ 95251 w 130662"/>
                <a:gd name="connsiteY1" fmla="*/ 109537 h 500063"/>
                <a:gd name="connsiteX2" fmla="*/ 130625 w 130662"/>
                <a:gd name="connsiteY2" fmla="*/ 244821 h 500063"/>
                <a:gd name="connsiteX3" fmla="*/ 100014 w 130662"/>
                <a:gd name="connsiteY3" fmla="*/ 383381 h 500063"/>
                <a:gd name="connsiteX4" fmla="*/ 14289 w 130662"/>
                <a:gd name="connsiteY4" fmla="*/ 500063 h 500063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91"/>
                <a:gd name="connsiteY0" fmla="*/ 0 h 509588"/>
                <a:gd name="connsiteX1" fmla="*/ 98674 w 134091"/>
                <a:gd name="connsiteY1" fmla="*/ 109537 h 509588"/>
                <a:gd name="connsiteX2" fmla="*/ 134048 w 134091"/>
                <a:gd name="connsiteY2" fmla="*/ 244821 h 509588"/>
                <a:gd name="connsiteX3" fmla="*/ 103437 w 134091"/>
                <a:gd name="connsiteY3" fmla="*/ 383381 h 509588"/>
                <a:gd name="connsiteX4" fmla="*/ 5434 w 134091"/>
                <a:gd name="connsiteY4" fmla="*/ 509588 h 509588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88"/>
                <a:gd name="connsiteY0" fmla="*/ 0 h 514333"/>
                <a:gd name="connsiteX1" fmla="*/ 105521 w 135788"/>
                <a:gd name="connsiteY1" fmla="*/ 107166 h 514333"/>
                <a:gd name="connsiteX2" fmla="*/ 135760 w 135788"/>
                <a:gd name="connsiteY2" fmla="*/ 249566 h 514333"/>
                <a:gd name="connsiteX3" fmla="*/ 108573 w 135788"/>
                <a:gd name="connsiteY3" fmla="*/ 395242 h 514333"/>
                <a:gd name="connsiteX4" fmla="*/ 7146 w 135788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96"/>
                <a:gd name="connsiteY0" fmla="*/ 0 h 514333"/>
                <a:gd name="connsiteX1" fmla="*/ 105521 w 135796"/>
                <a:gd name="connsiteY1" fmla="*/ 107166 h 514333"/>
                <a:gd name="connsiteX2" fmla="*/ 135760 w 135796"/>
                <a:gd name="connsiteY2" fmla="*/ 249566 h 514333"/>
                <a:gd name="connsiteX3" fmla="*/ 108573 w 135796"/>
                <a:gd name="connsiteY3" fmla="*/ 395242 h 514333"/>
                <a:gd name="connsiteX4" fmla="*/ 7146 w 135796"/>
                <a:gd name="connsiteY4" fmla="*/ 514333 h 51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796" h="514333">
                  <a:moveTo>
                    <a:pt x="0" y="0"/>
                  </a:moveTo>
                  <a:cubicBezTo>
                    <a:pt x="60891" y="27518"/>
                    <a:pt x="88029" y="67945"/>
                    <a:pt x="105521" y="107166"/>
                  </a:cubicBezTo>
                  <a:cubicBezTo>
                    <a:pt x="123013" y="146387"/>
                    <a:pt x="135251" y="201553"/>
                    <a:pt x="135760" y="249566"/>
                  </a:cubicBezTo>
                  <a:cubicBezTo>
                    <a:pt x="136269" y="297579"/>
                    <a:pt x="131720" y="341625"/>
                    <a:pt x="108573" y="395242"/>
                  </a:cubicBezTo>
                  <a:cubicBezTo>
                    <a:pt x="85426" y="448859"/>
                    <a:pt x="63004" y="473943"/>
                    <a:pt x="7146" y="51433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</p:grpSp>
      <p:grpSp>
        <p:nvGrpSpPr>
          <p:cNvPr id="41" name="Skupina 40"/>
          <p:cNvGrpSpPr/>
          <p:nvPr/>
        </p:nvGrpSpPr>
        <p:grpSpPr>
          <a:xfrm>
            <a:off x="5418244" y="2791006"/>
            <a:ext cx="1218164" cy="518866"/>
            <a:chOff x="5361600" y="3905491"/>
            <a:chExt cx="1218164" cy="518866"/>
          </a:xfrm>
        </p:grpSpPr>
        <p:sp>
          <p:nvSpPr>
            <p:cNvPr id="66" name="Ovál 65"/>
            <p:cNvSpPr/>
            <p:nvPr/>
          </p:nvSpPr>
          <p:spPr>
            <a:xfrm>
              <a:off x="6145424" y="4135314"/>
              <a:ext cx="68580" cy="76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68" name="Vývojový diagram: uložená data 3"/>
            <p:cNvSpPr/>
            <p:nvPr/>
          </p:nvSpPr>
          <p:spPr>
            <a:xfrm rot="10800000">
              <a:off x="5618536" y="3905491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69" name="Přímá spojnice 68"/>
            <p:cNvCxnSpPr/>
            <p:nvPr/>
          </p:nvCxnSpPr>
          <p:spPr>
            <a:xfrm flipH="1">
              <a:off x="5361600" y="4010452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0" name="Přímá spojnice 69"/>
            <p:cNvCxnSpPr/>
            <p:nvPr/>
          </p:nvCxnSpPr>
          <p:spPr>
            <a:xfrm flipH="1">
              <a:off x="5361600" y="4322872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1" name="Přímá spojnice 70"/>
            <p:cNvCxnSpPr/>
            <p:nvPr/>
          </p:nvCxnSpPr>
          <p:spPr>
            <a:xfrm flipH="1">
              <a:off x="6206384" y="4164924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72" name="Skupina 71"/>
          <p:cNvGrpSpPr/>
          <p:nvPr/>
        </p:nvGrpSpPr>
        <p:grpSpPr>
          <a:xfrm>
            <a:off x="8846005" y="2761396"/>
            <a:ext cx="1221043" cy="518866"/>
            <a:chOff x="10549890" y="451844"/>
            <a:chExt cx="1221043" cy="518866"/>
          </a:xfrm>
        </p:grpSpPr>
        <p:sp>
          <p:nvSpPr>
            <p:cNvPr id="73" name="Vývojový diagram: uložená data 3"/>
            <p:cNvSpPr/>
            <p:nvPr/>
          </p:nvSpPr>
          <p:spPr>
            <a:xfrm rot="10800000">
              <a:off x="10805368" y="451844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74" name="Přímá spojnice 73"/>
            <p:cNvCxnSpPr/>
            <p:nvPr/>
          </p:nvCxnSpPr>
          <p:spPr>
            <a:xfrm flipH="1">
              <a:off x="10551990" y="544093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5" name="Přímá spojnice 74"/>
            <p:cNvCxnSpPr/>
            <p:nvPr/>
          </p:nvCxnSpPr>
          <p:spPr>
            <a:xfrm flipH="1">
              <a:off x="10549890" y="882976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6" name="Přímá spojnice 75"/>
            <p:cNvCxnSpPr/>
            <p:nvPr/>
          </p:nvCxnSpPr>
          <p:spPr>
            <a:xfrm flipH="1">
              <a:off x="11397553" y="711277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7" name="Volný tvar 76"/>
            <p:cNvSpPr/>
            <p:nvPr/>
          </p:nvSpPr>
          <p:spPr>
            <a:xfrm>
              <a:off x="10744128" y="454438"/>
              <a:ext cx="188915" cy="516272"/>
            </a:xfrm>
            <a:custGeom>
              <a:avLst/>
              <a:gdLst>
                <a:gd name="connsiteX0" fmla="*/ 48374 w 48374"/>
                <a:gd name="connsiteY0" fmla="*/ 0 h 514350"/>
                <a:gd name="connsiteX1" fmla="*/ 17418 w 48374"/>
                <a:gd name="connsiteY1" fmla="*/ 140494 h 514350"/>
                <a:gd name="connsiteX2" fmla="*/ 749 w 48374"/>
                <a:gd name="connsiteY2" fmla="*/ 314325 h 514350"/>
                <a:gd name="connsiteX3" fmla="*/ 41230 w 48374"/>
                <a:gd name="connsiteY3" fmla="*/ 514350 h 514350"/>
                <a:gd name="connsiteX0" fmla="*/ 30979 w 36066"/>
                <a:gd name="connsiteY0" fmla="*/ 0 h 514350"/>
                <a:gd name="connsiteX1" fmla="*/ 23 w 36066"/>
                <a:gd name="connsiteY1" fmla="*/ 140494 h 514350"/>
                <a:gd name="connsiteX2" fmla="*/ 35742 w 36066"/>
                <a:gd name="connsiteY2" fmla="*/ 319087 h 514350"/>
                <a:gd name="connsiteX3" fmla="*/ 23835 w 36066"/>
                <a:gd name="connsiteY3" fmla="*/ 514350 h 514350"/>
                <a:gd name="connsiteX0" fmla="*/ 14030 w 49767"/>
                <a:gd name="connsiteY0" fmla="*/ 0 h 514350"/>
                <a:gd name="connsiteX1" fmla="*/ 49749 w 49767"/>
                <a:gd name="connsiteY1" fmla="*/ 145256 h 514350"/>
                <a:gd name="connsiteX2" fmla="*/ 18793 w 49767"/>
                <a:gd name="connsiteY2" fmla="*/ 319087 h 514350"/>
                <a:gd name="connsiteX3" fmla="*/ 6886 w 49767"/>
                <a:gd name="connsiteY3" fmla="*/ 514350 h 514350"/>
                <a:gd name="connsiteX0" fmla="*/ 1079 w 83411"/>
                <a:gd name="connsiteY0" fmla="*/ 0 h 519112"/>
                <a:gd name="connsiteX1" fmla="*/ 82042 w 83411"/>
                <a:gd name="connsiteY1" fmla="*/ 150018 h 519112"/>
                <a:gd name="connsiteX2" fmla="*/ 51086 w 83411"/>
                <a:gd name="connsiteY2" fmla="*/ 323849 h 519112"/>
                <a:gd name="connsiteX3" fmla="*/ 39179 w 83411"/>
                <a:gd name="connsiteY3" fmla="*/ 519112 h 519112"/>
                <a:gd name="connsiteX0" fmla="*/ 5963 w 88568"/>
                <a:gd name="connsiteY0" fmla="*/ 0 h 511969"/>
                <a:gd name="connsiteX1" fmla="*/ 86926 w 88568"/>
                <a:gd name="connsiteY1" fmla="*/ 150018 h 511969"/>
                <a:gd name="connsiteX2" fmla="*/ 55970 w 88568"/>
                <a:gd name="connsiteY2" fmla="*/ 323849 h 511969"/>
                <a:gd name="connsiteX3" fmla="*/ 3582 w 88568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0 w 127906"/>
                <a:gd name="connsiteY0" fmla="*/ 0 h 511969"/>
                <a:gd name="connsiteX1" fmla="*/ 123825 w 127906"/>
                <a:gd name="connsiteY1" fmla="*/ 150018 h 511969"/>
                <a:gd name="connsiteX2" fmla="*/ 92869 w 127906"/>
                <a:gd name="connsiteY2" fmla="*/ 323849 h 511969"/>
                <a:gd name="connsiteX3" fmla="*/ 40481 w 127906"/>
                <a:gd name="connsiteY3" fmla="*/ 511969 h 511969"/>
                <a:gd name="connsiteX0" fmla="*/ 0 w 100630"/>
                <a:gd name="connsiteY0" fmla="*/ 0 h 511969"/>
                <a:gd name="connsiteX1" fmla="*/ 90488 w 100630"/>
                <a:gd name="connsiteY1" fmla="*/ 119062 h 511969"/>
                <a:gd name="connsiteX2" fmla="*/ 92869 w 100630"/>
                <a:gd name="connsiteY2" fmla="*/ 323849 h 511969"/>
                <a:gd name="connsiteX3" fmla="*/ 40481 w 100630"/>
                <a:gd name="connsiteY3" fmla="*/ 511969 h 511969"/>
                <a:gd name="connsiteX0" fmla="*/ 0 w 108672"/>
                <a:gd name="connsiteY0" fmla="*/ 0 h 511969"/>
                <a:gd name="connsiteX1" fmla="*/ 90488 w 108672"/>
                <a:gd name="connsiteY1" fmla="*/ 119062 h 511969"/>
                <a:gd name="connsiteX2" fmla="*/ 104775 w 108672"/>
                <a:gd name="connsiteY2" fmla="*/ 385762 h 511969"/>
                <a:gd name="connsiteX3" fmla="*/ 40481 w 108672"/>
                <a:gd name="connsiteY3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1077"/>
                <a:gd name="connsiteY0" fmla="*/ 0 h 511969"/>
                <a:gd name="connsiteX1" fmla="*/ 90488 w 111077"/>
                <a:gd name="connsiteY1" fmla="*/ 119062 h 511969"/>
                <a:gd name="connsiteX2" fmla="*/ 109192 w 111077"/>
                <a:gd name="connsiteY2" fmla="*/ 254347 h 511969"/>
                <a:gd name="connsiteX3" fmla="*/ 104775 w 111077"/>
                <a:gd name="connsiteY3" fmla="*/ 385762 h 511969"/>
                <a:gd name="connsiteX4" fmla="*/ 40481 w 111077"/>
                <a:gd name="connsiteY4" fmla="*/ 511969 h 511969"/>
                <a:gd name="connsiteX0" fmla="*/ 0 w 110747"/>
                <a:gd name="connsiteY0" fmla="*/ 0 h 511969"/>
                <a:gd name="connsiteX1" fmla="*/ 95250 w 110747"/>
                <a:gd name="connsiteY1" fmla="*/ 119062 h 511969"/>
                <a:gd name="connsiteX2" fmla="*/ 109192 w 110747"/>
                <a:gd name="connsiteY2" fmla="*/ 254347 h 511969"/>
                <a:gd name="connsiteX3" fmla="*/ 104775 w 110747"/>
                <a:gd name="connsiteY3" fmla="*/ 385762 h 511969"/>
                <a:gd name="connsiteX4" fmla="*/ 40481 w 110747"/>
                <a:gd name="connsiteY4" fmla="*/ 511969 h 511969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200078"/>
                <a:gd name="connsiteY0" fmla="*/ 0 h 509588"/>
                <a:gd name="connsiteX1" fmla="*/ 130969 w 200078"/>
                <a:gd name="connsiteY1" fmla="*/ 121443 h 509588"/>
                <a:gd name="connsiteX2" fmla="*/ 194918 w 200078"/>
                <a:gd name="connsiteY2" fmla="*/ 251966 h 509588"/>
                <a:gd name="connsiteX3" fmla="*/ 190501 w 200078"/>
                <a:gd name="connsiteY3" fmla="*/ 383381 h 509588"/>
                <a:gd name="connsiteX4" fmla="*/ 126207 w 200078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66489"/>
                <a:gd name="connsiteY0" fmla="*/ 0 h 509588"/>
                <a:gd name="connsiteX1" fmla="*/ 130969 w 166489"/>
                <a:gd name="connsiteY1" fmla="*/ 121443 h 509588"/>
                <a:gd name="connsiteX2" fmla="*/ 166343 w 166489"/>
                <a:gd name="connsiteY2" fmla="*/ 251966 h 509588"/>
                <a:gd name="connsiteX3" fmla="*/ 142876 w 166489"/>
                <a:gd name="connsiteY3" fmla="*/ 378619 h 509588"/>
                <a:gd name="connsiteX4" fmla="*/ 126207 w 166489"/>
                <a:gd name="connsiteY4" fmla="*/ 509588 h 509588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73"/>
                <a:gd name="connsiteY0" fmla="*/ 0 h 502445"/>
                <a:gd name="connsiteX1" fmla="*/ 130969 w 166673"/>
                <a:gd name="connsiteY1" fmla="*/ 121443 h 502445"/>
                <a:gd name="connsiteX2" fmla="*/ 166343 w 166673"/>
                <a:gd name="connsiteY2" fmla="*/ 251966 h 502445"/>
                <a:gd name="connsiteX3" fmla="*/ 142876 w 166673"/>
                <a:gd name="connsiteY3" fmla="*/ 378619 h 502445"/>
                <a:gd name="connsiteX4" fmla="*/ 54770 w 166673"/>
                <a:gd name="connsiteY4" fmla="*/ 502445 h 502445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5934"/>
                <a:gd name="connsiteY0" fmla="*/ 0 h 500063"/>
                <a:gd name="connsiteX1" fmla="*/ 104776 w 125934"/>
                <a:gd name="connsiteY1" fmla="*/ 111918 h 500063"/>
                <a:gd name="connsiteX2" fmla="*/ 125862 w 125934"/>
                <a:gd name="connsiteY2" fmla="*/ 249584 h 500063"/>
                <a:gd name="connsiteX3" fmla="*/ 102395 w 125934"/>
                <a:gd name="connsiteY3" fmla="*/ 376237 h 500063"/>
                <a:gd name="connsiteX4" fmla="*/ 14289 w 125934"/>
                <a:gd name="connsiteY4" fmla="*/ 500063 h 500063"/>
                <a:gd name="connsiteX0" fmla="*/ 0 w 130648"/>
                <a:gd name="connsiteY0" fmla="*/ 0 h 500063"/>
                <a:gd name="connsiteX1" fmla="*/ 104776 w 130648"/>
                <a:gd name="connsiteY1" fmla="*/ 111918 h 500063"/>
                <a:gd name="connsiteX2" fmla="*/ 130625 w 130648"/>
                <a:gd name="connsiteY2" fmla="*/ 249584 h 500063"/>
                <a:gd name="connsiteX3" fmla="*/ 102395 w 130648"/>
                <a:gd name="connsiteY3" fmla="*/ 376237 h 500063"/>
                <a:gd name="connsiteX4" fmla="*/ 14289 w 130648"/>
                <a:gd name="connsiteY4" fmla="*/ 500063 h 500063"/>
                <a:gd name="connsiteX0" fmla="*/ 0 w 131210"/>
                <a:gd name="connsiteY0" fmla="*/ 0 h 500063"/>
                <a:gd name="connsiteX1" fmla="*/ 104776 w 131210"/>
                <a:gd name="connsiteY1" fmla="*/ 111918 h 500063"/>
                <a:gd name="connsiteX2" fmla="*/ 130625 w 131210"/>
                <a:gd name="connsiteY2" fmla="*/ 249584 h 500063"/>
                <a:gd name="connsiteX3" fmla="*/ 102395 w 131210"/>
                <a:gd name="connsiteY3" fmla="*/ 376237 h 500063"/>
                <a:gd name="connsiteX4" fmla="*/ 14289 w 131210"/>
                <a:gd name="connsiteY4" fmla="*/ 500063 h 500063"/>
                <a:gd name="connsiteX0" fmla="*/ 0 w 135814"/>
                <a:gd name="connsiteY0" fmla="*/ 0 h 500063"/>
                <a:gd name="connsiteX1" fmla="*/ 104776 w 135814"/>
                <a:gd name="connsiteY1" fmla="*/ 111918 h 500063"/>
                <a:gd name="connsiteX2" fmla="*/ 135387 w 135814"/>
                <a:gd name="connsiteY2" fmla="*/ 230534 h 500063"/>
                <a:gd name="connsiteX3" fmla="*/ 102395 w 135814"/>
                <a:gd name="connsiteY3" fmla="*/ 376237 h 500063"/>
                <a:gd name="connsiteX4" fmla="*/ 14289 w 135814"/>
                <a:gd name="connsiteY4" fmla="*/ 500063 h 500063"/>
                <a:gd name="connsiteX0" fmla="*/ 0 w 136071"/>
                <a:gd name="connsiteY0" fmla="*/ 0 h 500063"/>
                <a:gd name="connsiteX1" fmla="*/ 104776 w 136071"/>
                <a:gd name="connsiteY1" fmla="*/ 111918 h 500063"/>
                <a:gd name="connsiteX2" fmla="*/ 135387 w 136071"/>
                <a:gd name="connsiteY2" fmla="*/ 230534 h 500063"/>
                <a:gd name="connsiteX3" fmla="*/ 102395 w 136071"/>
                <a:gd name="connsiteY3" fmla="*/ 376237 h 500063"/>
                <a:gd name="connsiteX4" fmla="*/ 14289 w 136071"/>
                <a:gd name="connsiteY4" fmla="*/ 500063 h 500063"/>
                <a:gd name="connsiteX0" fmla="*/ 0 w 124715"/>
                <a:gd name="connsiteY0" fmla="*/ 0 h 500063"/>
                <a:gd name="connsiteX1" fmla="*/ 104776 w 124715"/>
                <a:gd name="connsiteY1" fmla="*/ 111918 h 500063"/>
                <a:gd name="connsiteX2" fmla="*/ 123481 w 124715"/>
                <a:gd name="connsiteY2" fmla="*/ 230534 h 500063"/>
                <a:gd name="connsiteX3" fmla="*/ 102395 w 124715"/>
                <a:gd name="connsiteY3" fmla="*/ 376237 h 500063"/>
                <a:gd name="connsiteX4" fmla="*/ 14289 w 124715"/>
                <a:gd name="connsiteY4" fmla="*/ 500063 h 500063"/>
                <a:gd name="connsiteX0" fmla="*/ 0 w 131461"/>
                <a:gd name="connsiteY0" fmla="*/ 0 h 500063"/>
                <a:gd name="connsiteX1" fmla="*/ 104776 w 131461"/>
                <a:gd name="connsiteY1" fmla="*/ 111918 h 500063"/>
                <a:gd name="connsiteX2" fmla="*/ 130625 w 131461"/>
                <a:gd name="connsiteY2" fmla="*/ 230534 h 500063"/>
                <a:gd name="connsiteX3" fmla="*/ 102395 w 131461"/>
                <a:gd name="connsiteY3" fmla="*/ 376237 h 500063"/>
                <a:gd name="connsiteX4" fmla="*/ 14289 w 13146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81"/>
                <a:gd name="connsiteY0" fmla="*/ 0 h 500063"/>
                <a:gd name="connsiteX1" fmla="*/ 95251 w 130781"/>
                <a:gd name="connsiteY1" fmla="*/ 109537 h 500063"/>
                <a:gd name="connsiteX2" fmla="*/ 130625 w 130781"/>
                <a:gd name="connsiteY2" fmla="*/ 230534 h 500063"/>
                <a:gd name="connsiteX3" fmla="*/ 102395 w 130781"/>
                <a:gd name="connsiteY3" fmla="*/ 376237 h 500063"/>
                <a:gd name="connsiteX4" fmla="*/ 14289 w 13078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44821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662"/>
                <a:gd name="connsiteY0" fmla="*/ 0 h 500063"/>
                <a:gd name="connsiteX1" fmla="*/ 95251 w 130662"/>
                <a:gd name="connsiteY1" fmla="*/ 109537 h 500063"/>
                <a:gd name="connsiteX2" fmla="*/ 130625 w 130662"/>
                <a:gd name="connsiteY2" fmla="*/ 244821 h 500063"/>
                <a:gd name="connsiteX3" fmla="*/ 100014 w 130662"/>
                <a:gd name="connsiteY3" fmla="*/ 383381 h 500063"/>
                <a:gd name="connsiteX4" fmla="*/ 14289 w 130662"/>
                <a:gd name="connsiteY4" fmla="*/ 500063 h 500063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91"/>
                <a:gd name="connsiteY0" fmla="*/ 0 h 509588"/>
                <a:gd name="connsiteX1" fmla="*/ 98674 w 134091"/>
                <a:gd name="connsiteY1" fmla="*/ 109537 h 509588"/>
                <a:gd name="connsiteX2" fmla="*/ 134048 w 134091"/>
                <a:gd name="connsiteY2" fmla="*/ 244821 h 509588"/>
                <a:gd name="connsiteX3" fmla="*/ 103437 w 134091"/>
                <a:gd name="connsiteY3" fmla="*/ 383381 h 509588"/>
                <a:gd name="connsiteX4" fmla="*/ 5434 w 134091"/>
                <a:gd name="connsiteY4" fmla="*/ 509588 h 509588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88"/>
                <a:gd name="connsiteY0" fmla="*/ 0 h 514333"/>
                <a:gd name="connsiteX1" fmla="*/ 105521 w 135788"/>
                <a:gd name="connsiteY1" fmla="*/ 107166 h 514333"/>
                <a:gd name="connsiteX2" fmla="*/ 135760 w 135788"/>
                <a:gd name="connsiteY2" fmla="*/ 249566 h 514333"/>
                <a:gd name="connsiteX3" fmla="*/ 108573 w 135788"/>
                <a:gd name="connsiteY3" fmla="*/ 395242 h 514333"/>
                <a:gd name="connsiteX4" fmla="*/ 7146 w 135788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96"/>
                <a:gd name="connsiteY0" fmla="*/ 0 h 514333"/>
                <a:gd name="connsiteX1" fmla="*/ 105521 w 135796"/>
                <a:gd name="connsiteY1" fmla="*/ 107166 h 514333"/>
                <a:gd name="connsiteX2" fmla="*/ 135760 w 135796"/>
                <a:gd name="connsiteY2" fmla="*/ 249566 h 514333"/>
                <a:gd name="connsiteX3" fmla="*/ 108573 w 135796"/>
                <a:gd name="connsiteY3" fmla="*/ 395242 h 514333"/>
                <a:gd name="connsiteX4" fmla="*/ 7146 w 135796"/>
                <a:gd name="connsiteY4" fmla="*/ 514333 h 51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796" h="514333">
                  <a:moveTo>
                    <a:pt x="0" y="0"/>
                  </a:moveTo>
                  <a:cubicBezTo>
                    <a:pt x="60891" y="27518"/>
                    <a:pt x="88029" y="67945"/>
                    <a:pt x="105521" y="107166"/>
                  </a:cubicBezTo>
                  <a:cubicBezTo>
                    <a:pt x="123013" y="146387"/>
                    <a:pt x="135251" y="201553"/>
                    <a:pt x="135760" y="249566"/>
                  </a:cubicBezTo>
                  <a:cubicBezTo>
                    <a:pt x="136269" y="297579"/>
                    <a:pt x="131720" y="341625"/>
                    <a:pt x="108573" y="395242"/>
                  </a:cubicBezTo>
                  <a:cubicBezTo>
                    <a:pt x="85426" y="448859"/>
                    <a:pt x="63004" y="473943"/>
                    <a:pt x="7146" y="51433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78" name="Ovál 77"/>
            <p:cNvSpPr/>
            <p:nvPr/>
          </p:nvSpPr>
          <p:spPr>
            <a:xfrm>
              <a:off x="11328973" y="680797"/>
              <a:ext cx="68580" cy="76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ovéPole 41"/>
              <p:cNvSpPr txBox="1"/>
              <p:nvPr/>
            </p:nvSpPr>
            <p:spPr>
              <a:xfrm>
                <a:off x="3119787" y="1306172"/>
                <a:ext cx="5675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787" y="1306172"/>
                <a:ext cx="567528" cy="276999"/>
              </a:xfrm>
              <a:prstGeom prst="rect">
                <a:avLst/>
              </a:prstGeom>
              <a:blipFill>
                <a:blip r:embed="rId2"/>
                <a:stretch>
                  <a:fillRect l="-9677" r="-860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ovéPole 79"/>
              <p:cNvSpPr txBox="1"/>
              <p:nvPr/>
            </p:nvSpPr>
            <p:spPr>
              <a:xfrm>
                <a:off x="1492578" y="1142328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0" name="TextovéPol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578" y="1142328"/>
                <a:ext cx="207621" cy="276999"/>
              </a:xfrm>
              <a:prstGeom prst="rect">
                <a:avLst/>
              </a:prstGeom>
              <a:blipFill>
                <a:blip r:embed="rId3"/>
                <a:stretch>
                  <a:fillRect l="-29412" r="-23529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ovéPole 80"/>
              <p:cNvSpPr txBox="1"/>
              <p:nvPr/>
            </p:nvSpPr>
            <p:spPr>
              <a:xfrm>
                <a:off x="1492578" y="1462368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1" name="TextovéPole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578" y="1462368"/>
                <a:ext cx="198003" cy="276999"/>
              </a:xfrm>
              <a:prstGeom prst="rect">
                <a:avLst/>
              </a:prstGeom>
              <a:blipFill>
                <a:blip r:embed="rId4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ovéPole 81"/>
              <p:cNvSpPr txBox="1"/>
              <p:nvPr/>
            </p:nvSpPr>
            <p:spPr>
              <a:xfrm>
                <a:off x="1400138" y="2773440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2" name="TextovéPole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138" y="2773440"/>
                <a:ext cx="207621" cy="276999"/>
              </a:xfrm>
              <a:prstGeom prst="rect">
                <a:avLst/>
              </a:prstGeom>
              <a:blipFill>
                <a:blip r:embed="rId5"/>
                <a:stretch>
                  <a:fillRect l="-29412" r="-2352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ovéPole 82"/>
              <p:cNvSpPr txBox="1"/>
              <p:nvPr/>
            </p:nvSpPr>
            <p:spPr>
              <a:xfrm>
                <a:off x="1400138" y="309348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3" name="TextovéPole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138" y="3093480"/>
                <a:ext cx="198003" cy="276999"/>
              </a:xfrm>
              <a:prstGeom prst="rect">
                <a:avLst/>
              </a:prstGeom>
              <a:blipFill>
                <a:blip r:embed="rId6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ovéPole 83"/>
              <p:cNvSpPr txBox="1"/>
              <p:nvPr/>
            </p:nvSpPr>
            <p:spPr>
              <a:xfrm>
                <a:off x="5309978" y="1127562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4" name="TextovéPole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978" y="1127562"/>
                <a:ext cx="207621" cy="276999"/>
              </a:xfrm>
              <a:prstGeom prst="rect">
                <a:avLst/>
              </a:prstGeom>
              <a:blipFill>
                <a:blip r:embed="rId7"/>
                <a:stretch>
                  <a:fillRect l="-26471" r="-26471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ovéPole 84"/>
              <p:cNvSpPr txBox="1"/>
              <p:nvPr/>
            </p:nvSpPr>
            <p:spPr>
              <a:xfrm>
                <a:off x="5309978" y="1447602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5" name="TextovéPole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978" y="1447602"/>
                <a:ext cx="198003" cy="276999"/>
              </a:xfrm>
              <a:prstGeom prst="rect">
                <a:avLst/>
              </a:prstGeom>
              <a:blipFill>
                <a:blip r:embed="rId8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ovéPole 87"/>
              <p:cNvSpPr txBox="1"/>
              <p:nvPr/>
            </p:nvSpPr>
            <p:spPr>
              <a:xfrm>
                <a:off x="5229721" y="2759995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8" name="TextovéPole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721" y="2759995"/>
                <a:ext cx="207621" cy="276999"/>
              </a:xfrm>
              <a:prstGeom prst="rect">
                <a:avLst/>
              </a:prstGeom>
              <a:blipFill>
                <a:blip r:embed="rId9"/>
                <a:stretch>
                  <a:fillRect l="-29412" r="-2352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ovéPole 88"/>
              <p:cNvSpPr txBox="1"/>
              <p:nvPr/>
            </p:nvSpPr>
            <p:spPr>
              <a:xfrm>
                <a:off x="5229721" y="3080035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9" name="TextovéPole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721" y="3080035"/>
                <a:ext cx="198003" cy="276999"/>
              </a:xfrm>
              <a:prstGeom prst="rect">
                <a:avLst/>
              </a:prstGeom>
              <a:blipFill>
                <a:blip r:embed="rId10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ovéPole 89"/>
              <p:cNvSpPr txBox="1"/>
              <p:nvPr/>
            </p:nvSpPr>
            <p:spPr>
              <a:xfrm>
                <a:off x="8640156" y="1127217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0" name="TextovéPole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156" y="1127217"/>
                <a:ext cx="207621" cy="276999"/>
              </a:xfrm>
              <a:prstGeom prst="rect">
                <a:avLst/>
              </a:prstGeom>
              <a:blipFill>
                <a:blip r:embed="rId11"/>
                <a:stretch>
                  <a:fillRect l="-26471" r="-26471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ovéPole 90"/>
              <p:cNvSpPr txBox="1"/>
              <p:nvPr/>
            </p:nvSpPr>
            <p:spPr>
              <a:xfrm>
                <a:off x="8640156" y="1447257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1" name="TextovéPole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156" y="1447257"/>
                <a:ext cx="198003" cy="276999"/>
              </a:xfrm>
              <a:prstGeom prst="rect">
                <a:avLst/>
              </a:prstGeom>
              <a:blipFill>
                <a:blip r:embed="rId12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ovéPole 91"/>
              <p:cNvSpPr txBox="1"/>
              <p:nvPr/>
            </p:nvSpPr>
            <p:spPr>
              <a:xfrm>
                <a:off x="8666863" y="2736210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6863" y="2736210"/>
                <a:ext cx="207621" cy="276999"/>
              </a:xfrm>
              <a:prstGeom prst="rect">
                <a:avLst/>
              </a:prstGeom>
              <a:blipFill>
                <a:blip r:embed="rId13"/>
                <a:stretch>
                  <a:fillRect l="-29412" r="-2352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ovéPole 92"/>
              <p:cNvSpPr txBox="1"/>
              <p:nvPr/>
            </p:nvSpPr>
            <p:spPr>
              <a:xfrm>
                <a:off x="8666863" y="305625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3" name="TextovéPole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6863" y="3056250"/>
                <a:ext cx="198003" cy="276999"/>
              </a:xfrm>
              <a:prstGeom prst="rect">
                <a:avLst/>
              </a:prstGeom>
              <a:blipFill>
                <a:blip r:embed="rId14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ovéPole 93"/>
              <p:cNvSpPr txBox="1"/>
              <p:nvPr/>
            </p:nvSpPr>
            <p:spPr>
              <a:xfrm>
                <a:off x="3116157" y="2919559"/>
                <a:ext cx="6147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157" y="2919559"/>
                <a:ext cx="614784" cy="276999"/>
              </a:xfrm>
              <a:prstGeom prst="rect">
                <a:avLst/>
              </a:prstGeom>
              <a:blipFill>
                <a:blip r:embed="rId15"/>
                <a:stretch>
                  <a:fillRect l="-7921" r="-990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ovéPole 94"/>
              <p:cNvSpPr txBox="1"/>
              <p:nvPr/>
            </p:nvSpPr>
            <p:spPr>
              <a:xfrm>
                <a:off x="6853357" y="1296799"/>
                <a:ext cx="6284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5" name="TextovéPole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357" y="1296799"/>
                <a:ext cx="628442" cy="276999"/>
              </a:xfrm>
              <a:prstGeom prst="rect">
                <a:avLst/>
              </a:prstGeom>
              <a:blipFill>
                <a:blip r:embed="rId16"/>
                <a:stretch>
                  <a:fillRect l="-7767" r="-873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TextovéPole 95"/>
              <p:cNvSpPr txBox="1"/>
              <p:nvPr/>
            </p:nvSpPr>
            <p:spPr>
              <a:xfrm>
                <a:off x="6851585" y="2909687"/>
                <a:ext cx="6756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6" name="TextovéPole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585" y="2909687"/>
                <a:ext cx="675698" cy="276999"/>
              </a:xfrm>
              <a:prstGeom prst="rect">
                <a:avLst/>
              </a:prstGeom>
              <a:blipFill>
                <a:blip r:embed="rId17"/>
                <a:stretch>
                  <a:fillRect l="-8108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ovéPole 96"/>
              <p:cNvSpPr txBox="1"/>
              <p:nvPr/>
            </p:nvSpPr>
            <p:spPr>
              <a:xfrm>
                <a:off x="10200916" y="1274069"/>
                <a:ext cx="9282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7" name="TextovéPole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0916" y="1274069"/>
                <a:ext cx="928267" cy="276999"/>
              </a:xfrm>
              <a:prstGeom prst="rect">
                <a:avLst/>
              </a:prstGeom>
              <a:blipFill>
                <a:blip r:embed="rId18"/>
                <a:stretch>
                  <a:fillRect l="-5229" t="-4444" r="-32680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ovéPole 97"/>
              <p:cNvSpPr txBox="1"/>
              <p:nvPr/>
            </p:nvSpPr>
            <p:spPr>
              <a:xfrm>
                <a:off x="10302288" y="2872457"/>
                <a:ext cx="928267" cy="312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acc>
                            <m:accPr>
                              <m:chr m:val="̅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acc>
                            <m:accPr>
                              <m:chr m:val="̅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8" name="TextovéPole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2288" y="2872457"/>
                <a:ext cx="928267" cy="312521"/>
              </a:xfrm>
              <a:prstGeom prst="rect">
                <a:avLst/>
              </a:prstGeom>
              <a:blipFill>
                <a:blip r:embed="rId19"/>
                <a:stretch>
                  <a:fillRect l="-5263" r="-33553"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" name="Rukopis 5"/>
              <p14:cNvContentPartPr/>
              <p14:nvPr/>
            </p14:nvContentPartPr>
            <p14:xfrm>
              <a:off x="6974312" y="1567363"/>
              <a:ext cx="27360" cy="19080"/>
            </p14:xfrm>
          </p:contentPart>
        </mc:Choice>
        <mc:Fallback>
          <p:pic>
            <p:nvPicPr>
              <p:cNvPr id="6" name="Rukopis 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962432" y="1555483"/>
                <a:ext cx="5112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ovéPole 149"/>
              <p:cNvSpPr txBox="1"/>
              <p:nvPr/>
            </p:nvSpPr>
            <p:spPr>
              <a:xfrm>
                <a:off x="1967997" y="4022301"/>
                <a:ext cx="5117683" cy="334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acc>
                          <m:accPr>
                            <m:chr m:val="̅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acc>
                          <m:accPr>
                            <m:chr m:val="̅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acc>
                              <m:accPr>
                                <m:chr m:val="̅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</m:acc>
                          </m:e>
                        </m:acc>
                      </m:e>
                    </m:d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  <m:acc>
                              <m:accPr>
                                <m:chr m:val="̅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acc>
                          </m:e>
                        </m:acc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acc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acc>
                      <m:accPr>
                        <m:chr m:val="̅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𝑌𝑋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50" name="TextovéPole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997" y="4022301"/>
                <a:ext cx="5117683" cy="334772"/>
              </a:xfrm>
              <a:prstGeom prst="rect">
                <a:avLst/>
              </a:prstGeom>
              <a:blipFill>
                <a:blip r:embed="rId22"/>
                <a:stretch>
                  <a:fillRect l="-1669" t="-10909" r="-596" b="-363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1" name="Tabulka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04794"/>
              </p:ext>
            </p:extLst>
          </p:nvPr>
        </p:nvGraphicFramePr>
        <p:xfrm>
          <a:off x="1859853" y="5350572"/>
          <a:ext cx="817504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8752">
                  <a:extLst>
                    <a:ext uri="{9D8B030D-6E8A-4147-A177-3AD203B41FA5}">
                      <a16:colId xmlns:a16="http://schemas.microsoft.com/office/drawing/2014/main" val="1986502556"/>
                    </a:ext>
                  </a:extLst>
                </a:gridCol>
                <a:gridCol w="408752">
                  <a:extLst>
                    <a:ext uri="{9D8B030D-6E8A-4147-A177-3AD203B41FA5}">
                      <a16:colId xmlns:a16="http://schemas.microsoft.com/office/drawing/2014/main" val="813812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597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18228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52" name="TextovéPole 151"/>
              <p:cNvSpPr txBox="1"/>
              <p:nvPr/>
            </p:nvSpPr>
            <p:spPr>
              <a:xfrm>
                <a:off x="2365076" y="5006083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2" name="TextovéPole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76" y="5006083"/>
                <a:ext cx="207621" cy="276999"/>
              </a:xfrm>
              <a:prstGeom prst="rect">
                <a:avLst/>
              </a:prstGeom>
              <a:blipFill>
                <a:blip r:embed="rId23"/>
                <a:stretch>
                  <a:fillRect l="-29412" r="-23529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3" name="TextovéPole 152"/>
              <p:cNvSpPr txBox="1"/>
              <p:nvPr/>
            </p:nvSpPr>
            <p:spPr>
              <a:xfrm>
                <a:off x="1615985" y="5758109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3" name="TextovéPole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985" y="5758109"/>
                <a:ext cx="198003" cy="276999"/>
              </a:xfrm>
              <a:prstGeom prst="rect">
                <a:avLst/>
              </a:prstGeom>
              <a:blipFill>
                <a:blip r:embed="rId24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5" name="Přímá spojnice se šipkou 154"/>
          <p:cNvCxnSpPr/>
          <p:nvPr/>
        </p:nvCxnSpPr>
        <p:spPr>
          <a:xfrm flipV="1">
            <a:off x="3116157" y="5758109"/>
            <a:ext cx="108360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3269182" y="5350572"/>
            <a:ext cx="850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negace</a:t>
            </a:r>
            <a:endParaRPr lang="cs-CZ" dirty="0"/>
          </a:p>
        </p:txBody>
      </p:sp>
      <p:graphicFrame>
        <p:nvGraphicFramePr>
          <p:cNvPr id="159" name="Tabulka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452788"/>
              </p:ext>
            </p:extLst>
          </p:nvPr>
        </p:nvGraphicFramePr>
        <p:xfrm>
          <a:off x="4756802" y="5434697"/>
          <a:ext cx="817504" cy="7345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8752">
                  <a:extLst>
                    <a:ext uri="{9D8B030D-6E8A-4147-A177-3AD203B41FA5}">
                      <a16:colId xmlns:a16="http://schemas.microsoft.com/office/drawing/2014/main" val="1986502556"/>
                    </a:ext>
                  </a:extLst>
                </a:gridCol>
                <a:gridCol w="408752">
                  <a:extLst>
                    <a:ext uri="{9D8B030D-6E8A-4147-A177-3AD203B41FA5}">
                      <a16:colId xmlns:a16="http://schemas.microsoft.com/office/drawing/2014/main" val="813812949"/>
                    </a:ext>
                  </a:extLst>
                </a:gridCol>
              </a:tblGrid>
              <a:tr h="367299">
                <a:tc>
                  <a:txBody>
                    <a:bodyPr/>
                    <a:lstStyle/>
                    <a:p>
                      <a:r>
                        <a:rPr lang="cs-CZ" b="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597021"/>
                  </a:ext>
                </a:extLst>
              </a:tr>
              <a:tr h="367299">
                <a:tc>
                  <a:txBody>
                    <a:bodyPr/>
                    <a:lstStyle/>
                    <a:p>
                      <a:endParaRPr lang="cs-CZ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18228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TextovéPole 159"/>
              <p:cNvSpPr txBox="1"/>
              <p:nvPr/>
            </p:nvSpPr>
            <p:spPr>
              <a:xfrm>
                <a:off x="5262025" y="5090208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0" name="TextovéPole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025" y="5090208"/>
                <a:ext cx="207621" cy="276999"/>
              </a:xfrm>
              <a:prstGeom prst="rect">
                <a:avLst/>
              </a:prstGeom>
              <a:blipFill>
                <a:blip r:embed="rId25"/>
                <a:stretch>
                  <a:fillRect l="-26471" r="-26471" b="-8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TextovéPole 160"/>
              <p:cNvSpPr txBox="1"/>
              <p:nvPr/>
            </p:nvSpPr>
            <p:spPr>
              <a:xfrm>
                <a:off x="4512934" y="5842234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1" name="TextovéPole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934" y="5842234"/>
                <a:ext cx="198003" cy="276999"/>
              </a:xfrm>
              <a:prstGeom prst="rect">
                <a:avLst/>
              </a:prstGeom>
              <a:blipFill>
                <a:blip r:embed="rId26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822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8" grpId="0"/>
      <p:bldP spid="89" grpId="0"/>
      <p:bldP spid="90" grpId="0"/>
      <p:bldP spid="91" grpId="0"/>
      <p:bldP spid="92" grpId="0"/>
      <p:bldP spid="93" grpId="0"/>
      <p:bldP spid="95" grpId="0"/>
      <p:bldP spid="96" grpId="0"/>
      <p:bldP spid="97" grpId="0"/>
      <p:bldP spid="98" grpId="0"/>
      <p:bldP spid="1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Skupina 71"/>
          <p:cNvGrpSpPr/>
          <p:nvPr/>
        </p:nvGrpSpPr>
        <p:grpSpPr>
          <a:xfrm>
            <a:off x="1655232" y="1579486"/>
            <a:ext cx="1221043" cy="518866"/>
            <a:chOff x="10549890" y="451844"/>
            <a:chExt cx="1221043" cy="518866"/>
          </a:xfrm>
        </p:grpSpPr>
        <p:sp>
          <p:nvSpPr>
            <p:cNvPr id="73" name="Vývojový diagram: uložená data 3"/>
            <p:cNvSpPr/>
            <p:nvPr/>
          </p:nvSpPr>
          <p:spPr>
            <a:xfrm rot="10800000">
              <a:off x="10805368" y="451844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74" name="Přímá spojnice 73"/>
            <p:cNvCxnSpPr/>
            <p:nvPr/>
          </p:nvCxnSpPr>
          <p:spPr>
            <a:xfrm flipH="1">
              <a:off x="10551990" y="544093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5" name="Přímá spojnice 74"/>
            <p:cNvCxnSpPr/>
            <p:nvPr/>
          </p:nvCxnSpPr>
          <p:spPr>
            <a:xfrm flipH="1">
              <a:off x="10549890" y="882976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6" name="Přímá spojnice 75"/>
            <p:cNvCxnSpPr/>
            <p:nvPr/>
          </p:nvCxnSpPr>
          <p:spPr>
            <a:xfrm flipH="1">
              <a:off x="11397553" y="711277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7" name="Volný tvar 76"/>
            <p:cNvSpPr/>
            <p:nvPr/>
          </p:nvSpPr>
          <p:spPr>
            <a:xfrm>
              <a:off x="10744128" y="454438"/>
              <a:ext cx="188915" cy="516272"/>
            </a:xfrm>
            <a:custGeom>
              <a:avLst/>
              <a:gdLst>
                <a:gd name="connsiteX0" fmla="*/ 48374 w 48374"/>
                <a:gd name="connsiteY0" fmla="*/ 0 h 514350"/>
                <a:gd name="connsiteX1" fmla="*/ 17418 w 48374"/>
                <a:gd name="connsiteY1" fmla="*/ 140494 h 514350"/>
                <a:gd name="connsiteX2" fmla="*/ 749 w 48374"/>
                <a:gd name="connsiteY2" fmla="*/ 314325 h 514350"/>
                <a:gd name="connsiteX3" fmla="*/ 41230 w 48374"/>
                <a:gd name="connsiteY3" fmla="*/ 514350 h 514350"/>
                <a:gd name="connsiteX0" fmla="*/ 30979 w 36066"/>
                <a:gd name="connsiteY0" fmla="*/ 0 h 514350"/>
                <a:gd name="connsiteX1" fmla="*/ 23 w 36066"/>
                <a:gd name="connsiteY1" fmla="*/ 140494 h 514350"/>
                <a:gd name="connsiteX2" fmla="*/ 35742 w 36066"/>
                <a:gd name="connsiteY2" fmla="*/ 319087 h 514350"/>
                <a:gd name="connsiteX3" fmla="*/ 23835 w 36066"/>
                <a:gd name="connsiteY3" fmla="*/ 514350 h 514350"/>
                <a:gd name="connsiteX0" fmla="*/ 14030 w 49767"/>
                <a:gd name="connsiteY0" fmla="*/ 0 h 514350"/>
                <a:gd name="connsiteX1" fmla="*/ 49749 w 49767"/>
                <a:gd name="connsiteY1" fmla="*/ 145256 h 514350"/>
                <a:gd name="connsiteX2" fmla="*/ 18793 w 49767"/>
                <a:gd name="connsiteY2" fmla="*/ 319087 h 514350"/>
                <a:gd name="connsiteX3" fmla="*/ 6886 w 49767"/>
                <a:gd name="connsiteY3" fmla="*/ 514350 h 514350"/>
                <a:gd name="connsiteX0" fmla="*/ 1079 w 83411"/>
                <a:gd name="connsiteY0" fmla="*/ 0 h 519112"/>
                <a:gd name="connsiteX1" fmla="*/ 82042 w 83411"/>
                <a:gd name="connsiteY1" fmla="*/ 150018 h 519112"/>
                <a:gd name="connsiteX2" fmla="*/ 51086 w 83411"/>
                <a:gd name="connsiteY2" fmla="*/ 323849 h 519112"/>
                <a:gd name="connsiteX3" fmla="*/ 39179 w 83411"/>
                <a:gd name="connsiteY3" fmla="*/ 519112 h 519112"/>
                <a:gd name="connsiteX0" fmla="*/ 5963 w 88568"/>
                <a:gd name="connsiteY0" fmla="*/ 0 h 511969"/>
                <a:gd name="connsiteX1" fmla="*/ 86926 w 88568"/>
                <a:gd name="connsiteY1" fmla="*/ 150018 h 511969"/>
                <a:gd name="connsiteX2" fmla="*/ 55970 w 88568"/>
                <a:gd name="connsiteY2" fmla="*/ 323849 h 511969"/>
                <a:gd name="connsiteX3" fmla="*/ 3582 w 88568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0 w 127906"/>
                <a:gd name="connsiteY0" fmla="*/ 0 h 511969"/>
                <a:gd name="connsiteX1" fmla="*/ 123825 w 127906"/>
                <a:gd name="connsiteY1" fmla="*/ 150018 h 511969"/>
                <a:gd name="connsiteX2" fmla="*/ 92869 w 127906"/>
                <a:gd name="connsiteY2" fmla="*/ 323849 h 511969"/>
                <a:gd name="connsiteX3" fmla="*/ 40481 w 127906"/>
                <a:gd name="connsiteY3" fmla="*/ 511969 h 511969"/>
                <a:gd name="connsiteX0" fmla="*/ 0 w 100630"/>
                <a:gd name="connsiteY0" fmla="*/ 0 h 511969"/>
                <a:gd name="connsiteX1" fmla="*/ 90488 w 100630"/>
                <a:gd name="connsiteY1" fmla="*/ 119062 h 511969"/>
                <a:gd name="connsiteX2" fmla="*/ 92869 w 100630"/>
                <a:gd name="connsiteY2" fmla="*/ 323849 h 511969"/>
                <a:gd name="connsiteX3" fmla="*/ 40481 w 100630"/>
                <a:gd name="connsiteY3" fmla="*/ 511969 h 511969"/>
                <a:gd name="connsiteX0" fmla="*/ 0 w 108672"/>
                <a:gd name="connsiteY0" fmla="*/ 0 h 511969"/>
                <a:gd name="connsiteX1" fmla="*/ 90488 w 108672"/>
                <a:gd name="connsiteY1" fmla="*/ 119062 h 511969"/>
                <a:gd name="connsiteX2" fmla="*/ 104775 w 108672"/>
                <a:gd name="connsiteY2" fmla="*/ 385762 h 511969"/>
                <a:gd name="connsiteX3" fmla="*/ 40481 w 108672"/>
                <a:gd name="connsiteY3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1077"/>
                <a:gd name="connsiteY0" fmla="*/ 0 h 511969"/>
                <a:gd name="connsiteX1" fmla="*/ 90488 w 111077"/>
                <a:gd name="connsiteY1" fmla="*/ 119062 h 511969"/>
                <a:gd name="connsiteX2" fmla="*/ 109192 w 111077"/>
                <a:gd name="connsiteY2" fmla="*/ 254347 h 511969"/>
                <a:gd name="connsiteX3" fmla="*/ 104775 w 111077"/>
                <a:gd name="connsiteY3" fmla="*/ 385762 h 511969"/>
                <a:gd name="connsiteX4" fmla="*/ 40481 w 111077"/>
                <a:gd name="connsiteY4" fmla="*/ 511969 h 511969"/>
                <a:gd name="connsiteX0" fmla="*/ 0 w 110747"/>
                <a:gd name="connsiteY0" fmla="*/ 0 h 511969"/>
                <a:gd name="connsiteX1" fmla="*/ 95250 w 110747"/>
                <a:gd name="connsiteY1" fmla="*/ 119062 h 511969"/>
                <a:gd name="connsiteX2" fmla="*/ 109192 w 110747"/>
                <a:gd name="connsiteY2" fmla="*/ 254347 h 511969"/>
                <a:gd name="connsiteX3" fmla="*/ 104775 w 110747"/>
                <a:gd name="connsiteY3" fmla="*/ 385762 h 511969"/>
                <a:gd name="connsiteX4" fmla="*/ 40481 w 110747"/>
                <a:gd name="connsiteY4" fmla="*/ 511969 h 511969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200078"/>
                <a:gd name="connsiteY0" fmla="*/ 0 h 509588"/>
                <a:gd name="connsiteX1" fmla="*/ 130969 w 200078"/>
                <a:gd name="connsiteY1" fmla="*/ 121443 h 509588"/>
                <a:gd name="connsiteX2" fmla="*/ 194918 w 200078"/>
                <a:gd name="connsiteY2" fmla="*/ 251966 h 509588"/>
                <a:gd name="connsiteX3" fmla="*/ 190501 w 200078"/>
                <a:gd name="connsiteY3" fmla="*/ 383381 h 509588"/>
                <a:gd name="connsiteX4" fmla="*/ 126207 w 200078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66489"/>
                <a:gd name="connsiteY0" fmla="*/ 0 h 509588"/>
                <a:gd name="connsiteX1" fmla="*/ 130969 w 166489"/>
                <a:gd name="connsiteY1" fmla="*/ 121443 h 509588"/>
                <a:gd name="connsiteX2" fmla="*/ 166343 w 166489"/>
                <a:gd name="connsiteY2" fmla="*/ 251966 h 509588"/>
                <a:gd name="connsiteX3" fmla="*/ 142876 w 166489"/>
                <a:gd name="connsiteY3" fmla="*/ 378619 h 509588"/>
                <a:gd name="connsiteX4" fmla="*/ 126207 w 166489"/>
                <a:gd name="connsiteY4" fmla="*/ 509588 h 509588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73"/>
                <a:gd name="connsiteY0" fmla="*/ 0 h 502445"/>
                <a:gd name="connsiteX1" fmla="*/ 130969 w 166673"/>
                <a:gd name="connsiteY1" fmla="*/ 121443 h 502445"/>
                <a:gd name="connsiteX2" fmla="*/ 166343 w 166673"/>
                <a:gd name="connsiteY2" fmla="*/ 251966 h 502445"/>
                <a:gd name="connsiteX3" fmla="*/ 142876 w 166673"/>
                <a:gd name="connsiteY3" fmla="*/ 378619 h 502445"/>
                <a:gd name="connsiteX4" fmla="*/ 54770 w 166673"/>
                <a:gd name="connsiteY4" fmla="*/ 502445 h 502445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5934"/>
                <a:gd name="connsiteY0" fmla="*/ 0 h 500063"/>
                <a:gd name="connsiteX1" fmla="*/ 104776 w 125934"/>
                <a:gd name="connsiteY1" fmla="*/ 111918 h 500063"/>
                <a:gd name="connsiteX2" fmla="*/ 125862 w 125934"/>
                <a:gd name="connsiteY2" fmla="*/ 249584 h 500063"/>
                <a:gd name="connsiteX3" fmla="*/ 102395 w 125934"/>
                <a:gd name="connsiteY3" fmla="*/ 376237 h 500063"/>
                <a:gd name="connsiteX4" fmla="*/ 14289 w 125934"/>
                <a:gd name="connsiteY4" fmla="*/ 500063 h 500063"/>
                <a:gd name="connsiteX0" fmla="*/ 0 w 130648"/>
                <a:gd name="connsiteY0" fmla="*/ 0 h 500063"/>
                <a:gd name="connsiteX1" fmla="*/ 104776 w 130648"/>
                <a:gd name="connsiteY1" fmla="*/ 111918 h 500063"/>
                <a:gd name="connsiteX2" fmla="*/ 130625 w 130648"/>
                <a:gd name="connsiteY2" fmla="*/ 249584 h 500063"/>
                <a:gd name="connsiteX3" fmla="*/ 102395 w 130648"/>
                <a:gd name="connsiteY3" fmla="*/ 376237 h 500063"/>
                <a:gd name="connsiteX4" fmla="*/ 14289 w 130648"/>
                <a:gd name="connsiteY4" fmla="*/ 500063 h 500063"/>
                <a:gd name="connsiteX0" fmla="*/ 0 w 131210"/>
                <a:gd name="connsiteY0" fmla="*/ 0 h 500063"/>
                <a:gd name="connsiteX1" fmla="*/ 104776 w 131210"/>
                <a:gd name="connsiteY1" fmla="*/ 111918 h 500063"/>
                <a:gd name="connsiteX2" fmla="*/ 130625 w 131210"/>
                <a:gd name="connsiteY2" fmla="*/ 249584 h 500063"/>
                <a:gd name="connsiteX3" fmla="*/ 102395 w 131210"/>
                <a:gd name="connsiteY3" fmla="*/ 376237 h 500063"/>
                <a:gd name="connsiteX4" fmla="*/ 14289 w 131210"/>
                <a:gd name="connsiteY4" fmla="*/ 500063 h 500063"/>
                <a:gd name="connsiteX0" fmla="*/ 0 w 135814"/>
                <a:gd name="connsiteY0" fmla="*/ 0 h 500063"/>
                <a:gd name="connsiteX1" fmla="*/ 104776 w 135814"/>
                <a:gd name="connsiteY1" fmla="*/ 111918 h 500063"/>
                <a:gd name="connsiteX2" fmla="*/ 135387 w 135814"/>
                <a:gd name="connsiteY2" fmla="*/ 230534 h 500063"/>
                <a:gd name="connsiteX3" fmla="*/ 102395 w 135814"/>
                <a:gd name="connsiteY3" fmla="*/ 376237 h 500063"/>
                <a:gd name="connsiteX4" fmla="*/ 14289 w 135814"/>
                <a:gd name="connsiteY4" fmla="*/ 500063 h 500063"/>
                <a:gd name="connsiteX0" fmla="*/ 0 w 136071"/>
                <a:gd name="connsiteY0" fmla="*/ 0 h 500063"/>
                <a:gd name="connsiteX1" fmla="*/ 104776 w 136071"/>
                <a:gd name="connsiteY1" fmla="*/ 111918 h 500063"/>
                <a:gd name="connsiteX2" fmla="*/ 135387 w 136071"/>
                <a:gd name="connsiteY2" fmla="*/ 230534 h 500063"/>
                <a:gd name="connsiteX3" fmla="*/ 102395 w 136071"/>
                <a:gd name="connsiteY3" fmla="*/ 376237 h 500063"/>
                <a:gd name="connsiteX4" fmla="*/ 14289 w 136071"/>
                <a:gd name="connsiteY4" fmla="*/ 500063 h 500063"/>
                <a:gd name="connsiteX0" fmla="*/ 0 w 124715"/>
                <a:gd name="connsiteY0" fmla="*/ 0 h 500063"/>
                <a:gd name="connsiteX1" fmla="*/ 104776 w 124715"/>
                <a:gd name="connsiteY1" fmla="*/ 111918 h 500063"/>
                <a:gd name="connsiteX2" fmla="*/ 123481 w 124715"/>
                <a:gd name="connsiteY2" fmla="*/ 230534 h 500063"/>
                <a:gd name="connsiteX3" fmla="*/ 102395 w 124715"/>
                <a:gd name="connsiteY3" fmla="*/ 376237 h 500063"/>
                <a:gd name="connsiteX4" fmla="*/ 14289 w 124715"/>
                <a:gd name="connsiteY4" fmla="*/ 500063 h 500063"/>
                <a:gd name="connsiteX0" fmla="*/ 0 w 131461"/>
                <a:gd name="connsiteY0" fmla="*/ 0 h 500063"/>
                <a:gd name="connsiteX1" fmla="*/ 104776 w 131461"/>
                <a:gd name="connsiteY1" fmla="*/ 111918 h 500063"/>
                <a:gd name="connsiteX2" fmla="*/ 130625 w 131461"/>
                <a:gd name="connsiteY2" fmla="*/ 230534 h 500063"/>
                <a:gd name="connsiteX3" fmla="*/ 102395 w 131461"/>
                <a:gd name="connsiteY3" fmla="*/ 376237 h 500063"/>
                <a:gd name="connsiteX4" fmla="*/ 14289 w 13146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81"/>
                <a:gd name="connsiteY0" fmla="*/ 0 h 500063"/>
                <a:gd name="connsiteX1" fmla="*/ 95251 w 130781"/>
                <a:gd name="connsiteY1" fmla="*/ 109537 h 500063"/>
                <a:gd name="connsiteX2" fmla="*/ 130625 w 130781"/>
                <a:gd name="connsiteY2" fmla="*/ 230534 h 500063"/>
                <a:gd name="connsiteX3" fmla="*/ 102395 w 130781"/>
                <a:gd name="connsiteY3" fmla="*/ 376237 h 500063"/>
                <a:gd name="connsiteX4" fmla="*/ 14289 w 13078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44821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662"/>
                <a:gd name="connsiteY0" fmla="*/ 0 h 500063"/>
                <a:gd name="connsiteX1" fmla="*/ 95251 w 130662"/>
                <a:gd name="connsiteY1" fmla="*/ 109537 h 500063"/>
                <a:gd name="connsiteX2" fmla="*/ 130625 w 130662"/>
                <a:gd name="connsiteY2" fmla="*/ 244821 h 500063"/>
                <a:gd name="connsiteX3" fmla="*/ 100014 w 130662"/>
                <a:gd name="connsiteY3" fmla="*/ 383381 h 500063"/>
                <a:gd name="connsiteX4" fmla="*/ 14289 w 130662"/>
                <a:gd name="connsiteY4" fmla="*/ 500063 h 500063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91"/>
                <a:gd name="connsiteY0" fmla="*/ 0 h 509588"/>
                <a:gd name="connsiteX1" fmla="*/ 98674 w 134091"/>
                <a:gd name="connsiteY1" fmla="*/ 109537 h 509588"/>
                <a:gd name="connsiteX2" fmla="*/ 134048 w 134091"/>
                <a:gd name="connsiteY2" fmla="*/ 244821 h 509588"/>
                <a:gd name="connsiteX3" fmla="*/ 103437 w 134091"/>
                <a:gd name="connsiteY3" fmla="*/ 383381 h 509588"/>
                <a:gd name="connsiteX4" fmla="*/ 5434 w 134091"/>
                <a:gd name="connsiteY4" fmla="*/ 509588 h 509588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88"/>
                <a:gd name="connsiteY0" fmla="*/ 0 h 514333"/>
                <a:gd name="connsiteX1" fmla="*/ 105521 w 135788"/>
                <a:gd name="connsiteY1" fmla="*/ 107166 h 514333"/>
                <a:gd name="connsiteX2" fmla="*/ 135760 w 135788"/>
                <a:gd name="connsiteY2" fmla="*/ 249566 h 514333"/>
                <a:gd name="connsiteX3" fmla="*/ 108573 w 135788"/>
                <a:gd name="connsiteY3" fmla="*/ 395242 h 514333"/>
                <a:gd name="connsiteX4" fmla="*/ 7146 w 135788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96"/>
                <a:gd name="connsiteY0" fmla="*/ 0 h 514333"/>
                <a:gd name="connsiteX1" fmla="*/ 105521 w 135796"/>
                <a:gd name="connsiteY1" fmla="*/ 107166 h 514333"/>
                <a:gd name="connsiteX2" fmla="*/ 135760 w 135796"/>
                <a:gd name="connsiteY2" fmla="*/ 249566 h 514333"/>
                <a:gd name="connsiteX3" fmla="*/ 108573 w 135796"/>
                <a:gd name="connsiteY3" fmla="*/ 395242 h 514333"/>
                <a:gd name="connsiteX4" fmla="*/ 7146 w 135796"/>
                <a:gd name="connsiteY4" fmla="*/ 514333 h 51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796" h="514333">
                  <a:moveTo>
                    <a:pt x="0" y="0"/>
                  </a:moveTo>
                  <a:cubicBezTo>
                    <a:pt x="60891" y="27518"/>
                    <a:pt x="88029" y="67945"/>
                    <a:pt x="105521" y="107166"/>
                  </a:cubicBezTo>
                  <a:cubicBezTo>
                    <a:pt x="123013" y="146387"/>
                    <a:pt x="135251" y="201553"/>
                    <a:pt x="135760" y="249566"/>
                  </a:cubicBezTo>
                  <a:cubicBezTo>
                    <a:pt x="136269" y="297579"/>
                    <a:pt x="131720" y="341625"/>
                    <a:pt x="108573" y="395242"/>
                  </a:cubicBezTo>
                  <a:cubicBezTo>
                    <a:pt x="85426" y="448859"/>
                    <a:pt x="63004" y="473943"/>
                    <a:pt x="7146" y="51433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78" name="Ovál 77"/>
            <p:cNvSpPr/>
            <p:nvPr/>
          </p:nvSpPr>
          <p:spPr>
            <a:xfrm>
              <a:off x="11328973" y="680797"/>
              <a:ext cx="68580" cy="76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ovéPole 91"/>
              <p:cNvSpPr txBox="1"/>
              <p:nvPr/>
            </p:nvSpPr>
            <p:spPr>
              <a:xfrm>
                <a:off x="1476090" y="1554300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090" y="1554300"/>
                <a:ext cx="207621" cy="276999"/>
              </a:xfrm>
              <a:prstGeom prst="rect">
                <a:avLst/>
              </a:prstGeom>
              <a:blipFill>
                <a:blip r:embed="rId2"/>
                <a:stretch>
                  <a:fillRect l="-26471" r="-26471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ovéPole 92"/>
              <p:cNvSpPr txBox="1"/>
              <p:nvPr/>
            </p:nvSpPr>
            <p:spPr>
              <a:xfrm>
                <a:off x="1476090" y="187434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3" name="TextovéPole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090" y="1874340"/>
                <a:ext cx="198003" cy="276999"/>
              </a:xfrm>
              <a:prstGeom prst="rect">
                <a:avLst/>
              </a:prstGeom>
              <a:blipFill>
                <a:blip r:embed="rId3"/>
                <a:stretch>
                  <a:fillRect l="-27273" r="-24242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ovéPole 97"/>
              <p:cNvSpPr txBox="1"/>
              <p:nvPr/>
            </p:nvSpPr>
            <p:spPr>
              <a:xfrm>
                <a:off x="3111515" y="1690547"/>
                <a:ext cx="928267" cy="312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acc>
                            <m:accPr>
                              <m:chr m:val="̅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acc>
                            <m:accPr>
                              <m:chr m:val="̅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8" name="TextovéPole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515" y="1690547"/>
                <a:ext cx="928267" cy="312521"/>
              </a:xfrm>
              <a:prstGeom prst="rect">
                <a:avLst/>
              </a:prstGeom>
              <a:blipFill>
                <a:blip r:embed="rId4"/>
                <a:stretch>
                  <a:fillRect l="-5229" r="-32680" b="-5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9" name="Skupina 98"/>
          <p:cNvGrpSpPr/>
          <p:nvPr/>
        </p:nvGrpSpPr>
        <p:grpSpPr>
          <a:xfrm>
            <a:off x="1579032" y="3408286"/>
            <a:ext cx="1221043" cy="518866"/>
            <a:chOff x="10549890" y="451844"/>
            <a:chExt cx="1221043" cy="518866"/>
          </a:xfrm>
        </p:grpSpPr>
        <p:sp>
          <p:nvSpPr>
            <p:cNvPr id="100" name="Vývojový diagram: uložená data 3"/>
            <p:cNvSpPr/>
            <p:nvPr/>
          </p:nvSpPr>
          <p:spPr>
            <a:xfrm rot="10800000">
              <a:off x="10805368" y="451844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101" name="Přímá spojnice 100"/>
            <p:cNvCxnSpPr/>
            <p:nvPr/>
          </p:nvCxnSpPr>
          <p:spPr>
            <a:xfrm flipH="1">
              <a:off x="10551990" y="544093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2" name="Přímá spojnice 101"/>
            <p:cNvCxnSpPr/>
            <p:nvPr/>
          </p:nvCxnSpPr>
          <p:spPr>
            <a:xfrm flipH="1">
              <a:off x="10549890" y="882976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3" name="Přímá spojnice 102"/>
            <p:cNvCxnSpPr/>
            <p:nvPr/>
          </p:nvCxnSpPr>
          <p:spPr>
            <a:xfrm flipH="1">
              <a:off x="11397553" y="711277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4" name="Volný tvar 103"/>
            <p:cNvSpPr/>
            <p:nvPr/>
          </p:nvSpPr>
          <p:spPr>
            <a:xfrm>
              <a:off x="10744128" y="454438"/>
              <a:ext cx="188915" cy="516272"/>
            </a:xfrm>
            <a:custGeom>
              <a:avLst/>
              <a:gdLst>
                <a:gd name="connsiteX0" fmla="*/ 48374 w 48374"/>
                <a:gd name="connsiteY0" fmla="*/ 0 h 514350"/>
                <a:gd name="connsiteX1" fmla="*/ 17418 w 48374"/>
                <a:gd name="connsiteY1" fmla="*/ 140494 h 514350"/>
                <a:gd name="connsiteX2" fmla="*/ 749 w 48374"/>
                <a:gd name="connsiteY2" fmla="*/ 314325 h 514350"/>
                <a:gd name="connsiteX3" fmla="*/ 41230 w 48374"/>
                <a:gd name="connsiteY3" fmla="*/ 514350 h 514350"/>
                <a:gd name="connsiteX0" fmla="*/ 30979 w 36066"/>
                <a:gd name="connsiteY0" fmla="*/ 0 h 514350"/>
                <a:gd name="connsiteX1" fmla="*/ 23 w 36066"/>
                <a:gd name="connsiteY1" fmla="*/ 140494 h 514350"/>
                <a:gd name="connsiteX2" fmla="*/ 35742 w 36066"/>
                <a:gd name="connsiteY2" fmla="*/ 319087 h 514350"/>
                <a:gd name="connsiteX3" fmla="*/ 23835 w 36066"/>
                <a:gd name="connsiteY3" fmla="*/ 514350 h 514350"/>
                <a:gd name="connsiteX0" fmla="*/ 14030 w 49767"/>
                <a:gd name="connsiteY0" fmla="*/ 0 h 514350"/>
                <a:gd name="connsiteX1" fmla="*/ 49749 w 49767"/>
                <a:gd name="connsiteY1" fmla="*/ 145256 h 514350"/>
                <a:gd name="connsiteX2" fmla="*/ 18793 w 49767"/>
                <a:gd name="connsiteY2" fmla="*/ 319087 h 514350"/>
                <a:gd name="connsiteX3" fmla="*/ 6886 w 49767"/>
                <a:gd name="connsiteY3" fmla="*/ 514350 h 514350"/>
                <a:gd name="connsiteX0" fmla="*/ 1079 w 83411"/>
                <a:gd name="connsiteY0" fmla="*/ 0 h 519112"/>
                <a:gd name="connsiteX1" fmla="*/ 82042 w 83411"/>
                <a:gd name="connsiteY1" fmla="*/ 150018 h 519112"/>
                <a:gd name="connsiteX2" fmla="*/ 51086 w 83411"/>
                <a:gd name="connsiteY2" fmla="*/ 323849 h 519112"/>
                <a:gd name="connsiteX3" fmla="*/ 39179 w 83411"/>
                <a:gd name="connsiteY3" fmla="*/ 519112 h 519112"/>
                <a:gd name="connsiteX0" fmla="*/ 5963 w 88568"/>
                <a:gd name="connsiteY0" fmla="*/ 0 h 511969"/>
                <a:gd name="connsiteX1" fmla="*/ 86926 w 88568"/>
                <a:gd name="connsiteY1" fmla="*/ 150018 h 511969"/>
                <a:gd name="connsiteX2" fmla="*/ 55970 w 88568"/>
                <a:gd name="connsiteY2" fmla="*/ 323849 h 511969"/>
                <a:gd name="connsiteX3" fmla="*/ 3582 w 88568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2381 w 84986"/>
                <a:gd name="connsiteY0" fmla="*/ 0 h 511969"/>
                <a:gd name="connsiteX1" fmla="*/ 83344 w 84986"/>
                <a:gd name="connsiteY1" fmla="*/ 150018 h 511969"/>
                <a:gd name="connsiteX2" fmla="*/ 52388 w 84986"/>
                <a:gd name="connsiteY2" fmla="*/ 323849 h 511969"/>
                <a:gd name="connsiteX3" fmla="*/ 0 w 84986"/>
                <a:gd name="connsiteY3" fmla="*/ 511969 h 511969"/>
                <a:gd name="connsiteX0" fmla="*/ 0 w 127906"/>
                <a:gd name="connsiteY0" fmla="*/ 0 h 511969"/>
                <a:gd name="connsiteX1" fmla="*/ 123825 w 127906"/>
                <a:gd name="connsiteY1" fmla="*/ 150018 h 511969"/>
                <a:gd name="connsiteX2" fmla="*/ 92869 w 127906"/>
                <a:gd name="connsiteY2" fmla="*/ 323849 h 511969"/>
                <a:gd name="connsiteX3" fmla="*/ 40481 w 127906"/>
                <a:gd name="connsiteY3" fmla="*/ 511969 h 511969"/>
                <a:gd name="connsiteX0" fmla="*/ 0 w 100630"/>
                <a:gd name="connsiteY0" fmla="*/ 0 h 511969"/>
                <a:gd name="connsiteX1" fmla="*/ 90488 w 100630"/>
                <a:gd name="connsiteY1" fmla="*/ 119062 h 511969"/>
                <a:gd name="connsiteX2" fmla="*/ 92869 w 100630"/>
                <a:gd name="connsiteY2" fmla="*/ 323849 h 511969"/>
                <a:gd name="connsiteX3" fmla="*/ 40481 w 100630"/>
                <a:gd name="connsiteY3" fmla="*/ 511969 h 511969"/>
                <a:gd name="connsiteX0" fmla="*/ 0 w 108672"/>
                <a:gd name="connsiteY0" fmla="*/ 0 h 511969"/>
                <a:gd name="connsiteX1" fmla="*/ 90488 w 108672"/>
                <a:gd name="connsiteY1" fmla="*/ 119062 h 511969"/>
                <a:gd name="connsiteX2" fmla="*/ 104775 w 108672"/>
                <a:gd name="connsiteY2" fmla="*/ 385762 h 511969"/>
                <a:gd name="connsiteX3" fmla="*/ 40481 w 108672"/>
                <a:gd name="connsiteY3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2171"/>
                <a:gd name="connsiteY0" fmla="*/ 0 h 511969"/>
                <a:gd name="connsiteX1" fmla="*/ 90488 w 112171"/>
                <a:gd name="connsiteY1" fmla="*/ 119062 h 511969"/>
                <a:gd name="connsiteX2" fmla="*/ 109192 w 112171"/>
                <a:gd name="connsiteY2" fmla="*/ 254347 h 511969"/>
                <a:gd name="connsiteX3" fmla="*/ 104775 w 112171"/>
                <a:gd name="connsiteY3" fmla="*/ 385762 h 511969"/>
                <a:gd name="connsiteX4" fmla="*/ 40481 w 112171"/>
                <a:gd name="connsiteY4" fmla="*/ 511969 h 511969"/>
                <a:gd name="connsiteX0" fmla="*/ 0 w 111077"/>
                <a:gd name="connsiteY0" fmla="*/ 0 h 511969"/>
                <a:gd name="connsiteX1" fmla="*/ 90488 w 111077"/>
                <a:gd name="connsiteY1" fmla="*/ 119062 h 511969"/>
                <a:gd name="connsiteX2" fmla="*/ 109192 w 111077"/>
                <a:gd name="connsiteY2" fmla="*/ 254347 h 511969"/>
                <a:gd name="connsiteX3" fmla="*/ 104775 w 111077"/>
                <a:gd name="connsiteY3" fmla="*/ 385762 h 511969"/>
                <a:gd name="connsiteX4" fmla="*/ 40481 w 111077"/>
                <a:gd name="connsiteY4" fmla="*/ 511969 h 511969"/>
                <a:gd name="connsiteX0" fmla="*/ 0 w 110747"/>
                <a:gd name="connsiteY0" fmla="*/ 0 h 511969"/>
                <a:gd name="connsiteX1" fmla="*/ 95250 w 110747"/>
                <a:gd name="connsiteY1" fmla="*/ 119062 h 511969"/>
                <a:gd name="connsiteX2" fmla="*/ 109192 w 110747"/>
                <a:gd name="connsiteY2" fmla="*/ 254347 h 511969"/>
                <a:gd name="connsiteX3" fmla="*/ 104775 w 110747"/>
                <a:gd name="connsiteY3" fmla="*/ 385762 h 511969"/>
                <a:gd name="connsiteX4" fmla="*/ 40481 w 110747"/>
                <a:gd name="connsiteY4" fmla="*/ 511969 h 511969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46466"/>
                <a:gd name="connsiteY0" fmla="*/ 0 h 509588"/>
                <a:gd name="connsiteX1" fmla="*/ 130969 w 146466"/>
                <a:gd name="connsiteY1" fmla="*/ 116681 h 509588"/>
                <a:gd name="connsiteX2" fmla="*/ 144911 w 146466"/>
                <a:gd name="connsiteY2" fmla="*/ 251966 h 509588"/>
                <a:gd name="connsiteX3" fmla="*/ 140494 w 146466"/>
                <a:gd name="connsiteY3" fmla="*/ 383381 h 509588"/>
                <a:gd name="connsiteX4" fmla="*/ 76200 w 146466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199642"/>
                <a:gd name="connsiteY0" fmla="*/ 0 h 509588"/>
                <a:gd name="connsiteX1" fmla="*/ 180976 w 199642"/>
                <a:gd name="connsiteY1" fmla="*/ 116681 h 509588"/>
                <a:gd name="connsiteX2" fmla="*/ 194918 w 199642"/>
                <a:gd name="connsiteY2" fmla="*/ 251966 h 509588"/>
                <a:gd name="connsiteX3" fmla="*/ 190501 w 199642"/>
                <a:gd name="connsiteY3" fmla="*/ 383381 h 509588"/>
                <a:gd name="connsiteX4" fmla="*/ 126207 w 199642"/>
                <a:gd name="connsiteY4" fmla="*/ 509588 h 509588"/>
                <a:gd name="connsiteX0" fmla="*/ 0 w 200078"/>
                <a:gd name="connsiteY0" fmla="*/ 0 h 509588"/>
                <a:gd name="connsiteX1" fmla="*/ 130969 w 200078"/>
                <a:gd name="connsiteY1" fmla="*/ 121443 h 509588"/>
                <a:gd name="connsiteX2" fmla="*/ 194918 w 200078"/>
                <a:gd name="connsiteY2" fmla="*/ 251966 h 509588"/>
                <a:gd name="connsiteX3" fmla="*/ 190501 w 200078"/>
                <a:gd name="connsiteY3" fmla="*/ 383381 h 509588"/>
                <a:gd name="connsiteX4" fmla="*/ 126207 w 200078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91795"/>
                <a:gd name="connsiteY0" fmla="*/ 0 h 509588"/>
                <a:gd name="connsiteX1" fmla="*/ 130969 w 191795"/>
                <a:gd name="connsiteY1" fmla="*/ 121443 h 509588"/>
                <a:gd name="connsiteX2" fmla="*/ 166343 w 191795"/>
                <a:gd name="connsiteY2" fmla="*/ 251966 h 509588"/>
                <a:gd name="connsiteX3" fmla="*/ 190501 w 191795"/>
                <a:gd name="connsiteY3" fmla="*/ 383381 h 509588"/>
                <a:gd name="connsiteX4" fmla="*/ 126207 w 191795"/>
                <a:gd name="connsiteY4" fmla="*/ 509588 h 509588"/>
                <a:gd name="connsiteX0" fmla="*/ 0 w 166489"/>
                <a:gd name="connsiteY0" fmla="*/ 0 h 509588"/>
                <a:gd name="connsiteX1" fmla="*/ 130969 w 166489"/>
                <a:gd name="connsiteY1" fmla="*/ 121443 h 509588"/>
                <a:gd name="connsiteX2" fmla="*/ 166343 w 166489"/>
                <a:gd name="connsiteY2" fmla="*/ 251966 h 509588"/>
                <a:gd name="connsiteX3" fmla="*/ 142876 w 166489"/>
                <a:gd name="connsiteY3" fmla="*/ 378619 h 509588"/>
                <a:gd name="connsiteX4" fmla="*/ 126207 w 166489"/>
                <a:gd name="connsiteY4" fmla="*/ 509588 h 509588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37"/>
                <a:gd name="connsiteY0" fmla="*/ 0 h 502445"/>
                <a:gd name="connsiteX1" fmla="*/ 130969 w 166637"/>
                <a:gd name="connsiteY1" fmla="*/ 121443 h 502445"/>
                <a:gd name="connsiteX2" fmla="*/ 166343 w 166637"/>
                <a:gd name="connsiteY2" fmla="*/ 251966 h 502445"/>
                <a:gd name="connsiteX3" fmla="*/ 142876 w 166637"/>
                <a:gd name="connsiteY3" fmla="*/ 378619 h 502445"/>
                <a:gd name="connsiteX4" fmla="*/ 61914 w 166637"/>
                <a:gd name="connsiteY4" fmla="*/ 502445 h 502445"/>
                <a:gd name="connsiteX0" fmla="*/ 0 w 166673"/>
                <a:gd name="connsiteY0" fmla="*/ 0 h 502445"/>
                <a:gd name="connsiteX1" fmla="*/ 130969 w 166673"/>
                <a:gd name="connsiteY1" fmla="*/ 121443 h 502445"/>
                <a:gd name="connsiteX2" fmla="*/ 166343 w 166673"/>
                <a:gd name="connsiteY2" fmla="*/ 251966 h 502445"/>
                <a:gd name="connsiteX3" fmla="*/ 142876 w 166673"/>
                <a:gd name="connsiteY3" fmla="*/ 378619 h 502445"/>
                <a:gd name="connsiteX4" fmla="*/ 54770 w 166673"/>
                <a:gd name="connsiteY4" fmla="*/ 502445 h 502445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6192"/>
                <a:gd name="connsiteY0" fmla="*/ 0 h 500063"/>
                <a:gd name="connsiteX1" fmla="*/ 90488 w 126192"/>
                <a:gd name="connsiteY1" fmla="*/ 119061 h 500063"/>
                <a:gd name="connsiteX2" fmla="*/ 125862 w 126192"/>
                <a:gd name="connsiteY2" fmla="*/ 249584 h 500063"/>
                <a:gd name="connsiteX3" fmla="*/ 102395 w 126192"/>
                <a:gd name="connsiteY3" fmla="*/ 376237 h 500063"/>
                <a:gd name="connsiteX4" fmla="*/ 14289 w 126192"/>
                <a:gd name="connsiteY4" fmla="*/ 500063 h 500063"/>
                <a:gd name="connsiteX0" fmla="*/ 0 w 125934"/>
                <a:gd name="connsiteY0" fmla="*/ 0 h 500063"/>
                <a:gd name="connsiteX1" fmla="*/ 104776 w 125934"/>
                <a:gd name="connsiteY1" fmla="*/ 111918 h 500063"/>
                <a:gd name="connsiteX2" fmla="*/ 125862 w 125934"/>
                <a:gd name="connsiteY2" fmla="*/ 249584 h 500063"/>
                <a:gd name="connsiteX3" fmla="*/ 102395 w 125934"/>
                <a:gd name="connsiteY3" fmla="*/ 376237 h 500063"/>
                <a:gd name="connsiteX4" fmla="*/ 14289 w 125934"/>
                <a:gd name="connsiteY4" fmla="*/ 500063 h 500063"/>
                <a:gd name="connsiteX0" fmla="*/ 0 w 130648"/>
                <a:gd name="connsiteY0" fmla="*/ 0 h 500063"/>
                <a:gd name="connsiteX1" fmla="*/ 104776 w 130648"/>
                <a:gd name="connsiteY1" fmla="*/ 111918 h 500063"/>
                <a:gd name="connsiteX2" fmla="*/ 130625 w 130648"/>
                <a:gd name="connsiteY2" fmla="*/ 249584 h 500063"/>
                <a:gd name="connsiteX3" fmla="*/ 102395 w 130648"/>
                <a:gd name="connsiteY3" fmla="*/ 376237 h 500063"/>
                <a:gd name="connsiteX4" fmla="*/ 14289 w 130648"/>
                <a:gd name="connsiteY4" fmla="*/ 500063 h 500063"/>
                <a:gd name="connsiteX0" fmla="*/ 0 w 131210"/>
                <a:gd name="connsiteY0" fmla="*/ 0 h 500063"/>
                <a:gd name="connsiteX1" fmla="*/ 104776 w 131210"/>
                <a:gd name="connsiteY1" fmla="*/ 111918 h 500063"/>
                <a:gd name="connsiteX2" fmla="*/ 130625 w 131210"/>
                <a:gd name="connsiteY2" fmla="*/ 249584 h 500063"/>
                <a:gd name="connsiteX3" fmla="*/ 102395 w 131210"/>
                <a:gd name="connsiteY3" fmla="*/ 376237 h 500063"/>
                <a:gd name="connsiteX4" fmla="*/ 14289 w 131210"/>
                <a:gd name="connsiteY4" fmla="*/ 500063 h 500063"/>
                <a:gd name="connsiteX0" fmla="*/ 0 w 135814"/>
                <a:gd name="connsiteY0" fmla="*/ 0 h 500063"/>
                <a:gd name="connsiteX1" fmla="*/ 104776 w 135814"/>
                <a:gd name="connsiteY1" fmla="*/ 111918 h 500063"/>
                <a:gd name="connsiteX2" fmla="*/ 135387 w 135814"/>
                <a:gd name="connsiteY2" fmla="*/ 230534 h 500063"/>
                <a:gd name="connsiteX3" fmla="*/ 102395 w 135814"/>
                <a:gd name="connsiteY3" fmla="*/ 376237 h 500063"/>
                <a:gd name="connsiteX4" fmla="*/ 14289 w 135814"/>
                <a:gd name="connsiteY4" fmla="*/ 500063 h 500063"/>
                <a:gd name="connsiteX0" fmla="*/ 0 w 136071"/>
                <a:gd name="connsiteY0" fmla="*/ 0 h 500063"/>
                <a:gd name="connsiteX1" fmla="*/ 104776 w 136071"/>
                <a:gd name="connsiteY1" fmla="*/ 111918 h 500063"/>
                <a:gd name="connsiteX2" fmla="*/ 135387 w 136071"/>
                <a:gd name="connsiteY2" fmla="*/ 230534 h 500063"/>
                <a:gd name="connsiteX3" fmla="*/ 102395 w 136071"/>
                <a:gd name="connsiteY3" fmla="*/ 376237 h 500063"/>
                <a:gd name="connsiteX4" fmla="*/ 14289 w 136071"/>
                <a:gd name="connsiteY4" fmla="*/ 500063 h 500063"/>
                <a:gd name="connsiteX0" fmla="*/ 0 w 124715"/>
                <a:gd name="connsiteY0" fmla="*/ 0 h 500063"/>
                <a:gd name="connsiteX1" fmla="*/ 104776 w 124715"/>
                <a:gd name="connsiteY1" fmla="*/ 111918 h 500063"/>
                <a:gd name="connsiteX2" fmla="*/ 123481 w 124715"/>
                <a:gd name="connsiteY2" fmla="*/ 230534 h 500063"/>
                <a:gd name="connsiteX3" fmla="*/ 102395 w 124715"/>
                <a:gd name="connsiteY3" fmla="*/ 376237 h 500063"/>
                <a:gd name="connsiteX4" fmla="*/ 14289 w 124715"/>
                <a:gd name="connsiteY4" fmla="*/ 500063 h 500063"/>
                <a:gd name="connsiteX0" fmla="*/ 0 w 131461"/>
                <a:gd name="connsiteY0" fmla="*/ 0 h 500063"/>
                <a:gd name="connsiteX1" fmla="*/ 104776 w 131461"/>
                <a:gd name="connsiteY1" fmla="*/ 111918 h 500063"/>
                <a:gd name="connsiteX2" fmla="*/ 130625 w 131461"/>
                <a:gd name="connsiteY2" fmla="*/ 230534 h 500063"/>
                <a:gd name="connsiteX3" fmla="*/ 102395 w 131461"/>
                <a:gd name="connsiteY3" fmla="*/ 376237 h 500063"/>
                <a:gd name="connsiteX4" fmla="*/ 14289 w 13146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30534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781"/>
                <a:gd name="connsiteY0" fmla="*/ 0 h 500063"/>
                <a:gd name="connsiteX1" fmla="*/ 95251 w 130781"/>
                <a:gd name="connsiteY1" fmla="*/ 109537 h 500063"/>
                <a:gd name="connsiteX2" fmla="*/ 130625 w 130781"/>
                <a:gd name="connsiteY2" fmla="*/ 230534 h 500063"/>
                <a:gd name="connsiteX3" fmla="*/ 102395 w 130781"/>
                <a:gd name="connsiteY3" fmla="*/ 376237 h 500063"/>
                <a:gd name="connsiteX4" fmla="*/ 14289 w 130781"/>
                <a:gd name="connsiteY4" fmla="*/ 500063 h 500063"/>
                <a:gd name="connsiteX0" fmla="*/ 0 w 130720"/>
                <a:gd name="connsiteY0" fmla="*/ 0 h 500063"/>
                <a:gd name="connsiteX1" fmla="*/ 95251 w 130720"/>
                <a:gd name="connsiteY1" fmla="*/ 109537 h 500063"/>
                <a:gd name="connsiteX2" fmla="*/ 130625 w 130720"/>
                <a:gd name="connsiteY2" fmla="*/ 244821 h 500063"/>
                <a:gd name="connsiteX3" fmla="*/ 102395 w 130720"/>
                <a:gd name="connsiteY3" fmla="*/ 376237 h 500063"/>
                <a:gd name="connsiteX4" fmla="*/ 14289 w 130720"/>
                <a:gd name="connsiteY4" fmla="*/ 500063 h 500063"/>
                <a:gd name="connsiteX0" fmla="*/ 0 w 130662"/>
                <a:gd name="connsiteY0" fmla="*/ 0 h 500063"/>
                <a:gd name="connsiteX1" fmla="*/ 95251 w 130662"/>
                <a:gd name="connsiteY1" fmla="*/ 109537 h 500063"/>
                <a:gd name="connsiteX2" fmla="*/ 130625 w 130662"/>
                <a:gd name="connsiteY2" fmla="*/ 244821 h 500063"/>
                <a:gd name="connsiteX3" fmla="*/ 100014 w 130662"/>
                <a:gd name="connsiteY3" fmla="*/ 383381 h 500063"/>
                <a:gd name="connsiteX4" fmla="*/ 14289 w 130662"/>
                <a:gd name="connsiteY4" fmla="*/ 500063 h 500063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0665"/>
                <a:gd name="connsiteY0" fmla="*/ 0 h 509588"/>
                <a:gd name="connsiteX1" fmla="*/ 95251 w 130665"/>
                <a:gd name="connsiteY1" fmla="*/ 109537 h 509588"/>
                <a:gd name="connsiteX2" fmla="*/ 130625 w 130665"/>
                <a:gd name="connsiteY2" fmla="*/ 244821 h 509588"/>
                <a:gd name="connsiteX3" fmla="*/ 100014 w 130665"/>
                <a:gd name="connsiteY3" fmla="*/ 383381 h 509588"/>
                <a:gd name="connsiteX4" fmla="*/ 7146 w 130665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88"/>
                <a:gd name="connsiteY0" fmla="*/ 0 h 509588"/>
                <a:gd name="connsiteX1" fmla="*/ 98674 w 134088"/>
                <a:gd name="connsiteY1" fmla="*/ 109537 h 509588"/>
                <a:gd name="connsiteX2" fmla="*/ 134048 w 134088"/>
                <a:gd name="connsiteY2" fmla="*/ 244821 h 509588"/>
                <a:gd name="connsiteX3" fmla="*/ 103437 w 134088"/>
                <a:gd name="connsiteY3" fmla="*/ 383381 h 509588"/>
                <a:gd name="connsiteX4" fmla="*/ 10569 w 134088"/>
                <a:gd name="connsiteY4" fmla="*/ 509588 h 509588"/>
                <a:gd name="connsiteX0" fmla="*/ 0 w 134091"/>
                <a:gd name="connsiteY0" fmla="*/ 0 h 509588"/>
                <a:gd name="connsiteX1" fmla="*/ 98674 w 134091"/>
                <a:gd name="connsiteY1" fmla="*/ 109537 h 509588"/>
                <a:gd name="connsiteX2" fmla="*/ 134048 w 134091"/>
                <a:gd name="connsiteY2" fmla="*/ 244821 h 509588"/>
                <a:gd name="connsiteX3" fmla="*/ 103437 w 134091"/>
                <a:gd name="connsiteY3" fmla="*/ 383381 h 509588"/>
                <a:gd name="connsiteX4" fmla="*/ 5434 w 134091"/>
                <a:gd name="connsiteY4" fmla="*/ 509588 h 509588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803"/>
                <a:gd name="connsiteY0" fmla="*/ 0 h 514333"/>
                <a:gd name="connsiteX1" fmla="*/ 100386 w 135803"/>
                <a:gd name="connsiteY1" fmla="*/ 114282 h 514333"/>
                <a:gd name="connsiteX2" fmla="*/ 135760 w 135803"/>
                <a:gd name="connsiteY2" fmla="*/ 249566 h 514333"/>
                <a:gd name="connsiteX3" fmla="*/ 105149 w 135803"/>
                <a:gd name="connsiteY3" fmla="*/ 388126 h 514333"/>
                <a:gd name="connsiteX4" fmla="*/ 7146 w 135803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60"/>
                <a:gd name="connsiteY0" fmla="*/ 0 h 514333"/>
                <a:gd name="connsiteX1" fmla="*/ 105521 w 135760"/>
                <a:gd name="connsiteY1" fmla="*/ 107166 h 514333"/>
                <a:gd name="connsiteX2" fmla="*/ 135760 w 135760"/>
                <a:gd name="connsiteY2" fmla="*/ 249566 h 514333"/>
                <a:gd name="connsiteX3" fmla="*/ 105149 w 135760"/>
                <a:gd name="connsiteY3" fmla="*/ 388126 h 514333"/>
                <a:gd name="connsiteX4" fmla="*/ 7146 w 135760"/>
                <a:gd name="connsiteY4" fmla="*/ 514333 h 514333"/>
                <a:gd name="connsiteX0" fmla="*/ 0 w 135788"/>
                <a:gd name="connsiteY0" fmla="*/ 0 h 514333"/>
                <a:gd name="connsiteX1" fmla="*/ 105521 w 135788"/>
                <a:gd name="connsiteY1" fmla="*/ 107166 h 514333"/>
                <a:gd name="connsiteX2" fmla="*/ 135760 w 135788"/>
                <a:gd name="connsiteY2" fmla="*/ 249566 h 514333"/>
                <a:gd name="connsiteX3" fmla="*/ 108573 w 135788"/>
                <a:gd name="connsiteY3" fmla="*/ 395242 h 514333"/>
                <a:gd name="connsiteX4" fmla="*/ 7146 w 135788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76"/>
                <a:gd name="connsiteY0" fmla="*/ 0 h 514333"/>
                <a:gd name="connsiteX1" fmla="*/ 105521 w 135776"/>
                <a:gd name="connsiteY1" fmla="*/ 107166 h 514333"/>
                <a:gd name="connsiteX2" fmla="*/ 135760 w 135776"/>
                <a:gd name="connsiteY2" fmla="*/ 249566 h 514333"/>
                <a:gd name="connsiteX3" fmla="*/ 108573 w 135776"/>
                <a:gd name="connsiteY3" fmla="*/ 395242 h 514333"/>
                <a:gd name="connsiteX4" fmla="*/ 7146 w 135776"/>
                <a:gd name="connsiteY4" fmla="*/ 514333 h 514333"/>
                <a:gd name="connsiteX0" fmla="*/ 0 w 135796"/>
                <a:gd name="connsiteY0" fmla="*/ 0 h 514333"/>
                <a:gd name="connsiteX1" fmla="*/ 105521 w 135796"/>
                <a:gd name="connsiteY1" fmla="*/ 107166 h 514333"/>
                <a:gd name="connsiteX2" fmla="*/ 135760 w 135796"/>
                <a:gd name="connsiteY2" fmla="*/ 249566 h 514333"/>
                <a:gd name="connsiteX3" fmla="*/ 108573 w 135796"/>
                <a:gd name="connsiteY3" fmla="*/ 395242 h 514333"/>
                <a:gd name="connsiteX4" fmla="*/ 7146 w 135796"/>
                <a:gd name="connsiteY4" fmla="*/ 514333 h 51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796" h="514333">
                  <a:moveTo>
                    <a:pt x="0" y="0"/>
                  </a:moveTo>
                  <a:cubicBezTo>
                    <a:pt x="60891" y="27518"/>
                    <a:pt x="88029" y="67945"/>
                    <a:pt x="105521" y="107166"/>
                  </a:cubicBezTo>
                  <a:cubicBezTo>
                    <a:pt x="123013" y="146387"/>
                    <a:pt x="135251" y="201553"/>
                    <a:pt x="135760" y="249566"/>
                  </a:cubicBezTo>
                  <a:cubicBezTo>
                    <a:pt x="136269" y="297579"/>
                    <a:pt x="131720" y="341625"/>
                    <a:pt x="108573" y="395242"/>
                  </a:cubicBezTo>
                  <a:cubicBezTo>
                    <a:pt x="85426" y="448859"/>
                    <a:pt x="63004" y="473943"/>
                    <a:pt x="7146" y="51433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  <p:sp>
          <p:nvSpPr>
            <p:cNvPr id="105" name="Ovál 104"/>
            <p:cNvSpPr/>
            <p:nvPr/>
          </p:nvSpPr>
          <p:spPr>
            <a:xfrm>
              <a:off x="11328973" y="680797"/>
              <a:ext cx="68580" cy="76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noFill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6" name="TextovéPole 105"/>
              <p:cNvSpPr txBox="1"/>
              <p:nvPr/>
            </p:nvSpPr>
            <p:spPr>
              <a:xfrm>
                <a:off x="1399890" y="3383100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6" name="TextovéPole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890" y="3383100"/>
                <a:ext cx="207621" cy="276999"/>
              </a:xfrm>
              <a:prstGeom prst="rect">
                <a:avLst/>
              </a:prstGeom>
              <a:blipFill>
                <a:blip r:embed="rId5"/>
                <a:stretch>
                  <a:fillRect l="-29412" r="-2352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7" name="TextovéPole 106"/>
              <p:cNvSpPr txBox="1"/>
              <p:nvPr/>
            </p:nvSpPr>
            <p:spPr>
              <a:xfrm>
                <a:off x="1399890" y="370314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7" name="TextovéPole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890" y="3703140"/>
                <a:ext cx="198003" cy="276999"/>
              </a:xfrm>
              <a:prstGeom prst="rect">
                <a:avLst/>
              </a:prstGeom>
              <a:blipFill>
                <a:blip r:embed="rId6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TextovéPole 107"/>
              <p:cNvSpPr txBox="1"/>
              <p:nvPr/>
            </p:nvSpPr>
            <p:spPr>
              <a:xfrm>
                <a:off x="3035315" y="3556702"/>
                <a:ext cx="922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𝑋𝑌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8" name="TextovéPol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315" y="3556702"/>
                <a:ext cx="922625" cy="276999"/>
              </a:xfrm>
              <a:prstGeom prst="rect">
                <a:avLst/>
              </a:prstGeom>
              <a:blipFill>
                <a:blip r:embed="rId7"/>
                <a:stretch>
                  <a:fillRect l="-5960" t="-4348" r="-33113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76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8551225" y="3211940"/>
            <a:ext cx="1152255" cy="518866"/>
            <a:chOff x="4229100" y="1883859"/>
            <a:chExt cx="1152255" cy="518866"/>
          </a:xfrm>
        </p:grpSpPr>
        <p:sp>
          <p:nvSpPr>
            <p:cNvPr id="4" name="Vývojový diagram: uložená data 3"/>
            <p:cNvSpPr/>
            <p:nvPr/>
          </p:nvSpPr>
          <p:spPr>
            <a:xfrm rot="10800000">
              <a:off x="4486036" y="1883859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 flipH="1">
              <a:off x="4229100" y="198882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H="1">
              <a:off x="4229100" y="230124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H="1">
              <a:off x="5007975" y="2143292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61" name="Vývojový diagram: uložená data 3"/>
          <p:cNvSpPr/>
          <p:nvPr/>
        </p:nvSpPr>
        <p:spPr>
          <a:xfrm rot="10800000">
            <a:off x="2785211" y="3211940"/>
            <a:ext cx="521939" cy="51886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705 w 10038"/>
              <a:gd name="connsiteY0" fmla="*/ 0 h 10000"/>
              <a:gd name="connsiteX1" fmla="*/ 10038 w 10038"/>
              <a:gd name="connsiteY1" fmla="*/ 0 h 10000"/>
              <a:gd name="connsiteX2" fmla="*/ 8371 w 10038"/>
              <a:gd name="connsiteY2" fmla="*/ 5000 h 10000"/>
              <a:gd name="connsiteX3" fmla="*/ 10038 w 10038"/>
              <a:gd name="connsiteY3" fmla="*/ 10000 h 10000"/>
              <a:gd name="connsiteX4" fmla="*/ 3184 w 10038"/>
              <a:gd name="connsiteY4" fmla="*/ 10000 h 10000"/>
              <a:gd name="connsiteX5" fmla="*/ 38 w 10038"/>
              <a:gd name="connsiteY5" fmla="*/ 5000 h 10000"/>
              <a:gd name="connsiteX6" fmla="*/ 1705 w 10038"/>
              <a:gd name="connsiteY6" fmla="*/ 0 h 10000"/>
              <a:gd name="connsiteX0" fmla="*/ 4946 w 10025"/>
              <a:gd name="connsiteY0" fmla="*/ 185 h 10000"/>
              <a:gd name="connsiteX1" fmla="*/ 10025 w 10025"/>
              <a:gd name="connsiteY1" fmla="*/ 0 h 10000"/>
              <a:gd name="connsiteX2" fmla="*/ 8358 w 10025"/>
              <a:gd name="connsiteY2" fmla="*/ 5000 h 10000"/>
              <a:gd name="connsiteX3" fmla="*/ 10025 w 10025"/>
              <a:gd name="connsiteY3" fmla="*/ 10000 h 10000"/>
              <a:gd name="connsiteX4" fmla="*/ 3171 w 10025"/>
              <a:gd name="connsiteY4" fmla="*/ 10000 h 10000"/>
              <a:gd name="connsiteX5" fmla="*/ 25 w 10025"/>
              <a:gd name="connsiteY5" fmla="*/ 5000 h 10000"/>
              <a:gd name="connsiteX6" fmla="*/ 4946 w 10025"/>
              <a:gd name="connsiteY6" fmla="*/ 185 h 10000"/>
              <a:gd name="connsiteX0" fmla="*/ 4923 w 10002"/>
              <a:gd name="connsiteY0" fmla="*/ 185 h 10185"/>
              <a:gd name="connsiteX1" fmla="*/ 10002 w 10002"/>
              <a:gd name="connsiteY1" fmla="*/ 0 h 10185"/>
              <a:gd name="connsiteX2" fmla="*/ 8335 w 10002"/>
              <a:gd name="connsiteY2" fmla="*/ 5000 h 10185"/>
              <a:gd name="connsiteX3" fmla="*/ 10002 w 10002"/>
              <a:gd name="connsiteY3" fmla="*/ 10000 h 10185"/>
              <a:gd name="connsiteX4" fmla="*/ 5426 w 10002"/>
              <a:gd name="connsiteY4" fmla="*/ 10185 h 10185"/>
              <a:gd name="connsiteX5" fmla="*/ 2 w 10002"/>
              <a:gd name="connsiteY5" fmla="*/ 5000 h 10185"/>
              <a:gd name="connsiteX6" fmla="*/ 4923 w 10002"/>
              <a:gd name="connsiteY6" fmla="*/ 185 h 10185"/>
              <a:gd name="connsiteX0" fmla="*/ 4921 w 10000"/>
              <a:gd name="connsiteY0" fmla="*/ 185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921 w 10000"/>
              <a:gd name="connsiteY6" fmla="*/ 185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718"/>
              <a:gd name="connsiteX1" fmla="*/ 10000 w 10000"/>
              <a:gd name="connsiteY1" fmla="*/ 479 h 10718"/>
              <a:gd name="connsiteX2" fmla="*/ 8333 w 10000"/>
              <a:gd name="connsiteY2" fmla="*/ 5479 h 10718"/>
              <a:gd name="connsiteX3" fmla="*/ 10000 w 10000"/>
              <a:gd name="connsiteY3" fmla="*/ 10479 h 10718"/>
              <a:gd name="connsiteX4" fmla="*/ 4921 w 10000"/>
              <a:gd name="connsiteY4" fmla="*/ 10627 h 10718"/>
              <a:gd name="connsiteX5" fmla="*/ 0 w 10000"/>
              <a:gd name="connsiteY5" fmla="*/ 5479 h 10718"/>
              <a:gd name="connsiteX6" fmla="*/ 4743 w 10000"/>
              <a:gd name="connsiteY6" fmla="*/ 590 h 10718"/>
              <a:gd name="connsiteX0" fmla="*/ 4743 w 10000"/>
              <a:gd name="connsiteY0" fmla="*/ 590 h 10557"/>
              <a:gd name="connsiteX1" fmla="*/ 10000 w 10000"/>
              <a:gd name="connsiteY1" fmla="*/ 479 h 10557"/>
              <a:gd name="connsiteX2" fmla="*/ 8333 w 10000"/>
              <a:gd name="connsiteY2" fmla="*/ 5479 h 10557"/>
              <a:gd name="connsiteX3" fmla="*/ 10000 w 10000"/>
              <a:gd name="connsiteY3" fmla="*/ 10479 h 10557"/>
              <a:gd name="connsiteX4" fmla="*/ 4951 w 10000"/>
              <a:gd name="connsiteY4" fmla="*/ 10405 h 10557"/>
              <a:gd name="connsiteX5" fmla="*/ 0 w 10000"/>
              <a:gd name="connsiteY5" fmla="*/ 5479 h 10557"/>
              <a:gd name="connsiteX6" fmla="*/ 4743 w 10000"/>
              <a:gd name="connsiteY6" fmla="*/ 590 h 10557"/>
              <a:gd name="connsiteX0" fmla="*/ 4654 w 10000"/>
              <a:gd name="connsiteY0" fmla="*/ 933 h 10419"/>
              <a:gd name="connsiteX1" fmla="*/ 10000 w 10000"/>
              <a:gd name="connsiteY1" fmla="*/ 341 h 10419"/>
              <a:gd name="connsiteX2" fmla="*/ 8333 w 10000"/>
              <a:gd name="connsiteY2" fmla="*/ 5341 h 10419"/>
              <a:gd name="connsiteX3" fmla="*/ 10000 w 10000"/>
              <a:gd name="connsiteY3" fmla="*/ 10341 h 10419"/>
              <a:gd name="connsiteX4" fmla="*/ 4951 w 10000"/>
              <a:gd name="connsiteY4" fmla="*/ 10267 h 10419"/>
              <a:gd name="connsiteX5" fmla="*/ 0 w 10000"/>
              <a:gd name="connsiteY5" fmla="*/ 5341 h 10419"/>
              <a:gd name="connsiteX6" fmla="*/ 4654 w 10000"/>
              <a:gd name="connsiteY6" fmla="*/ 933 h 10419"/>
              <a:gd name="connsiteX0" fmla="*/ 4654 w 10000"/>
              <a:gd name="connsiteY0" fmla="*/ 602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54 w 10000"/>
              <a:gd name="connsiteY6" fmla="*/ 602 h 10088"/>
              <a:gd name="connsiteX0" fmla="*/ 4624 w 10000"/>
              <a:gd name="connsiteY0" fmla="*/ 533 h 10093"/>
              <a:gd name="connsiteX1" fmla="*/ 10000 w 10000"/>
              <a:gd name="connsiteY1" fmla="*/ 15 h 10093"/>
              <a:gd name="connsiteX2" fmla="*/ 8333 w 10000"/>
              <a:gd name="connsiteY2" fmla="*/ 5015 h 10093"/>
              <a:gd name="connsiteX3" fmla="*/ 10000 w 10000"/>
              <a:gd name="connsiteY3" fmla="*/ 10015 h 10093"/>
              <a:gd name="connsiteX4" fmla="*/ 4951 w 10000"/>
              <a:gd name="connsiteY4" fmla="*/ 9941 h 10093"/>
              <a:gd name="connsiteX5" fmla="*/ 0 w 10000"/>
              <a:gd name="connsiteY5" fmla="*/ 5015 h 10093"/>
              <a:gd name="connsiteX6" fmla="*/ 4624 w 10000"/>
              <a:gd name="connsiteY6" fmla="*/ 533 h 10093"/>
              <a:gd name="connsiteX0" fmla="*/ 4624 w 10000"/>
              <a:gd name="connsiteY0" fmla="*/ 528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24 w 10000"/>
              <a:gd name="connsiteY6" fmla="*/ 528 h 10088"/>
              <a:gd name="connsiteX0" fmla="*/ 4388 w 9764"/>
              <a:gd name="connsiteY0" fmla="*/ 591 h 10401"/>
              <a:gd name="connsiteX1" fmla="*/ 9764 w 9764"/>
              <a:gd name="connsiteY1" fmla="*/ 73 h 10401"/>
              <a:gd name="connsiteX2" fmla="*/ 8097 w 9764"/>
              <a:gd name="connsiteY2" fmla="*/ 5073 h 10401"/>
              <a:gd name="connsiteX3" fmla="*/ 9764 w 9764"/>
              <a:gd name="connsiteY3" fmla="*/ 10073 h 10401"/>
              <a:gd name="connsiteX4" fmla="*/ 4715 w 9764"/>
              <a:gd name="connsiteY4" fmla="*/ 9999 h 10401"/>
              <a:gd name="connsiteX5" fmla="*/ 1 w 9764"/>
              <a:gd name="connsiteY5" fmla="*/ 5073 h 10401"/>
              <a:gd name="connsiteX6" fmla="*/ 4388 w 9764"/>
              <a:gd name="connsiteY6" fmla="*/ 591 h 10401"/>
              <a:gd name="connsiteX0" fmla="*/ 4494 w 10000"/>
              <a:gd name="connsiteY0" fmla="*/ 568 h 10000"/>
              <a:gd name="connsiteX1" fmla="*/ 10000 w 10000"/>
              <a:gd name="connsiteY1" fmla="*/ 70 h 10000"/>
              <a:gd name="connsiteX2" fmla="*/ 8293 w 10000"/>
              <a:gd name="connsiteY2" fmla="*/ 4877 h 10000"/>
              <a:gd name="connsiteX3" fmla="*/ 10000 w 10000"/>
              <a:gd name="connsiteY3" fmla="*/ 9685 h 10000"/>
              <a:gd name="connsiteX4" fmla="*/ 4829 w 10000"/>
              <a:gd name="connsiteY4" fmla="*/ 9613 h 10000"/>
              <a:gd name="connsiteX5" fmla="*/ 1 w 10000"/>
              <a:gd name="connsiteY5" fmla="*/ 4877 h 10000"/>
              <a:gd name="connsiteX6" fmla="*/ 4494 w 10000"/>
              <a:gd name="connsiteY6" fmla="*/ 568 h 10000"/>
              <a:gd name="connsiteX0" fmla="*/ 4494 w 10000"/>
              <a:gd name="connsiteY0" fmla="*/ 568 h 9934"/>
              <a:gd name="connsiteX1" fmla="*/ 10000 w 10000"/>
              <a:gd name="connsiteY1" fmla="*/ 70 h 9934"/>
              <a:gd name="connsiteX2" fmla="*/ 8293 w 10000"/>
              <a:gd name="connsiteY2" fmla="*/ 4877 h 9934"/>
              <a:gd name="connsiteX3" fmla="*/ 10000 w 10000"/>
              <a:gd name="connsiteY3" fmla="*/ 9685 h 9934"/>
              <a:gd name="connsiteX4" fmla="*/ 4829 w 10000"/>
              <a:gd name="connsiteY4" fmla="*/ 9613 h 9934"/>
              <a:gd name="connsiteX5" fmla="*/ 1 w 10000"/>
              <a:gd name="connsiteY5" fmla="*/ 4877 h 9934"/>
              <a:gd name="connsiteX6" fmla="*/ 4494 w 10000"/>
              <a:gd name="connsiteY6" fmla="*/ 568 h 9934"/>
              <a:gd name="connsiteX0" fmla="*/ 4494 w 10000"/>
              <a:gd name="connsiteY0" fmla="*/ 573 h 9889"/>
              <a:gd name="connsiteX1" fmla="*/ 10000 w 10000"/>
              <a:gd name="connsiteY1" fmla="*/ 71 h 9889"/>
              <a:gd name="connsiteX2" fmla="*/ 8293 w 10000"/>
              <a:gd name="connsiteY2" fmla="*/ 4910 h 9889"/>
              <a:gd name="connsiteX3" fmla="*/ 10000 w 10000"/>
              <a:gd name="connsiteY3" fmla="*/ 9750 h 9889"/>
              <a:gd name="connsiteX4" fmla="*/ 4768 w 10000"/>
              <a:gd name="connsiteY4" fmla="*/ 9499 h 9889"/>
              <a:gd name="connsiteX5" fmla="*/ 1 w 10000"/>
              <a:gd name="connsiteY5" fmla="*/ 4910 h 9889"/>
              <a:gd name="connsiteX6" fmla="*/ 4494 w 10000"/>
              <a:gd name="connsiteY6" fmla="*/ 573 h 9889"/>
              <a:gd name="connsiteX0" fmla="*/ 4494 w 10000"/>
              <a:gd name="connsiteY0" fmla="*/ 579 h 10000"/>
              <a:gd name="connsiteX1" fmla="*/ 10000 w 10000"/>
              <a:gd name="connsiteY1" fmla="*/ 72 h 10000"/>
              <a:gd name="connsiteX2" fmla="*/ 8293 w 10000"/>
              <a:gd name="connsiteY2" fmla="*/ 4965 h 10000"/>
              <a:gd name="connsiteX3" fmla="*/ 10000 w 10000"/>
              <a:gd name="connsiteY3" fmla="*/ 9859 h 10000"/>
              <a:gd name="connsiteX4" fmla="*/ 4041 w 10000"/>
              <a:gd name="connsiteY4" fmla="*/ 9606 h 10000"/>
              <a:gd name="connsiteX5" fmla="*/ 1 w 10000"/>
              <a:gd name="connsiteY5" fmla="*/ 4965 h 10000"/>
              <a:gd name="connsiteX6" fmla="*/ 4494 w 10000"/>
              <a:gd name="connsiteY6" fmla="*/ 579 h 10000"/>
              <a:gd name="connsiteX0" fmla="*/ 4009 w 10000"/>
              <a:gd name="connsiteY0" fmla="*/ 682 h 9958"/>
              <a:gd name="connsiteX1" fmla="*/ 10000 w 10000"/>
              <a:gd name="connsiteY1" fmla="*/ 30 h 9958"/>
              <a:gd name="connsiteX2" fmla="*/ 8293 w 10000"/>
              <a:gd name="connsiteY2" fmla="*/ 4923 h 9958"/>
              <a:gd name="connsiteX3" fmla="*/ 10000 w 10000"/>
              <a:gd name="connsiteY3" fmla="*/ 9817 h 9958"/>
              <a:gd name="connsiteX4" fmla="*/ 4041 w 10000"/>
              <a:gd name="connsiteY4" fmla="*/ 9564 h 9958"/>
              <a:gd name="connsiteX5" fmla="*/ 1 w 10000"/>
              <a:gd name="connsiteY5" fmla="*/ 4923 h 9958"/>
              <a:gd name="connsiteX6" fmla="*/ 4009 w 10000"/>
              <a:gd name="connsiteY6" fmla="*/ 682 h 9958"/>
              <a:gd name="connsiteX0" fmla="*/ 4009 w 10000"/>
              <a:gd name="connsiteY0" fmla="*/ 671 h 9986"/>
              <a:gd name="connsiteX1" fmla="*/ 10000 w 10000"/>
              <a:gd name="connsiteY1" fmla="*/ 16 h 9986"/>
              <a:gd name="connsiteX2" fmla="*/ 8293 w 10000"/>
              <a:gd name="connsiteY2" fmla="*/ 4930 h 9986"/>
              <a:gd name="connsiteX3" fmla="*/ 10000 w 10000"/>
              <a:gd name="connsiteY3" fmla="*/ 9844 h 9986"/>
              <a:gd name="connsiteX4" fmla="*/ 4041 w 10000"/>
              <a:gd name="connsiteY4" fmla="*/ 9590 h 9986"/>
              <a:gd name="connsiteX5" fmla="*/ 1 w 10000"/>
              <a:gd name="connsiteY5" fmla="*/ 4930 h 9986"/>
              <a:gd name="connsiteX6" fmla="*/ 4009 w 10000"/>
              <a:gd name="connsiteY6" fmla="*/ 671 h 9986"/>
              <a:gd name="connsiteX0" fmla="*/ 3767 w 10000"/>
              <a:gd name="connsiteY0" fmla="*/ 704 h 9996"/>
              <a:gd name="connsiteX1" fmla="*/ 10000 w 10000"/>
              <a:gd name="connsiteY1" fmla="*/ 12 h 9996"/>
              <a:gd name="connsiteX2" fmla="*/ 8293 w 10000"/>
              <a:gd name="connsiteY2" fmla="*/ 4933 h 9996"/>
              <a:gd name="connsiteX3" fmla="*/ 10000 w 10000"/>
              <a:gd name="connsiteY3" fmla="*/ 9854 h 9996"/>
              <a:gd name="connsiteX4" fmla="*/ 4041 w 10000"/>
              <a:gd name="connsiteY4" fmla="*/ 9599 h 9996"/>
              <a:gd name="connsiteX5" fmla="*/ 1 w 10000"/>
              <a:gd name="connsiteY5" fmla="*/ 4933 h 9996"/>
              <a:gd name="connsiteX6" fmla="*/ 3767 w 10000"/>
              <a:gd name="connsiteY6" fmla="*/ 704 h 9996"/>
              <a:gd name="connsiteX0" fmla="*/ 3767 w 10000"/>
              <a:gd name="connsiteY0" fmla="*/ 704 h 9945"/>
              <a:gd name="connsiteX1" fmla="*/ 10000 w 10000"/>
              <a:gd name="connsiteY1" fmla="*/ 12 h 9945"/>
              <a:gd name="connsiteX2" fmla="*/ 8293 w 10000"/>
              <a:gd name="connsiteY2" fmla="*/ 4935 h 9945"/>
              <a:gd name="connsiteX3" fmla="*/ 10000 w 10000"/>
              <a:gd name="connsiteY3" fmla="*/ 9858 h 9945"/>
              <a:gd name="connsiteX4" fmla="*/ 4041 w 10000"/>
              <a:gd name="connsiteY4" fmla="*/ 9492 h 9945"/>
              <a:gd name="connsiteX5" fmla="*/ 1 w 10000"/>
              <a:gd name="connsiteY5" fmla="*/ 4935 h 9945"/>
              <a:gd name="connsiteX6" fmla="*/ 3767 w 10000"/>
              <a:gd name="connsiteY6" fmla="*/ 704 h 9945"/>
              <a:gd name="connsiteX0" fmla="*/ 3767 w 10000"/>
              <a:gd name="connsiteY0" fmla="*/ 708 h 9985"/>
              <a:gd name="connsiteX1" fmla="*/ 10000 w 10000"/>
              <a:gd name="connsiteY1" fmla="*/ 12 h 9985"/>
              <a:gd name="connsiteX2" fmla="*/ 8293 w 10000"/>
              <a:gd name="connsiteY2" fmla="*/ 4962 h 9985"/>
              <a:gd name="connsiteX3" fmla="*/ 10000 w 10000"/>
              <a:gd name="connsiteY3" fmla="*/ 9913 h 9985"/>
              <a:gd name="connsiteX4" fmla="*/ 3733 w 10000"/>
              <a:gd name="connsiteY4" fmla="*/ 9507 h 9985"/>
              <a:gd name="connsiteX5" fmla="*/ 1 w 10000"/>
              <a:gd name="connsiteY5" fmla="*/ 4962 h 9985"/>
              <a:gd name="connsiteX6" fmla="*/ 3767 w 10000"/>
              <a:gd name="connsiteY6" fmla="*/ 708 h 9985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8293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586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521 w 10000"/>
              <a:gd name="connsiteY0" fmla="*/ 745 h 9998"/>
              <a:gd name="connsiteX1" fmla="*/ 10000 w 10000"/>
              <a:gd name="connsiteY1" fmla="*/ 10 h 9998"/>
              <a:gd name="connsiteX2" fmla="*/ 6571 w 10000"/>
              <a:gd name="connsiteY2" fmla="*/ 4892 h 9998"/>
              <a:gd name="connsiteX3" fmla="*/ 10000 w 10000"/>
              <a:gd name="connsiteY3" fmla="*/ 9926 h 9998"/>
              <a:gd name="connsiteX4" fmla="*/ 3733 w 10000"/>
              <a:gd name="connsiteY4" fmla="*/ 9519 h 9998"/>
              <a:gd name="connsiteX5" fmla="*/ 1 w 10000"/>
              <a:gd name="connsiteY5" fmla="*/ 4967 h 9998"/>
              <a:gd name="connsiteX6" fmla="*/ 3521 w 10000"/>
              <a:gd name="connsiteY6" fmla="*/ 745 h 9998"/>
              <a:gd name="connsiteX0" fmla="*/ 3521 w 10000"/>
              <a:gd name="connsiteY0" fmla="*/ 745 h 10015"/>
              <a:gd name="connsiteX1" fmla="*/ 10000 w 10000"/>
              <a:gd name="connsiteY1" fmla="*/ 10 h 10015"/>
              <a:gd name="connsiteX2" fmla="*/ 6571 w 10000"/>
              <a:gd name="connsiteY2" fmla="*/ 4893 h 10015"/>
              <a:gd name="connsiteX3" fmla="*/ 10000 w 10000"/>
              <a:gd name="connsiteY3" fmla="*/ 9928 h 10015"/>
              <a:gd name="connsiteX4" fmla="*/ 3733 w 10000"/>
              <a:gd name="connsiteY4" fmla="*/ 9521 h 10015"/>
              <a:gd name="connsiteX5" fmla="*/ 1 w 10000"/>
              <a:gd name="connsiteY5" fmla="*/ 4968 h 10015"/>
              <a:gd name="connsiteX6" fmla="*/ 3521 w 10000"/>
              <a:gd name="connsiteY6" fmla="*/ 745 h 10015"/>
              <a:gd name="connsiteX0" fmla="*/ 3521 w 10000"/>
              <a:gd name="connsiteY0" fmla="*/ 745 h 10184"/>
              <a:gd name="connsiteX1" fmla="*/ 10000 w 10000"/>
              <a:gd name="connsiteY1" fmla="*/ 10 h 10184"/>
              <a:gd name="connsiteX2" fmla="*/ 6571 w 10000"/>
              <a:gd name="connsiteY2" fmla="*/ 4893 h 10184"/>
              <a:gd name="connsiteX3" fmla="*/ 10000 w 10000"/>
              <a:gd name="connsiteY3" fmla="*/ 9928 h 10184"/>
              <a:gd name="connsiteX4" fmla="*/ 3733 w 10000"/>
              <a:gd name="connsiteY4" fmla="*/ 9521 h 10184"/>
              <a:gd name="connsiteX5" fmla="*/ 1 w 10000"/>
              <a:gd name="connsiteY5" fmla="*/ 4968 h 10184"/>
              <a:gd name="connsiteX6" fmla="*/ 3521 w 10000"/>
              <a:gd name="connsiteY6" fmla="*/ 745 h 10184"/>
              <a:gd name="connsiteX0" fmla="*/ 3521 w 10000"/>
              <a:gd name="connsiteY0" fmla="*/ 745 h 10247"/>
              <a:gd name="connsiteX1" fmla="*/ 10000 w 10000"/>
              <a:gd name="connsiteY1" fmla="*/ 10 h 10247"/>
              <a:gd name="connsiteX2" fmla="*/ 6571 w 10000"/>
              <a:gd name="connsiteY2" fmla="*/ 4893 h 10247"/>
              <a:gd name="connsiteX3" fmla="*/ 10000 w 10000"/>
              <a:gd name="connsiteY3" fmla="*/ 9928 h 10247"/>
              <a:gd name="connsiteX4" fmla="*/ 3733 w 10000"/>
              <a:gd name="connsiteY4" fmla="*/ 9521 h 10247"/>
              <a:gd name="connsiteX5" fmla="*/ 1 w 10000"/>
              <a:gd name="connsiteY5" fmla="*/ 4968 h 10247"/>
              <a:gd name="connsiteX6" fmla="*/ 3521 w 10000"/>
              <a:gd name="connsiteY6" fmla="*/ 745 h 10247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808 h 10153"/>
              <a:gd name="connsiteX1" fmla="*/ 10000 w 10000"/>
              <a:gd name="connsiteY1" fmla="*/ 73 h 10153"/>
              <a:gd name="connsiteX2" fmla="*/ 6571 w 10000"/>
              <a:gd name="connsiteY2" fmla="*/ 4956 h 10153"/>
              <a:gd name="connsiteX3" fmla="*/ 10000 w 10000"/>
              <a:gd name="connsiteY3" fmla="*/ 9991 h 10153"/>
              <a:gd name="connsiteX4" fmla="*/ 3363 w 10000"/>
              <a:gd name="connsiteY4" fmla="*/ 9291 h 10153"/>
              <a:gd name="connsiteX5" fmla="*/ 1 w 10000"/>
              <a:gd name="connsiteY5" fmla="*/ 5031 h 10153"/>
              <a:gd name="connsiteX6" fmla="*/ 3521 w 10000"/>
              <a:gd name="connsiteY6" fmla="*/ 808 h 10153"/>
              <a:gd name="connsiteX0" fmla="*/ 3521 w 10000"/>
              <a:gd name="connsiteY0" fmla="*/ 808 h 10060"/>
              <a:gd name="connsiteX1" fmla="*/ 10000 w 10000"/>
              <a:gd name="connsiteY1" fmla="*/ 73 h 10060"/>
              <a:gd name="connsiteX2" fmla="*/ 6571 w 10000"/>
              <a:gd name="connsiteY2" fmla="*/ 4956 h 10060"/>
              <a:gd name="connsiteX3" fmla="*/ 10000 w 10000"/>
              <a:gd name="connsiteY3" fmla="*/ 9991 h 10060"/>
              <a:gd name="connsiteX4" fmla="*/ 3363 w 10000"/>
              <a:gd name="connsiteY4" fmla="*/ 9291 h 10060"/>
              <a:gd name="connsiteX5" fmla="*/ 1 w 10000"/>
              <a:gd name="connsiteY5" fmla="*/ 5031 h 10060"/>
              <a:gd name="connsiteX6" fmla="*/ 3521 w 10000"/>
              <a:gd name="connsiteY6" fmla="*/ 808 h 10060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668 w 10147"/>
              <a:gd name="connsiteY0" fmla="*/ 752 h 9963"/>
              <a:gd name="connsiteX1" fmla="*/ 10147 w 10147"/>
              <a:gd name="connsiteY1" fmla="*/ 17 h 9963"/>
              <a:gd name="connsiteX2" fmla="*/ 6718 w 10147"/>
              <a:gd name="connsiteY2" fmla="*/ 4900 h 9963"/>
              <a:gd name="connsiteX3" fmla="*/ 10147 w 10147"/>
              <a:gd name="connsiteY3" fmla="*/ 9935 h 9963"/>
              <a:gd name="connsiteX4" fmla="*/ 3510 w 10147"/>
              <a:gd name="connsiteY4" fmla="*/ 9235 h 9963"/>
              <a:gd name="connsiteX5" fmla="*/ 0 w 10147"/>
              <a:gd name="connsiteY5" fmla="*/ 4975 h 9963"/>
              <a:gd name="connsiteX6" fmla="*/ 3668 w 10147"/>
              <a:gd name="connsiteY6" fmla="*/ 752 h 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47" h="9963">
                <a:moveTo>
                  <a:pt x="3668" y="752"/>
                </a:moveTo>
                <a:cubicBezTo>
                  <a:pt x="5359" y="-74"/>
                  <a:pt x="9111" y="-19"/>
                  <a:pt x="10147" y="17"/>
                </a:cubicBezTo>
                <a:cubicBezTo>
                  <a:pt x="9204" y="17"/>
                  <a:pt x="6718" y="2162"/>
                  <a:pt x="6718" y="4900"/>
                </a:cubicBezTo>
                <a:cubicBezTo>
                  <a:pt x="6718" y="7640"/>
                  <a:pt x="9204" y="9935"/>
                  <a:pt x="10147" y="9935"/>
                </a:cubicBezTo>
                <a:cubicBezTo>
                  <a:pt x="8413" y="9985"/>
                  <a:pt x="5201" y="10062"/>
                  <a:pt x="3510" y="9235"/>
                </a:cubicBezTo>
                <a:cubicBezTo>
                  <a:pt x="1819" y="8408"/>
                  <a:pt x="-26" y="6096"/>
                  <a:pt x="0" y="4975"/>
                </a:cubicBezTo>
                <a:cubicBezTo>
                  <a:pt x="26" y="3854"/>
                  <a:pt x="1977" y="1578"/>
                  <a:pt x="3668" y="75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62" name="Přímá spojnice 61"/>
          <p:cNvCxnSpPr/>
          <p:nvPr/>
        </p:nvCxnSpPr>
        <p:spPr>
          <a:xfrm flipH="1">
            <a:off x="2531833" y="3304189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Přímá spojnice 62"/>
          <p:cNvCxnSpPr/>
          <p:nvPr/>
        </p:nvCxnSpPr>
        <p:spPr>
          <a:xfrm flipH="1">
            <a:off x="2529733" y="3643072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Přímá spojnice 63"/>
          <p:cNvCxnSpPr/>
          <p:nvPr/>
        </p:nvCxnSpPr>
        <p:spPr>
          <a:xfrm flipH="1">
            <a:off x="3304558" y="3471373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5" name="Volný tvar 64"/>
          <p:cNvSpPr/>
          <p:nvPr/>
        </p:nvSpPr>
        <p:spPr>
          <a:xfrm>
            <a:off x="2723971" y="3214534"/>
            <a:ext cx="188915" cy="516272"/>
          </a:xfrm>
          <a:custGeom>
            <a:avLst/>
            <a:gdLst>
              <a:gd name="connsiteX0" fmla="*/ 48374 w 48374"/>
              <a:gd name="connsiteY0" fmla="*/ 0 h 514350"/>
              <a:gd name="connsiteX1" fmla="*/ 17418 w 48374"/>
              <a:gd name="connsiteY1" fmla="*/ 140494 h 514350"/>
              <a:gd name="connsiteX2" fmla="*/ 749 w 48374"/>
              <a:gd name="connsiteY2" fmla="*/ 314325 h 514350"/>
              <a:gd name="connsiteX3" fmla="*/ 41230 w 48374"/>
              <a:gd name="connsiteY3" fmla="*/ 514350 h 514350"/>
              <a:gd name="connsiteX0" fmla="*/ 30979 w 36066"/>
              <a:gd name="connsiteY0" fmla="*/ 0 h 514350"/>
              <a:gd name="connsiteX1" fmla="*/ 23 w 36066"/>
              <a:gd name="connsiteY1" fmla="*/ 140494 h 514350"/>
              <a:gd name="connsiteX2" fmla="*/ 35742 w 36066"/>
              <a:gd name="connsiteY2" fmla="*/ 319087 h 514350"/>
              <a:gd name="connsiteX3" fmla="*/ 23835 w 36066"/>
              <a:gd name="connsiteY3" fmla="*/ 514350 h 514350"/>
              <a:gd name="connsiteX0" fmla="*/ 14030 w 49767"/>
              <a:gd name="connsiteY0" fmla="*/ 0 h 514350"/>
              <a:gd name="connsiteX1" fmla="*/ 49749 w 49767"/>
              <a:gd name="connsiteY1" fmla="*/ 145256 h 514350"/>
              <a:gd name="connsiteX2" fmla="*/ 18793 w 49767"/>
              <a:gd name="connsiteY2" fmla="*/ 319087 h 514350"/>
              <a:gd name="connsiteX3" fmla="*/ 6886 w 49767"/>
              <a:gd name="connsiteY3" fmla="*/ 514350 h 514350"/>
              <a:gd name="connsiteX0" fmla="*/ 1079 w 83411"/>
              <a:gd name="connsiteY0" fmla="*/ 0 h 519112"/>
              <a:gd name="connsiteX1" fmla="*/ 82042 w 83411"/>
              <a:gd name="connsiteY1" fmla="*/ 150018 h 519112"/>
              <a:gd name="connsiteX2" fmla="*/ 51086 w 83411"/>
              <a:gd name="connsiteY2" fmla="*/ 323849 h 519112"/>
              <a:gd name="connsiteX3" fmla="*/ 39179 w 83411"/>
              <a:gd name="connsiteY3" fmla="*/ 519112 h 519112"/>
              <a:gd name="connsiteX0" fmla="*/ 5963 w 88568"/>
              <a:gd name="connsiteY0" fmla="*/ 0 h 511969"/>
              <a:gd name="connsiteX1" fmla="*/ 86926 w 88568"/>
              <a:gd name="connsiteY1" fmla="*/ 150018 h 511969"/>
              <a:gd name="connsiteX2" fmla="*/ 55970 w 88568"/>
              <a:gd name="connsiteY2" fmla="*/ 323849 h 511969"/>
              <a:gd name="connsiteX3" fmla="*/ 3582 w 88568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0 w 127906"/>
              <a:gd name="connsiteY0" fmla="*/ 0 h 511969"/>
              <a:gd name="connsiteX1" fmla="*/ 123825 w 127906"/>
              <a:gd name="connsiteY1" fmla="*/ 150018 h 511969"/>
              <a:gd name="connsiteX2" fmla="*/ 92869 w 127906"/>
              <a:gd name="connsiteY2" fmla="*/ 323849 h 511969"/>
              <a:gd name="connsiteX3" fmla="*/ 40481 w 127906"/>
              <a:gd name="connsiteY3" fmla="*/ 511969 h 511969"/>
              <a:gd name="connsiteX0" fmla="*/ 0 w 100630"/>
              <a:gd name="connsiteY0" fmla="*/ 0 h 511969"/>
              <a:gd name="connsiteX1" fmla="*/ 90488 w 100630"/>
              <a:gd name="connsiteY1" fmla="*/ 119062 h 511969"/>
              <a:gd name="connsiteX2" fmla="*/ 92869 w 100630"/>
              <a:gd name="connsiteY2" fmla="*/ 323849 h 511969"/>
              <a:gd name="connsiteX3" fmla="*/ 40481 w 100630"/>
              <a:gd name="connsiteY3" fmla="*/ 511969 h 511969"/>
              <a:gd name="connsiteX0" fmla="*/ 0 w 108672"/>
              <a:gd name="connsiteY0" fmla="*/ 0 h 511969"/>
              <a:gd name="connsiteX1" fmla="*/ 90488 w 108672"/>
              <a:gd name="connsiteY1" fmla="*/ 119062 h 511969"/>
              <a:gd name="connsiteX2" fmla="*/ 104775 w 108672"/>
              <a:gd name="connsiteY2" fmla="*/ 385762 h 511969"/>
              <a:gd name="connsiteX3" fmla="*/ 40481 w 108672"/>
              <a:gd name="connsiteY3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1077"/>
              <a:gd name="connsiteY0" fmla="*/ 0 h 511969"/>
              <a:gd name="connsiteX1" fmla="*/ 90488 w 111077"/>
              <a:gd name="connsiteY1" fmla="*/ 119062 h 511969"/>
              <a:gd name="connsiteX2" fmla="*/ 109192 w 111077"/>
              <a:gd name="connsiteY2" fmla="*/ 254347 h 511969"/>
              <a:gd name="connsiteX3" fmla="*/ 104775 w 111077"/>
              <a:gd name="connsiteY3" fmla="*/ 385762 h 511969"/>
              <a:gd name="connsiteX4" fmla="*/ 40481 w 111077"/>
              <a:gd name="connsiteY4" fmla="*/ 511969 h 511969"/>
              <a:gd name="connsiteX0" fmla="*/ 0 w 110747"/>
              <a:gd name="connsiteY0" fmla="*/ 0 h 511969"/>
              <a:gd name="connsiteX1" fmla="*/ 95250 w 110747"/>
              <a:gd name="connsiteY1" fmla="*/ 119062 h 511969"/>
              <a:gd name="connsiteX2" fmla="*/ 109192 w 110747"/>
              <a:gd name="connsiteY2" fmla="*/ 254347 h 511969"/>
              <a:gd name="connsiteX3" fmla="*/ 104775 w 110747"/>
              <a:gd name="connsiteY3" fmla="*/ 385762 h 511969"/>
              <a:gd name="connsiteX4" fmla="*/ 40481 w 110747"/>
              <a:gd name="connsiteY4" fmla="*/ 511969 h 511969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200078"/>
              <a:gd name="connsiteY0" fmla="*/ 0 h 509588"/>
              <a:gd name="connsiteX1" fmla="*/ 130969 w 200078"/>
              <a:gd name="connsiteY1" fmla="*/ 121443 h 509588"/>
              <a:gd name="connsiteX2" fmla="*/ 194918 w 200078"/>
              <a:gd name="connsiteY2" fmla="*/ 251966 h 509588"/>
              <a:gd name="connsiteX3" fmla="*/ 190501 w 200078"/>
              <a:gd name="connsiteY3" fmla="*/ 383381 h 509588"/>
              <a:gd name="connsiteX4" fmla="*/ 126207 w 200078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66489"/>
              <a:gd name="connsiteY0" fmla="*/ 0 h 509588"/>
              <a:gd name="connsiteX1" fmla="*/ 130969 w 166489"/>
              <a:gd name="connsiteY1" fmla="*/ 121443 h 509588"/>
              <a:gd name="connsiteX2" fmla="*/ 166343 w 166489"/>
              <a:gd name="connsiteY2" fmla="*/ 251966 h 509588"/>
              <a:gd name="connsiteX3" fmla="*/ 142876 w 166489"/>
              <a:gd name="connsiteY3" fmla="*/ 378619 h 509588"/>
              <a:gd name="connsiteX4" fmla="*/ 126207 w 166489"/>
              <a:gd name="connsiteY4" fmla="*/ 509588 h 509588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73"/>
              <a:gd name="connsiteY0" fmla="*/ 0 h 502445"/>
              <a:gd name="connsiteX1" fmla="*/ 130969 w 166673"/>
              <a:gd name="connsiteY1" fmla="*/ 121443 h 502445"/>
              <a:gd name="connsiteX2" fmla="*/ 166343 w 166673"/>
              <a:gd name="connsiteY2" fmla="*/ 251966 h 502445"/>
              <a:gd name="connsiteX3" fmla="*/ 142876 w 166673"/>
              <a:gd name="connsiteY3" fmla="*/ 378619 h 502445"/>
              <a:gd name="connsiteX4" fmla="*/ 54770 w 166673"/>
              <a:gd name="connsiteY4" fmla="*/ 502445 h 502445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5934"/>
              <a:gd name="connsiteY0" fmla="*/ 0 h 500063"/>
              <a:gd name="connsiteX1" fmla="*/ 104776 w 125934"/>
              <a:gd name="connsiteY1" fmla="*/ 111918 h 500063"/>
              <a:gd name="connsiteX2" fmla="*/ 125862 w 125934"/>
              <a:gd name="connsiteY2" fmla="*/ 249584 h 500063"/>
              <a:gd name="connsiteX3" fmla="*/ 102395 w 125934"/>
              <a:gd name="connsiteY3" fmla="*/ 376237 h 500063"/>
              <a:gd name="connsiteX4" fmla="*/ 14289 w 125934"/>
              <a:gd name="connsiteY4" fmla="*/ 500063 h 500063"/>
              <a:gd name="connsiteX0" fmla="*/ 0 w 130648"/>
              <a:gd name="connsiteY0" fmla="*/ 0 h 500063"/>
              <a:gd name="connsiteX1" fmla="*/ 104776 w 130648"/>
              <a:gd name="connsiteY1" fmla="*/ 111918 h 500063"/>
              <a:gd name="connsiteX2" fmla="*/ 130625 w 130648"/>
              <a:gd name="connsiteY2" fmla="*/ 249584 h 500063"/>
              <a:gd name="connsiteX3" fmla="*/ 102395 w 130648"/>
              <a:gd name="connsiteY3" fmla="*/ 376237 h 500063"/>
              <a:gd name="connsiteX4" fmla="*/ 14289 w 130648"/>
              <a:gd name="connsiteY4" fmla="*/ 500063 h 500063"/>
              <a:gd name="connsiteX0" fmla="*/ 0 w 131210"/>
              <a:gd name="connsiteY0" fmla="*/ 0 h 500063"/>
              <a:gd name="connsiteX1" fmla="*/ 104776 w 131210"/>
              <a:gd name="connsiteY1" fmla="*/ 111918 h 500063"/>
              <a:gd name="connsiteX2" fmla="*/ 130625 w 131210"/>
              <a:gd name="connsiteY2" fmla="*/ 249584 h 500063"/>
              <a:gd name="connsiteX3" fmla="*/ 102395 w 131210"/>
              <a:gd name="connsiteY3" fmla="*/ 376237 h 500063"/>
              <a:gd name="connsiteX4" fmla="*/ 14289 w 131210"/>
              <a:gd name="connsiteY4" fmla="*/ 500063 h 500063"/>
              <a:gd name="connsiteX0" fmla="*/ 0 w 135814"/>
              <a:gd name="connsiteY0" fmla="*/ 0 h 500063"/>
              <a:gd name="connsiteX1" fmla="*/ 104776 w 135814"/>
              <a:gd name="connsiteY1" fmla="*/ 111918 h 500063"/>
              <a:gd name="connsiteX2" fmla="*/ 135387 w 135814"/>
              <a:gd name="connsiteY2" fmla="*/ 230534 h 500063"/>
              <a:gd name="connsiteX3" fmla="*/ 102395 w 135814"/>
              <a:gd name="connsiteY3" fmla="*/ 376237 h 500063"/>
              <a:gd name="connsiteX4" fmla="*/ 14289 w 135814"/>
              <a:gd name="connsiteY4" fmla="*/ 500063 h 500063"/>
              <a:gd name="connsiteX0" fmla="*/ 0 w 136071"/>
              <a:gd name="connsiteY0" fmla="*/ 0 h 500063"/>
              <a:gd name="connsiteX1" fmla="*/ 104776 w 136071"/>
              <a:gd name="connsiteY1" fmla="*/ 111918 h 500063"/>
              <a:gd name="connsiteX2" fmla="*/ 135387 w 136071"/>
              <a:gd name="connsiteY2" fmla="*/ 230534 h 500063"/>
              <a:gd name="connsiteX3" fmla="*/ 102395 w 136071"/>
              <a:gd name="connsiteY3" fmla="*/ 376237 h 500063"/>
              <a:gd name="connsiteX4" fmla="*/ 14289 w 136071"/>
              <a:gd name="connsiteY4" fmla="*/ 500063 h 500063"/>
              <a:gd name="connsiteX0" fmla="*/ 0 w 124715"/>
              <a:gd name="connsiteY0" fmla="*/ 0 h 500063"/>
              <a:gd name="connsiteX1" fmla="*/ 104776 w 124715"/>
              <a:gd name="connsiteY1" fmla="*/ 111918 h 500063"/>
              <a:gd name="connsiteX2" fmla="*/ 123481 w 124715"/>
              <a:gd name="connsiteY2" fmla="*/ 230534 h 500063"/>
              <a:gd name="connsiteX3" fmla="*/ 102395 w 124715"/>
              <a:gd name="connsiteY3" fmla="*/ 376237 h 500063"/>
              <a:gd name="connsiteX4" fmla="*/ 14289 w 124715"/>
              <a:gd name="connsiteY4" fmla="*/ 500063 h 500063"/>
              <a:gd name="connsiteX0" fmla="*/ 0 w 131461"/>
              <a:gd name="connsiteY0" fmla="*/ 0 h 500063"/>
              <a:gd name="connsiteX1" fmla="*/ 104776 w 131461"/>
              <a:gd name="connsiteY1" fmla="*/ 111918 h 500063"/>
              <a:gd name="connsiteX2" fmla="*/ 130625 w 131461"/>
              <a:gd name="connsiteY2" fmla="*/ 230534 h 500063"/>
              <a:gd name="connsiteX3" fmla="*/ 102395 w 131461"/>
              <a:gd name="connsiteY3" fmla="*/ 376237 h 500063"/>
              <a:gd name="connsiteX4" fmla="*/ 14289 w 13146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81"/>
              <a:gd name="connsiteY0" fmla="*/ 0 h 500063"/>
              <a:gd name="connsiteX1" fmla="*/ 95251 w 130781"/>
              <a:gd name="connsiteY1" fmla="*/ 109537 h 500063"/>
              <a:gd name="connsiteX2" fmla="*/ 130625 w 130781"/>
              <a:gd name="connsiteY2" fmla="*/ 230534 h 500063"/>
              <a:gd name="connsiteX3" fmla="*/ 102395 w 130781"/>
              <a:gd name="connsiteY3" fmla="*/ 376237 h 500063"/>
              <a:gd name="connsiteX4" fmla="*/ 14289 w 13078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44821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662"/>
              <a:gd name="connsiteY0" fmla="*/ 0 h 500063"/>
              <a:gd name="connsiteX1" fmla="*/ 95251 w 130662"/>
              <a:gd name="connsiteY1" fmla="*/ 109537 h 500063"/>
              <a:gd name="connsiteX2" fmla="*/ 130625 w 130662"/>
              <a:gd name="connsiteY2" fmla="*/ 244821 h 500063"/>
              <a:gd name="connsiteX3" fmla="*/ 100014 w 130662"/>
              <a:gd name="connsiteY3" fmla="*/ 383381 h 500063"/>
              <a:gd name="connsiteX4" fmla="*/ 14289 w 130662"/>
              <a:gd name="connsiteY4" fmla="*/ 500063 h 500063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91"/>
              <a:gd name="connsiteY0" fmla="*/ 0 h 509588"/>
              <a:gd name="connsiteX1" fmla="*/ 98674 w 134091"/>
              <a:gd name="connsiteY1" fmla="*/ 109537 h 509588"/>
              <a:gd name="connsiteX2" fmla="*/ 134048 w 134091"/>
              <a:gd name="connsiteY2" fmla="*/ 244821 h 509588"/>
              <a:gd name="connsiteX3" fmla="*/ 103437 w 134091"/>
              <a:gd name="connsiteY3" fmla="*/ 383381 h 509588"/>
              <a:gd name="connsiteX4" fmla="*/ 5434 w 134091"/>
              <a:gd name="connsiteY4" fmla="*/ 509588 h 509588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88"/>
              <a:gd name="connsiteY0" fmla="*/ 0 h 514333"/>
              <a:gd name="connsiteX1" fmla="*/ 105521 w 135788"/>
              <a:gd name="connsiteY1" fmla="*/ 107166 h 514333"/>
              <a:gd name="connsiteX2" fmla="*/ 135760 w 135788"/>
              <a:gd name="connsiteY2" fmla="*/ 249566 h 514333"/>
              <a:gd name="connsiteX3" fmla="*/ 108573 w 135788"/>
              <a:gd name="connsiteY3" fmla="*/ 395242 h 514333"/>
              <a:gd name="connsiteX4" fmla="*/ 7146 w 135788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96"/>
              <a:gd name="connsiteY0" fmla="*/ 0 h 514333"/>
              <a:gd name="connsiteX1" fmla="*/ 105521 w 135796"/>
              <a:gd name="connsiteY1" fmla="*/ 107166 h 514333"/>
              <a:gd name="connsiteX2" fmla="*/ 135760 w 135796"/>
              <a:gd name="connsiteY2" fmla="*/ 249566 h 514333"/>
              <a:gd name="connsiteX3" fmla="*/ 108573 w 135796"/>
              <a:gd name="connsiteY3" fmla="*/ 395242 h 514333"/>
              <a:gd name="connsiteX4" fmla="*/ 7146 w 135796"/>
              <a:gd name="connsiteY4" fmla="*/ 514333 h 51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96" h="514333">
                <a:moveTo>
                  <a:pt x="0" y="0"/>
                </a:moveTo>
                <a:cubicBezTo>
                  <a:pt x="60891" y="27518"/>
                  <a:pt x="88029" y="67945"/>
                  <a:pt x="105521" y="107166"/>
                </a:cubicBezTo>
                <a:cubicBezTo>
                  <a:pt x="123013" y="146387"/>
                  <a:pt x="135251" y="201553"/>
                  <a:pt x="135760" y="249566"/>
                </a:cubicBezTo>
                <a:cubicBezTo>
                  <a:pt x="136269" y="297579"/>
                  <a:pt x="131720" y="341625"/>
                  <a:pt x="108573" y="395242"/>
                </a:cubicBezTo>
                <a:cubicBezTo>
                  <a:pt x="85426" y="448859"/>
                  <a:pt x="63004" y="473943"/>
                  <a:pt x="7146" y="51433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8" name="Vývojový diagram: zpoždění 67"/>
          <p:cNvSpPr/>
          <p:nvPr/>
        </p:nvSpPr>
        <p:spPr>
          <a:xfrm>
            <a:off x="7649755" y="2645862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69" name="Přímá spojnice 68"/>
          <p:cNvCxnSpPr/>
          <p:nvPr/>
        </p:nvCxnSpPr>
        <p:spPr>
          <a:xfrm flipH="1">
            <a:off x="8170363" y="2890925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0" name="Přímá spojnice 69"/>
          <p:cNvCxnSpPr/>
          <p:nvPr/>
        </p:nvCxnSpPr>
        <p:spPr>
          <a:xfrm flipH="1">
            <a:off x="7255491" y="3045907"/>
            <a:ext cx="318902" cy="381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1" name="Přímá spojnice 70"/>
          <p:cNvCxnSpPr/>
          <p:nvPr/>
        </p:nvCxnSpPr>
        <p:spPr>
          <a:xfrm flipH="1">
            <a:off x="7055383" y="2741684"/>
            <a:ext cx="589433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2" name="Ovál 71"/>
          <p:cNvSpPr/>
          <p:nvPr/>
        </p:nvSpPr>
        <p:spPr>
          <a:xfrm>
            <a:off x="7581175" y="3011617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3" name="Vývojový diagram: zpoždění 72"/>
          <p:cNvSpPr/>
          <p:nvPr/>
        </p:nvSpPr>
        <p:spPr>
          <a:xfrm>
            <a:off x="7649755" y="3812567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74" name="Přímá spojnice 73"/>
          <p:cNvCxnSpPr/>
          <p:nvPr/>
        </p:nvCxnSpPr>
        <p:spPr>
          <a:xfrm flipH="1">
            <a:off x="8170363" y="4057630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Přímá spojnice 74"/>
          <p:cNvCxnSpPr/>
          <p:nvPr/>
        </p:nvCxnSpPr>
        <p:spPr>
          <a:xfrm flipH="1">
            <a:off x="7055383" y="3911384"/>
            <a:ext cx="515266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6" name="Přímá spojnice 75"/>
          <p:cNvCxnSpPr/>
          <p:nvPr/>
        </p:nvCxnSpPr>
        <p:spPr>
          <a:xfrm flipH="1">
            <a:off x="7271436" y="4205501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7" name="Ovál 76"/>
          <p:cNvSpPr/>
          <p:nvPr/>
        </p:nvSpPr>
        <p:spPr>
          <a:xfrm>
            <a:off x="7577431" y="3877094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78" name="Přímá spojnice 77"/>
          <p:cNvCxnSpPr/>
          <p:nvPr/>
        </p:nvCxnSpPr>
        <p:spPr>
          <a:xfrm>
            <a:off x="8551225" y="2890925"/>
            <a:ext cx="0" cy="4335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8543743" y="3629321"/>
            <a:ext cx="0" cy="4335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0" name="Přímá spojnice 79"/>
          <p:cNvCxnSpPr/>
          <p:nvPr/>
        </p:nvCxnSpPr>
        <p:spPr>
          <a:xfrm>
            <a:off x="7055383" y="2749304"/>
            <a:ext cx="5184" cy="116208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7262018" y="3053527"/>
            <a:ext cx="5184" cy="116208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" name="Přímá spojnice 81"/>
          <p:cNvCxnSpPr/>
          <p:nvPr/>
        </p:nvCxnSpPr>
        <p:spPr>
          <a:xfrm flipH="1">
            <a:off x="6684595" y="3310314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Přímá spojnice 82"/>
          <p:cNvCxnSpPr/>
          <p:nvPr/>
        </p:nvCxnSpPr>
        <p:spPr>
          <a:xfrm flipH="1">
            <a:off x="6684595" y="3599541"/>
            <a:ext cx="586841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ovéPole 84"/>
              <p:cNvSpPr txBox="1"/>
              <p:nvPr/>
            </p:nvSpPr>
            <p:spPr>
              <a:xfrm>
                <a:off x="2182151" y="3178401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5" name="TextovéPole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151" y="3178401"/>
                <a:ext cx="207621" cy="276999"/>
              </a:xfrm>
              <a:prstGeom prst="rect">
                <a:avLst/>
              </a:prstGeom>
              <a:blipFill>
                <a:blip r:embed="rId2"/>
                <a:stretch>
                  <a:fillRect l="-29412" r="-23529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ovéPole 85"/>
              <p:cNvSpPr txBox="1"/>
              <p:nvPr/>
            </p:nvSpPr>
            <p:spPr>
              <a:xfrm>
                <a:off x="2182151" y="3498441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6" name="TextovéPole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151" y="3498441"/>
                <a:ext cx="198003" cy="276999"/>
              </a:xfrm>
              <a:prstGeom prst="rect">
                <a:avLst/>
              </a:prstGeom>
              <a:blipFill>
                <a:blip r:embed="rId3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ovéPole 86"/>
              <p:cNvSpPr txBox="1"/>
              <p:nvPr/>
            </p:nvSpPr>
            <p:spPr>
              <a:xfrm>
                <a:off x="6409135" y="3215528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7" name="TextovéPole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135" y="3215528"/>
                <a:ext cx="207621" cy="276999"/>
              </a:xfrm>
              <a:prstGeom prst="rect">
                <a:avLst/>
              </a:prstGeom>
              <a:blipFill>
                <a:blip r:embed="rId4"/>
                <a:stretch>
                  <a:fillRect l="-26471" r="-26471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ovéPole 87"/>
              <p:cNvSpPr txBox="1"/>
              <p:nvPr/>
            </p:nvSpPr>
            <p:spPr>
              <a:xfrm>
                <a:off x="6409135" y="3535568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8" name="TextovéPole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135" y="3535568"/>
                <a:ext cx="198003" cy="276999"/>
              </a:xfrm>
              <a:prstGeom prst="rect">
                <a:avLst/>
              </a:prstGeom>
              <a:blipFill>
                <a:blip r:embed="rId5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17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8551225" y="3211940"/>
            <a:ext cx="1152255" cy="518866"/>
            <a:chOff x="4229100" y="1883859"/>
            <a:chExt cx="1152255" cy="518866"/>
          </a:xfrm>
        </p:grpSpPr>
        <p:sp>
          <p:nvSpPr>
            <p:cNvPr id="4" name="Vývojový diagram: uložená data 3"/>
            <p:cNvSpPr/>
            <p:nvPr/>
          </p:nvSpPr>
          <p:spPr>
            <a:xfrm rot="10800000">
              <a:off x="4486036" y="1883859"/>
              <a:ext cx="521939" cy="518866"/>
            </a:xfrm>
            <a:custGeom>
              <a:avLst/>
              <a:gdLst>
                <a:gd name="connsiteX0" fmla="*/ 1667 w 10000"/>
                <a:gd name="connsiteY0" fmla="*/ 0 h 10000"/>
                <a:gd name="connsiteX1" fmla="*/ 10000 w 10000"/>
                <a:gd name="connsiteY1" fmla="*/ 0 h 10000"/>
                <a:gd name="connsiteX2" fmla="*/ 8333 w 10000"/>
                <a:gd name="connsiteY2" fmla="*/ 5000 h 10000"/>
                <a:gd name="connsiteX3" fmla="*/ 10000 w 10000"/>
                <a:gd name="connsiteY3" fmla="*/ 10000 h 10000"/>
                <a:gd name="connsiteX4" fmla="*/ 1667 w 10000"/>
                <a:gd name="connsiteY4" fmla="*/ 10000 h 10000"/>
                <a:gd name="connsiteX5" fmla="*/ 0 w 10000"/>
                <a:gd name="connsiteY5" fmla="*/ 5000 h 10000"/>
                <a:gd name="connsiteX6" fmla="*/ 1667 w 10000"/>
                <a:gd name="connsiteY6" fmla="*/ 0 h 10000"/>
                <a:gd name="connsiteX0" fmla="*/ 1705 w 10038"/>
                <a:gd name="connsiteY0" fmla="*/ 0 h 10000"/>
                <a:gd name="connsiteX1" fmla="*/ 10038 w 10038"/>
                <a:gd name="connsiteY1" fmla="*/ 0 h 10000"/>
                <a:gd name="connsiteX2" fmla="*/ 8371 w 10038"/>
                <a:gd name="connsiteY2" fmla="*/ 5000 h 10000"/>
                <a:gd name="connsiteX3" fmla="*/ 10038 w 10038"/>
                <a:gd name="connsiteY3" fmla="*/ 10000 h 10000"/>
                <a:gd name="connsiteX4" fmla="*/ 3184 w 10038"/>
                <a:gd name="connsiteY4" fmla="*/ 10000 h 10000"/>
                <a:gd name="connsiteX5" fmla="*/ 38 w 10038"/>
                <a:gd name="connsiteY5" fmla="*/ 5000 h 10000"/>
                <a:gd name="connsiteX6" fmla="*/ 1705 w 10038"/>
                <a:gd name="connsiteY6" fmla="*/ 0 h 10000"/>
                <a:gd name="connsiteX0" fmla="*/ 4946 w 10025"/>
                <a:gd name="connsiteY0" fmla="*/ 185 h 10000"/>
                <a:gd name="connsiteX1" fmla="*/ 10025 w 10025"/>
                <a:gd name="connsiteY1" fmla="*/ 0 h 10000"/>
                <a:gd name="connsiteX2" fmla="*/ 8358 w 10025"/>
                <a:gd name="connsiteY2" fmla="*/ 5000 h 10000"/>
                <a:gd name="connsiteX3" fmla="*/ 10025 w 10025"/>
                <a:gd name="connsiteY3" fmla="*/ 10000 h 10000"/>
                <a:gd name="connsiteX4" fmla="*/ 3171 w 10025"/>
                <a:gd name="connsiteY4" fmla="*/ 10000 h 10000"/>
                <a:gd name="connsiteX5" fmla="*/ 25 w 10025"/>
                <a:gd name="connsiteY5" fmla="*/ 5000 h 10000"/>
                <a:gd name="connsiteX6" fmla="*/ 4946 w 10025"/>
                <a:gd name="connsiteY6" fmla="*/ 185 h 10000"/>
                <a:gd name="connsiteX0" fmla="*/ 4923 w 10002"/>
                <a:gd name="connsiteY0" fmla="*/ 185 h 10185"/>
                <a:gd name="connsiteX1" fmla="*/ 10002 w 10002"/>
                <a:gd name="connsiteY1" fmla="*/ 0 h 10185"/>
                <a:gd name="connsiteX2" fmla="*/ 8335 w 10002"/>
                <a:gd name="connsiteY2" fmla="*/ 5000 h 10185"/>
                <a:gd name="connsiteX3" fmla="*/ 10002 w 10002"/>
                <a:gd name="connsiteY3" fmla="*/ 10000 h 10185"/>
                <a:gd name="connsiteX4" fmla="*/ 5426 w 10002"/>
                <a:gd name="connsiteY4" fmla="*/ 10185 h 10185"/>
                <a:gd name="connsiteX5" fmla="*/ 2 w 10002"/>
                <a:gd name="connsiteY5" fmla="*/ 5000 h 10185"/>
                <a:gd name="connsiteX6" fmla="*/ 4923 w 10002"/>
                <a:gd name="connsiteY6" fmla="*/ 185 h 10185"/>
                <a:gd name="connsiteX0" fmla="*/ 4921 w 10000"/>
                <a:gd name="connsiteY0" fmla="*/ 185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921 w 10000"/>
                <a:gd name="connsiteY6" fmla="*/ 185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111 h 10148"/>
                <a:gd name="connsiteX1" fmla="*/ 10000 w 10000"/>
                <a:gd name="connsiteY1" fmla="*/ 0 h 10148"/>
                <a:gd name="connsiteX2" fmla="*/ 8333 w 10000"/>
                <a:gd name="connsiteY2" fmla="*/ 5000 h 10148"/>
                <a:gd name="connsiteX3" fmla="*/ 10000 w 10000"/>
                <a:gd name="connsiteY3" fmla="*/ 10000 h 10148"/>
                <a:gd name="connsiteX4" fmla="*/ 4921 w 10000"/>
                <a:gd name="connsiteY4" fmla="*/ 10148 h 10148"/>
                <a:gd name="connsiteX5" fmla="*/ 0 w 10000"/>
                <a:gd name="connsiteY5" fmla="*/ 5000 h 10148"/>
                <a:gd name="connsiteX6" fmla="*/ 4743 w 10000"/>
                <a:gd name="connsiteY6" fmla="*/ 111 h 10148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253 h 10290"/>
                <a:gd name="connsiteX1" fmla="*/ 10000 w 10000"/>
                <a:gd name="connsiteY1" fmla="*/ 142 h 10290"/>
                <a:gd name="connsiteX2" fmla="*/ 8333 w 10000"/>
                <a:gd name="connsiteY2" fmla="*/ 5142 h 10290"/>
                <a:gd name="connsiteX3" fmla="*/ 10000 w 10000"/>
                <a:gd name="connsiteY3" fmla="*/ 10142 h 10290"/>
                <a:gd name="connsiteX4" fmla="*/ 4921 w 10000"/>
                <a:gd name="connsiteY4" fmla="*/ 10290 h 10290"/>
                <a:gd name="connsiteX5" fmla="*/ 0 w 10000"/>
                <a:gd name="connsiteY5" fmla="*/ 5142 h 10290"/>
                <a:gd name="connsiteX6" fmla="*/ 4743 w 10000"/>
                <a:gd name="connsiteY6" fmla="*/ 253 h 10290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627"/>
                <a:gd name="connsiteX1" fmla="*/ 10000 w 10000"/>
                <a:gd name="connsiteY1" fmla="*/ 479 h 10627"/>
                <a:gd name="connsiteX2" fmla="*/ 8333 w 10000"/>
                <a:gd name="connsiteY2" fmla="*/ 5479 h 10627"/>
                <a:gd name="connsiteX3" fmla="*/ 10000 w 10000"/>
                <a:gd name="connsiteY3" fmla="*/ 10479 h 10627"/>
                <a:gd name="connsiteX4" fmla="*/ 4921 w 10000"/>
                <a:gd name="connsiteY4" fmla="*/ 10627 h 10627"/>
                <a:gd name="connsiteX5" fmla="*/ 0 w 10000"/>
                <a:gd name="connsiteY5" fmla="*/ 5479 h 10627"/>
                <a:gd name="connsiteX6" fmla="*/ 4743 w 10000"/>
                <a:gd name="connsiteY6" fmla="*/ 590 h 10627"/>
                <a:gd name="connsiteX0" fmla="*/ 4743 w 10000"/>
                <a:gd name="connsiteY0" fmla="*/ 590 h 10718"/>
                <a:gd name="connsiteX1" fmla="*/ 10000 w 10000"/>
                <a:gd name="connsiteY1" fmla="*/ 479 h 10718"/>
                <a:gd name="connsiteX2" fmla="*/ 8333 w 10000"/>
                <a:gd name="connsiteY2" fmla="*/ 5479 h 10718"/>
                <a:gd name="connsiteX3" fmla="*/ 10000 w 10000"/>
                <a:gd name="connsiteY3" fmla="*/ 10479 h 10718"/>
                <a:gd name="connsiteX4" fmla="*/ 4921 w 10000"/>
                <a:gd name="connsiteY4" fmla="*/ 10627 h 10718"/>
                <a:gd name="connsiteX5" fmla="*/ 0 w 10000"/>
                <a:gd name="connsiteY5" fmla="*/ 5479 h 10718"/>
                <a:gd name="connsiteX6" fmla="*/ 4743 w 10000"/>
                <a:gd name="connsiteY6" fmla="*/ 590 h 10718"/>
                <a:gd name="connsiteX0" fmla="*/ 4743 w 10000"/>
                <a:gd name="connsiteY0" fmla="*/ 590 h 10557"/>
                <a:gd name="connsiteX1" fmla="*/ 10000 w 10000"/>
                <a:gd name="connsiteY1" fmla="*/ 479 h 10557"/>
                <a:gd name="connsiteX2" fmla="*/ 8333 w 10000"/>
                <a:gd name="connsiteY2" fmla="*/ 5479 h 10557"/>
                <a:gd name="connsiteX3" fmla="*/ 10000 w 10000"/>
                <a:gd name="connsiteY3" fmla="*/ 10479 h 10557"/>
                <a:gd name="connsiteX4" fmla="*/ 4951 w 10000"/>
                <a:gd name="connsiteY4" fmla="*/ 10405 h 10557"/>
                <a:gd name="connsiteX5" fmla="*/ 0 w 10000"/>
                <a:gd name="connsiteY5" fmla="*/ 5479 h 10557"/>
                <a:gd name="connsiteX6" fmla="*/ 4743 w 10000"/>
                <a:gd name="connsiteY6" fmla="*/ 590 h 10557"/>
                <a:gd name="connsiteX0" fmla="*/ 4654 w 10000"/>
                <a:gd name="connsiteY0" fmla="*/ 933 h 10419"/>
                <a:gd name="connsiteX1" fmla="*/ 10000 w 10000"/>
                <a:gd name="connsiteY1" fmla="*/ 341 h 10419"/>
                <a:gd name="connsiteX2" fmla="*/ 8333 w 10000"/>
                <a:gd name="connsiteY2" fmla="*/ 5341 h 10419"/>
                <a:gd name="connsiteX3" fmla="*/ 10000 w 10000"/>
                <a:gd name="connsiteY3" fmla="*/ 10341 h 10419"/>
                <a:gd name="connsiteX4" fmla="*/ 4951 w 10000"/>
                <a:gd name="connsiteY4" fmla="*/ 10267 h 10419"/>
                <a:gd name="connsiteX5" fmla="*/ 0 w 10000"/>
                <a:gd name="connsiteY5" fmla="*/ 5341 h 10419"/>
                <a:gd name="connsiteX6" fmla="*/ 4654 w 10000"/>
                <a:gd name="connsiteY6" fmla="*/ 933 h 10419"/>
                <a:gd name="connsiteX0" fmla="*/ 4654 w 10000"/>
                <a:gd name="connsiteY0" fmla="*/ 602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54 w 10000"/>
                <a:gd name="connsiteY6" fmla="*/ 602 h 10088"/>
                <a:gd name="connsiteX0" fmla="*/ 4624 w 10000"/>
                <a:gd name="connsiteY0" fmla="*/ 533 h 10093"/>
                <a:gd name="connsiteX1" fmla="*/ 10000 w 10000"/>
                <a:gd name="connsiteY1" fmla="*/ 15 h 10093"/>
                <a:gd name="connsiteX2" fmla="*/ 8333 w 10000"/>
                <a:gd name="connsiteY2" fmla="*/ 5015 h 10093"/>
                <a:gd name="connsiteX3" fmla="*/ 10000 w 10000"/>
                <a:gd name="connsiteY3" fmla="*/ 10015 h 10093"/>
                <a:gd name="connsiteX4" fmla="*/ 4951 w 10000"/>
                <a:gd name="connsiteY4" fmla="*/ 9941 h 10093"/>
                <a:gd name="connsiteX5" fmla="*/ 0 w 10000"/>
                <a:gd name="connsiteY5" fmla="*/ 5015 h 10093"/>
                <a:gd name="connsiteX6" fmla="*/ 4624 w 10000"/>
                <a:gd name="connsiteY6" fmla="*/ 533 h 10093"/>
                <a:gd name="connsiteX0" fmla="*/ 4624 w 10000"/>
                <a:gd name="connsiteY0" fmla="*/ 528 h 10088"/>
                <a:gd name="connsiteX1" fmla="*/ 10000 w 10000"/>
                <a:gd name="connsiteY1" fmla="*/ 10 h 10088"/>
                <a:gd name="connsiteX2" fmla="*/ 8333 w 10000"/>
                <a:gd name="connsiteY2" fmla="*/ 5010 h 10088"/>
                <a:gd name="connsiteX3" fmla="*/ 10000 w 10000"/>
                <a:gd name="connsiteY3" fmla="*/ 10010 h 10088"/>
                <a:gd name="connsiteX4" fmla="*/ 4951 w 10000"/>
                <a:gd name="connsiteY4" fmla="*/ 9936 h 10088"/>
                <a:gd name="connsiteX5" fmla="*/ 0 w 10000"/>
                <a:gd name="connsiteY5" fmla="*/ 5010 h 10088"/>
                <a:gd name="connsiteX6" fmla="*/ 4624 w 10000"/>
                <a:gd name="connsiteY6" fmla="*/ 528 h 10088"/>
                <a:gd name="connsiteX0" fmla="*/ 4388 w 9764"/>
                <a:gd name="connsiteY0" fmla="*/ 591 h 10401"/>
                <a:gd name="connsiteX1" fmla="*/ 9764 w 9764"/>
                <a:gd name="connsiteY1" fmla="*/ 73 h 10401"/>
                <a:gd name="connsiteX2" fmla="*/ 8097 w 9764"/>
                <a:gd name="connsiteY2" fmla="*/ 5073 h 10401"/>
                <a:gd name="connsiteX3" fmla="*/ 9764 w 9764"/>
                <a:gd name="connsiteY3" fmla="*/ 10073 h 10401"/>
                <a:gd name="connsiteX4" fmla="*/ 4715 w 9764"/>
                <a:gd name="connsiteY4" fmla="*/ 9999 h 10401"/>
                <a:gd name="connsiteX5" fmla="*/ 1 w 9764"/>
                <a:gd name="connsiteY5" fmla="*/ 5073 h 10401"/>
                <a:gd name="connsiteX6" fmla="*/ 4388 w 9764"/>
                <a:gd name="connsiteY6" fmla="*/ 591 h 10401"/>
                <a:gd name="connsiteX0" fmla="*/ 4494 w 10000"/>
                <a:gd name="connsiteY0" fmla="*/ 568 h 10000"/>
                <a:gd name="connsiteX1" fmla="*/ 10000 w 10000"/>
                <a:gd name="connsiteY1" fmla="*/ 70 h 10000"/>
                <a:gd name="connsiteX2" fmla="*/ 8293 w 10000"/>
                <a:gd name="connsiteY2" fmla="*/ 4877 h 10000"/>
                <a:gd name="connsiteX3" fmla="*/ 10000 w 10000"/>
                <a:gd name="connsiteY3" fmla="*/ 9685 h 10000"/>
                <a:gd name="connsiteX4" fmla="*/ 4829 w 10000"/>
                <a:gd name="connsiteY4" fmla="*/ 9613 h 10000"/>
                <a:gd name="connsiteX5" fmla="*/ 1 w 10000"/>
                <a:gd name="connsiteY5" fmla="*/ 4877 h 10000"/>
                <a:gd name="connsiteX6" fmla="*/ 4494 w 10000"/>
                <a:gd name="connsiteY6" fmla="*/ 568 h 10000"/>
                <a:gd name="connsiteX0" fmla="*/ 4494 w 10000"/>
                <a:gd name="connsiteY0" fmla="*/ 568 h 9934"/>
                <a:gd name="connsiteX1" fmla="*/ 10000 w 10000"/>
                <a:gd name="connsiteY1" fmla="*/ 70 h 9934"/>
                <a:gd name="connsiteX2" fmla="*/ 8293 w 10000"/>
                <a:gd name="connsiteY2" fmla="*/ 4877 h 9934"/>
                <a:gd name="connsiteX3" fmla="*/ 10000 w 10000"/>
                <a:gd name="connsiteY3" fmla="*/ 9685 h 9934"/>
                <a:gd name="connsiteX4" fmla="*/ 4829 w 10000"/>
                <a:gd name="connsiteY4" fmla="*/ 9613 h 9934"/>
                <a:gd name="connsiteX5" fmla="*/ 1 w 10000"/>
                <a:gd name="connsiteY5" fmla="*/ 4877 h 9934"/>
                <a:gd name="connsiteX6" fmla="*/ 4494 w 10000"/>
                <a:gd name="connsiteY6" fmla="*/ 568 h 9934"/>
                <a:gd name="connsiteX0" fmla="*/ 4494 w 10000"/>
                <a:gd name="connsiteY0" fmla="*/ 573 h 9889"/>
                <a:gd name="connsiteX1" fmla="*/ 10000 w 10000"/>
                <a:gd name="connsiteY1" fmla="*/ 71 h 9889"/>
                <a:gd name="connsiteX2" fmla="*/ 8293 w 10000"/>
                <a:gd name="connsiteY2" fmla="*/ 4910 h 9889"/>
                <a:gd name="connsiteX3" fmla="*/ 10000 w 10000"/>
                <a:gd name="connsiteY3" fmla="*/ 9750 h 9889"/>
                <a:gd name="connsiteX4" fmla="*/ 4768 w 10000"/>
                <a:gd name="connsiteY4" fmla="*/ 9499 h 9889"/>
                <a:gd name="connsiteX5" fmla="*/ 1 w 10000"/>
                <a:gd name="connsiteY5" fmla="*/ 4910 h 9889"/>
                <a:gd name="connsiteX6" fmla="*/ 4494 w 10000"/>
                <a:gd name="connsiteY6" fmla="*/ 573 h 9889"/>
                <a:gd name="connsiteX0" fmla="*/ 4494 w 10000"/>
                <a:gd name="connsiteY0" fmla="*/ 579 h 10000"/>
                <a:gd name="connsiteX1" fmla="*/ 10000 w 10000"/>
                <a:gd name="connsiteY1" fmla="*/ 72 h 10000"/>
                <a:gd name="connsiteX2" fmla="*/ 8293 w 10000"/>
                <a:gd name="connsiteY2" fmla="*/ 4965 h 10000"/>
                <a:gd name="connsiteX3" fmla="*/ 10000 w 10000"/>
                <a:gd name="connsiteY3" fmla="*/ 9859 h 10000"/>
                <a:gd name="connsiteX4" fmla="*/ 4041 w 10000"/>
                <a:gd name="connsiteY4" fmla="*/ 9606 h 10000"/>
                <a:gd name="connsiteX5" fmla="*/ 1 w 10000"/>
                <a:gd name="connsiteY5" fmla="*/ 4965 h 10000"/>
                <a:gd name="connsiteX6" fmla="*/ 4494 w 10000"/>
                <a:gd name="connsiteY6" fmla="*/ 579 h 10000"/>
                <a:gd name="connsiteX0" fmla="*/ 4009 w 10000"/>
                <a:gd name="connsiteY0" fmla="*/ 682 h 9958"/>
                <a:gd name="connsiteX1" fmla="*/ 10000 w 10000"/>
                <a:gd name="connsiteY1" fmla="*/ 30 h 9958"/>
                <a:gd name="connsiteX2" fmla="*/ 8293 w 10000"/>
                <a:gd name="connsiteY2" fmla="*/ 4923 h 9958"/>
                <a:gd name="connsiteX3" fmla="*/ 10000 w 10000"/>
                <a:gd name="connsiteY3" fmla="*/ 9817 h 9958"/>
                <a:gd name="connsiteX4" fmla="*/ 4041 w 10000"/>
                <a:gd name="connsiteY4" fmla="*/ 9564 h 9958"/>
                <a:gd name="connsiteX5" fmla="*/ 1 w 10000"/>
                <a:gd name="connsiteY5" fmla="*/ 4923 h 9958"/>
                <a:gd name="connsiteX6" fmla="*/ 4009 w 10000"/>
                <a:gd name="connsiteY6" fmla="*/ 682 h 9958"/>
                <a:gd name="connsiteX0" fmla="*/ 4009 w 10000"/>
                <a:gd name="connsiteY0" fmla="*/ 671 h 9986"/>
                <a:gd name="connsiteX1" fmla="*/ 10000 w 10000"/>
                <a:gd name="connsiteY1" fmla="*/ 16 h 9986"/>
                <a:gd name="connsiteX2" fmla="*/ 8293 w 10000"/>
                <a:gd name="connsiteY2" fmla="*/ 4930 h 9986"/>
                <a:gd name="connsiteX3" fmla="*/ 10000 w 10000"/>
                <a:gd name="connsiteY3" fmla="*/ 9844 h 9986"/>
                <a:gd name="connsiteX4" fmla="*/ 4041 w 10000"/>
                <a:gd name="connsiteY4" fmla="*/ 9590 h 9986"/>
                <a:gd name="connsiteX5" fmla="*/ 1 w 10000"/>
                <a:gd name="connsiteY5" fmla="*/ 4930 h 9986"/>
                <a:gd name="connsiteX6" fmla="*/ 4009 w 10000"/>
                <a:gd name="connsiteY6" fmla="*/ 671 h 9986"/>
                <a:gd name="connsiteX0" fmla="*/ 3767 w 10000"/>
                <a:gd name="connsiteY0" fmla="*/ 704 h 9996"/>
                <a:gd name="connsiteX1" fmla="*/ 10000 w 10000"/>
                <a:gd name="connsiteY1" fmla="*/ 12 h 9996"/>
                <a:gd name="connsiteX2" fmla="*/ 8293 w 10000"/>
                <a:gd name="connsiteY2" fmla="*/ 4933 h 9996"/>
                <a:gd name="connsiteX3" fmla="*/ 10000 w 10000"/>
                <a:gd name="connsiteY3" fmla="*/ 9854 h 9996"/>
                <a:gd name="connsiteX4" fmla="*/ 4041 w 10000"/>
                <a:gd name="connsiteY4" fmla="*/ 9599 h 9996"/>
                <a:gd name="connsiteX5" fmla="*/ 1 w 10000"/>
                <a:gd name="connsiteY5" fmla="*/ 4933 h 9996"/>
                <a:gd name="connsiteX6" fmla="*/ 3767 w 10000"/>
                <a:gd name="connsiteY6" fmla="*/ 704 h 9996"/>
                <a:gd name="connsiteX0" fmla="*/ 3767 w 10000"/>
                <a:gd name="connsiteY0" fmla="*/ 704 h 9945"/>
                <a:gd name="connsiteX1" fmla="*/ 10000 w 10000"/>
                <a:gd name="connsiteY1" fmla="*/ 12 h 9945"/>
                <a:gd name="connsiteX2" fmla="*/ 8293 w 10000"/>
                <a:gd name="connsiteY2" fmla="*/ 4935 h 9945"/>
                <a:gd name="connsiteX3" fmla="*/ 10000 w 10000"/>
                <a:gd name="connsiteY3" fmla="*/ 9858 h 9945"/>
                <a:gd name="connsiteX4" fmla="*/ 4041 w 10000"/>
                <a:gd name="connsiteY4" fmla="*/ 9492 h 9945"/>
                <a:gd name="connsiteX5" fmla="*/ 1 w 10000"/>
                <a:gd name="connsiteY5" fmla="*/ 4935 h 9945"/>
                <a:gd name="connsiteX6" fmla="*/ 3767 w 10000"/>
                <a:gd name="connsiteY6" fmla="*/ 704 h 9945"/>
                <a:gd name="connsiteX0" fmla="*/ 3767 w 10000"/>
                <a:gd name="connsiteY0" fmla="*/ 708 h 9985"/>
                <a:gd name="connsiteX1" fmla="*/ 10000 w 10000"/>
                <a:gd name="connsiteY1" fmla="*/ 12 h 9985"/>
                <a:gd name="connsiteX2" fmla="*/ 8293 w 10000"/>
                <a:gd name="connsiteY2" fmla="*/ 4962 h 9985"/>
                <a:gd name="connsiteX3" fmla="*/ 10000 w 10000"/>
                <a:gd name="connsiteY3" fmla="*/ 9913 h 9985"/>
                <a:gd name="connsiteX4" fmla="*/ 3733 w 10000"/>
                <a:gd name="connsiteY4" fmla="*/ 9507 h 9985"/>
                <a:gd name="connsiteX5" fmla="*/ 1 w 10000"/>
                <a:gd name="connsiteY5" fmla="*/ 4962 h 9985"/>
                <a:gd name="connsiteX6" fmla="*/ 3767 w 10000"/>
                <a:gd name="connsiteY6" fmla="*/ 708 h 9985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8293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586 w 10000"/>
                <a:gd name="connsiteY2" fmla="*/ 4972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7186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644 w 10000"/>
                <a:gd name="connsiteY0" fmla="*/ 675 h 10003"/>
                <a:gd name="connsiteX1" fmla="*/ 10000 w 10000"/>
                <a:gd name="connsiteY1" fmla="*/ 15 h 10003"/>
                <a:gd name="connsiteX2" fmla="*/ 6571 w 10000"/>
                <a:gd name="connsiteY2" fmla="*/ 4897 h 10003"/>
                <a:gd name="connsiteX3" fmla="*/ 10000 w 10000"/>
                <a:gd name="connsiteY3" fmla="*/ 9931 h 10003"/>
                <a:gd name="connsiteX4" fmla="*/ 3733 w 10000"/>
                <a:gd name="connsiteY4" fmla="*/ 9524 h 10003"/>
                <a:gd name="connsiteX5" fmla="*/ 1 w 10000"/>
                <a:gd name="connsiteY5" fmla="*/ 4972 h 10003"/>
                <a:gd name="connsiteX6" fmla="*/ 3644 w 10000"/>
                <a:gd name="connsiteY6" fmla="*/ 675 h 10003"/>
                <a:gd name="connsiteX0" fmla="*/ 3521 w 10000"/>
                <a:gd name="connsiteY0" fmla="*/ 745 h 9998"/>
                <a:gd name="connsiteX1" fmla="*/ 10000 w 10000"/>
                <a:gd name="connsiteY1" fmla="*/ 10 h 9998"/>
                <a:gd name="connsiteX2" fmla="*/ 6571 w 10000"/>
                <a:gd name="connsiteY2" fmla="*/ 4892 h 9998"/>
                <a:gd name="connsiteX3" fmla="*/ 10000 w 10000"/>
                <a:gd name="connsiteY3" fmla="*/ 9926 h 9998"/>
                <a:gd name="connsiteX4" fmla="*/ 3733 w 10000"/>
                <a:gd name="connsiteY4" fmla="*/ 9519 h 9998"/>
                <a:gd name="connsiteX5" fmla="*/ 1 w 10000"/>
                <a:gd name="connsiteY5" fmla="*/ 4967 h 9998"/>
                <a:gd name="connsiteX6" fmla="*/ 3521 w 10000"/>
                <a:gd name="connsiteY6" fmla="*/ 745 h 9998"/>
                <a:gd name="connsiteX0" fmla="*/ 3521 w 10000"/>
                <a:gd name="connsiteY0" fmla="*/ 745 h 10015"/>
                <a:gd name="connsiteX1" fmla="*/ 10000 w 10000"/>
                <a:gd name="connsiteY1" fmla="*/ 10 h 10015"/>
                <a:gd name="connsiteX2" fmla="*/ 6571 w 10000"/>
                <a:gd name="connsiteY2" fmla="*/ 4893 h 10015"/>
                <a:gd name="connsiteX3" fmla="*/ 10000 w 10000"/>
                <a:gd name="connsiteY3" fmla="*/ 9928 h 10015"/>
                <a:gd name="connsiteX4" fmla="*/ 3733 w 10000"/>
                <a:gd name="connsiteY4" fmla="*/ 9521 h 10015"/>
                <a:gd name="connsiteX5" fmla="*/ 1 w 10000"/>
                <a:gd name="connsiteY5" fmla="*/ 4968 h 10015"/>
                <a:gd name="connsiteX6" fmla="*/ 3521 w 10000"/>
                <a:gd name="connsiteY6" fmla="*/ 745 h 10015"/>
                <a:gd name="connsiteX0" fmla="*/ 3521 w 10000"/>
                <a:gd name="connsiteY0" fmla="*/ 745 h 10184"/>
                <a:gd name="connsiteX1" fmla="*/ 10000 w 10000"/>
                <a:gd name="connsiteY1" fmla="*/ 10 h 10184"/>
                <a:gd name="connsiteX2" fmla="*/ 6571 w 10000"/>
                <a:gd name="connsiteY2" fmla="*/ 4893 h 10184"/>
                <a:gd name="connsiteX3" fmla="*/ 10000 w 10000"/>
                <a:gd name="connsiteY3" fmla="*/ 9928 h 10184"/>
                <a:gd name="connsiteX4" fmla="*/ 3733 w 10000"/>
                <a:gd name="connsiteY4" fmla="*/ 9521 h 10184"/>
                <a:gd name="connsiteX5" fmla="*/ 1 w 10000"/>
                <a:gd name="connsiteY5" fmla="*/ 4968 h 10184"/>
                <a:gd name="connsiteX6" fmla="*/ 3521 w 10000"/>
                <a:gd name="connsiteY6" fmla="*/ 745 h 10184"/>
                <a:gd name="connsiteX0" fmla="*/ 3521 w 10000"/>
                <a:gd name="connsiteY0" fmla="*/ 745 h 10247"/>
                <a:gd name="connsiteX1" fmla="*/ 10000 w 10000"/>
                <a:gd name="connsiteY1" fmla="*/ 10 h 10247"/>
                <a:gd name="connsiteX2" fmla="*/ 6571 w 10000"/>
                <a:gd name="connsiteY2" fmla="*/ 4893 h 10247"/>
                <a:gd name="connsiteX3" fmla="*/ 10000 w 10000"/>
                <a:gd name="connsiteY3" fmla="*/ 9928 h 10247"/>
                <a:gd name="connsiteX4" fmla="*/ 3733 w 10000"/>
                <a:gd name="connsiteY4" fmla="*/ 9521 h 10247"/>
                <a:gd name="connsiteX5" fmla="*/ 1 w 10000"/>
                <a:gd name="connsiteY5" fmla="*/ 4968 h 10247"/>
                <a:gd name="connsiteX6" fmla="*/ 3521 w 10000"/>
                <a:gd name="connsiteY6" fmla="*/ 745 h 10247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745 h 10090"/>
                <a:gd name="connsiteX1" fmla="*/ 10000 w 10000"/>
                <a:gd name="connsiteY1" fmla="*/ 10 h 10090"/>
                <a:gd name="connsiteX2" fmla="*/ 6571 w 10000"/>
                <a:gd name="connsiteY2" fmla="*/ 4893 h 10090"/>
                <a:gd name="connsiteX3" fmla="*/ 10000 w 10000"/>
                <a:gd name="connsiteY3" fmla="*/ 9928 h 10090"/>
                <a:gd name="connsiteX4" fmla="*/ 3363 w 10000"/>
                <a:gd name="connsiteY4" fmla="*/ 9228 h 10090"/>
                <a:gd name="connsiteX5" fmla="*/ 1 w 10000"/>
                <a:gd name="connsiteY5" fmla="*/ 4968 h 10090"/>
                <a:gd name="connsiteX6" fmla="*/ 3521 w 10000"/>
                <a:gd name="connsiteY6" fmla="*/ 745 h 10090"/>
                <a:gd name="connsiteX0" fmla="*/ 3521 w 10000"/>
                <a:gd name="connsiteY0" fmla="*/ 808 h 10153"/>
                <a:gd name="connsiteX1" fmla="*/ 10000 w 10000"/>
                <a:gd name="connsiteY1" fmla="*/ 73 h 10153"/>
                <a:gd name="connsiteX2" fmla="*/ 6571 w 10000"/>
                <a:gd name="connsiteY2" fmla="*/ 4956 h 10153"/>
                <a:gd name="connsiteX3" fmla="*/ 10000 w 10000"/>
                <a:gd name="connsiteY3" fmla="*/ 9991 h 10153"/>
                <a:gd name="connsiteX4" fmla="*/ 3363 w 10000"/>
                <a:gd name="connsiteY4" fmla="*/ 9291 h 10153"/>
                <a:gd name="connsiteX5" fmla="*/ 1 w 10000"/>
                <a:gd name="connsiteY5" fmla="*/ 5031 h 10153"/>
                <a:gd name="connsiteX6" fmla="*/ 3521 w 10000"/>
                <a:gd name="connsiteY6" fmla="*/ 808 h 10153"/>
                <a:gd name="connsiteX0" fmla="*/ 3521 w 10000"/>
                <a:gd name="connsiteY0" fmla="*/ 808 h 10060"/>
                <a:gd name="connsiteX1" fmla="*/ 10000 w 10000"/>
                <a:gd name="connsiteY1" fmla="*/ 73 h 10060"/>
                <a:gd name="connsiteX2" fmla="*/ 6571 w 10000"/>
                <a:gd name="connsiteY2" fmla="*/ 4956 h 10060"/>
                <a:gd name="connsiteX3" fmla="*/ 10000 w 10000"/>
                <a:gd name="connsiteY3" fmla="*/ 9991 h 10060"/>
                <a:gd name="connsiteX4" fmla="*/ 3363 w 10000"/>
                <a:gd name="connsiteY4" fmla="*/ 9291 h 10060"/>
                <a:gd name="connsiteX5" fmla="*/ 1 w 10000"/>
                <a:gd name="connsiteY5" fmla="*/ 5031 h 10060"/>
                <a:gd name="connsiteX6" fmla="*/ 3521 w 10000"/>
                <a:gd name="connsiteY6" fmla="*/ 808 h 10060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521 w 10000"/>
                <a:gd name="connsiteY0" fmla="*/ 773 h 10025"/>
                <a:gd name="connsiteX1" fmla="*/ 10000 w 10000"/>
                <a:gd name="connsiteY1" fmla="*/ 38 h 10025"/>
                <a:gd name="connsiteX2" fmla="*/ 6571 w 10000"/>
                <a:gd name="connsiteY2" fmla="*/ 4921 h 10025"/>
                <a:gd name="connsiteX3" fmla="*/ 10000 w 10000"/>
                <a:gd name="connsiteY3" fmla="*/ 9956 h 10025"/>
                <a:gd name="connsiteX4" fmla="*/ 3363 w 10000"/>
                <a:gd name="connsiteY4" fmla="*/ 9256 h 10025"/>
                <a:gd name="connsiteX5" fmla="*/ 1 w 10000"/>
                <a:gd name="connsiteY5" fmla="*/ 4996 h 10025"/>
                <a:gd name="connsiteX6" fmla="*/ 3521 w 10000"/>
                <a:gd name="connsiteY6" fmla="*/ 773 h 10025"/>
                <a:gd name="connsiteX0" fmla="*/ 3668 w 10147"/>
                <a:gd name="connsiteY0" fmla="*/ 752 h 9963"/>
                <a:gd name="connsiteX1" fmla="*/ 10147 w 10147"/>
                <a:gd name="connsiteY1" fmla="*/ 17 h 9963"/>
                <a:gd name="connsiteX2" fmla="*/ 6718 w 10147"/>
                <a:gd name="connsiteY2" fmla="*/ 4900 h 9963"/>
                <a:gd name="connsiteX3" fmla="*/ 10147 w 10147"/>
                <a:gd name="connsiteY3" fmla="*/ 9935 h 9963"/>
                <a:gd name="connsiteX4" fmla="*/ 3510 w 10147"/>
                <a:gd name="connsiteY4" fmla="*/ 9235 h 9963"/>
                <a:gd name="connsiteX5" fmla="*/ 0 w 10147"/>
                <a:gd name="connsiteY5" fmla="*/ 4975 h 9963"/>
                <a:gd name="connsiteX6" fmla="*/ 3668 w 10147"/>
                <a:gd name="connsiteY6" fmla="*/ 752 h 9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147" h="9963">
                  <a:moveTo>
                    <a:pt x="3668" y="752"/>
                  </a:moveTo>
                  <a:cubicBezTo>
                    <a:pt x="5359" y="-74"/>
                    <a:pt x="9111" y="-19"/>
                    <a:pt x="10147" y="17"/>
                  </a:cubicBezTo>
                  <a:cubicBezTo>
                    <a:pt x="9204" y="17"/>
                    <a:pt x="6718" y="2162"/>
                    <a:pt x="6718" y="4900"/>
                  </a:cubicBezTo>
                  <a:cubicBezTo>
                    <a:pt x="6718" y="7640"/>
                    <a:pt x="9204" y="9935"/>
                    <a:pt x="10147" y="9935"/>
                  </a:cubicBezTo>
                  <a:cubicBezTo>
                    <a:pt x="8413" y="9985"/>
                    <a:pt x="5201" y="10062"/>
                    <a:pt x="3510" y="9235"/>
                  </a:cubicBezTo>
                  <a:cubicBezTo>
                    <a:pt x="1819" y="8408"/>
                    <a:pt x="-26" y="6096"/>
                    <a:pt x="0" y="4975"/>
                  </a:cubicBezTo>
                  <a:cubicBezTo>
                    <a:pt x="26" y="3854"/>
                    <a:pt x="1977" y="1578"/>
                    <a:pt x="3668" y="752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noFill/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 flipH="1">
              <a:off x="4229100" y="198882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 flipH="1">
              <a:off x="4229100" y="2301240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H="1">
              <a:off x="5007975" y="2143292"/>
              <a:ext cx="373380" cy="76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61" name="Vývojový diagram: uložená data 3"/>
          <p:cNvSpPr/>
          <p:nvPr/>
        </p:nvSpPr>
        <p:spPr>
          <a:xfrm rot="10800000">
            <a:off x="2785211" y="3211940"/>
            <a:ext cx="521939" cy="51886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705 w 10038"/>
              <a:gd name="connsiteY0" fmla="*/ 0 h 10000"/>
              <a:gd name="connsiteX1" fmla="*/ 10038 w 10038"/>
              <a:gd name="connsiteY1" fmla="*/ 0 h 10000"/>
              <a:gd name="connsiteX2" fmla="*/ 8371 w 10038"/>
              <a:gd name="connsiteY2" fmla="*/ 5000 h 10000"/>
              <a:gd name="connsiteX3" fmla="*/ 10038 w 10038"/>
              <a:gd name="connsiteY3" fmla="*/ 10000 h 10000"/>
              <a:gd name="connsiteX4" fmla="*/ 3184 w 10038"/>
              <a:gd name="connsiteY4" fmla="*/ 10000 h 10000"/>
              <a:gd name="connsiteX5" fmla="*/ 38 w 10038"/>
              <a:gd name="connsiteY5" fmla="*/ 5000 h 10000"/>
              <a:gd name="connsiteX6" fmla="*/ 1705 w 10038"/>
              <a:gd name="connsiteY6" fmla="*/ 0 h 10000"/>
              <a:gd name="connsiteX0" fmla="*/ 4946 w 10025"/>
              <a:gd name="connsiteY0" fmla="*/ 185 h 10000"/>
              <a:gd name="connsiteX1" fmla="*/ 10025 w 10025"/>
              <a:gd name="connsiteY1" fmla="*/ 0 h 10000"/>
              <a:gd name="connsiteX2" fmla="*/ 8358 w 10025"/>
              <a:gd name="connsiteY2" fmla="*/ 5000 h 10000"/>
              <a:gd name="connsiteX3" fmla="*/ 10025 w 10025"/>
              <a:gd name="connsiteY3" fmla="*/ 10000 h 10000"/>
              <a:gd name="connsiteX4" fmla="*/ 3171 w 10025"/>
              <a:gd name="connsiteY4" fmla="*/ 10000 h 10000"/>
              <a:gd name="connsiteX5" fmla="*/ 25 w 10025"/>
              <a:gd name="connsiteY5" fmla="*/ 5000 h 10000"/>
              <a:gd name="connsiteX6" fmla="*/ 4946 w 10025"/>
              <a:gd name="connsiteY6" fmla="*/ 185 h 10000"/>
              <a:gd name="connsiteX0" fmla="*/ 4923 w 10002"/>
              <a:gd name="connsiteY0" fmla="*/ 185 h 10185"/>
              <a:gd name="connsiteX1" fmla="*/ 10002 w 10002"/>
              <a:gd name="connsiteY1" fmla="*/ 0 h 10185"/>
              <a:gd name="connsiteX2" fmla="*/ 8335 w 10002"/>
              <a:gd name="connsiteY2" fmla="*/ 5000 h 10185"/>
              <a:gd name="connsiteX3" fmla="*/ 10002 w 10002"/>
              <a:gd name="connsiteY3" fmla="*/ 10000 h 10185"/>
              <a:gd name="connsiteX4" fmla="*/ 5426 w 10002"/>
              <a:gd name="connsiteY4" fmla="*/ 10185 h 10185"/>
              <a:gd name="connsiteX5" fmla="*/ 2 w 10002"/>
              <a:gd name="connsiteY5" fmla="*/ 5000 h 10185"/>
              <a:gd name="connsiteX6" fmla="*/ 4923 w 10002"/>
              <a:gd name="connsiteY6" fmla="*/ 185 h 10185"/>
              <a:gd name="connsiteX0" fmla="*/ 4921 w 10000"/>
              <a:gd name="connsiteY0" fmla="*/ 185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921 w 10000"/>
              <a:gd name="connsiteY6" fmla="*/ 185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718"/>
              <a:gd name="connsiteX1" fmla="*/ 10000 w 10000"/>
              <a:gd name="connsiteY1" fmla="*/ 479 h 10718"/>
              <a:gd name="connsiteX2" fmla="*/ 8333 w 10000"/>
              <a:gd name="connsiteY2" fmla="*/ 5479 h 10718"/>
              <a:gd name="connsiteX3" fmla="*/ 10000 w 10000"/>
              <a:gd name="connsiteY3" fmla="*/ 10479 h 10718"/>
              <a:gd name="connsiteX4" fmla="*/ 4921 w 10000"/>
              <a:gd name="connsiteY4" fmla="*/ 10627 h 10718"/>
              <a:gd name="connsiteX5" fmla="*/ 0 w 10000"/>
              <a:gd name="connsiteY5" fmla="*/ 5479 h 10718"/>
              <a:gd name="connsiteX6" fmla="*/ 4743 w 10000"/>
              <a:gd name="connsiteY6" fmla="*/ 590 h 10718"/>
              <a:gd name="connsiteX0" fmla="*/ 4743 w 10000"/>
              <a:gd name="connsiteY0" fmla="*/ 590 h 10557"/>
              <a:gd name="connsiteX1" fmla="*/ 10000 w 10000"/>
              <a:gd name="connsiteY1" fmla="*/ 479 h 10557"/>
              <a:gd name="connsiteX2" fmla="*/ 8333 w 10000"/>
              <a:gd name="connsiteY2" fmla="*/ 5479 h 10557"/>
              <a:gd name="connsiteX3" fmla="*/ 10000 w 10000"/>
              <a:gd name="connsiteY3" fmla="*/ 10479 h 10557"/>
              <a:gd name="connsiteX4" fmla="*/ 4951 w 10000"/>
              <a:gd name="connsiteY4" fmla="*/ 10405 h 10557"/>
              <a:gd name="connsiteX5" fmla="*/ 0 w 10000"/>
              <a:gd name="connsiteY5" fmla="*/ 5479 h 10557"/>
              <a:gd name="connsiteX6" fmla="*/ 4743 w 10000"/>
              <a:gd name="connsiteY6" fmla="*/ 590 h 10557"/>
              <a:gd name="connsiteX0" fmla="*/ 4654 w 10000"/>
              <a:gd name="connsiteY0" fmla="*/ 933 h 10419"/>
              <a:gd name="connsiteX1" fmla="*/ 10000 w 10000"/>
              <a:gd name="connsiteY1" fmla="*/ 341 h 10419"/>
              <a:gd name="connsiteX2" fmla="*/ 8333 w 10000"/>
              <a:gd name="connsiteY2" fmla="*/ 5341 h 10419"/>
              <a:gd name="connsiteX3" fmla="*/ 10000 w 10000"/>
              <a:gd name="connsiteY3" fmla="*/ 10341 h 10419"/>
              <a:gd name="connsiteX4" fmla="*/ 4951 w 10000"/>
              <a:gd name="connsiteY4" fmla="*/ 10267 h 10419"/>
              <a:gd name="connsiteX5" fmla="*/ 0 w 10000"/>
              <a:gd name="connsiteY5" fmla="*/ 5341 h 10419"/>
              <a:gd name="connsiteX6" fmla="*/ 4654 w 10000"/>
              <a:gd name="connsiteY6" fmla="*/ 933 h 10419"/>
              <a:gd name="connsiteX0" fmla="*/ 4654 w 10000"/>
              <a:gd name="connsiteY0" fmla="*/ 602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54 w 10000"/>
              <a:gd name="connsiteY6" fmla="*/ 602 h 10088"/>
              <a:gd name="connsiteX0" fmla="*/ 4624 w 10000"/>
              <a:gd name="connsiteY0" fmla="*/ 533 h 10093"/>
              <a:gd name="connsiteX1" fmla="*/ 10000 w 10000"/>
              <a:gd name="connsiteY1" fmla="*/ 15 h 10093"/>
              <a:gd name="connsiteX2" fmla="*/ 8333 w 10000"/>
              <a:gd name="connsiteY2" fmla="*/ 5015 h 10093"/>
              <a:gd name="connsiteX3" fmla="*/ 10000 w 10000"/>
              <a:gd name="connsiteY3" fmla="*/ 10015 h 10093"/>
              <a:gd name="connsiteX4" fmla="*/ 4951 w 10000"/>
              <a:gd name="connsiteY4" fmla="*/ 9941 h 10093"/>
              <a:gd name="connsiteX5" fmla="*/ 0 w 10000"/>
              <a:gd name="connsiteY5" fmla="*/ 5015 h 10093"/>
              <a:gd name="connsiteX6" fmla="*/ 4624 w 10000"/>
              <a:gd name="connsiteY6" fmla="*/ 533 h 10093"/>
              <a:gd name="connsiteX0" fmla="*/ 4624 w 10000"/>
              <a:gd name="connsiteY0" fmla="*/ 528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24 w 10000"/>
              <a:gd name="connsiteY6" fmla="*/ 528 h 10088"/>
              <a:gd name="connsiteX0" fmla="*/ 4388 w 9764"/>
              <a:gd name="connsiteY0" fmla="*/ 591 h 10401"/>
              <a:gd name="connsiteX1" fmla="*/ 9764 w 9764"/>
              <a:gd name="connsiteY1" fmla="*/ 73 h 10401"/>
              <a:gd name="connsiteX2" fmla="*/ 8097 w 9764"/>
              <a:gd name="connsiteY2" fmla="*/ 5073 h 10401"/>
              <a:gd name="connsiteX3" fmla="*/ 9764 w 9764"/>
              <a:gd name="connsiteY3" fmla="*/ 10073 h 10401"/>
              <a:gd name="connsiteX4" fmla="*/ 4715 w 9764"/>
              <a:gd name="connsiteY4" fmla="*/ 9999 h 10401"/>
              <a:gd name="connsiteX5" fmla="*/ 1 w 9764"/>
              <a:gd name="connsiteY5" fmla="*/ 5073 h 10401"/>
              <a:gd name="connsiteX6" fmla="*/ 4388 w 9764"/>
              <a:gd name="connsiteY6" fmla="*/ 591 h 10401"/>
              <a:gd name="connsiteX0" fmla="*/ 4494 w 10000"/>
              <a:gd name="connsiteY0" fmla="*/ 568 h 10000"/>
              <a:gd name="connsiteX1" fmla="*/ 10000 w 10000"/>
              <a:gd name="connsiteY1" fmla="*/ 70 h 10000"/>
              <a:gd name="connsiteX2" fmla="*/ 8293 w 10000"/>
              <a:gd name="connsiteY2" fmla="*/ 4877 h 10000"/>
              <a:gd name="connsiteX3" fmla="*/ 10000 w 10000"/>
              <a:gd name="connsiteY3" fmla="*/ 9685 h 10000"/>
              <a:gd name="connsiteX4" fmla="*/ 4829 w 10000"/>
              <a:gd name="connsiteY4" fmla="*/ 9613 h 10000"/>
              <a:gd name="connsiteX5" fmla="*/ 1 w 10000"/>
              <a:gd name="connsiteY5" fmla="*/ 4877 h 10000"/>
              <a:gd name="connsiteX6" fmla="*/ 4494 w 10000"/>
              <a:gd name="connsiteY6" fmla="*/ 568 h 10000"/>
              <a:gd name="connsiteX0" fmla="*/ 4494 w 10000"/>
              <a:gd name="connsiteY0" fmla="*/ 568 h 9934"/>
              <a:gd name="connsiteX1" fmla="*/ 10000 w 10000"/>
              <a:gd name="connsiteY1" fmla="*/ 70 h 9934"/>
              <a:gd name="connsiteX2" fmla="*/ 8293 w 10000"/>
              <a:gd name="connsiteY2" fmla="*/ 4877 h 9934"/>
              <a:gd name="connsiteX3" fmla="*/ 10000 w 10000"/>
              <a:gd name="connsiteY3" fmla="*/ 9685 h 9934"/>
              <a:gd name="connsiteX4" fmla="*/ 4829 w 10000"/>
              <a:gd name="connsiteY4" fmla="*/ 9613 h 9934"/>
              <a:gd name="connsiteX5" fmla="*/ 1 w 10000"/>
              <a:gd name="connsiteY5" fmla="*/ 4877 h 9934"/>
              <a:gd name="connsiteX6" fmla="*/ 4494 w 10000"/>
              <a:gd name="connsiteY6" fmla="*/ 568 h 9934"/>
              <a:gd name="connsiteX0" fmla="*/ 4494 w 10000"/>
              <a:gd name="connsiteY0" fmla="*/ 573 h 9889"/>
              <a:gd name="connsiteX1" fmla="*/ 10000 w 10000"/>
              <a:gd name="connsiteY1" fmla="*/ 71 h 9889"/>
              <a:gd name="connsiteX2" fmla="*/ 8293 w 10000"/>
              <a:gd name="connsiteY2" fmla="*/ 4910 h 9889"/>
              <a:gd name="connsiteX3" fmla="*/ 10000 w 10000"/>
              <a:gd name="connsiteY3" fmla="*/ 9750 h 9889"/>
              <a:gd name="connsiteX4" fmla="*/ 4768 w 10000"/>
              <a:gd name="connsiteY4" fmla="*/ 9499 h 9889"/>
              <a:gd name="connsiteX5" fmla="*/ 1 w 10000"/>
              <a:gd name="connsiteY5" fmla="*/ 4910 h 9889"/>
              <a:gd name="connsiteX6" fmla="*/ 4494 w 10000"/>
              <a:gd name="connsiteY6" fmla="*/ 573 h 9889"/>
              <a:gd name="connsiteX0" fmla="*/ 4494 w 10000"/>
              <a:gd name="connsiteY0" fmla="*/ 579 h 10000"/>
              <a:gd name="connsiteX1" fmla="*/ 10000 w 10000"/>
              <a:gd name="connsiteY1" fmla="*/ 72 h 10000"/>
              <a:gd name="connsiteX2" fmla="*/ 8293 w 10000"/>
              <a:gd name="connsiteY2" fmla="*/ 4965 h 10000"/>
              <a:gd name="connsiteX3" fmla="*/ 10000 w 10000"/>
              <a:gd name="connsiteY3" fmla="*/ 9859 h 10000"/>
              <a:gd name="connsiteX4" fmla="*/ 4041 w 10000"/>
              <a:gd name="connsiteY4" fmla="*/ 9606 h 10000"/>
              <a:gd name="connsiteX5" fmla="*/ 1 w 10000"/>
              <a:gd name="connsiteY5" fmla="*/ 4965 h 10000"/>
              <a:gd name="connsiteX6" fmla="*/ 4494 w 10000"/>
              <a:gd name="connsiteY6" fmla="*/ 579 h 10000"/>
              <a:gd name="connsiteX0" fmla="*/ 4009 w 10000"/>
              <a:gd name="connsiteY0" fmla="*/ 682 h 9958"/>
              <a:gd name="connsiteX1" fmla="*/ 10000 w 10000"/>
              <a:gd name="connsiteY1" fmla="*/ 30 h 9958"/>
              <a:gd name="connsiteX2" fmla="*/ 8293 w 10000"/>
              <a:gd name="connsiteY2" fmla="*/ 4923 h 9958"/>
              <a:gd name="connsiteX3" fmla="*/ 10000 w 10000"/>
              <a:gd name="connsiteY3" fmla="*/ 9817 h 9958"/>
              <a:gd name="connsiteX4" fmla="*/ 4041 w 10000"/>
              <a:gd name="connsiteY4" fmla="*/ 9564 h 9958"/>
              <a:gd name="connsiteX5" fmla="*/ 1 w 10000"/>
              <a:gd name="connsiteY5" fmla="*/ 4923 h 9958"/>
              <a:gd name="connsiteX6" fmla="*/ 4009 w 10000"/>
              <a:gd name="connsiteY6" fmla="*/ 682 h 9958"/>
              <a:gd name="connsiteX0" fmla="*/ 4009 w 10000"/>
              <a:gd name="connsiteY0" fmla="*/ 671 h 9986"/>
              <a:gd name="connsiteX1" fmla="*/ 10000 w 10000"/>
              <a:gd name="connsiteY1" fmla="*/ 16 h 9986"/>
              <a:gd name="connsiteX2" fmla="*/ 8293 w 10000"/>
              <a:gd name="connsiteY2" fmla="*/ 4930 h 9986"/>
              <a:gd name="connsiteX3" fmla="*/ 10000 w 10000"/>
              <a:gd name="connsiteY3" fmla="*/ 9844 h 9986"/>
              <a:gd name="connsiteX4" fmla="*/ 4041 w 10000"/>
              <a:gd name="connsiteY4" fmla="*/ 9590 h 9986"/>
              <a:gd name="connsiteX5" fmla="*/ 1 w 10000"/>
              <a:gd name="connsiteY5" fmla="*/ 4930 h 9986"/>
              <a:gd name="connsiteX6" fmla="*/ 4009 w 10000"/>
              <a:gd name="connsiteY6" fmla="*/ 671 h 9986"/>
              <a:gd name="connsiteX0" fmla="*/ 3767 w 10000"/>
              <a:gd name="connsiteY0" fmla="*/ 704 h 9996"/>
              <a:gd name="connsiteX1" fmla="*/ 10000 w 10000"/>
              <a:gd name="connsiteY1" fmla="*/ 12 h 9996"/>
              <a:gd name="connsiteX2" fmla="*/ 8293 w 10000"/>
              <a:gd name="connsiteY2" fmla="*/ 4933 h 9996"/>
              <a:gd name="connsiteX3" fmla="*/ 10000 w 10000"/>
              <a:gd name="connsiteY3" fmla="*/ 9854 h 9996"/>
              <a:gd name="connsiteX4" fmla="*/ 4041 w 10000"/>
              <a:gd name="connsiteY4" fmla="*/ 9599 h 9996"/>
              <a:gd name="connsiteX5" fmla="*/ 1 w 10000"/>
              <a:gd name="connsiteY5" fmla="*/ 4933 h 9996"/>
              <a:gd name="connsiteX6" fmla="*/ 3767 w 10000"/>
              <a:gd name="connsiteY6" fmla="*/ 704 h 9996"/>
              <a:gd name="connsiteX0" fmla="*/ 3767 w 10000"/>
              <a:gd name="connsiteY0" fmla="*/ 704 h 9945"/>
              <a:gd name="connsiteX1" fmla="*/ 10000 w 10000"/>
              <a:gd name="connsiteY1" fmla="*/ 12 h 9945"/>
              <a:gd name="connsiteX2" fmla="*/ 8293 w 10000"/>
              <a:gd name="connsiteY2" fmla="*/ 4935 h 9945"/>
              <a:gd name="connsiteX3" fmla="*/ 10000 w 10000"/>
              <a:gd name="connsiteY3" fmla="*/ 9858 h 9945"/>
              <a:gd name="connsiteX4" fmla="*/ 4041 w 10000"/>
              <a:gd name="connsiteY4" fmla="*/ 9492 h 9945"/>
              <a:gd name="connsiteX5" fmla="*/ 1 w 10000"/>
              <a:gd name="connsiteY5" fmla="*/ 4935 h 9945"/>
              <a:gd name="connsiteX6" fmla="*/ 3767 w 10000"/>
              <a:gd name="connsiteY6" fmla="*/ 704 h 9945"/>
              <a:gd name="connsiteX0" fmla="*/ 3767 w 10000"/>
              <a:gd name="connsiteY0" fmla="*/ 708 h 9985"/>
              <a:gd name="connsiteX1" fmla="*/ 10000 w 10000"/>
              <a:gd name="connsiteY1" fmla="*/ 12 h 9985"/>
              <a:gd name="connsiteX2" fmla="*/ 8293 w 10000"/>
              <a:gd name="connsiteY2" fmla="*/ 4962 h 9985"/>
              <a:gd name="connsiteX3" fmla="*/ 10000 w 10000"/>
              <a:gd name="connsiteY3" fmla="*/ 9913 h 9985"/>
              <a:gd name="connsiteX4" fmla="*/ 3733 w 10000"/>
              <a:gd name="connsiteY4" fmla="*/ 9507 h 9985"/>
              <a:gd name="connsiteX5" fmla="*/ 1 w 10000"/>
              <a:gd name="connsiteY5" fmla="*/ 4962 h 9985"/>
              <a:gd name="connsiteX6" fmla="*/ 3767 w 10000"/>
              <a:gd name="connsiteY6" fmla="*/ 708 h 9985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8293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586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521 w 10000"/>
              <a:gd name="connsiteY0" fmla="*/ 745 h 9998"/>
              <a:gd name="connsiteX1" fmla="*/ 10000 w 10000"/>
              <a:gd name="connsiteY1" fmla="*/ 10 h 9998"/>
              <a:gd name="connsiteX2" fmla="*/ 6571 w 10000"/>
              <a:gd name="connsiteY2" fmla="*/ 4892 h 9998"/>
              <a:gd name="connsiteX3" fmla="*/ 10000 w 10000"/>
              <a:gd name="connsiteY3" fmla="*/ 9926 h 9998"/>
              <a:gd name="connsiteX4" fmla="*/ 3733 w 10000"/>
              <a:gd name="connsiteY4" fmla="*/ 9519 h 9998"/>
              <a:gd name="connsiteX5" fmla="*/ 1 w 10000"/>
              <a:gd name="connsiteY5" fmla="*/ 4967 h 9998"/>
              <a:gd name="connsiteX6" fmla="*/ 3521 w 10000"/>
              <a:gd name="connsiteY6" fmla="*/ 745 h 9998"/>
              <a:gd name="connsiteX0" fmla="*/ 3521 w 10000"/>
              <a:gd name="connsiteY0" fmla="*/ 745 h 10015"/>
              <a:gd name="connsiteX1" fmla="*/ 10000 w 10000"/>
              <a:gd name="connsiteY1" fmla="*/ 10 h 10015"/>
              <a:gd name="connsiteX2" fmla="*/ 6571 w 10000"/>
              <a:gd name="connsiteY2" fmla="*/ 4893 h 10015"/>
              <a:gd name="connsiteX3" fmla="*/ 10000 w 10000"/>
              <a:gd name="connsiteY3" fmla="*/ 9928 h 10015"/>
              <a:gd name="connsiteX4" fmla="*/ 3733 w 10000"/>
              <a:gd name="connsiteY4" fmla="*/ 9521 h 10015"/>
              <a:gd name="connsiteX5" fmla="*/ 1 w 10000"/>
              <a:gd name="connsiteY5" fmla="*/ 4968 h 10015"/>
              <a:gd name="connsiteX6" fmla="*/ 3521 w 10000"/>
              <a:gd name="connsiteY6" fmla="*/ 745 h 10015"/>
              <a:gd name="connsiteX0" fmla="*/ 3521 w 10000"/>
              <a:gd name="connsiteY0" fmla="*/ 745 h 10184"/>
              <a:gd name="connsiteX1" fmla="*/ 10000 w 10000"/>
              <a:gd name="connsiteY1" fmla="*/ 10 h 10184"/>
              <a:gd name="connsiteX2" fmla="*/ 6571 w 10000"/>
              <a:gd name="connsiteY2" fmla="*/ 4893 h 10184"/>
              <a:gd name="connsiteX3" fmla="*/ 10000 w 10000"/>
              <a:gd name="connsiteY3" fmla="*/ 9928 h 10184"/>
              <a:gd name="connsiteX4" fmla="*/ 3733 w 10000"/>
              <a:gd name="connsiteY4" fmla="*/ 9521 h 10184"/>
              <a:gd name="connsiteX5" fmla="*/ 1 w 10000"/>
              <a:gd name="connsiteY5" fmla="*/ 4968 h 10184"/>
              <a:gd name="connsiteX6" fmla="*/ 3521 w 10000"/>
              <a:gd name="connsiteY6" fmla="*/ 745 h 10184"/>
              <a:gd name="connsiteX0" fmla="*/ 3521 w 10000"/>
              <a:gd name="connsiteY0" fmla="*/ 745 h 10247"/>
              <a:gd name="connsiteX1" fmla="*/ 10000 w 10000"/>
              <a:gd name="connsiteY1" fmla="*/ 10 h 10247"/>
              <a:gd name="connsiteX2" fmla="*/ 6571 w 10000"/>
              <a:gd name="connsiteY2" fmla="*/ 4893 h 10247"/>
              <a:gd name="connsiteX3" fmla="*/ 10000 w 10000"/>
              <a:gd name="connsiteY3" fmla="*/ 9928 h 10247"/>
              <a:gd name="connsiteX4" fmla="*/ 3733 w 10000"/>
              <a:gd name="connsiteY4" fmla="*/ 9521 h 10247"/>
              <a:gd name="connsiteX5" fmla="*/ 1 w 10000"/>
              <a:gd name="connsiteY5" fmla="*/ 4968 h 10247"/>
              <a:gd name="connsiteX6" fmla="*/ 3521 w 10000"/>
              <a:gd name="connsiteY6" fmla="*/ 745 h 10247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808 h 10153"/>
              <a:gd name="connsiteX1" fmla="*/ 10000 w 10000"/>
              <a:gd name="connsiteY1" fmla="*/ 73 h 10153"/>
              <a:gd name="connsiteX2" fmla="*/ 6571 w 10000"/>
              <a:gd name="connsiteY2" fmla="*/ 4956 h 10153"/>
              <a:gd name="connsiteX3" fmla="*/ 10000 w 10000"/>
              <a:gd name="connsiteY3" fmla="*/ 9991 h 10153"/>
              <a:gd name="connsiteX4" fmla="*/ 3363 w 10000"/>
              <a:gd name="connsiteY4" fmla="*/ 9291 h 10153"/>
              <a:gd name="connsiteX5" fmla="*/ 1 w 10000"/>
              <a:gd name="connsiteY5" fmla="*/ 5031 h 10153"/>
              <a:gd name="connsiteX6" fmla="*/ 3521 w 10000"/>
              <a:gd name="connsiteY6" fmla="*/ 808 h 10153"/>
              <a:gd name="connsiteX0" fmla="*/ 3521 w 10000"/>
              <a:gd name="connsiteY0" fmla="*/ 808 h 10060"/>
              <a:gd name="connsiteX1" fmla="*/ 10000 w 10000"/>
              <a:gd name="connsiteY1" fmla="*/ 73 h 10060"/>
              <a:gd name="connsiteX2" fmla="*/ 6571 w 10000"/>
              <a:gd name="connsiteY2" fmla="*/ 4956 h 10060"/>
              <a:gd name="connsiteX3" fmla="*/ 10000 w 10000"/>
              <a:gd name="connsiteY3" fmla="*/ 9991 h 10060"/>
              <a:gd name="connsiteX4" fmla="*/ 3363 w 10000"/>
              <a:gd name="connsiteY4" fmla="*/ 9291 h 10060"/>
              <a:gd name="connsiteX5" fmla="*/ 1 w 10000"/>
              <a:gd name="connsiteY5" fmla="*/ 5031 h 10060"/>
              <a:gd name="connsiteX6" fmla="*/ 3521 w 10000"/>
              <a:gd name="connsiteY6" fmla="*/ 808 h 10060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668 w 10147"/>
              <a:gd name="connsiteY0" fmla="*/ 752 h 9963"/>
              <a:gd name="connsiteX1" fmla="*/ 10147 w 10147"/>
              <a:gd name="connsiteY1" fmla="*/ 17 h 9963"/>
              <a:gd name="connsiteX2" fmla="*/ 6718 w 10147"/>
              <a:gd name="connsiteY2" fmla="*/ 4900 h 9963"/>
              <a:gd name="connsiteX3" fmla="*/ 10147 w 10147"/>
              <a:gd name="connsiteY3" fmla="*/ 9935 h 9963"/>
              <a:gd name="connsiteX4" fmla="*/ 3510 w 10147"/>
              <a:gd name="connsiteY4" fmla="*/ 9235 h 9963"/>
              <a:gd name="connsiteX5" fmla="*/ 0 w 10147"/>
              <a:gd name="connsiteY5" fmla="*/ 4975 h 9963"/>
              <a:gd name="connsiteX6" fmla="*/ 3668 w 10147"/>
              <a:gd name="connsiteY6" fmla="*/ 752 h 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47" h="9963">
                <a:moveTo>
                  <a:pt x="3668" y="752"/>
                </a:moveTo>
                <a:cubicBezTo>
                  <a:pt x="5359" y="-74"/>
                  <a:pt x="9111" y="-19"/>
                  <a:pt x="10147" y="17"/>
                </a:cubicBezTo>
                <a:cubicBezTo>
                  <a:pt x="9204" y="17"/>
                  <a:pt x="6718" y="2162"/>
                  <a:pt x="6718" y="4900"/>
                </a:cubicBezTo>
                <a:cubicBezTo>
                  <a:pt x="6718" y="7640"/>
                  <a:pt x="9204" y="9935"/>
                  <a:pt x="10147" y="9935"/>
                </a:cubicBezTo>
                <a:cubicBezTo>
                  <a:pt x="8413" y="9985"/>
                  <a:pt x="5201" y="10062"/>
                  <a:pt x="3510" y="9235"/>
                </a:cubicBezTo>
                <a:cubicBezTo>
                  <a:pt x="1819" y="8408"/>
                  <a:pt x="-26" y="6096"/>
                  <a:pt x="0" y="4975"/>
                </a:cubicBezTo>
                <a:cubicBezTo>
                  <a:pt x="26" y="3854"/>
                  <a:pt x="1977" y="1578"/>
                  <a:pt x="3668" y="75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62" name="Přímá spojnice 61"/>
          <p:cNvCxnSpPr/>
          <p:nvPr/>
        </p:nvCxnSpPr>
        <p:spPr>
          <a:xfrm flipH="1">
            <a:off x="2531833" y="3304189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Přímá spojnice 62"/>
          <p:cNvCxnSpPr/>
          <p:nvPr/>
        </p:nvCxnSpPr>
        <p:spPr>
          <a:xfrm flipH="1">
            <a:off x="2529733" y="3643072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Přímá spojnice 63"/>
          <p:cNvCxnSpPr/>
          <p:nvPr/>
        </p:nvCxnSpPr>
        <p:spPr>
          <a:xfrm flipH="1">
            <a:off x="3377396" y="3471373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5" name="Volný tvar 64"/>
          <p:cNvSpPr/>
          <p:nvPr/>
        </p:nvSpPr>
        <p:spPr>
          <a:xfrm>
            <a:off x="2723971" y="3214534"/>
            <a:ext cx="188915" cy="516272"/>
          </a:xfrm>
          <a:custGeom>
            <a:avLst/>
            <a:gdLst>
              <a:gd name="connsiteX0" fmla="*/ 48374 w 48374"/>
              <a:gd name="connsiteY0" fmla="*/ 0 h 514350"/>
              <a:gd name="connsiteX1" fmla="*/ 17418 w 48374"/>
              <a:gd name="connsiteY1" fmla="*/ 140494 h 514350"/>
              <a:gd name="connsiteX2" fmla="*/ 749 w 48374"/>
              <a:gd name="connsiteY2" fmla="*/ 314325 h 514350"/>
              <a:gd name="connsiteX3" fmla="*/ 41230 w 48374"/>
              <a:gd name="connsiteY3" fmla="*/ 514350 h 514350"/>
              <a:gd name="connsiteX0" fmla="*/ 30979 w 36066"/>
              <a:gd name="connsiteY0" fmla="*/ 0 h 514350"/>
              <a:gd name="connsiteX1" fmla="*/ 23 w 36066"/>
              <a:gd name="connsiteY1" fmla="*/ 140494 h 514350"/>
              <a:gd name="connsiteX2" fmla="*/ 35742 w 36066"/>
              <a:gd name="connsiteY2" fmla="*/ 319087 h 514350"/>
              <a:gd name="connsiteX3" fmla="*/ 23835 w 36066"/>
              <a:gd name="connsiteY3" fmla="*/ 514350 h 514350"/>
              <a:gd name="connsiteX0" fmla="*/ 14030 w 49767"/>
              <a:gd name="connsiteY0" fmla="*/ 0 h 514350"/>
              <a:gd name="connsiteX1" fmla="*/ 49749 w 49767"/>
              <a:gd name="connsiteY1" fmla="*/ 145256 h 514350"/>
              <a:gd name="connsiteX2" fmla="*/ 18793 w 49767"/>
              <a:gd name="connsiteY2" fmla="*/ 319087 h 514350"/>
              <a:gd name="connsiteX3" fmla="*/ 6886 w 49767"/>
              <a:gd name="connsiteY3" fmla="*/ 514350 h 514350"/>
              <a:gd name="connsiteX0" fmla="*/ 1079 w 83411"/>
              <a:gd name="connsiteY0" fmla="*/ 0 h 519112"/>
              <a:gd name="connsiteX1" fmla="*/ 82042 w 83411"/>
              <a:gd name="connsiteY1" fmla="*/ 150018 h 519112"/>
              <a:gd name="connsiteX2" fmla="*/ 51086 w 83411"/>
              <a:gd name="connsiteY2" fmla="*/ 323849 h 519112"/>
              <a:gd name="connsiteX3" fmla="*/ 39179 w 83411"/>
              <a:gd name="connsiteY3" fmla="*/ 519112 h 519112"/>
              <a:gd name="connsiteX0" fmla="*/ 5963 w 88568"/>
              <a:gd name="connsiteY0" fmla="*/ 0 h 511969"/>
              <a:gd name="connsiteX1" fmla="*/ 86926 w 88568"/>
              <a:gd name="connsiteY1" fmla="*/ 150018 h 511969"/>
              <a:gd name="connsiteX2" fmla="*/ 55970 w 88568"/>
              <a:gd name="connsiteY2" fmla="*/ 323849 h 511969"/>
              <a:gd name="connsiteX3" fmla="*/ 3582 w 88568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0 w 127906"/>
              <a:gd name="connsiteY0" fmla="*/ 0 h 511969"/>
              <a:gd name="connsiteX1" fmla="*/ 123825 w 127906"/>
              <a:gd name="connsiteY1" fmla="*/ 150018 h 511969"/>
              <a:gd name="connsiteX2" fmla="*/ 92869 w 127906"/>
              <a:gd name="connsiteY2" fmla="*/ 323849 h 511969"/>
              <a:gd name="connsiteX3" fmla="*/ 40481 w 127906"/>
              <a:gd name="connsiteY3" fmla="*/ 511969 h 511969"/>
              <a:gd name="connsiteX0" fmla="*/ 0 w 100630"/>
              <a:gd name="connsiteY0" fmla="*/ 0 h 511969"/>
              <a:gd name="connsiteX1" fmla="*/ 90488 w 100630"/>
              <a:gd name="connsiteY1" fmla="*/ 119062 h 511969"/>
              <a:gd name="connsiteX2" fmla="*/ 92869 w 100630"/>
              <a:gd name="connsiteY2" fmla="*/ 323849 h 511969"/>
              <a:gd name="connsiteX3" fmla="*/ 40481 w 100630"/>
              <a:gd name="connsiteY3" fmla="*/ 511969 h 511969"/>
              <a:gd name="connsiteX0" fmla="*/ 0 w 108672"/>
              <a:gd name="connsiteY0" fmla="*/ 0 h 511969"/>
              <a:gd name="connsiteX1" fmla="*/ 90488 w 108672"/>
              <a:gd name="connsiteY1" fmla="*/ 119062 h 511969"/>
              <a:gd name="connsiteX2" fmla="*/ 104775 w 108672"/>
              <a:gd name="connsiteY2" fmla="*/ 385762 h 511969"/>
              <a:gd name="connsiteX3" fmla="*/ 40481 w 108672"/>
              <a:gd name="connsiteY3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1077"/>
              <a:gd name="connsiteY0" fmla="*/ 0 h 511969"/>
              <a:gd name="connsiteX1" fmla="*/ 90488 w 111077"/>
              <a:gd name="connsiteY1" fmla="*/ 119062 h 511969"/>
              <a:gd name="connsiteX2" fmla="*/ 109192 w 111077"/>
              <a:gd name="connsiteY2" fmla="*/ 254347 h 511969"/>
              <a:gd name="connsiteX3" fmla="*/ 104775 w 111077"/>
              <a:gd name="connsiteY3" fmla="*/ 385762 h 511969"/>
              <a:gd name="connsiteX4" fmla="*/ 40481 w 111077"/>
              <a:gd name="connsiteY4" fmla="*/ 511969 h 511969"/>
              <a:gd name="connsiteX0" fmla="*/ 0 w 110747"/>
              <a:gd name="connsiteY0" fmla="*/ 0 h 511969"/>
              <a:gd name="connsiteX1" fmla="*/ 95250 w 110747"/>
              <a:gd name="connsiteY1" fmla="*/ 119062 h 511969"/>
              <a:gd name="connsiteX2" fmla="*/ 109192 w 110747"/>
              <a:gd name="connsiteY2" fmla="*/ 254347 h 511969"/>
              <a:gd name="connsiteX3" fmla="*/ 104775 w 110747"/>
              <a:gd name="connsiteY3" fmla="*/ 385762 h 511969"/>
              <a:gd name="connsiteX4" fmla="*/ 40481 w 110747"/>
              <a:gd name="connsiteY4" fmla="*/ 511969 h 511969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200078"/>
              <a:gd name="connsiteY0" fmla="*/ 0 h 509588"/>
              <a:gd name="connsiteX1" fmla="*/ 130969 w 200078"/>
              <a:gd name="connsiteY1" fmla="*/ 121443 h 509588"/>
              <a:gd name="connsiteX2" fmla="*/ 194918 w 200078"/>
              <a:gd name="connsiteY2" fmla="*/ 251966 h 509588"/>
              <a:gd name="connsiteX3" fmla="*/ 190501 w 200078"/>
              <a:gd name="connsiteY3" fmla="*/ 383381 h 509588"/>
              <a:gd name="connsiteX4" fmla="*/ 126207 w 200078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66489"/>
              <a:gd name="connsiteY0" fmla="*/ 0 h 509588"/>
              <a:gd name="connsiteX1" fmla="*/ 130969 w 166489"/>
              <a:gd name="connsiteY1" fmla="*/ 121443 h 509588"/>
              <a:gd name="connsiteX2" fmla="*/ 166343 w 166489"/>
              <a:gd name="connsiteY2" fmla="*/ 251966 h 509588"/>
              <a:gd name="connsiteX3" fmla="*/ 142876 w 166489"/>
              <a:gd name="connsiteY3" fmla="*/ 378619 h 509588"/>
              <a:gd name="connsiteX4" fmla="*/ 126207 w 166489"/>
              <a:gd name="connsiteY4" fmla="*/ 509588 h 509588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73"/>
              <a:gd name="connsiteY0" fmla="*/ 0 h 502445"/>
              <a:gd name="connsiteX1" fmla="*/ 130969 w 166673"/>
              <a:gd name="connsiteY1" fmla="*/ 121443 h 502445"/>
              <a:gd name="connsiteX2" fmla="*/ 166343 w 166673"/>
              <a:gd name="connsiteY2" fmla="*/ 251966 h 502445"/>
              <a:gd name="connsiteX3" fmla="*/ 142876 w 166673"/>
              <a:gd name="connsiteY3" fmla="*/ 378619 h 502445"/>
              <a:gd name="connsiteX4" fmla="*/ 54770 w 166673"/>
              <a:gd name="connsiteY4" fmla="*/ 502445 h 502445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5934"/>
              <a:gd name="connsiteY0" fmla="*/ 0 h 500063"/>
              <a:gd name="connsiteX1" fmla="*/ 104776 w 125934"/>
              <a:gd name="connsiteY1" fmla="*/ 111918 h 500063"/>
              <a:gd name="connsiteX2" fmla="*/ 125862 w 125934"/>
              <a:gd name="connsiteY2" fmla="*/ 249584 h 500063"/>
              <a:gd name="connsiteX3" fmla="*/ 102395 w 125934"/>
              <a:gd name="connsiteY3" fmla="*/ 376237 h 500063"/>
              <a:gd name="connsiteX4" fmla="*/ 14289 w 125934"/>
              <a:gd name="connsiteY4" fmla="*/ 500063 h 500063"/>
              <a:gd name="connsiteX0" fmla="*/ 0 w 130648"/>
              <a:gd name="connsiteY0" fmla="*/ 0 h 500063"/>
              <a:gd name="connsiteX1" fmla="*/ 104776 w 130648"/>
              <a:gd name="connsiteY1" fmla="*/ 111918 h 500063"/>
              <a:gd name="connsiteX2" fmla="*/ 130625 w 130648"/>
              <a:gd name="connsiteY2" fmla="*/ 249584 h 500063"/>
              <a:gd name="connsiteX3" fmla="*/ 102395 w 130648"/>
              <a:gd name="connsiteY3" fmla="*/ 376237 h 500063"/>
              <a:gd name="connsiteX4" fmla="*/ 14289 w 130648"/>
              <a:gd name="connsiteY4" fmla="*/ 500063 h 500063"/>
              <a:gd name="connsiteX0" fmla="*/ 0 w 131210"/>
              <a:gd name="connsiteY0" fmla="*/ 0 h 500063"/>
              <a:gd name="connsiteX1" fmla="*/ 104776 w 131210"/>
              <a:gd name="connsiteY1" fmla="*/ 111918 h 500063"/>
              <a:gd name="connsiteX2" fmla="*/ 130625 w 131210"/>
              <a:gd name="connsiteY2" fmla="*/ 249584 h 500063"/>
              <a:gd name="connsiteX3" fmla="*/ 102395 w 131210"/>
              <a:gd name="connsiteY3" fmla="*/ 376237 h 500063"/>
              <a:gd name="connsiteX4" fmla="*/ 14289 w 131210"/>
              <a:gd name="connsiteY4" fmla="*/ 500063 h 500063"/>
              <a:gd name="connsiteX0" fmla="*/ 0 w 135814"/>
              <a:gd name="connsiteY0" fmla="*/ 0 h 500063"/>
              <a:gd name="connsiteX1" fmla="*/ 104776 w 135814"/>
              <a:gd name="connsiteY1" fmla="*/ 111918 h 500063"/>
              <a:gd name="connsiteX2" fmla="*/ 135387 w 135814"/>
              <a:gd name="connsiteY2" fmla="*/ 230534 h 500063"/>
              <a:gd name="connsiteX3" fmla="*/ 102395 w 135814"/>
              <a:gd name="connsiteY3" fmla="*/ 376237 h 500063"/>
              <a:gd name="connsiteX4" fmla="*/ 14289 w 135814"/>
              <a:gd name="connsiteY4" fmla="*/ 500063 h 500063"/>
              <a:gd name="connsiteX0" fmla="*/ 0 w 136071"/>
              <a:gd name="connsiteY0" fmla="*/ 0 h 500063"/>
              <a:gd name="connsiteX1" fmla="*/ 104776 w 136071"/>
              <a:gd name="connsiteY1" fmla="*/ 111918 h 500063"/>
              <a:gd name="connsiteX2" fmla="*/ 135387 w 136071"/>
              <a:gd name="connsiteY2" fmla="*/ 230534 h 500063"/>
              <a:gd name="connsiteX3" fmla="*/ 102395 w 136071"/>
              <a:gd name="connsiteY3" fmla="*/ 376237 h 500063"/>
              <a:gd name="connsiteX4" fmla="*/ 14289 w 136071"/>
              <a:gd name="connsiteY4" fmla="*/ 500063 h 500063"/>
              <a:gd name="connsiteX0" fmla="*/ 0 w 124715"/>
              <a:gd name="connsiteY0" fmla="*/ 0 h 500063"/>
              <a:gd name="connsiteX1" fmla="*/ 104776 w 124715"/>
              <a:gd name="connsiteY1" fmla="*/ 111918 h 500063"/>
              <a:gd name="connsiteX2" fmla="*/ 123481 w 124715"/>
              <a:gd name="connsiteY2" fmla="*/ 230534 h 500063"/>
              <a:gd name="connsiteX3" fmla="*/ 102395 w 124715"/>
              <a:gd name="connsiteY3" fmla="*/ 376237 h 500063"/>
              <a:gd name="connsiteX4" fmla="*/ 14289 w 124715"/>
              <a:gd name="connsiteY4" fmla="*/ 500063 h 500063"/>
              <a:gd name="connsiteX0" fmla="*/ 0 w 131461"/>
              <a:gd name="connsiteY0" fmla="*/ 0 h 500063"/>
              <a:gd name="connsiteX1" fmla="*/ 104776 w 131461"/>
              <a:gd name="connsiteY1" fmla="*/ 111918 h 500063"/>
              <a:gd name="connsiteX2" fmla="*/ 130625 w 131461"/>
              <a:gd name="connsiteY2" fmla="*/ 230534 h 500063"/>
              <a:gd name="connsiteX3" fmla="*/ 102395 w 131461"/>
              <a:gd name="connsiteY3" fmla="*/ 376237 h 500063"/>
              <a:gd name="connsiteX4" fmla="*/ 14289 w 13146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81"/>
              <a:gd name="connsiteY0" fmla="*/ 0 h 500063"/>
              <a:gd name="connsiteX1" fmla="*/ 95251 w 130781"/>
              <a:gd name="connsiteY1" fmla="*/ 109537 h 500063"/>
              <a:gd name="connsiteX2" fmla="*/ 130625 w 130781"/>
              <a:gd name="connsiteY2" fmla="*/ 230534 h 500063"/>
              <a:gd name="connsiteX3" fmla="*/ 102395 w 130781"/>
              <a:gd name="connsiteY3" fmla="*/ 376237 h 500063"/>
              <a:gd name="connsiteX4" fmla="*/ 14289 w 13078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44821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662"/>
              <a:gd name="connsiteY0" fmla="*/ 0 h 500063"/>
              <a:gd name="connsiteX1" fmla="*/ 95251 w 130662"/>
              <a:gd name="connsiteY1" fmla="*/ 109537 h 500063"/>
              <a:gd name="connsiteX2" fmla="*/ 130625 w 130662"/>
              <a:gd name="connsiteY2" fmla="*/ 244821 h 500063"/>
              <a:gd name="connsiteX3" fmla="*/ 100014 w 130662"/>
              <a:gd name="connsiteY3" fmla="*/ 383381 h 500063"/>
              <a:gd name="connsiteX4" fmla="*/ 14289 w 130662"/>
              <a:gd name="connsiteY4" fmla="*/ 500063 h 500063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91"/>
              <a:gd name="connsiteY0" fmla="*/ 0 h 509588"/>
              <a:gd name="connsiteX1" fmla="*/ 98674 w 134091"/>
              <a:gd name="connsiteY1" fmla="*/ 109537 h 509588"/>
              <a:gd name="connsiteX2" fmla="*/ 134048 w 134091"/>
              <a:gd name="connsiteY2" fmla="*/ 244821 h 509588"/>
              <a:gd name="connsiteX3" fmla="*/ 103437 w 134091"/>
              <a:gd name="connsiteY3" fmla="*/ 383381 h 509588"/>
              <a:gd name="connsiteX4" fmla="*/ 5434 w 134091"/>
              <a:gd name="connsiteY4" fmla="*/ 509588 h 509588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88"/>
              <a:gd name="connsiteY0" fmla="*/ 0 h 514333"/>
              <a:gd name="connsiteX1" fmla="*/ 105521 w 135788"/>
              <a:gd name="connsiteY1" fmla="*/ 107166 h 514333"/>
              <a:gd name="connsiteX2" fmla="*/ 135760 w 135788"/>
              <a:gd name="connsiteY2" fmla="*/ 249566 h 514333"/>
              <a:gd name="connsiteX3" fmla="*/ 108573 w 135788"/>
              <a:gd name="connsiteY3" fmla="*/ 395242 h 514333"/>
              <a:gd name="connsiteX4" fmla="*/ 7146 w 135788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96"/>
              <a:gd name="connsiteY0" fmla="*/ 0 h 514333"/>
              <a:gd name="connsiteX1" fmla="*/ 105521 w 135796"/>
              <a:gd name="connsiteY1" fmla="*/ 107166 h 514333"/>
              <a:gd name="connsiteX2" fmla="*/ 135760 w 135796"/>
              <a:gd name="connsiteY2" fmla="*/ 249566 h 514333"/>
              <a:gd name="connsiteX3" fmla="*/ 108573 w 135796"/>
              <a:gd name="connsiteY3" fmla="*/ 395242 h 514333"/>
              <a:gd name="connsiteX4" fmla="*/ 7146 w 135796"/>
              <a:gd name="connsiteY4" fmla="*/ 514333 h 51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96" h="514333">
                <a:moveTo>
                  <a:pt x="0" y="0"/>
                </a:moveTo>
                <a:cubicBezTo>
                  <a:pt x="60891" y="27518"/>
                  <a:pt x="88029" y="67945"/>
                  <a:pt x="105521" y="107166"/>
                </a:cubicBezTo>
                <a:cubicBezTo>
                  <a:pt x="123013" y="146387"/>
                  <a:pt x="135251" y="201553"/>
                  <a:pt x="135760" y="249566"/>
                </a:cubicBezTo>
                <a:cubicBezTo>
                  <a:pt x="136269" y="297579"/>
                  <a:pt x="131720" y="341625"/>
                  <a:pt x="108573" y="395242"/>
                </a:cubicBezTo>
                <a:cubicBezTo>
                  <a:pt x="85426" y="448859"/>
                  <a:pt x="63004" y="473943"/>
                  <a:pt x="7146" y="51433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6" name="Ovál 65"/>
          <p:cNvSpPr/>
          <p:nvPr/>
        </p:nvSpPr>
        <p:spPr>
          <a:xfrm>
            <a:off x="3308816" y="3440893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8" name="Vývojový diagram: zpoždění 67"/>
          <p:cNvSpPr/>
          <p:nvPr/>
        </p:nvSpPr>
        <p:spPr>
          <a:xfrm>
            <a:off x="7649755" y="2645862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69" name="Přímá spojnice 68"/>
          <p:cNvCxnSpPr/>
          <p:nvPr/>
        </p:nvCxnSpPr>
        <p:spPr>
          <a:xfrm flipH="1">
            <a:off x="8170363" y="2890925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0" name="Přímá spojnice 69"/>
          <p:cNvCxnSpPr/>
          <p:nvPr/>
        </p:nvCxnSpPr>
        <p:spPr>
          <a:xfrm flipH="1">
            <a:off x="7255491" y="3045907"/>
            <a:ext cx="318902" cy="381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1" name="Přímá spojnice 70"/>
          <p:cNvCxnSpPr/>
          <p:nvPr/>
        </p:nvCxnSpPr>
        <p:spPr>
          <a:xfrm flipH="1">
            <a:off x="7055384" y="2749304"/>
            <a:ext cx="522047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2" name="Ovál 71"/>
          <p:cNvSpPr/>
          <p:nvPr/>
        </p:nvSpPr>
        <p:spPr>
          <a:xfrm>
            <a:off x="7581175" y="3011617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73" name="Vývojový diagram: zpoždění 72"/>
          <p:cNvSpPr/>
          <p:nvPr/>
        </p:nvSpPr>
        <p:spPr>
          <a:xfrm>
            <a:off x="7649755" y="3812567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74" name="Přímá spojnice 73"/>
          <p:cNvCxnSpPr/>
          <p:nvPr/>
        </p:nvCxnSpPr>
        <p:spPr>
          <a:xfrm flipH="1">
            <a:off x="8170363" y="4057630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Přímá spojnice 74"/>
          <p:cNvCxnSpPr/>
          <p:nvPr/>
        </p:nvCxnSpPr>
        <p:spPr>
          <a:xfrm flipH="1">
            <a:off x="7055383" y="3911384"/>
            <a:ext cx="597410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6" name="Přímá spojnice 75"/>
          <p:cNvCxnSpPr/>
          <p:nvPr/>
        </p:nvCxnSpPr>
        <p:spPr>
          <a:xfrm flipH="1">
            <a:off x="7268633" y="4215607"/>
            <a:ext cx="376183" cy="79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8" name="Přímá spojnice 77"/>
          <p:cNvCxnSpPr/>
          <p:nvPr/>
        </p:nvCxnSpPr>
        <p:spPr>
          <a:xfrm>
            <a:off x="8551225" y="2890925"/>
            <a:ext cx="0" cy="4335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8543743" y="3629321"/>
            <a:ext cx="0" cy="4335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0" name="Přímá spojnice 79"/>
          <p:cNvCxnSpPr/>
          <p:nvPr/>
        </p:nvCxnSpPr>
        <p:spPr>
          <a:xfrm>
            <a:off x="7055383" y="2749304"/>
            <a:ext cx="5184" cy="116208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7262018" y="3053527"/>
            <a:ext cx="5184" cy="116208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2" name="Přímá spojnice 81"/>
          <p:cNvCxnSpPr/>
          <p:nvPr/>
        </p:nvCxnSpPr>
        <p:spPr>
          <a:xfrm flipH="1">
            <a:off x="6684595" y="3310314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Přímá spojnice 82"/>
          <p:cNvCxnSpPr/>
          <p:nvPr/>
        </p:nvCxnSpPr>
        <p:spPr>
          <a:xfrm flipH="1">
            <a:off x="6684595" y="3599541"/>
            <a:ext cx="586841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ovéPole 84"/>
              <p:cNvSpPr txBox="1"/>
              <p:nvPr/>
            </p:nvSpPr>
            <p:spPr>
              <a:xfrm>
                <a:off x="2182151" y="3178401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5" name="TextovéPole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151" y="3178401"/>
                <a:ext cx="207621" cy="276999"/>
              </a:xfrm>
              <a:prstGeom prst="rect">
                <a:avLst/>
              </a:prstGeom>
              <a:blipFill>
                <a:blip r:embed="rId2"/>
                <a:stretch>
                  <a:fillRect l="-29412" r="-23529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ovéPole 85"/>
              <p:cNvSpPr txBox="1"/>
              <p:nvPr/>
            </p:nvSpPr>
            <p:spPr>
              <a:xfrm>
                <a:off x="2182151" y="3498441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6" name="TextovéPole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151" y="3498441"/>
                <a:ext cx="198003" cy="276999"/>
              </a:xfrm>
              <a:prstGeom prst="rect">
                <a:avLst/>
              </a:prstGeom>
              <a:blipFill>
                <a:blip r:embed="rId3"/>
                <a:stretch>
                  <a:fillRect l="-31250" r="-25000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ovéPole 86"/>
              <p:cNvSpPr txBox="1"/>
              <p:nvPr/>
            </p:nvSpPr>
            <p:spPr>
              <a:xfrm>
                <a:off x="6409135" y="3215528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7" name="TextovéPole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135" y="3215528"/>
                <a:ext cx="207621" cy="276999"/>
              </a:xfrm>
              <a:prstGeom prst="rect">
                <a:avLst/>
              </a:prstGeom>
              <a:blipFill>
                <a:blip r:embed="rId4"/>
                <a:stretch>
                  <a:fillRect l="-26471" r="-26471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ovéPole 87"/>
              <p:cNvSpPr txBox="1"/>
              <p:nvPr/>
            </p:nvSpPr>
            <p:spPr>
              <a:xfrm>
                <a:off x="6409135" y="3535568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8" name="TextovéPole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135" y="3535568"/>
                <a:ext cx="198003" cy="276999"/>
              </a:xfrm>
              <a:prstGeom prst="rect">
                <a:avLst/>
              </a:prstGeom>
              <a:blipFill>
                <a:blip r:embed="rId5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Ovál 83"/>
          <p:cNvSpPr/>
          <p:nvPr/>
        </p:nvSpPr>
        <p:spPr>
          <a:xfrm>
            <a:off x="7584213" y="2708275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960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Vývojový diagram: uložená data 3"/>
          <p:cNvSpPr/>
          <p:nvPr/>
        </p:nvSpPr>
        <p:spPr>
          <a:xfrm rot="10800000">
            <a:off x="3778545" y="2455165"/>
            <a:ext cx="521939" cy="51886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705 w 10038"/>
              <a:gd name="connsiteY0" fmla="*/ 0 h 10000"/>
              <a:gd name="connsiteX1" fmla="*/ 10038 w 10038"/>
              <a:gd name="connsiteY1" fmla="*/ 0 h 10000"/>
              <a:gd name="connsiteX2" fmla="*/ 8371 w 10038"/>
              <a:gd name="connsiteY2" fmla="*/ 5000 h 10000"/>
              <a:gd name="connsiteX3" fmla="*/ 10038 w 10038"/>
              <a:gd name="connsiteY3" fmla="*/ 10000 h 10000"/>
              <a:gd name="connsiteX4" fmla="*/ 3184 w 10038"/>
              <a:gd name="connsiteY4" fmla="*/ 10000 h 10000"/>
              <a:gd name="connsiteX5" fmla="*/ 38 w 10038"/>
              <a:gd name="connsiteY5" fmla="*/ 5000 h 10000"/>
              <a:gd name="connsiteX6" fmla="*/ 1705 w 10038"/>
              <a:gd name="connsiteY6" fmla="*/ 0 h 10000"/>
              <a:gd name="connsiteX0" fmla="*/ 4946 w 10025"/>
              <a:gd name="connsiteY0" fmla="*/ 185 h 10000"/>
              <a:gd name="connsiteX1" fmla="*/ 10025 w 10025"/>
              <a:gd name="connsiteY1" fmla="*/ 0 h 10000"/>
              <a:gd name="connsiteX2" fmla="*/ 8358 w 10025"/>
              <a:gd name="connsiteY2" fmla="*/ 5000 h 10000"/>
              <a:gd name="connsiteX3" fmla="*/ 10025 w 10025"/>
              <a:gd name="connsiteY3" fmla="*/ 10000 h 10000"/>
              <a:gd name="connsiteX4" fmla="*/ 3171 w 10025"/>
              <a:gd name="connsiteY4" fmla="*/ 10000 h 10000"/>
              <a:gd name="connsiteX5" fmla="*/ 25 w 10025"/>
              <a:gd name="connsiteY5" fmla="*/ 5000 h 10000"/>
              <a:gd name="connsiteX6" fmla="*/ 4946 w 10025"/>
              <a:gd name="connsiteY6" fmla="*/ 185 h 10000"/>
              <a:gd name="connsiteX0" fmla="*/ 4923 w 10002"/>
              <a:gd name="connsiteY0" fmla="*/ 185 h 10185"/>
              <a:gd name="connsiteX1" fmla="*/ 10002 w 10002"/>
              <a:gd name="connsiteY1" fmla="*/ 0 h 10185"/>
              <a:gd name="connsiteX2" fmla="*/ 8335 w 10002"/>
              <a:gd name="connsiteY2" fmla="*/ 5000 h 10185"/>
              <a:gd name="connsiteX3" fmla="*/ 10002 w 10002"/>
              <a:gd name="connsiteY3" fmla="*/ 10000 h 10185"/>
              <a:gd name="connsiteX4" fmla="*/ 5426 w 10002"/>
              <a:gd name="connsiteY4" fmla="*/ 10185 h 10185"/>
              <a:gd name="connsiteX5" fmla="*/ 2 w 10002"/>
              <a:gd name="connsiteY5" fmla="*/ 5000 h 10185"/>
              <a:gd name="connsiteX6" fmla="*/ 4923 w 10002"/>
              <a:gd name="connsiteY6" fmla="*/ 185 h 10185"/>
              <a:gd name="connsiteX0" fmla="*/ 4921 w 10000"/>
              <a:gd name="connsiteY0" fmla="*/ 185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921 w 10000"/>
              <a:gd name="connsiteY6" fmla="*/ 185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718"/>
              <a:gd name="connsiteX1" fmla="*/ 10000 w 10000"/>
              <a:gd name="connsiteY1" fmla="*/ 479 h 10718"/>
              <a:gd name="connsiteX2" fmla="*/ 8333 w 10000"/>
              <a:gd name="connsiteY2" fmla="*/ 5479 h 10718"/>
              <a:gd name="connsiteX3" fmla="*/ 10000 w 10000"/>
              <a:gd name="connsiteY3" fmla="*/ 10479 h 10718"/>
              <a:gd name="connsiteX4" fmla="*/ 4921 w 10000"/>
              <a:gd name="connsiteY4" fmla="*/ 10627 h 10718"/>
              <a:gd name="connsiteX5" fmla="*/ 0 w 10000"/>
              <a:gd name="connsiteY5" fmla="*/ 5479 h 10718"/>
              <a:gd name="connsiteX6" fmla="*/ 4743 w 10000"/>
              <a:gd name="connsiteY6" fmla="*/ 590 h 10718"/>
              <a:gd name="connsiteX0" fmla="*/ 4743 w 10000"/>
              <a:gd name="connsiteY0" fmla="*/ 590 h 10557"/>
              <a:gd name="connsiteX1" fmla="*/ 10000 w 10000"/>
              <a:gd name="connsiteY1" fmla="*/ 479 h 10557"/>
              <a:gd name="connsiteX2" fmla="*/ 8333 w 10000"/>
              <a:gd name="connsiteY2" fmla="*/ 5479 h 10557"/>
              <a:gd name="connsiteX3" fmla="*/ 10000 w 10000"/>
              <a:gd name="connsiteY3" fmla="*/ 10479 h 10557"/>
              <a:gd name="connsiteX4" fmla="*/ 4951 w 10000"/>
              <a:gd name="connsiteY4" fmla="*/ 10405 h 10557"/>
              <a:gd name="connsiteX5" fmla="*/ 0 w 10000"/>
              <a:gd name="connsiteY5" fmla="*/ 5479 h 10557"/>
              <a:gd name="connsiteX6" fmla="*/ 4743 w 10000"/>
              <a:gd name="connsiteY6" fmla="*/ 590 h 10557"/>
              <a:gd name="connsiteX0" fmla="*/ 4654 w 10000"/>
              <a:gd name="connsiteY0" fmla="*/ 933 h 10419"/>
              <a:gd name="connsiteX1" fmla="*/ 10000 w 10000"/>
              <a:gd name="connsiteY1" fmla="*/ 341 h 10419"/>
              <a:gd name="connsiteX2" fmla="*/ 8333 w 10000"/>
              <a:gd name="connsiteY2" fmla="*/ 5341 h 10419"/>
              <a:gd name="connsiteX3" fmla="*/ 10000 w 10000"/>
              <a:gd name="connsiteY3" fmla="*/ 10341 h 10419"/>
              <a:gd name="connsiteX4" fmla="*/ 4951 w 10000"/>
              <a:gd name="connsiteY4" fmla="*/ 10267 h 10419"/>
              <a:gd name="connsiteX5" fmla="*/ 0 w 10000"/>
              <a:gd name="connsiteY5" fmla="*/ 5341 h 10419"/>
              <a:gd name="connsiteX6" fmla="*/ 4654 w 10000"/>
              <a:gd name="connsiteY6" fmla="*/ 933 h 10419"/>
              <a:gd name="connsiteX0" fmla="*/ 4654 w 10000"/>
              <a:gd name="connsiteY0" fmla="*/ 602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54 w 10000"/>
              <a:gd name="connsiteY6" fmla="*/ 602 h 10088"/>
              <a:gd name="connsiteX0" fmla="*/ 4624 w 10000"/>
              <a:gd name="connsiteY0" fmla="*/ 533 h 10093"/>
              <a:gd name="connsiteX1" fmla="*/ 10000 w 10000"/>
              <a:gd name="connsiteY1" fmla="*/ 15 h 10093"/>
              <a:gd name="connsiteX2" fmla="*/ 8333 w 10000"/>
              <a:gd name="connsiteY2" fmla="*/ 5015 h 10093"/>
              <a:gd name="connsiteX3" fmla="*/ 10000 w 10000"/>
              <a:gd name="connsiteY3" fmla="*/ 10015 h 10093"/>
              <a:gd name="connsiteX4" fmla="*/ 4951 w 10000"/>
              <a:gd name="connsiteY4" fmla="*/ 9941 h 10093"/>
              <a:gd name="connsiteX5" fmla="*/ 0 w 10000"/>
              <a:gd name="connsiteY5" fmla="*/ 5015 h 10093"/>
              <a:gd name="connsiteX6" fmla="*/ 4624 w 10000"/>
              <a:gd name="connsiteY6" fmla="*/ 533 h 10093"/>
              <a:gd name="connsiteX0" fmla="*/ 4624 w 10000"/>
              <a:gd name="connsiteY0" fmla="*/ 528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24 w 10000"/>
              <a:gd name="connsiteY6" fmla="*/ 528 h 10088"/>
              <a:gd name="connsiteX0" fmla="*/ 4388 w 9764"/>
              <a:gd name="connsiteY0" fmla="*/ 591 h 10401"/>
              <a:gd name="connsiteX1" fmla="*/ 9764 w 9764"/>
              <a:gd name="connsiteY1" fmla="*/ 73 h 10401"/>
              <a:gd name="connsiteX2" fmla="*/ 8097 w 9764"/>
              <a:gd name="connsiteY2" fmla="*/ 5073 h 10401"/>
              <a:gd name="connsiteX3" fmla="*/ 9764 w 9764"/>
              <a:gd name="connsiteY3" fmla="*/ 10073 h 10401"/>
              <a:gd name="connsiteX4" fmla="*/ 4715 w 9764"/>
              <a:gd name="connsiteY4" fmla="*/ 9999 h 10401"/>
              <a:gd name="connsiteX5" fmla="*/ 1 w 9764"/>
              <a:gd name="connsiteY5" fmla="*/ 5073 h 10401"/>
              <a:gd name="connsiteX6" fmla="*/ 4388 w 9764"/>
              <a:gd name="connsiteY6" fmla="*/ 591 h 10401"/>
              <a:gd name="connsiteX0" fmla="*/ 4494 w 10000"/>
              <a:gd name="connsiteY0" fmla="*/ 568 h 10000"/>
              <a:gd name="connsiteX1" fmla="*/ 10000 w 10000"/>
              <a:gd name="connsiteY1" fmla="*/ 70 h 10000"/>
              <a:gd name="connsiteX2" fmla="*/ 8293 w 10000"/>
              <a:gd name="connsiteY2" fmla="*/ 4877 h 10000"/>
              <a:gd name="connsiteX3" fmla="*/ 10000 w 10000"/>
              <a:gd name="connsiteY3" fmla="*/ 9685 h 10000"/>
              <a:gd name="connsiteX4" fmla="*/ 4829 w 10000"/>
              <a:gd name="connsiteY4" fmla="*/ 9613 h 10000"/>
              <a:gd name="connsiteX5" fmla="*/ 1 w 10000"/>
              <a:gd name="connsiteY5" fmla="*/ 4877 h 10000"/>
              <a:gd name="connsiteX6" fmla="*/ 4494 w 10000"/>
              <a:gd name="connsiteY6" fmla="*/ 568 h 10000"/>
              <a:gd name="connsiteX0" fmla="*/ 4494 w 10000"/>
              <a:gd name="connsiteY0" fmla="*/ 568 h 9934"/>
              <a:gd name="connsiteX1" fmla="*/ 10000 w 10000"/>
              <a:gd name="connsiteY1" fmla="*/ 70 h 9934"/>
              <a:gd name="connsiteX2" fmla="*/ 8293 w 10000"/>
              <a:gd name="connsiteY2" fmla="*/ 4877 h 9934"/>
              <a:gd name="connsiteX3" fmla="*/ 10000 w 10000"/>
              <a:gd name="connsiteY3" fmla="*/ 9685 h 9934"/>
              <a:gd name="connsiteX4" fmla="*/ 4829 w 10000"/>
              <a:gd name="connsiteY4" fmla="*/ 9613 h 9934"/>
              <a:gd name="connsiteX5" fmla="*/ 1 w 10000"/>
              <a:gd name="connsiteY5" fmla="*/ 4877 h 9934"/>
              <a:gd name="connsiteX6" fmla="*/ 4494 w 10000"/>
              <a:gd name="connsiteY6" fmla="*/ 568 h 9934"/>
              <a:gd name="connsiteX0" fmla="*/ 4494 w 10000"/>
              <a:gd name="connsiteY0" fmla="*/ 573 h 9889"/>
              <a:gd name="connsiteX1" fmla="*/ 10000 w 10000"/>
              <a:gd name="connsiteY1" fmla="*/ 71 h 9889"/>
              <a:gd name="connsiteX2" fmla="*/ 8293 w 10000"/>
              <a:gd name="connsiteY2" fmla="*/ 4910 h 9889"/>
              <a:gd name="connsiteX3" fmla="*/ 10000 w 10000"/>
              <a:gd name="connsiteY3" fmla="*/ 9750 h 9889"/>
              <a:gd name="connsiteX4" fmla="*/ 4768 w 10000"/>
              <a:gd name="connsiteY4" fmla="*/ 9499 h 9889"/>
              <a:gd name="connsiteX5" fmla="*/ 1 w 10000"/>
              <a:gd name="connsiteY5" fmla="*/ 4910 h 9889"/>
              <a:gd name="connsiteX6" fmla="*/ 4494 w 10000"/>
              <a:gd name="connsiteY6" fmla="*/ 573 h 9889"/>
              <a:gd name="connsiteX0" fmla="*/ 4494 w 10000"/>
              <a:gd name="connsiteY0" fmla="*/ 579 h 10000"/>
              <a:gd name="connsiteX1" fmla="*/ 10000 w 10000"/>
              <a:gd name="connsiteY1" fmla="*/ 72 h 10000"/>
              <a:gd name="connsiteX2" fmla="*/ 8293 w 10000"/>
              <a:gd name="connsiteY2" fmla="*/ 4965 h 10000"/>
              <a:gd name="connsiteX3" fmla="*/ 10000 w 10000"/>
              <a:gd name="connsiteY3" fmla="*/ 9859 h 10000"/>
              <a:gd name="connsiteX4" fmla="*/ 4041 w 10000"/>
              <a:gd name="connsiteY4" fmla="*/ 9606 h 10000"/>
              <a:gd name="connsiteX5" fmla="*/ 1 w 10000"/>
              <a:gd name="connsiteY5" fmla="*/ 4965 h 10000"/>
              <a:gd name="connsiteX6" fmla="*/ 4494 w 10000"/>
              <a:gd name="connsiteY6" fmla="*/ 579 h 10000"/>
              <a:gd name="connsiteX0" fmla="*/ 4009 w 10000"/>
              <a:gd name="connsiteY0" fmla="*/ 682 h 9958"/>
              <a:gd name="connsiteX1" fmla="*/ 10000 w 10000"/>
              <a:gd name="connsiteY1" fmla="*/ 30 h 9958"/>
              <a:gd name="connsiteX2" fmla="*/ 8293 w 10000"/>
              <a:gd name="connsiteY2" fmla="*/ 4923 h 9958"/>
              <a:gd name="connsiteX3" fmla="*/ 10000 w 10000"/>
              <a:gd name="connsiteY3" fmla="*/ 9817 h 9958"/>
              <a:gd name="connsiteX4" fmla="*/ 4041 w 10000"/>
              <a:gd name="connsiteY4" fmla="*/ 9564 h 9958"/>
              <a:gd name="connsiteX5" fmla="*/ 1 w 10000"/>
              <a:gd name="connsiteY5" fmla="*/ 4923 h 9958"/>
              <a:gd name="connsiteX6" fmla="*/ 4009 w 10000"/>
              <a:gd name="connsiteY6" fmla="*/ 682 h 9958"/>
              <a:gd name="connsiteX0" fmla="*/ 4009 w 10000"/>
              <a:gd name="connsiteY0" fmla="*/ 671 h 9986"/>
              <a:gd name="connsiteX1" fmla="*/ 10000 w 10000"/>
              <a:gd name="connsiteY1" fmla="*/ 16 h 9986"/>
              <a:gd name="connsiteX2" fmla="*/ 8293 w 10000"/>
              <a:gd name="connsiteY2" fmla="*/ 4930 h 9986"/>
              <a:gd name="connsiteX3" fmla="*/ 10000 w 10000"/>
              <a:gd name="connsiteY3" fmla="*/ 9844 h 9986"/>
              <a:gd name="connsiteX4" fmla="*/ 4041 w 10000"/>
              <a:gd name="connsiteY4" fmla="*/ 9590 h 9986"/>
              <a:gd name="connsiteX5" fmla="*/ 1 w 10000"/>
              <a:gd name="connsiteY5" fmla="*/ 4930 h 9986"/>
              <a:gd name="connsiteX6" fmla="*/ 4009 w 10000"/>
              <a:gd name="connsiteY6" fmla="*/ 671 h 9986"/>
              <a:gd name="connsiteX0" fmla="*/ 3767 w 10000"/>
              <a:gd name="connsiteY0" fmla="*/ 704 h 9996"/>
              <a:gd name="connsiteX1" fmla="*/ 10000 w 10000"/>
              <a:gd name="connsiteY1" fmla="*/ 12 h 9996"/>
              <a:gd name="connsiteX2" fmla="*/ 8293 w 10000"/>
              <a:gd name="connsiteY2" fmla="*/ 4933 h 9996"/>
              <a:gd name="connsiteX3" fmla="*/ 10000 w 10000"/>
              <a:gd name="connsiteY3" fmla="*/ 9854 h 9996"/>
              <a:gd name="connsiteX4" fmla="*/ 4041 w 10000"/>
              <a:gd name="connsiteY4" fmla="*/ 9599 h 9996"/>
              <a:gd name="connsiteX5" fmla="*/ 1 w 10000"/>
              <a:gd name="connsiteY5" fmla="*/ 4933 h 9996"/>
              <a:gd name="connsiteX6" fmla="*/ 3767 w 10000"/>
              <a:gd name="connsiteY6" fmla="*/ 704 h 9996"/>
              <a:gd name="connsiteX0" fmla="*/ 3767 w 10000"/>
              <a:gd name="connsiteY0" fmla="*/ 704 h 9945"/>
              <a:gd name="connsiteX1" fmla="*/ 10000 w 10000"/>
              <a:gd name="connsiteY1" fmla="*/ 12 h 9945"/>
              <a:gd name="connsiteX2" fmla="*/ 8293 w 10000"/>
              <a:gd name="connsiteY2" fmla="*/ 4935 h 9945"/>
              <a:gd name="connsiteX3" fmla="*/ 10000 w 10000"/>
              <a:gd name="connsiteY3" fmla="*/ 9858 h 9945"/>
              <a:gd name="connsiteX4" fmla="*/ 4041 w 10000"/>
              <a:gd name="connsiteY4" fmla="*/ 9492 h 9945"/>
              <a:gd name="connsiteX5" fmla="*/ 1 w 10000"/>
              <a:gd name="connsiteY5" fmla="*/ 4935 h 9945"/>
              <a:gd name="connsiteX6" fmla="*/ 3767 w 10000"/>
              <a:gd name="connsiteY6" fmla="*/ 704 h 9945"/>
              <a:gd name="connsiteX0" fmla="*/ 3767 w 10000"/>
              <a:gd name="connsiteY0" fmla="*/ 708 h 9985"/>
              <a:gd name="connsiteX1" fmla="*/ 10000 w 10000"/>
              <a:gd name="connsiteY1" fmla="*/ 12 h 9985"/>
              <a:gd name="connsiteX2" fmla="*/ 8293 w 10000"/>
              <a:gd name="connsiteY2" fmla="*/ 4962 h 9985"/>
              <a:gd name="connsiteX3" fmla="*/ 10000 w 10000"/>
              <a:gd name="connsiteY3" fmla="*/ 9913 h 9985"/>
              <a:gd name="connsiteX4" fmla="*/ 3733 w 10000"/>
              <a:gd name="connsiteY4" fmla="*/ 9507 h 9985"/>
              <a:gd name="connsiteX5" fmla="*/ 1 w 10000"/>
              <a:gd name="connsiteY5" fmla="*/ 4962 h 9985"/>
              <a:gd name="connsiteX6" fmla="*/ 3767 w 10000"/>
              <a:gd name="connsiteY6" fmla="*/ 708 h 9985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8293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586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521 w 10000"/>
              <a:gd name="connsiteY0" fmla="*/ 745 h 9998"/>
              <a:gd name="connsiteX1" fmla="*/ 10000 w 10000"/>
              <a:gd name="connsiteY1" fmla="*/ 10 h 9998"/>
              <a:gd name="connsiteX2" fmla="*/ 6571 w 10000"/>
              <a:gd name="connsiteY2" fmla="*/ 4892 h 9998"/>
              <a:gd name="connsiteX3" fmla="*/ 10000 w 10000"/>
              <a:gd name="connsiteY3" fmla="*/ 9926 h 9998"/>
              <a:gd name="connsiteX4" fmla="*/ 3733 w 10000"/>
              <a:gd name="connsiteY4" fmla="*/ 9519 h 9998"/>
              <a:gd name="connsiteX5" fmla="*/ 1 w 10000"/>
              <a:gd name="connsiteY5" fmla="*/ 4967 h 9998"/>
              <a:gd name="connsiteX6" fmla="*/ 3521 w 10000"/>
              <a:gd name="connsiteY6" fmla="*/ 745 h 9998"/>
              <a:gd name="connsiteX0" fmla="*/ 3521 w 10000"/>
              <a:gd name="connsiteY0" fmla="*/ 745 h 10015"/>
              <a:gd name="connsiteX1" fmla="*/ 10000 w 10000"/>
              <a:gd name="connsiteY1" fmla="*/ 10 h 10015"/>
              <a:gd name="connsiteX2" fmla="*/ 6571 w 10000"/>
              <a:gd name="connsiteY2" fmla="*/ 4893 h 10015"/>
              <a:gd name="connsiteX3" fmla="*/ 10000 w 10000"/>
              <a:gd name="connsiteY3" fmla="*/ 9928 h 10015"/>
              <a:gd name="connsiteX4" fmla="*/ 3733 w 10000"/>
              <a:gd name="connsiteY4" fmla="*/ 9521 h 10015"/>
              <a:gd name="connsiteX5" fmla="*/ 1 w 10000"/>
              <a:gd name="connsiteY5" fmla="*/ 4968 h 10015"/>
              <a:gd name="connsiteX6" fmla="*/ 3521 w 10000"/>
              <a:gd name="connsiteY6" fmla="*/ 745 h 10015"/>
              <a:gd name="connsiteX0" fmla="*/ 3521 w 10000"/>
              <a:gd name="connsiteY0" fmla="*/ 745 h 10184"/>
              <a:gd name="connsiteX1" fmla="*/ 10000 w 10000"/>
              <a:gd name="connsiteY1" fmla="*/ 10 h 10184"/>
              <a:gd name="connsiteX2" fmla="*/ 6571 w 10000"/>
              <a:gd name="connsiteY2" fmla="*/ 4893 h 10184"/>
              <a:gd name="connsiteX3" fmla="*/ 10000 w 10000"/>
              <a:gd name="connsiteY3" fmla="*/ 9928 h 10184"/>
              <a:gd name="connsiteX4" fmla="*/ 3733 w 10000"/>
              <a:gd name="connsiteY4" fmla="*/ 9521 h 10184"/>
              <a:gd name="connsiteX5" fmla="*/ 1 w 10000"/>
              <a:gd name="connsiteY5" fmla="*/ 4968 h 10184"/>
              <a:gd name="connsiteX6" fmla="*/ 3521 w 10000"/>
              <a:gd name="connsiteY6" fmla="*/ 745 h 10184"/>
              <a:gd name="connsiteX0" fmla="*/ 3521 w 10000"/>
              <a:gd name="connsiteY0" fmla="*/ 745 h 10247"/>
              <a:gd name="connsiteX1" fmla="*/ 10000 w 10000"/>
              <a:gd name="connsiteY1" fmla="*/ 10 h 10247"/>
              <a:gd name="connsiteX2" fmla="*/ 6571 w 10000"/>
              <a:gd name="connsiteY2" fmla="*/ 4893 h 10247"/>
              <a:gd name="connsiteX3" fmla="*/ 10000 w 10000"/>
              <a:gd name="connsiteY3" fmla="*/ 9928 h 10247"/>
              <a:gd name="connsiteX4" fmla="*/ 3733 w 10000"/>
              <a:gd name="connsiteY4" fmla="*/ 9521 h 10247"/>
              <a:gd name="connsiteX5" fmla="*/ 1 w 10000"/>
              <a:gd name="connsiteY5" fmla="*/ 4968 h 10247"/>
              <a:gd name="connsiteX6" fmla="*/ 3521 w 10000"/>
              <a:gd name="connsiteY6" fmla="*/ 745 h 10247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808 h 10153"/>
              <a:gd name="connsiteX1" fmla="*/ 10000 w 10000"/>
              <a:gd name="connsiteY1" fmla="*/ 73 h 10153"/>
              <a:gd name="connsiteX2" fmla="*/ 6571 w 10000"/>
              <a:gd name="connsiteY2" fmla="*/ 4956 h 10153"/>
              <a:gd name="connsiteX3" fmla="*/ 10000 w 10000"/>
              <a:gd name="connsiteY3" fmla="*/ 9991 h 10153"/>
              <a:gd name="connsiteX4" fmla="*/ 3363 w 10000"/>
              <a:gd name="connsiteY4" fmla="*/ 9291 h 10153"/>
              <a:gd name="connsiteX5" fmla="*/ 1 w 10000"/>
              <a:gd name="connsiteY5" fmla="*/ 5031 h 10153"/>
              <a:gd name="connsiteX6" fmla="*/ 3521 w 10000"/>
              <a:gd name="connsiteY6" fmla="*/ 808 h 10153"/>
              <a:gd name="connsiteX0" fmla="*/ 3521 w 10000"/>
              <a:gd name="connsiteY0" fmla="*/ 808 h 10060"/>
              <a:gd name="connsiteX1" fmla="*/ 10000 w 10000"/>
              <a:gd name="connsiteY1" fmla="*/ 73 h 10060"/>
              <a:gd name="connsiteX2" fmla="*/ 6571 w 10000"/>
              <a:gd name="connsiteY2" fmla="*/ 4956 h 10060"/>
              <a:gd name="connsiteX3" fmla="*/ 10000 w 10000"/>
              <a:gd name="connsiteY3" fmla="*/ 9991 h 10060"/>
              <a:gd name="connsiteX4" fmla="*/ 3363 w 10000"/>
              <a:gd name="connsiteY4" fmla="*/ 9291 h 10060"/>
              <a:gd name="connsiteX5" fmla="*/ 1 w 10000"/>
              <a:gd name="connsiteY5" fmla="*/ 5031 h 10060"/>
              <a:gd name="connsiteX6" fmla="*/ 3521 w 10000"/>
              <a:gd name="connsiteY6" fmla="*/ 808 h 10060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668 w 10147"/>
              <a:gd name="connsiteY0" fmla="*/ 752 h 9963"/>
              <a:gd name="connsiteX1" fmla="*/ 10147 w 10147"/>
              <a:gd name="connsiteY1" fmla="*/ 17 h 9963"/>
              <a:gd name="connsiteX2" fmla="*/ 6718 w 10147"/>
              <a:gd name="connsiteY2" fmla="*/ 4900 h 9963"/>
              <a:gd name="connsiteX3" fmla="*/ 10147 w 10147"/>
              <a:gd name="connsiteY3" fmla="*/ 9935 h 9963"/>
              <a:gd name="connsiteX4" fmla="*/ 3510 w 10147"/>
              <a:gd name="connsiteY4" fmla="*/ 9235 h 9963"/>
              <a:gd name="connsiteX5" fmla="*/ 0 w 10147"/>
              <a:gd name="connsiteY5" fmla="*/ 4975 h 9963"/>
              <a:gd name="connsiteX6" fmla="*/ 3668 w 10147"/>
              <a:gd name="connsiteY6" fmla="*/ 752 h 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47" h="9963">
                <a:moveTo>
                  <a:pt x="3668" y="752"/>
                </a:moveTo>
                <a:cubicBezTo>
                  <a:pt x="5359" y="-74"/>
                  <a:pt x="9111" y="-19"/>
                  <a:pt x="10147" y="17"/>
                </a:cubicBezTo>
                <a:cubicBezTo>
                  <a:pt x="9204" y="17"/>
                  <a:pt x="6718" y="2162"/>
                  <a:pt x="6718" y="4900"/>
                </a:cubicBezTo>
                <a:cubicBezTo>
                  <a:pt x="6718" y="7640"/>
                  <a:pt x="9204" y="9935"/>
                  <a:pt x="10147" y="9935"/>
                </a:cubicBezTo>
                <a:cubicBezTo>
                  <a:pt x="8413" y="9985"/>
                  <a:pt x="5201" y="10062"/>
                  <a:pt x="3510" y="9235"/>
                </a:cubicBezTo>
                <a:cubicBezTo>
                  <a:pt x="1819" y="8408"/>
                  <a:pt x="-26" y="6096"/>
                  <a:pt x="0" y="4975"/>
                </a:cubicBezTo>
                <a:cubicBezTo>
                  <a:pt x="26" y="3854"/>
                  <a:pt x="1977" y="1578"/>
                  <a:pt x="3668" y="75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48" name="Přímá spojnice 47"/>
          <p:cNvCxnSpPr/>
          <p:nvPr/>
        </p:nvCxnSpPr>
        <p:spPr>
          <a:xfrm flipH="1">
            <a:off x="3401479" y="2570487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" name="Přímá spojnice 48"/>
          <p:cNvCxnSpPr/>
          <p:nvPr/>
        </p:nvCxnSpPr>
        <p:spPr>
          <a:xfrm flipH="1">
            <a:off x="3401479" y="2872946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0" name="Přímá spojnice 49"/>
          <p:cNvCxnSpPr/>
          <p:nvPr/>
        </p:nvCxnSpPr>
        <p:spPr>
          <a:xfrm flipH="1">
            <a:off x="4370730" y="2714598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" name="Volný tvar 50"/>
          <p:cNvSpPr/>
          <p:nvPr/>
        </p:nvSpPr>
        <p:spPr>
          <a:xfrm>
            <a:off x="3717305" y="2457759"/>
            <a:ext cx="188915" cy="516272"/>
          </a:xfrm>
          <a:custGeom>
            <a:avLst/>
            <a:gdLst>
              <a:gd name="connsiteX0" fmla="*/ 48374 w 48374"/>
              <a:gd name="connsiteY0" fmla="*/ 0 h 514350"/>
              <a:gd name="connsiteX1" fmla="*/ 17418 w 48374"/>
              <a:gd name="connsiteY1" fmla="*/ 140494 h 514350"/>
              <a:gd name="connsiteX2" fmla="*/ 749 w 48374"/>
              <a:gd name="connsiteY2" fmla="*/ 314325 h 514350"/>
              <a:gd name="connsiteX3" fmla="*/ 41230 w 48374"/>
              <a:gd name="connsiteY3" fmla="*/ 514350 h 514350"/>
              <a:gd name="connsiteX0" fmla="*/ 30979 w 36066"/>
              <a:gd name="connsiteY0" fmla="*/ 0 h 514350"/>
              <a:gd name="connsiteX1" fmla="*/ 23 w 36066"/>
              <a:gd name="connsiteY1" fmla="*/ 140494 h 514350"/>
              <a:gd name="connsiteX2" fmla="*/ 35742 w 36066"/>
              <a:gd name="connsiteY2" fmla="*/ 319087 h 514350"/>
              <a:gd name="connsiteX3" fmla="*/ 23835 w 36066"/>
              <a:gd name="connsiteY3" fmla="*/ 514350 h 514350"/>
              <a:gd name="connsiteX0" fmla="*/ 14030 w 49767"/>
              <a:gd name="connsiteY0" fmla="*/ 0 h 514350"/>
              <a:gd name="connsiteX1" fmla="*/ 49749 w 49767"/>
              <a:gd name="connsiteY1" fmla="*/ 145256 h 514350"/>
              <a:gd name="connsiteX2" fmla="*/ 18793 w 49767"/>
              <a:gd name="connsiteY2" fmla="*/ 319087 h 514350"/>
              <a:gd name="connsiteX3" fmla="*/ 6886 w 49767"/>
              <a:gd name="connsiteY3" fmla="*/ 514350 h 514350"/>
              <a:gd name="connsiteX0" fmla="*/ 1079 w 83411"/>
              <a:gd name="connsiteY0" fmla="*/ 0 h 519112"/>
              <a:gd name="connsiteX1" fmla="*/ 82042 w 83411"/>
              <a:gd name="connsiteY1" fmla="*/ 150018 h 519112"/>
              <a:gd name="connsiteX2" fmla="*/ 51086 w 83411"/>
              <a:gd name="connsiteY2" fmla="*/ 323849 h 519112"/>
              <a:gd name="connsiteX3" fmla="*/ 39179 w 83411"/>
              <a:gd name="connsiteY3" fmla="*/ 519112 h 519112"/>
              <a:gd name="connsiteX0" fmla="*/ 5963 w 88568"/>
              <a:gd name="connsiteY0" fmla="*/ 0 h 511969"/>
              <a:gd name="connsiteX1" fmla="*/ 86926 w 88568"/>
              <a:gd name="connsiteY1" fmla="*/ 150018 h 511969"/>
              <a:gd name="connsiteX2" fmla="*/ 55970 w 88568"/>
              <a:gd name="connsiteY2" fmla="*/ 323849 h 511969"/>
              <a:gd name="connsiteX3" fmla="*/ 3582 w 88568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0 w 127906"/>
              <a:gd name="connsiteY0" fmla="*/ 0 h 511969"/>
              <a:gd name="connsiteX1" fmla="*/ 123825 w 127906"/>
              <a:gd name="connsiteY1" fmla="*/ 150018 h 511969"/>
              <a:gd name="connsiteX2" fmla="*/ 92869 w 127906"/>
              <a:gd name="connsiteY2" fmla="*/ 323849 h 511969"/>
              <a:gd name="connsiteX3" fmla="*/ 40481 w 127906"/>
              <a:gd name="connsiteY3" fmla="*/ 511969 h 511969"/>
              <a:gd name="connsiteX0" fmla="*/ 0 w 100630"/>
              <a:gd name="connsiteY0" fmla="*/ 0 h 511969"/>
              <a:gd name="connsiteX1" fmla="*/ 90488 w 100630"/>
              <a:gd name="connsiteY1" fmla="*/ 119062 h 511969"/>
              <a:gd name="connsiteX2" fmla="*/ 92869 w 100630"/>
              <a:gd name="connsiteY2" fmla="*/ 323849 h 511969"/>
              <a:gd name="connsiteX3" fmla="*/ 40481 w 100630"/>
              <a:gd name="connsiteY3" fmla="*/ 511969 h 511969"/>
              <a:gd name="connsiteX0" fmla="*/ 0 w 108672"/>
              <a:gd name="connsiteY0" fmla="*/ 0 h 511969"/>
              <a:gd name="connsiteX1" fmla="*/ 90488 w 108672"/>
              <a:gd name="connsiteY1" fmla="*/ 119062 h 511969"/>
              <a:gd name="connsiteX2" fmla="*/ 104775 w 108672"/>
              <a:gd name="connsiteY2" fmla="*/ 385762 h 511969"/>
              <a:gd name="connsiteX3" fmla="*/ 40481 w 108672"/>
              <a:gd name="connsiteY3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1077"/>
              <a:gd name="connsiteY0" fmla="*/ 0 h 511969"/>
              <a:gd name="connsiteX1" fmla="*/ 90488 w 111077"/>
              <a:gd name="connsiteY1" fmla="*/ 119062 h 511969"/>
              <a:gd name="connsiteX2" fmla="*/ 109192 w 111077"/>
              <a:gd name="connsiteY2" fmla="*/ 254347 h 511969"/>
              <a:gd name="connsiteX3" fmla="*/ 104775 w 111077"/>
              <a:gd name="connsiteY3" fmla="*/ 385762 h 511969"/>
              <a:gd name="connsiteX4" fmla="*/ 40481 w 111077"/>
              <a:gd name="connsiteY4" fmla="*/ 511969 h 511969"/>
              <a:gd name="connsiteX0" fmla="*/ 0 w 110747"/>
              <a:gd name="connsiteY0" fmla="*/ 0 h 511969"/>
              <a:gd name="connsiteX1" fmla="*/ 95250 w 110747"/>
              <a:gd name="connsiteY1" fmla="*/ 119062 h 511969"/>
              <a:gd name="connsiteX2" fmla="*/ 109192 w 110747"/>
              <a:gd name="connsiteY2" fmla="*/ 254347 h 511969"/>
              <a:gd name="connsiteX3" fmla="*/ 104775 w 110747"/>
              <a:gd name="connsiteY3" fmla="*/ 385762 h 511969"/>
              <a:gd name="connsiteX4" fmla="*/ 40481 w 110747"/>
              <a:gd name="connsiteY4" fmla="*/ 511969 h 511969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200078"/>
              <a:gd name="connsiteY0" fmla="*/ 0 h 509588"/>
              <a:gd name="connsiteX1" fmla="*/ 130969 w 200078"/>
              <a:gd name="connsiteY1" fmla="*/ 121443 h 509588"/>
              <a:gd name="connsiteX2" fmla="*/ 194918 w 200078"/>
              <a:gd name="connsiteY2" fmla="*/ 251966 h 509588"/>
              <a:gd name="connsiteX3" fmla="*/ 190501 w 200078"/>
              <a:gd name="connsiteY3" fmla="*/ 383381 h 509588"/>
              <a:gd name="connsiteX4" fmla="*/ 126207 w 200078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66489"/>
              <a:gd name="connsiteY0" fmla="*/ 0 h 509588"/>
              <a:gd name="connsiteX1" fmla="*/ 130969 w 166489"/>
              <a:gd name="connsiteY1" fmla="*/ 121443 h 509588"/>
              <a:gd name="connsiteX2" fmla="*/ 166343 w 166489"/>
              <a:gd name="connsiteY2" fmla="*/ 251966 h 509588"/>
              <a:gd name="connsiteX3" fmla="*/ 142876 w 166489"/>
              <a:gd name="connsiteY3" fmla="*/ 378619 h 509588"/>
              <a:gd name="connsiteX4" fmla="*/ 126207 w 166489"/>
              <a:gd name="connsiteY4" fmla="*/ 509588 h 509588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73"/>
              <a:gd name="connsiteY0" fmla="*/ 0 h 502445"/>
              <a:gd name="connsiteX1" fmla="*/ 130969 w 166673"/>
              <a:gd name="connsiteY1" fmla="*/ 121443 h 502445"/>
              <a:gd name="connsiteX2" fmla="*/ 166343 w 166673"/>
              <a:gd name="connsiteY2" fmla="*/ 251966 h 502445"/>
              <a:gd name="connsiteX3" fmla="*/ 142876 w 166673"/>
              <a:gd name="connsiteY3" fmla="*/ 378619 h 502445"/>
              <a:gd name="connsiteX4" fmla="*/ 54770 w 166673"/>
              <a:gd name="connsiteY4" fmla="*/ 502445 h 502445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5934"/>
              <a:gd name="connsiteY0" fmla="*/ 0 h 500063"/>
              <a:gd name="connsiteX1" fmla="*/ 104776 w 125934"/>
              <a:gd name="connsiteY1" fmla="*/ 111918 h 500063"/>
              <a:gd name="connsiteX2" fmla="*/ 125862 w 125934"/>
              <a:gd name="connsiteY2" fmla="*/ 249584 h 500063"/>
              <a:gd name="connsiteX3" fmla="*/ 102395 w 125934"/>
              <a:gd name="connsiteY3" fmla="*/ 376237 h 500063"/>
              <a:gd name="connsiteX4" fmla="*/ 14289 w 125934"/>
              <a:gd name="connsiteY4" fmla="*/ 500063 h 500063"/>
              <a:gd name="connsiteX0" fmla="*/ 0 w 130648"/>
              <a:gd name="connsiteY0" fmla="*/ 0 h 500063"/>
              <a:gd name="connsiteX1" fmla="*/ 104776 w 130648"/>
              <a:gd name="connsiteY1" fmla="*/ 111918 h 500063"/>
              <a:gd name="connsiteX2" fmla="*/ 130625 w 130648"/>
              <a:gd name="connsiteY2" fmla="*/ 249584 h 500063"/>
              <a:gd name="connsiteX3" fmla="*/ 102395 w 130648"/>
              <a:gd name="connsiteY3" fmla="*/ 376237 h 500063"/>
              <a:gd name="connsiteX4" fmla="*/ 14289 w 130648"/>
              <a:gd name="connsiteY4" fmla="*/ 500063 h 500063"/>
              <a:gd name="connsiteX0" fmla="*/ 0 w 131210"/>
              <a:gd name="connsiteY0" fmla="*/ 0 h 500063"/>
              <a:gd name="connsiteX1" fmla="*/ 104776 w 131210"/>
              <a:gd name="connsiteY1" fmla="*/ 111918 h 500063"/>
              <a:gd name="connsiteX2" fmla="*/ 130625 w 131210"/>
              <a:gd name="connsiteY2" fmla="*/ 249584 h 500063"/>
              <a:gd name="connsiteX3" fmla="*/ 102395 w 131210"/>
              <a:gd name="connsiteY3" fmla="*/ 376237 h 500063"/>
              <a:gd name="connsiteX4" fmla="*/ 14289 w 131210"/>
              <a:gd name="connsiteY4" fmla="*/ 500063 h 500063"/>
              <a:gd name="connsiteX0" fmla="*/ 0 w 135814"/>
              <a:gd name="connsiteY0" fmla="*/ 0 h 500063"/>
              <a:gd name="connsiteX1" fmla="*/ 104776 w 135814"/>
              <a:gd name="connsiteY1" fmla="*/ 111918 h 500063"/>
              <a:gd name="connsiteX2" fmla="*/ 135387 w 135814"/>
              <a:gd name="connsiteY2" fmla="*/ 230534 h 500063"/>
              <a:gd name="connsiteX3" fmla="*/ 102395 w 135814"/>
              <a:gd name="connsiteY3" fmla="*/ 376237 h 500063"/>
              <a:gd name="connsiteX4" fmla="*/ 14289 w 135814"/>
              <a:gd name="connsiteY4" fmla="*/ 500063 h 500063"/>
              <a:gd name="connsiteX0" fmla="*/ 0 w 136071"/>
              <a:gd name="connsiteY0" fmla="*/ 0 h 500063"/>
              <a:gd name="connsiteX1" fmla="*/ 104776 w 136071"/>
              <a:gd name="connsiteY1" fmla="*/ 111918 h 500063"/>
              <a:gd name="connsiteX2" fmla="*/ 135387 w 136071"/>
              <a:gd name="connsiteY2" fmla="*/ 230534 h 500063"/>
              <a:gd name="connsiteX3" fmla="*/ 102395 w 136071"/>
              <a:gd name="connsiteY3" fmla="*/ 376237 h 500063"/>
              <a:gd name="connsiteX4" fmla="*/ 14289 w 136071"/>
              <a:gd name="connsiteY4" fmla="*/ 500063 h 500063"/>
              <a:gd name="connsiteX0" fmla="*/ 0 w 124715"/>
              <a:gd name="connsiteY0" fmla="*/ 0 h 500063"/>
              <a:gd name="connsiteX1" fmla="*/ 104776 w 124715"/>
              <a:gd name="connsiteY1" fmla="*/ 111918 h 500063"/>
              <a:gd name="connsiteX2" fmla="*/ 123481 w 124715"/>
              <a:gd name="connsiteY2" fmla="*/ 230534 h 500063"/>
              <a:gd name="connsiteX3" fmla="*/ 102395 w 124715"/>
              <a:gd name="connsiteY3" fmla="*/ 376237 h 500063"/>
              <a:gd name="connsiteX4" fmla="*/ 14289 w 124715"/>
              <a:gd name="connsiteY4" fmla="*/ 500063 h 500063"/>
              <a:gd name="connsiteX0" fmla="*/ 0 w 131461"/>
              <a:gd name="connsiteY0" fmla="*/ 0 h 500063"/>
              <a:gd name="connsiteX1" fmla="*/ 104776 w 131461"/>
              <a:gd name="connsiteY1" fmla="*/ 111918 h 500063"/>
              <a:gd name="connsiteX2" fmla="*/ 130625 w 131461"/>
              <a:gd name="connsiteY2" fmla="*/ 230534 h 500063"/>
              <a:gd name="connsiteX3" fmla="*/ 102395 w 131461"/>
              <a:gd name="connsiteY3" fmla="*/ 376237 h 500063"/>
              <a:gd name="connsiteX4" fmla="*/ 14289 w 13146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81"/>
              <a:gd name="connsiteY0" fmla="*/ 0 h 500063"/>
              <a:gd name="connsiteX1" fmla="*/ 95251 w 130781"/>
              <a:gd name="connsiteY1" fmla="*/ 109537 h 500063"/>
              <a:gd name="connsiteX2" fmla="*/ 130625 w 130781"/>
              <a:gd name="connsiteY2" fmla="*/ 230534 h 500063"/>
              <a:gd name="connsiteX3" fmla="*/ 102395 w 130781"/>
              <a:gd name="connsiteY3" fmla="*/ 376237 h 500063"/>
              <a:gd name="connsiteX4" fmla="*/ 14289 w 13078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44821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662"/>
              <a:gd name="connsiteY0" fmla="*/ 0 h 500063"/>
              <a:gd name="connsiteX1" fmla="*/ 95251 w 130662"/>
              <a:gd name="connsiteY1" fmla="*/ 109537 h 500063"/>
              <a:gd name="connsiteX2" fmla="*/ 130625 w 130662"/>
              <a:gd name="connsiteY2" fmla="*/ 244821 h 500063"/>
              <a:gd name="connsiteX3" fmla="*/ 100014 w 130662"/>
              <a:gd name="connsiteY3" fmla="*/ 383381 h 500063"/>
              <a:gd name="connsiteX4" fmla="*/ 14289 w 130662"/>
              <a:gd name="connsiteY4" fmla="*/ 500063 h 500063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91"/>
              <a:gd name="connsiteY0" fmla="*/ 0 h 509588"/>
              <a:gd name="connsiteX1" fmla="*/ 98674 w 134091"/>
              <a:gd name="connsiteY1" fmla="*/ 109537 h 509588"/>
              <a:gd name="connsiteX2" fmla="*/ 134048 w 134091"/>
              <a:gd name="connsiteY2" fmla="*/ 244821 h 509588"/>
              <a:gd name="connsiteX3" fmla="*/ 103437 w 134091"/>
              <a:gd name="connsiteY3" fmla="*/ 383381 h 509588"/>
              <a:gd name="connsiteX4" fmla="*/ 5434 w 134091"/>
              <a:gd name="connsiteY4" fmla="*/ 509588 h 509588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88"/>
              <a:gd name="connsiteY0" fmla="*/ 0 h 514333"/>
              <a:gd name="connsiteX1" fmla="*/ 105521 w 135788"/>
              <a:gd name="connsiteY1" fmla="*/ 107166 h 514333"/>
              <a:gd name="connsiteX2" fmla="*/ 135760 w 135788"/>
              <a:gd name="connsiteY2" fmla="*/ 249566 h 514333"/>
              <a:gd name="connsiteX3" fmla="*/ 108573 w 135788"/>
              <a:gd name="connsiteY3" fmla="*/ 395242 h 514333"/>
              <a:gd name="connsiteX4" fmla="*/ 7146 w 135788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96"/>
              <a:gd name="connsiteY0" fmla="*/ 0 h 514333"/>
              <a:gd name="connsiteX1" fmla="*/ 105521 w 135796"/>
              <a:gd name="connsiteY1" fmla="*/ 107166 h 514333"/>
              <a:gd name="connsiteX2" fmla="*/ 135760 w 135796"/>
              <a:gd name="connsiteY2" fmla="*/ 249566 h 514333"/>
              <a:gd name="connsiteX3" fmla="*/ 108573 w 135796"/>
              <a:gd name="connsiteY3" fmla="*/ 395242 h 514333"/>
              <a:gd name="connsiteX4" fmla="*/ 7146 w 135796"/>
              <a:gd name="connsiteY4" fmla="*/ 514333 h 51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96" h="514333">
                <a:moveTo>
                  <a:pt x="0" y="0"/>
                </a:moveTo>
                <a:cubicBezTo>
                  <a:pt x="60891" y="27518"/>
                  <a:pt x="88029" y="67945"/>
                  <a:pt x="105521" y="107166"/>
                </a:cubicBezTo>
                <a:cubicBezTo>
                  <a:pt x="123013" y="146387"/>
                  <a:pt x="135251" y="201553"/>
                  <a:pt x="135760" y="249566"/>
                </a:cubicBezTo>
                <a:cubicBezTo>
                  <a:pt x="136269" y="297579"/>
                  <a:pt x="131720" y="341625"/>
                  <a:pt x="108573" y="395242"/>
                </a:cubicBezTo>
                <a:cubicBezTo>
                  <a:pt x="85426" y="448859"/>
                  <a:pt x="63004" y="473943"/>
                  <a:pt x="7146" y="51433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52" name="Ovál 51"/>
          <p:cNvSpPr/>
          <p:nvPr/>
        </p:nvSpPr>
        <p:spPr>
          <a:xfrm>
            <a:off x="4302150" y="2684118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53" name="Ovál 52"/>
          <p:cNvSpPr/>
          <p:nvPr/>
        </p:nvSpPr>
        <p:spPr>
          <a:xfrm>
            <a:off x="3776879" y="2527258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54" name="Ovál 53"/>
          <p:cNvSpPr/>
          <p:nvPr/>
        </p:nvSpPr>
        <p:spPr>
          <a:xfrm>
            <a:off x="3778784" y="2833118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1" name="Vývojový diagram: uložená data 3"/>
          <p:cNvSpPr/>
          <p:nvPr/>
        </p:nvSpPr>
        <p:spPr>
          <a:xfrm rot="10800000">
            <a:off x="6521745" y="2448842"/>
            <a:ext cx="521939" cy="51886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705 w 10038"/>
              <a:gd name="connsiteY0" fmla="*/ 0 h 10000"/>
              <a:gd name="connsiteX1" fmla="*/ 10038 w 10038"/>
              <a:gd name="connsiteY1" fmla="*/ 0 h 10000"/>
              <a:gd name="connsiteX2" fmla="*/ 8371 w 10038"/>
              <a:gd name="connsiteY2" fmla="*/ 5000 h 10000"/>
              <a:gd name="connsiteX3" fmla="*/ 10038 w 10038"/>
              <a:gd name="connsiteY3" fmla="*/ 10000 h 10000"/>
              <a:gd name="connsiteX4" fmla="*/ 3184 w 10038"/>
              <a:gd name="connsiteY4" fmla="*/ 10000 h 10000"/>
              <a:gd name="connsiteX5" fmla="*/ 38 w 10038"/>
              <a:gd name="connsiteY5" fmla="*/ 5000 h 10000"/>
              <a:gd name="connsiteX6" fmla="*/ 1705 w 10038"/>
              <a:gd name="connsiteY6" fmla="*/ 0 h 10000"/>
              <a:gd name="connsiteX0" fmla="*/ 4946 w 10025"/>
              <a:gd name="connsiteY0" fmla="*/ 185 h 10000"/>
              <a:gd name="connsiteX1" fmla="*/ 10025 w 10025"/>
              <a:gd name="connsiteY1" fmla="*/ 0 h 10000"/>
              <a:gd name="connsiteX2" fmla="*/ 8358 w 10025"/>
              <a:gd name="connsiteY2" fmla="*/ 5000 h 10000"/>
              <a:gd name="connsiteX3" fmla="*/ 10025 w 10025"/>
              <a:gd name="connsiteY3" fmla="*/ 10000 h 10000"/>
              <a:gd name="connsiteX4" fmla="*/ 3171 w 10025"/>
              <a:gd name="connsiteY4" fmla="*/ 10000 h 10000"/>
              <a:gd name="connsiteX5" fmla="*/ 25 w 10025"/>
              <a:gd name="connsiteY5" fmla="*/ 5000 h 10000"/>
              <a:gd name="connsiteX6" fmla="*/ 4946 w 10025"/>
              <a:gd name="connsiteY6" fmla="*/ 185 h 10000"/>
              <a:gd name="connsiteX0" fmla="*/ 4923 w 10002"/>
              <a:gd name="connsiteY0" fmla="*/ 185 h 10185"/>
              <a:gd name="connsiteX1" fmla="*/ 10002 w 10002"/>
              <a:gd name="connsiteY1" fmla="*/ 0 h 10185"/>
              <a:gd name="connsiteX2" fmla="*/ 8335 w 10002"/>
              <a:gd name="connsiteY2" fmla="*/ 5000 h 10185"/>
              <a:gd name="connsiteX3" fmla="*/ 10002 w 10002"/>
              <a:gd name="connsiteY3" fmla="*/ 10000 h 10185"/>
              <a:gd name="connsiteX4" fmla="*/ 5426 w 10002"/>
              <a:gd name="connsiteY4" fmla="*/ 10185 h 10185"/>
              <a:gd name="connsiteX5" fmla="*/ 2 w 10002"/>
              <a:gd name="connsiteY5" fmla="*/ 5000 h 10185"/>
              <a:gd name="connsiteX6" fmla="*/ 4923 w 10002"/>
              <a:gd name="connsiteY6" fmla="*/ 185 h 10185"/>
              <a:gd name="connsiteX0" fmla="*/ 4921 w 10000"/>
              <a:gd name="connsiteY0" fmla="*/ 185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921 w 10000"/>
              <a:gd name="connsiteY6" fmla="*/ 185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718"/>
              <a:gd name="connsiteX1" fmla="*/ 10000 w 10000"/>
              <a:gd name="connsiteY1" fmla="*/ 479 h 10718"/>
              <a:gd name="connsiteX2" fmla="*/ 8333 w 10000"/>
              <a:gd name="connsiteY2" fmla="*/ 5479 h 10718"/>
              <a:gd name="connsiteX3" fmla="*/ 10000 w 10000"/>
              <a:gd name="connsiteY3" fmla="*/ 10479 h 10718"/>
              <a:gd name="connsiteX4" fmla="*/ 4921 w 10000"/>
              <a:gd name="connsiteY4" fmla="*/ 10627 h 10718"/>
              <a:gd name="connsiteX5" fmla="*/ 0 w 10000"/>
              <a:gd name="connsiteY5" fmla="*/ 5479 h 10718"/>
              <a:gd name="connsiteX6" fmla="*/ 4743 w 10000"/>
              <a:gd name="connsiteY6" fmla="*/ 590 h 10718"/>
              <a:gd name="connsiteX0" fmla="*/ 4743 w 10000"/>
              <a:gd name="connsiteY0" fmla="*/ 590 h 10557"/>
              <a:gd name="connsiteX1" fmla="*/ 10000 w 10000"/>
              <a:gd name="connsiteY1" fmla="*/ 479 h 10557"/>
              <a:gd name="connsiteX2" fmla="*/ 8333 w 10000"/>
              <a:gd name="connsiteY2" fmla="*/ 5479 h 10557"/>
              <a:gd name="connsiteX3" fmla="*/ 10000 w 10000"/>
              <a:gd name="connsiteY3" fmla="*/ 10479 h 10557"/>
              <a:gd name="connsiteX4" fmla="*/ 4951 w 10000"/>
              <a:gd name="connsiteY4" fmla="*/ 10405 h 10557"/>
              <a:gd name="connsiteX5" fmla="*/ 0 w 10000"/>
              <a:gd name="connsiteY5" fmla="*/ 5479 h 10557"/>
              <a:gd name="connsiteX6" fmla="*/ 4743 w 10000"/>
              <a:gd name="connsiteY6" fmla="*/ 590 h 10557"/>
              <a:gd name="connsiteX0" fmla="*/ 4654 w 10000"/>
              <a:gd name="connsiteY0" fmla="*/ 933 h 10419"/>
              <a:gd name="connsiteX1" fmla="*/ 10000 w 10000"/>
              <a:gd name="connsiteY1" fmla="*/ 341 h 10419"/>
              <a:gd name="connsiteX2" fmla="*/ 8333 w 10000"/>
              <a:gd name="connsiteY2" fmla="*/ 5341 h 10419"/>
              <a:gd name="connsiteX3" fmla="*/ 10000 w 10000"/>
              <a:gd name="connsiteY3" fmla="*/ 10341 h 10419"/>
              <a:gd name="connsiteX4" fmla="*/ 4951 w 10000"/>
              <a:gd name="connsiteY4" fmla="*/ 10267 h 10419"/>
              <a:gd name="connsiteX5" fmla="*/ 0 w 10000"/>
              <a:gd name="connsiteY5" fmla="*/ 5341 h 10419"/>
              <a:gd name="connsiteX6" fmla="*/ 4654 w 10000"/>
              <a:gd name="connsiteY6" fmla="*/ 933 h 10419"/>
              <a:gd name="connsiteX0" fmla="*/ 4654 w 10000"/>
              <a:gd name="connsiteY0" fmla="*/ 602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54 w 10000"/>
              <a:gd name="connsiteY6" fmla="*/ 602 h 10088"/>
              <a:gd name="connsiteX0" fmla="*/ 4624 w 10000"/>
              <a:gd name="connsiteY0" fmla="*/ 533 h 10093"/>
              <a:gd name="connsiteX1" fmla="*/ 10000 w 10000"/>
              <a:gd name="connsiteY1" fmla="*/ 15 h 10093"/>
              <a:gd name="connsiteX2" fmla="*/ 8333 w 10000"/>
              <a:gd name="connsiteY2" fmla="*/ 5015 h 10093"/>
              <a:gd name="connsiteX3" fmla="*/ 10000 w 10000"/>
              <a:gd name="connsiteY3" fmla="*/ 10015 h 10093"/>
              <a:gd name="connsiteX4" fmla="*/ 4951 w 10000"/>
              <a:gd name="connsiteY4" fmla="*/ 9941 h 10093"/>
              <a:gd name="connsiteX5" fmla="*/ 0 w 10000"/>
              <a:gd name="connsiteY5" fmla="*/ 5015 h 10093"/>
              <a:gd name="connsiteX6" fmla="*/ 4624 w 10000"/>
              <a:gd name="connsiteY6" fmla="*/ 533 h 10093"/>
              <a:gd name="connsiteX0" fmla="*/ 4624 w 10000"/>
              <a:gd name="connsiteY0" fmla="*/ 528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24 w 10000"/>
              <a:gd name="connsiteY6" fmla="*/ 528 h 10088"/>
              <a:gd name="connsiteX0" fmla="*/ 4388 w 9764"/>
              <a:gd name="connsiteY0" fmla="*/ 591 h 10401"/>
              <a:gd name="connsiteX1" fmla="*/ 9764 w 9764"/>
              <a:gd name="connsiteY1" fmla="*/ 73 h 10401"/>
              <a:gd name="connsiteX2" fmla="*/ 8097 w 9764"/>
              <a:gd name="connsiteY2" fmla="*/ 5073 h 10401"/>
              <a:gd name="connsiteX3" fmla="*/ 9764 w 9764"/>
              <a:gd name="connsiteY3" fmla="*/ 10073 h 10401"/>
              <a:gd name="connsiteX4" fmla="*/ 4715 w 9764"/>
              <a:gd name="connsiteY4" fmla="*/ 9999 h 10401"/>
              <a:gd name="connsiteX5" fmla="*/ 1 w 9764"/>
              <a:gd name="connsiteY5" fmla="*/ 5073 h 10401"/>
              <a:gd name="connsiteX6" fmla="*/ 4388 w 9764"/>
              <a:gd name="connsiteY6" fmla="*/ 591 h 10401"/>
              <a:gd name="connsiteX0" fmla="*/ 4494 w 10000"/>
              <a:gd name="connsiteY0" fmla="*/ 568 h 10000"/>
              <a:gd name="connsiteX1" fmla="*/ 10000 w 10000"/>
              <a:gd name="connsiteY1" fmla="*/ 70 h 10000"/>
              <a:gd name="connsiteX2" fmla="*/ 8293 w 10000"/>
              <a:gd name="connsiteY2" fmla="*/ 4877 h 10000"/>
              <a:gd name="connsiteX3" fmla="*/ 10000 w 10000"/>
              <a:gd name="connsiteY3" fmla="*/ 9685 h 10000"/>
              <a:gd name="connsiteX4" fmla="*/ 4829 w 10000"/>
              <a:gd name="connsiteY4" fmla="*/ 9613 h 10000"/>
              <a:gd name="connsiteX5" fmla="*/ 1 w 10000"/>
              <a:gd name="connsiteY5" fmla="*/ 4877 h 10000"/>
              <a:gd name="connsiteX6" fmla="*/ 4494 w 10000"/>
              <a:gd name="connsiteY6" fmla="*/ 568 h 10000"/>
              <a:gd name="connsiteX0" fmla="*/ 4494 w 10000"/>
              <a:gd name="connsiteY0" fmla="*/ 568 h 9934"/>
              <a:gd name="connsiteX1" fmla="*/ 10000 w 10000"/>
              <a:gd name="connsiteY1" fmla="*/ 70 h 9934"/>
              <a:gd name="connsiteX2" fmla="*/ 8293 w 10000"/>
              <a:gd name="connsiteY2" fmla="*/ 4877 h 9934"/>
              <a:gd name="connsiteX3" fmla="*/ 10000 w 10000"/>
              <a:gd name="connsiteY3" fmla="*/ 9685 h 9934"/>
              <a:gd name="connsiteX4" fmla="*/ 4829 w 10000"/>
              <a:gd name="connsiteY4" fmla="*/ 9613 h 9934"/>
              <a:gd name="connsiteX5" fmla="*/ 1 w 10000"/>
              <a:gd name="connsiteY5" fmla="*/ 4877 h 9934"/>
              <a:gd name="connsiteX6" fmla="*/ 4494 w 10000"/>
              <a:gd name="connsiteY6" fmla="*/ 568 h 9934"/>
              <a:gd name="connsiteX0" fmla="*/ 4494 w 10000"/>
              <a:gd name="connsiteY0" fmla="*/ 573 h 9889"/>
              <a:gd name="connsiteX1" fmla="*/ 10000 w 10000"/>
              <a:gd name="connsiteY1" fmla="*/ 71 h 9889"/>
              <a:gd name="connsiteX2" fmla="*/ 8293 w 10000"/>
              <a:gd name="connsiteY2" fmla="*/ 4910 h 9889"/>
              <a:gd name="connsiteX3" fmla="*/ 10000 w 10000"/>
              <a:gd name="connsiteY3" fmla="*/ 9750 h 9889"/>
              <a:gd name="connsiteX4" fmla="*/ 4768 w 10000"/>
              <a:gd name="connsiteY4" fmla="*/ 9499 h 9889"/>
              <a:gd name="connsiteX5" fmla="*/ 1 w 10000"/>
              <a:gd name="connsiteY5" fmla="*/ 4910 h 9889"/>
              <a:gd name="connsiteX6" fmla="*/ 4494 w 10000"/>
              <a:gd name="connsiteY6" fmla="*/ 573 h 9889"/>
              <a:gd name="connsiteX0" fmla="*/ 4494 w 10000"/>
              <a:gd name="connsiteY0" fmla="*/ 579 h 10000"/>
              <a:gd name="connsiteX1" fmla="*/ 10000 w 10000"/>
              <a:gd name="connsiteY1" fmla="*/ 72 h 10000"/>
              <a:gd name="connsiteX2" fmla="*/ 8293 w 10000"/>
              <a:gd name="connsiteY2" fmla="*/ 4965 h 10000"/>
              <a:gd name="connsiteX3" fmla="*/ 10000 w 10000"/>
              <a:gd name="connsiteY3" fmla="*/ 9859 h 10000"/>
              <a:gd name="connsiteX4" fmla="*/ 4041 w 10000"/>
              <a:gd name="connsiteY4" fmla="*/ 9606 h 10000"/>
              <a:gd name="connsiteX5" fmla="*/ 1 w 10000"/>
              <a:gd name="connsiteY5" fmla="*/ 4965 h 10000"/>
              <a:gd name="connsiteX6" fmla="*/ 4494 w 10000"/>
              <a:gd name="connsiteY6" fmla="*/ 579 h 10000"/>
              <a:gd name="connsiteX0" fmla="*/ 4009 w 10000"/>
              <a:gd name="connsiteY0" fmla="*/ 682 h 9958"/>
              <a:gd name="connsiteX1" fmla="*/ 10000 w 10000"/>
              <a:gd name="connsiteY1" fmla="*/ 30 h 9958"/>
              <a:gd name="connsiteX2" fmla="*/ 8293 w 10000"/>
              <a:gd name="connsiteY2" fmla="*/ 4923 h 9958"/>
              <a:gd name="connsiteX3" fmla="*/ 10000 w 10000"/>
              <a:gd name="connsiteY3" fmla="*/ 9817 h 9958"/>
              <a:gd name="connsiteX4" fmla="*/ 4041 w 10000"/>
              <a:gd name="connsiteY4" fmla="*/ 9564 h 9958"/>
              <a:gd name="connsiteX5" fmla="*/ 1 w 10000"/>
              <a:gd name="connsiteY5" fmla="*/ 4923 h 9958"/>
              <a:gd name="connsiteX6" fmla="*/ 4009 w 10000"/>
              <a:gd name="connsiteY6" fmla="*/ 682 h 9958"/>
              <a:gd name="connsiteX0" fmla="*/ 4009 w 10000"/>
              <a:gd name="connsiteY0" fmla="*/ 671 h 9986"/>
              <a:gd name="connsiteX1" fmla="*/ 10000 w 10000"/>
              <a:gd name="connsiteY1" fmla="*/ 16 h 9986"/>
              <a:gd name="connsiteX2" fmla="*/ 8293 w 10000"/>
              <a:gd name="connsiteY2" fmla="*/ 4930 h 9986"/>
              <a:gd name="connsiteX3" fmla="*/ 10000 w 10000"/>
              <a:gd name="connsiteY3" fmla="*/ 9844 h 9986"/>
              <a:gd name="connsiteX4" fmla="*/ 4041 w 10000"/>
              <a:gd name="connsiteY4" fmla="*/ 9590 h 9986"/>
              <a:gd name="connsiteX5" fmla="*/ 1 w 10000"/>
              <a:gd name="connsiteY5" fmla="*/ 4930 h 9986"/>
              <a:gd name="connsiteX6" fmla="*/ 4009 w 10000"/>
              <a:gd name="connsiteY6" fmla="*/ 671 h 9986"/>
              <a:gd name="connsiteX0" fmla="*/ 3767 w 10000"/>
              <a:gd name="connsiteY0" fmla="*/ 704 h 9996"/>
              <a:gd name="connsiteX1" fmla="*/ 10000 w 10000"/>
              <a:gd name="connsiteY1" fmla="*/ 12 h 9996"/>
              <a:gd name="connsiteX2" fmla="*/ 8293 w 10000"/>
              <a:gd name="connsiteY2" fmla="*/ 4933 h 9996"/>
              <a:gd name="connsiteX3" fmla="*/ 10000 w 10000"/>
              <a:gd name="connsiteY3" fmla="*/ 9854 h 9996"/>
              <a:gd name="connsiteX4" fmla="*/ 4041 w 10000"/>
              <a:gd name="connsiteY4" fmla="*/ 9599 h 9996"/>
              <a:gd name="connsiteX5" fmla="*/ 1 w 10000"/>
              <a:gd name="connsiteY5" fmla="*/ 4933 h 9996"/>
              <a:gd name="connsiteX6" fmla="*/ 3767 w 10000"/>
              <a:gd name="connsiteY6" fmla="*/ 704 h 9996"/>
              <a:gd name="connsiteX0" fmla="*/ 3767 w 10000"/>
              <a:gd name="connsiteY0" fmla="*/ 704 h 9945"/>
              <a:gd name="connsiteX1" fmla="*/ 10000 w 10000"/>
              <a:gd name="connsiteY1" fmla="*/ 12 h 9945"/>
              <a:gd name="connsiteX2" fmla="*/ 8293 w 10000"/>
              <a:gd name="connsiteY2" fmla="*/ 4935 h 9945"/>
              <a:gd name="connsiteX3" fmla="*/ 10000 w 10000"/>
              <a:gd name="connsiteY3" fmla="*/ 9858 h 9945"/>
              <a:gd name="connsiteX4" fmla="*/ 4041 w 10000"/>
              <a:gd name="connsiteY4" fmla="*/ 9492 h 9945"/>
              <a:gd name="connsiteX5" fmla="*/ 1 w 10000"/>
              <a:gd name="connsiteY5" fmla="*/ 4935 h 9945"/>
              <a:gd name="connsiteX6" fmla="*/ 3767 w 10000"/>
              <a:gd name="connsiteY6" fmla="*/ 704 h 9945"/>
              <a:gd name="connsiteX0" fmla="*/ 3767 w 10000"/>
              <a:gd name="connsiteY0" fmla="*/ 708 h 9985"/>
              <a:gd name="connsiteX1" fmla="*/ 10000 w 10000"/>
              <a:gd name="connsiteY1" fmla="*/ 12 h 9985"/>
              <a:gd name="connsiteX2" fmla="*/ 8293 w 10000"/>
              <a:gd name="connsiteY2" fmla="*/ 4962 h 9985"/>
              <a:gd name="connsiteX3" fmla="*/ 10000 w 10000"/>
              <a:gd name="connsiteY3" fmla="*/ 9913 h 9985"/>
              <a:gd name="connsiteX4" fmla="*/ 3733 w 10000"/>
              <a:gd name="connsiteY4" fmla="*/ 9507 h 9985"/>
              <a:gd name="connsiteX5" fmla="*/ 1 w 10000"/>
              <a:gd name="connsiteY5" fmla="*/ 4962 h 9985"/>
              <a:gd name="connsiteX6" fmla="*/ 3767 w 10000"/>
              <a:gd name="connsiteY6" fmla="*/ 708 h 9985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8293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586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521 w 10000"/>
              <a:gd name="connsiteY0" fmla="*/ 745 h 9998"/>
              <a:gd name="connsiteX1" fmla="*/ 10000 w 10000"/>
              <a:gd name="connsiteY1" fmla="*/ 10 h 9998"/>
              <a:gd name="connsiteX2" fmla="*/ 6571 w 10000"/>
              <a:gd name="connsiteY2" fmla="*/ 4892 h 9998"/>
              <a:gd name="connsiteX3" fmla="*/ 10000 w 10000"/>
              <a:gd name="connsiteY3" fmla="*/ 9926 h 9998"/>
              <a:gd name="connsiteX4" fmla="*/ 3733 w 10000"/>
              <a:gd name="connsiteY4" fmla="*/ 9519 h 9998"/>
              <a:gd name="connsiteX5" fmla="*/ 1 w 10000"/>
              <a:gd name="connsiteY5" fmla="*/ 4967 h 9998"/>
              <a:gd name="connsiteX6" fmla="*/ 3521 w 10000"/>
              <a:gd name="connsiteY6" fmla="*/ 745 h 9998"/>
              <a:gd name="connsiteX0" fmla="*/ 3521 w 10000"/>
              <a:gd name="connsiteY0" fmla="*/ 745 h 10015"/>
              <a:gd name="connsiteX1" fmla="*/ 10000 w 10000"/>
              <a:gd name="connsiteY1" fmla="*/ 10 h 10015"/>
              <a:gd name="connsiteX2" fmla="*/ 6571 w 10000"/>
              <a:gd name="connsiteY2" fmla="*/ 4893 h 10015"/>
              <a:gd name="connsiteX3" fmla="*/ 10000 w 10000"/>
              <a:gd name="connsiteY3" fmla="*/ 9928 h 10015"/>
              <a:gd name="connsiteX4" fmla="*/ 3733 w 10000"/>
              <a:gd name="connsiteY4" fmla="*/ 9521 h 10015"/>
              <a:gd name="connsiteX5" fmla="*/ 1 w 10000"/>
              <a:gd name="connsiteY5" fmla="*/ 4968 h 10015"/>
              <a:gd name="connsiteX6" fmla="*/ 3521 w 10000"/>
              <a:gd name="connsiteY6" fmla="*/ 745 h 10015"/>
              <a:gd name="connsiteX0" fmla="*/ 3521 w 10000"/>
              <a:gd name="connsiteY0" fmla="*/ 745 h 10184"/>
              <a:gd name="connsiteX1" fmla="*/ 10000 w 10000"/>
              <a:gd name="connsiteY1" fmla="*/ 10 h 10184"/>
              <a:gd name="connsiteX2" fmla="*/ 6571 w 10000"/>
              <a:gd name="connsiteY2" fmla="*/ 4893 h 10184"/>
              <a:gd name="connsiteX3" fmla="*/ 10000 w 10000"/>
              <a:gd name="connsiteY3" fmla="*/ 9928 h 10184"/>
              <a:gd name="connsiteX4" fmla="*/ 3733 w 10000"/>
              <a:gd name="connsiteY4" fmla="*/ 9521 h 10184"/>
              <a:gd name="connsiteX5" fmla="*/ 1 w 10000"/>
              <a:gd name="connsiteY5" fmla="*/ 4968 h 10184"/>
              <a:gd name="connsiteX6" fmla="*/ 3521 w 10000"/>
              <a:gd name="connsiteY6" fmla="*/ 745 h 10184"/>
              <a:gd name="connsiteX0" fmla="*/ 3521 w 10000"/>
              <a:gd name="connsiteY0" fmla="*/ 745 h 10247"/>
              <a:gd name="connsiteX1" fmla="*/ 10000 w 10000"/>
              <a:gd name="connsiteY1" fmla="*/ 10 h 10247"/>
              <a:gd name="connsiteX2" fmla="*/ 6571 w 10000"/>
              <a:gd name="connsiteY2" fmla="*/ 4893 h 10247"/>
              <a:gd name="connsiteX3" fmla="*/ 10000 w 10000"/>
              <a:gd name="connsiteY3" fmla="*/ 9928 h 10247"/>
              <a:gd name="connsiteX4" fmla="*/ 3733 w 10000"/>
              <a:gd name="connsiteY4" fmla="*/ 9521 h 10247"/>
              <a:gd name="connsiteX5" fmla="*/ 1 w 10000"/>
              <a:gd name="connsiteY5" fmla="*/ 4968 h 10247"/>
              <a:gd name="connsiteX6" fmla="*/ 3521 w 10000"/>
              <a:gd name="connsiteY6" fmla="*/ 745 h 10247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808 h 10153"/>
              <a:gd name="connsiteX1" fmla="*/ 10000 w 10000"/>
              <a:gd name="connsiteY1" fmla="*/ 73 h 10153"/>
              <a:gd name="connsiteX2" fmla="*/ 6571 w 10000"/>
              <a:gd name="connsiteY2" fmla="*/ 4956 h 10153"/>
              <a:gd name="connsiteX3" fmla="*/ 10000 w 10000"/>
              <a:gd name="connsiteY3" fmla="*/ 9991 h 10153"/>
              <a:gd name="connsiteX4" fmla="*/ 3363 w 10000"/>
              <a:gd name="connsiteY4" fmla="*/ 9291 h 10153"/>
              <a:gd name="connsiteX5" fmla="*/ 1 w 10000"/>
              <a:gd name="connsiteY5" fmla="*/ 5031 h 10153"/>
              <a:gd name="connsiteX6" fmla="*/ 3521 w 10000"/>
              <a:gd name="connsiteY6" fmla="*/ 808 h 10153"/>
              <a:gd name="connsiteX0" fmla="*/ 3521 w 10000"/>
              <a:gd name="connsiteY0" fmla="*/ 808 h 10060"/>
              <a:gd name="connsiteX1" fmla="*/ 10000 w 10000"/>
              <a:gd name="connsiteY1" fmla="*/ 73 h 10060"/>
              <a:gd name="connsiteX2" fmla="*/ 6571 w 10000"/>
              <a:gd name="connsiteY2" fmla="*/ 4956 h 10060"/>
              <a:gd name="connsiteX3" fmla="*/ 10000 w 10000"/>
              <a:gd name="connsiteY3" fmla="*/ 9991 h 10060"/>
              <a:gd name="connsiteX4" fmla="*/ 3363 w 10000"/>
              <a:gd name="connsiteY4" fmla="*/ 9291 h 10060"/>
              <a:gd name="connsiteX5" fmla="*/ 1 w 10000"/>
              <a:gd name="connsiteY5" fmla="*/ 5031 h 10060"/>
              <a:gd name="connsiteX6" fmla="*/ 3521 w 10000"/>
              <a:gd name="connsiteY6" fmla="*/ 808 h 10060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668 w 10147"/>
              <a:gd name="connsiteY0" fmla="*/ 752 h 9963"/>
              <a:gd name="connsiteX1" fmla="*/ 10147 w 10147"/>
              <a:gd name="connsiteY1" fmla="*/ 17 h 9963"/>
              <a:gd name="connsiteX2" fmla="*/ 6718 w 10147"/>
              <a:gd name="connsiteY2" fmla="*/ 4900 h 9963"/>
              <a:gd name="connsiteX3" fmla="*/ 10147 w 10147"/>
              <a:gd name="connsiteY3" fmla="*/ 9935 h 9963"/>
              <a:gd name="connsiteX4" fmla="*/ 3510 w 10147"/>
              <a:gd name="connsiteY4" fmla="*/ 9235 h 9963"/>
              <a:gd name="connsiteX5" fmla="*/ 0 w 10147"/>
              <a:gd name="connsiteY5" fmla="*/ 4975 h 9963"/>
              <a:gd name="connsiteX6" fmla="*/ 3668 w 10147"/>
              <a:gd name="connsiteY6" fmla="*/ 752 h 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47" h="9963">
                <a:moveTo>
                  <a:pt x="3668" y="752"/>
                </a:moveTo>
                <a:cubicBezTo>
                  <a:pt x="5359" y="-74"/>
                  <a:pt x="9111" y="-19"/>
                  <a:pt x="10147" y="17"/>
                </a:cubicBezTo>
                <a:cubicBezTo>
                  <a:pt x="9204" y="17"/>
                  <a:pt x="6718" y="2162"/>
                  <a:pt x="6718" y="4900"/>
                </a:cubicBezTo>
                <a:cubicBezTo>
                  <a:pt x="6718" y="7640"/>
                  <a:pt x="9204" y="9935"/>
                  <a:pt x="10147" y="9935"/>
                </a:cubicBezTo>
                <a:cubicBezTo>
                  <a:pt x="8413" y="9985"/>
                  <a:pt x="5201" y="10062"/>
                  <a:pt x="3510" y="9235"/>
                </a:cubicBezTo>
                <a:cubicBezTo>
                  <a:pt x="1819" y="8408"/>
                  <a:pt x="-26" y="6096"/>
                  <a:pt x="0" y="4975"/>
                </a:cubicBezTo>
                <a:cubicBezTo>
                  <a:pt x="26" y="3854"/>
                  <a:pt x="1977" y="1578"/>
                  <a:pt x="3668" y="75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62" name="Přímá spojnice 61"/>
          <p:cNvCxnSpPr/>
          <p:nvPr/>
        </p:nvCxnSpPr>
        <p:spPr>
          <a:xfrm flipH="1">
            <a:off x="6252459" y="2570487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Přímá spojnice 62"/>
          <p:cNvCxnSpPr/>
          <p:nvPr/>
        </p:nvCxnSpPr>
        <p:spPr>
          <a:xfrm flipH="1">
            <a:off x="6261029" y="2863598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Přímá spojnice 63"/>
          <p:cNvCxnSpPr/>
          <p:nvPr/>
        </p:nvCxnSpPr>
        <p:spPr>
          <a:xfrm flipH="1">
            <a:off x="7113930" y="2708275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5" name="Volný tvar 64"/>
          <p:cNvSpPr/>
          <p:nvPr/>
        </p:nvSpPr>
        <p:spPr>
          <a:xfrm>
            <a:off x="6460505" y="2451436"/>
            <a:ext cx="188915" cy="516272"/>
          </a:xfrm>
          <a:custGeom>
            <a:avLst/>
            <a:gdLst>
              <a:gd name="connsiteX0" fmla="*/ 48374 w 48374"/>
              <a:gd name="connsiteY0" fmla="*/ 0 h 514350"/>
              <a:gd name="connsiteX1" fmla="*/ 17418 w 48374"/>
              <a:gd name="connsiteY1" fmla="*/ 140494 h 514350"/>
              <a:gd name="connsiteX2" fmla="*/ 749 w 48374"/>
              <a:gd name="connsiteY2" fmla="*/ 314325 h 514350"/>
              <a:gd name="connsiteX3" fmla="*/ 41230 w 48374"/>
              <a:gd name="connsiteY3" fmla="*/ 514350 h 514350"/>
              <a:gd name="connsiteX0" fmla="*/ 30979 w 36066"/>
              <a:gd name="connsiteY0" fmla="*/ 0 h 514350"/>
              <a:gd name="connsiteX1" fmla="*/ 23 w 36066"/>
              <a:gd name="connsiteY1" fmla="*/ 140494 h 514350"/>
              <a:gd name="connsiteX2" fmla="*/ 35742 w 36066"/>
              <a:gd name="connsiteY2" fmla="*/ 319087 h 514350"/>
              <a:gd name="connsiteX3" fmla="*/ 23835 w 36066"/>
              <a:gd name="connsiteY3" fmla="*/ 514350 h 514350"/>
              <a:gd name="connsiteX0" fmla="*/ 14030 w 49767"/>
              <a:gd name="connsiteY0" fmla="*/ 0 h 514350"/>
              <a:gd name="connsiteX1" fmla="*/ 49749 w 49767"/>
              <a:gd name="connsiteY1" fmla="*/ 145256 h 514350"/>
              <a:gd name="connsiteX2" fmla="*/ 18793 w 49767"/>
              <a:gd name="connsiteY2" fmla="*/ 319087 h 514350"/>
              <a:gd name="connsiteX3" fmla="*/ 6886 w 49767"/>
              <a:gd name="connsiteY3" fmla="*/ 514350 h 514350"/>
              <a:gd name="connsiteX0" fmla="*/ 1079 w 83411"/>
              <a:gd name="connsiteY0" fmla="*/ 0 h 519112"/>
              <a:gd name="connsiteX1" fmla="*/ 82042 w 83411"/>
              <a:gd name="connsiteY1" fmla="*/ 150018 h 519112"/>
              <a:gd name="connsiteX2" fmla="*/ 51086 w 83411"/>
              <a:gd name="connsiteY2" fmla="*/ 323849 h 519112"/>
              <a:gd name="connsiteX3" fmla="*/ 39179 w 83411"/>
              <a:gd name="connsiteY3" fmla="*/ 519112 h 519112"/>
              <a:gd name="connsiteX0" fmla="*/ 5963 w 88568"/>
              <a:gd name="connsiteY0" fmla="*/ 0 h 511969"/>
              <a:gd name="connsiteX1" fmla="*/ 86926 w 88568"/>
              <a:gd name="connsiteY1" fmla="*/ 150018 h 511969"/>
              <a:gd name="connsiteX2" fmla="*/ 55970 w 88568"/>
              <a:gd name="connsiteY2" fmla="*/ 323849 h 511969"/>
              <a:gd name="connsiteX3" fmla="*/ 3582 w 88568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2381 w 84986"/>
              <a:gd name="connsiteY0" fmla="*/ 0 h 511969"/>
              <a:gd name="connsiteX1" fmla="*/ 83344 w 84986"/>
              <a:gd name="connsiteY1" fmla="*/ 150018 h 511969"/>
              <a:gd name="connsiteX2" fmla="*/ 52388 w 84986"/>
              <a:gd name="connsiteY2" fmla="*/ 323849 h 511969"/>
              <a:gd name="connsiteX3" fmla="*/ 0 w 84986"/>
              <a:gd name="connsiteY3" fmla="*/ 511969 h 511969"/>
              <a:gd name="connsiteX0" fmla="*/ 0 w 127906"/>
              <a:gd name="connsiteY0" fmla="*/ 0 h 511969"/>
              <a:gd name="connsiteX1" fmla="*/ 123825 w 127906"/>
              <a:gd name="connsiteY1" fmla="*/ 150018 h 511969"/>
              <a:gd name="connsiteX2" fmla="*/ 92869 w 127906"/>
              <a:gd name="connsiteY2" fmla="*/ 323849 h 511969"/>
              <a:gd name="connsiteX3" fmla="*/ 40481 w 127906"/>
              <a:gd name="connsiteY3" fmla="*/ 511969 h 511969"/>
              <a:gd name="connsiteX0" fmla="*/ 0 w 100630"/>
              <a:gd name="connsiteY0" fmla="*/ 0 h 511969"/>
              <a:gd name="connsiteX1" fmla="*/ 90488 w 100630"/>
              <a:gd name="connsiteY1" fmla="*/ 119062 h 511969"/>
              <a:gd name="connsiteX2" fmla="*/ 92869 w 100630"/>
              <a:gd name="connsiteY2" fmla="*/ 323849 h 511969"/>
              <a:gd name="connsiteX3" fmla="*/ 40481 w 100630"/>
              <a:gd name="connsiteY3" fmla="*/ 511969 h 511969"/>
              <a:gd name="connsiteX0" fmla="*/ 0 w 108672"/>
              <a:gd name="connsiteY0" fmla="*/ 0 h 511969"/>
              <a:gd name="connsiteX1" fmla="*/ 90488 w 108672"/>
              <a:gd name="connsiteY1" fmla="*/ 119062 h 511969"/>
              <a:gd name="connsiteX2" fmla="*/ 104775 w 108672"/>
              <a:gd name="connsiteY2" fmla="*/ 385762 h 511969"/>
              <a:gd name="connsiteX3" fmla="*/ 40481 w 108672"/>
              <a:gd name="connsiteY3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2171"/>
              <a:gd name="connsiteY0" fmla="*/ 0 h 511969"/>
              <a:gd name="connsiteX1" fmla="*/ 90488 w 112171"/>
              <a:gd name="connsiteY1" fmla="*/ 119062 h 511969"/>
              <a:gd name="connsiteX2" fmla="*/ 109192 w 112171"/>
              <a:gd name="connsiteY2" fmla="*/ 254347 h 511969"/>
              <a:gd name="connsiteX3" fmla="*/ 104775 w 112171"/>
              <a:gd name="connsiteY3" fmla="*/ 385762 h 511969"/>
              <a:gd name="connsiteX4" fmla="*/ 40481 w 112171"/>
              <a:gd name="connsiteY4" fmla="*/ 511969 h 511969"/>
              <a:gd name="connsiteX0" fmla="*/ 0 w 111077"/>
              <a:gd name="connsiteY0" fmla="*/ 0 h 511969"/>
              <a:gd name="connsiteX1" fmla="*/ 90488 w 111077"/>
              <a:gd name="connsiteY1" fmla="*/ 119062 h 511969"/>
              <a:gd name="connsiteX2" fmla="*/ 109192 w 111077"/>
              <a:gd name="connsiteY2" fmla="*/ 254347 h 511969"/>
              <a:gd name="connsiteX3" fmla="*/ 104775 w 111077"/>
              <a:gd name="connsiteY3" fmla="*/ 385762 h 511969"/>
              <a:gd name="connsiteX4" fmla="*/ 40481 w 111077"/>
              <a:gd name="connsiteY4" fmla="*/ 511969 h 511969"/>
              <a:gd name="connsiteX0" fmla="*/ 0 w 110747"/>
              <a:gd name="connsiteY0" fmla="*/ 0 h 511969"/>
              <a:gd name="connsiteX1" fmla="*/ 95250 w 110747"/>
              <a:gd name="connsiteY1" fmla="*/ 119062 h 511969"/>
              <a:gd name="connsiteX2" fmla="*/ 109192 w 110747"/>
              <a:gd name="connsiteY2" fmla="*/ 254347 h 511969"/>
              <a:gd name="connsiteX3" fmla="*/ 104775 w 110747"/>
              <a:gd name="connsiteY3" fmla="*/ 385762 h 511969"/>
              <a:gd name="connsiteX4" fmla="*/ 40481 w 110747"/>
              <a:gd name="connsiteY4" fmla="*/ 511969 h 511969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46466"/>
              <a:gd name="connsiteY0" fmla="*/ 0 h 509588"/>
              <a:gd name="connsiteX1" fmla="*/ 130969 w 146466"/>
              <a:gd name="connsiteY1" fmla="*/ 116681 h 509588"/>
              <a:gd name="connsiteX2" fmla="*/ 144911 w 146466"/>
              <a:gd name="connsiteY2" fmla="*/ 251966 h 509588"/>
              <a:gd name="connsiteX3" fmla="*/ 140494 w 146466"/>
              <a:gd name="connsiteY3" fmla="*/ 383381 h 509588"/>
              <a:gd name="connsiteX4" fmla="*/ 76200 w 146466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199642"/>
              <a:gd name="connsiteY0" fmla="*/ 0 h 509588"/>
              <a:gd name="connsiteX1" fmla="*/ 180976 w 199642"/>
              <a:gd name="connsiteY1" fmla="*/ 116681 h 509588"/>
              <a:gd name="connsiteX2" fmla="*/ 194918 w 199642"/>
              <a:gd name="connsiteY2" fmla="*/ 251966 h 509588"/>
              <a:gd name="connsiteX3" fmla="*/ 190501 w 199642"/>
              <a:gd name="connsiteY3" fmla="*/ 383381 h 509588"/>
              <a:gd name="connsiteX4" fmla="*/ 126207 w 199642"/>
              <a:gd name="connsiteY4" fmla="*/ 509588 h 509588"/>
              <a:gd name="connsiteX0" fmla="*/ 0 w 200078"/>
              <a:gd name="connsiteY0" fmla="*/ 0 h 509588"/>
              <a:gd name="connsiteX1" fmla="*/ 130969 w 200078"/>
              <a:gd name="connsiteY1" fmla="*/ 121443 h 509588"/>
              <a:gd name="connsiteX2" fmla="*/ 194918 w 200078"/>
              <a:gd name="connsiteY2" fmla="*/ 251966 h 509588"/>
              <a:gd name="connsiteX3" fmla="*/ 190501 w 200078"/>
              <a:gd name="connsiteY3" fmla="*/ 383381 h 509588"/>
              <a:gd name="connsiteX4" fmla="*/ 126207 w 200078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91795"/>
              <a:gd name="connsiteY0" fmla="*/ 0 h 509588"/>
              <a:gd name="connsiteX1" fmla="*/ 130969 w 191795"/>
              <a:gd name="connsiteY1" fmla="*/ 121443 h 509588"/>
              <a:gd name="connsiteX2" fmla="*/ 166343 w 191795"/>
              <a:gd name="connsiteY2" fmla="*/ 251966 h 509588"/>
              <a:gd name="connsiteX3" fmla="*/ 190501 w 191795"/>
              <a:gd name="connsiteY3" fmla="*/ 383381 h 509588"/>
              <a:gd name="connsiteX4" fmla="*/ 126207 w 191795"/>
              <a:gd name="connsiteY4" fmla="*/ 509588 h 509588"/>
              <a:gd name="connsiteX0" fmla="*/ 0 w 166489"/>
              <a:gd name="connsiteY0" fmla="*/ 0 h 509588"/>
              <a:gd name="connsiteX1" fmla="*/ 130969 w 166489"/>
              <a:gd name="connsiteY1" fmla="*/ 121443 h 509588"/>
              <a:gd name="connsiteX2" fmla="*/ 166343 w 166489"/>
              <a:gd name="connsiteY2" fmla="*/ 251966 h 509588"/>
              <a:gd name="connsiteX3" fmla="*/ 142876 w 166489"/>
              <a:gd name="connsiteY3" fmla="*/ 378619 h 509588"/>
              <a:gd name="connsiteX4" fmla="*/ 126207 w 166489"/>
              <a:gd name="connsiteY4" fmla="*/ 509588 h 509588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37"/>
              <a:gd name="connsiteY0" fmla="*/ 0 h 502445"/>
              <a:gd name="connsiteX1" fmla="*/ 130969 w 166637"/>
              <a:gd name="connsiteY1" fmla="*/ 121443 h 502445"/>
              <a:gd name="connsiteX2" fmla="*/ 166343 w 166637"/>
              <a:gd name="connsiteY2" fmla="*/ 251966 h 502445"/>
              <a:gd name="connsiteX3" fmla="*/ 142876 w 166637"/>
              <a:gd name="connsiteY3" fmla="*/ 378619 h 502445"/>
              <a:gd name="connsiteX4" fmla="*/ 61914 w 166637"/>
              <a:gd name="connsiteY4" fmla="*/ 502445 h 502445"/>
              <a:gd name="connsiteX0" fmla="*/ 0 w 166673"/>
              <a:gd name="connsiteY0" fmla="*/ 0 h 502445"/>
              <a:gd name="connsiteX1" fmla="*/ 130969 w 166673"/>
              <a:gd name="connsiteY1" fmla="*/ 121443 h 502445"/>
              <a:gd name="connsiteX2" fmla="*/ 166343 w 166673"/>
              <a:gd name="connsiteY2" fmla="*/ 251966 h 502445"/>
              <a:gd name="connsiteX3" fmla="*/ 142876 w 166673"/>
              <a:gd name="connsiteY3" fmla="*/ 378619 h 502445"/>
              <a:gd name="connsiteX4" fmla="*/ 54770 w 166673"/>
              <a:gd name="connsiteY4" fmla="*/ 502445 h 502445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6192"/>
              <a:gd name="connsiteY0" fmla="*/ 0 h 500063"/>
              <a:gd name="connsiteX1" fmla="*/ 90488 w 126192"/>
              <a:gd name="connsiteY1" fmla="*/ 119061 h 500063"/>
              <a:gd name="connsiteX2" fmla="*/ 125862 w 126192"/>
              <a:gd name="connsiteY2" fmla="*/ 249584 h 500063"/>
              <a:gd name="connsiteX3" fmla="*/ 102395 w 126192"/>
              <a:gd name="connsiteY3" fmla="*/ 376237 h 500063"/>
              <a:gd name="connsiteX4" fmla="*/ 14289 w 126192"/>
              <a:gd name="connsiteY4" fmla="*/ 500063 h 500063"/>
              <a:gd name="connsiteX0" fmla="*/ 0 w 125934"/>
              <a:gd name="connsiteY0" fmla="*/ 0 h 500063"/>
              <a:gd name="connsiteX1" fmla="*/ 104776 w 125934"/>
              <a:gd name="connsiteY1" fmla="*/ 111918 h 500063"/>
              <a:gd name="connsiteX2" fmla="*/ 125862 w 125934"/>
              <a:gd name="connsiteY2" fmla="*/ 249584 h 500063"/>
              <a:gd name="connsiteX3" fmla="*/ 102395 w 125934"/>
              <a:gd name="connsiteY3" fmla="*/ 376237 h 500063"/>
              <a:gd name="connsiteX4" fmla="*/ 14289 w 125934"/>
              <a:gd name="connsiteY4" fmla="*/ 500063 h 500063"/>
              <a:gd name="connsiteX0" fmla="*/ 0 w 130648"/>
              <a:gd name="connsiteY0" fmla="*/ 0 h 500063"/>
              <a:gd name="connsiteX1" fmla="*/ 104776 w 130648"/>
              <a:gd name="connsiteY1" fmla="*/ 111918 h 500063"/>
              <a:gd name="connsiteX2" fmla="*/ 130625 w 130648"/>
              <a:gd name="connsiteY2" fmla="*/ 249584 h 500063"/>
              <a:gd name="connsiteX3" fmla="*/ 102395 w 130648"/>
              <a:gd name="connsiteY3" fmla="*/ 376237 h 500063"/>
              <a:gd name="connsiteX4" fmla="*/ 14289 w 130648"/>
              <a:gd name="connsiteY4" fmla="*/ 500063 h 500063"/>
              <a:gd name="connsiteX0" fmla="*/ 0 w 131210"/>
              <a:gd name="connsiteY0" fmla="*/ 0 h 500063"/>
              <a:gd name="connsiteX1" fmla="*/ 104776 w 131210"/>
              <a:gd name="connsiteY1" fmla="*/ 111918 h 500063"/>
              <a:gd name="connsiteX2" fmla="*/ 130625 w 131210"/>
              <a:gd name="connsiteY2" fmla="*/ 249584 h 500063"/>
              <a:gd name="connsiteX3" fmla="*/ 102395 w 131210"/>
              <a:gd name="connsiteY3" fmla="*/ 376237 h 500063"/>
              <a:gd name="connsiteX4" fmla="*/ 14289 w 131210"/>
              <a:gd name="connsiteY4" fmla="*/ 500063 h 500063"/>
              <a:gd name="connsiteX0" fmla="*/ 0 w 135814"/>
              <a:gd name="connsiteY0" fmla="*/ 0 h 500063"/>
              <a:gd name="connsiteX1" fmla="*/ 104776 w 135814"/>
              <a:gd name="connsiteY1" fmla="*/ 111918 h 500063"/>
              <a:gd name="connsiteX2" fmla="*/ 135387 w 135814"/>
              <a:gd name="connsiteY2" fmla="*/ 230534 h 500063"/>
              <a:gd name="connsiteX3" fmla="*/ 102395 w 135814"/>
              <a:gd name="connsiteY3" fmla="*/ 376237 h 500063"/>
              <a:gd name="connsiteX4" fmla="*/ 14289 w 135814"/>
              <a:gd name="connsiteY4" fmla="*/ 500063 h 500063"/>
              <a:gd name="connsiteX0" fmla="*/ 0 w 136071"/>
              <a:gd name="connsiteY0" fmla="*/ 0 h 500063"/>
              <a:gd name="connsiteX1" fmla="*/ 104776 w 136071"/>
              <a:gd name="connsiteY1" fmla="*/ 111918 h 500063"/>
              <a:gd name="connsiteX2" fmla="*/ 135387 w 136071"/>
              <a:gd name="connsiteY2" fmla="*/ 230534 h 500063"/>
              <a:gd name="connsiteX3" fmla="*/ 102395 w 136071"/>
              <a:gd name="connsiteY3" fmla="*/ 376237 h 500063"/>
              <a:gd name="connsiteX4" fmla="*/ 14289 w 136071"/>
              <a:gd name="connsiteY4" fmla="*/ 500063 h 500063"/>
              <a:gd name="connsiteX0" fmla="*/ 0 w 124715"/>
              <a:gd name="connsiteY0" fmla="*/ 0 h 500063"/>
              <a:gd name="connsiteX1" fmla="*/ 104776 w 124715"/>
              <a:gd name="connsiteY1" fmla="*/ 111918 h 500063"/>
              <a:gd name="connsiteX2" fmla="*/ 123481 w 124715"/>
              <a:gd name="connsiteY2" fmla="*/ 230534 h 500063"/>
              <a:gd name="connsiteX3" fmla="*/ 102395 w 124715"/>
              <a:gd name="connsiteY3" fmla="*/ 376237 h 500063"/>
              <a:gd name="connsiteX4" fmla="*/ 14289 w 124715"/>
              <a:gd name="connsiteY4" fmla="*/ 500063 h 500063"/>
              <a:gd name="connsiteX0" fmla="*/ 0 w 131461"/>
              <a:gd name="connsiteY0" fmla="*/ 0 h 500063"/>
              <a:gd name="connsiteX1" fmla="*/ 104776 w 131461"/>
              <a:gd name="connsiteY1" fmla="*/ 111918 h 500063"/>
              <a:gd name="connsiteX2" fmla="*/ 130625 w 131461"/>
              <a:gd name="connsiteY2" fmla="*/ 230534 h 500063"/>
              <a:gd name="connsiteX3" fmla="*/ 102395 w 131461"/>
              <a:gd name="connsiteY3" fmla="*/ 376237 h 500063"/>
              <a:gd name="connsiteX4" fmla="*/ 14289 w 13146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30534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781"/>
              <a:gd name="connsiteY0" fmla="*/ 0 h 500063"/>
              <a:gd name="connsiteX1" fmla="*/ 95251 w 130781"/>
              <a:gd name="connsiteY1" fmla="*/ 109537 h 500063"/>
              <a:gd name="connsiteX2" fmla="*/ 130625 w 130781"/>
              <a:gd name="connsiteY2" fmla="*/ 230534 h 500063"/>
              <a:gd name="connsiteX3" fmla="*/ 102395 w 130781"/>
              <a:gd name="connsiteY3" fmla="*/ 376237 h 500063"/>
              <a:gd name="connsiteX4" fmla="*/ 14289 w 130781"/>
              <a:gd name="connsiteY4" fmla="*/ 500063 h 500063"/>
              <a:gd name="connsiteX0" fmla="*/ 0 w 130720"/>
              <a:gd name="connsiteY0" fmla="*/ 0 h 500063"/>
              <a:gd name="connsiteX1" fmla="*/ 95251 w 130720"/>
              <a:gd name="connsiteY1" fmla="*/ 109537 h 500063"/>
              <a:gd name="connsiteX2" fmla="*/ 130625 w 130720"/>
              <a:gd name="connsiteY2" fmla="*/ 244821 h 500063"/>
              <a:gd name="connsiteX3" fmla="*/ 102395 w 130720"/>
              <a:gd name="connsiteY3" fmla="*/ 376237 h 500063"/>
              <a:gd name="connsiteX4" fmla="*/ 14289 w 130720"/>
              <a:gd name="connsiteY4" fmla="*/ 500063 h 500063"/>
              <a:gd name="connsiteX0" fmla="*/ 0 w 130662"/>
              <a:gd name="connsiteY0" fmla="*/ 0 h 500063"/>
              <a:gd name="connsiteX1" fmla="*/ 95251 w 130662"/>
              <a:gd name="connsiteY1" fmla="*/ 109537 h 500063"/>
              <a:gd name="connsiteX2" fmla="*/ 130625 w 130662"/>
              <a:gd name="connsiteY2" fmla="*/ 244821 h 500063"/>
              <a:gd name="connsiteX3" fmla="*/ 100014 w 130662"/>
              <a:gd name="connsiteY3" fmla="*/ 383381 h 500063"/>
              <a:gd name="connsiteX4" fmla="*/ 14289 w 130662"/>
              <a:gd name="connsiteY4" fmla="*/ 500063 h 500063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0665"/>
              <a:gd name="connsiteY0" fmla="*/ 0 h 509588"/>
              <a:gd name="connsiteX1" fmla="*/ 95251 w 130665"/>
              <a:gd name="connsiteY1" fmla="*/ 109537 h 509588"/>
              <a:gd name="connsiteX2" fmla="*/ 130625 w 130665"/>
              <a:gd name="connsiteY2" fmla="*/ 244821 h 509588"/>
              <a:gd name="connsiteX3" fmla="*/ 100014 w 130665"/>
              <a:gd name="connsiteY3" fmla="*/ 383381 h 509588"/>
              <a:gd name="connsiteX4" fmla="*/ 7146 w 130665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88"/>
              <a:gd name="connsiteY0" fmla="*/ 0 h 509588"/>
              <a:gd name="connsiteX1" fmla="*/ 98674 w 134088"/>
              <a:gd name="connsiteY1" fmla="*/ 109537 h 509588"/>
              <a:gd name="connsiteX2" fmla="*/ 134048 w 134088"/>
              <a:gd name="connsiteY2" fmla="*/ 244821 h 509588"/>
              <a:gd name="connsiteX3" fmla="*/ 103437 w 134088"/>
              <a:gd name="connsiteY3" fmla="*/ 383381 h 509588"/>
              <a:gd name="connsiteX4" fmla="*/ 10569 w 134088"/>
              <a:gd name="connsiteY4" fmla="*/ 509588 h 509588"/>
              <a:gd name="connsiteX0" fmla="*/ 0 w 134091"/>
              <a:gd name="connsiteY0" fmla="*/ 0 h 509588"/>
              <a:gd name="connsiteX1" fmla="*/ 98674 w 134091"/>
              <a:gd name="connsiteY1" fmla="*/ 109537 h 509588"/>
              <a:gd name="connsiteX2" fmla="*/ 134048 w 134091"/>
              <a:gd name="connsiteY2" fmla="*/ 244821 h 509588"/>
              <a:gd name="connsiteX3" fmla="*/ 103437 w 134091"/>
              <a:gd name="connsiteY3" fmla="*/ 383381 h 509588"/>
              <a:gd name="connsiteX4" fmla="*/ 5434 w 134091"/>
              <a:gd name="connsiteY4" fmla="*/ 509588 h 509588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803"/>
              <a:gd name="connsiteY0" fmla="*/ 0 h 514333"/>
              <a:gd name="connsiteX1" fmla="*/ 100386 w 135803"/>
              <a:gd name="connsiteY1" fmla="*/ 114282 h 514333"/>
              <a:gd name="connsiteX2" fmla="*/ 135760 w 135803"/>
              <a:gd name="connsiteY2" fmla="*/ 249566 h 514333"/>
              <a:gd name="connsiteX3" fmla="*/ 105149 w 135803"/>
              <a:gd name="connsiteY3" fmla="*/ 388126 h 514333"/>
              <a:gd name="connsiteX4" fmla="*/ 7146 w 135803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60"/>
              <a:gd name="connsiteY0" fmla="*/ 0 h 514333"/>
              <a:gd name="connsiteX1" fmla="*/ 105521 w 135760"/>
              <a:gd name="connsiteY1" fmla="*/ 107166 h 514333"/>
              <a:gd name="connsiteX2" fmla="*/ 135760 w 135760"/>
              <a:gd name="connsiteY2" fmla="*/ 249566 h 514333"/>
              <a:gd name="connsiteX3" fmla="*/ 105149 w 135760"/>
              <a:gd name="connsiteY3" fmla="*/ 388126 h 514333"/>
              <a:gd name="connsiteX4" fmla="*/ 7146 w 135760"/>
              <a:gd name="connsiteY4" fmla="*/ 514333 h 514333"/>
              <a:gd name="connsiteX0" fmla="*/ 0 w 135788"/>
              <a:gd name="connsiteY0" fmla="*/ 0 h 514333"/>
              <a:gd name="connsiteX1" fmla="*/ 105521 w 135788"/>
              <a:gd name="connsiteY1" fmla="*/ 107166 h 514333"/>
              <a:gd name="connsiteX2" fmla="*/ 135760 w 135788"/>
              <a:gd name="connsiteY2" fmla="*/ 249566 h 514333"/>
              <a:gd name="connsiteX3" fmla="*/ 108573 w 135788"/>
              <a:gd name="connsiteY3" fmla="*/ 395242 h 514333"/>
              <a:gd name="connsiteX4" fmla="*/ 7146 w 135788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76"/>
              <a:gd name="connsiteY0" fmla="*/ 0 h 514333"/>
              <a:gd name="connsiteX1" fmla="*/ 105521 w 135776"/>
              <a:gd name="connsiteY1" fmla="*/ 107166 h 514333"/>
              <a:gd name="connsiteX2" fmla="*/ 135760 w 135776"/>
              <a:gd name="connsiteY2" fmla="*/ 249566 h 514333"/>
              <a:gd name="connsiteX3" fmla="*/ 108573 w 135776"/>
              <a:gd name="connsiteY3" fmla="*/ 395242 h 514333"/>
              <a:gd name="connsiteX4" fmla="*/ 7146 w 135776"/>
              <a:gd name="connsiteY4" fmla="*/ 514333 h 514333"/>
              <a:gd name="connsiteX0" fmla="*/ 0 w 135796"/>
              <a:gd name="connsiteY0" fmla="*/ 0 h 514333"/>
              <a:gd name="connsiteX1" fmla="*/ 105521 w 135796"/>
              <a:gd name="connsiteY1" fmla="*/ 107166 h 514333"/>
              <a:gd name="connsiteX2" fmla="*/ 135760 w 135796"/>
              <a:gd name="connsiteY2" fmla="*/ 249566 h 514333"/>
              <a:gd name="connsiteX3" fmla="*/ 108573 w 135796"/>
              <a:gd name="connsiteY3" fmla="*/ 395242 h 514333"/>
              <a:gd name="connsiteX4" fmla="*/ 7146 w 135796"/>
              <a:gd name="connsiteY4" fmla="*/ 514333 h 51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96" h="514333">
                <a:moveTo>
                  <a:pt x="0" y="0"/>
                </a:moveTo>
                <a:cubicBezTo>
                  <a:pt x="60891" y="27518"/>
                  <a:pt x="88029" y="67945"/>
                  <a:pt x="105521" y="107166"/>
                </a:cubicBezTo>
                <a:cubicBezTo>
                  <a:pt x="123013" y="146387"/>
                  <a:pt x="135251" y="201553"/>
                  <a:pt x="135760" y="249566"/>
                </a:cubicBezTo>
                <a:cubicBezTo>
                  <a:pt x="136269" y="297579"/>
                  <a:pt x="131720" y="341625"/>
                  <a:pt x="108573" y="395242"/>
                </a:cubicBezTo>
                <a:cubicBezTo>
                  <a:pt x="85426" y="448859"/>
                  <a:pt x="63004" y="473943"/>
                  <a:pt x="7146" y="51433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6" name="Ovál 65"/>
          <p:cNvSpPr/>
          <p:nvPr/>
        </p:nvSpPr>
        <p:spPr>
          <a:xfrm>
            <a:off x="7045350" y="2677795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5226278" y="252360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278" y="2523609"/>
                <a:ext cx="41069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Obdélník 27"/>
              <p:cNvSpPr/>
              <p:nvPr/>
            </p:nvSpPr>
            <p:spPr>
              <a:xfrm>
                <a:off x="4372906" y="3559924"/>
                <a:ext cx="22783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𝑋𝑌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𝑋𝑌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906" y="3559924"/>
                <a:ext cx="227838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90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uložená data 3"/>
          <p:cNvSpPr/>
          <p:nvPr/>
        </p:nvSpPr>
        <p:spPr>
          <a:xfrm rot="10800000">
            <a:off x="3998152" y="2066648"/>
            <a:ext cx="521939" cy="51886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705 w 10038"/>
              <a:gd name="connsiteY0" fmla="*/ 0 h 10000"/>
              <a:gd name="connsiteX1" fmla="*/ 10038 w 10038"/>
              <a:gd name="connsiteY1" fmla="*/ 0 h 10000"/>
              <a:gd name="connsiteX2" fmla="*/ 8371 w 10038"/>
              <a:gd name="connsiteY2" fmla="*/ 5000 h 10000"/>
              <a:gd name="connsiteX3" fmla="*/ 10038 w 10038"/>
              <a:gd name="connsiteY3" fmla="*/ 10000 h 10000"/>
              <a:gd name="connsiteX4" fmla="*/ 3184 w 10038"/>
              <a:gd name="connsiteY4" fmla="*/ 10000 h 10000"/>
              <a:gd name="connsiteX5" fmla="*/ 38 w 10038"/>
              <a:gd name="connsiteY5" fmla="*/ 5000 h 10000"/>
              <a:gd name="connsiteX6" fmla="*/ 1705 w 10038"/>
              <a:gd name="connsiteY6" fmla="*/ 0 h 10000"/>
              <a:gd name="connsiteX0" fmla="*/ 4946 w 10025"/>
              <a:gd name="connsiteY0" fmla="*/ 185 h 10000"/>
              <a:gd name="connsiteX1" fmla="*/ 10025 w 10025"/>
              <a:gd name="connsiteY1" fmla="*/ 0 h 10000"/>
              <a:gd name="connsiteX2" fmla="*/ 8358 w 10025"/>
              <a:gd name="connsiteY2" fmla="*/ 5000 h 10000"/>
              <a:gd name="connsiteX3" fmla="*/ 10025 w 10025"/>
              <a:gd name="connsiteY3" fmla="*/ 10000 h 10000"/>
              <a:gd name="connsiteX4" fmla="*/ 3171 w 10025"/>
              <a:gd name="connsiteY4" fmla="*/ 10000 h 10000"/>
              <a:gd name="connsiteX5" fmla="*/ 25 w 10025"/>
              <a:gd name="connsiteY5" fmla="*/ 5000 h 10000"/>
              <a:gd name="connsiteX6" fmla="*/ 4946 w 10025"/>
              <a:gd name="connsiteY6" fmla="*/ 185 h 10000"/>
              <a:gd name="connsiteX0" fmla="*/ 4923 w 10002"/>
              <a:gd name="connsiteY0" fmla="*/ 185 h 10185"/>
              <a:gd name="connsiteX1" fmla="*/ 10002 w 10002"/>
              <a:gd name="connsiteY1" fmla="*/ 0 h 10185"/>
              <a:gd name="connsiteX2" fmla="*/ 8335 w 10002"/>
              <a:gd name="connsiteY2" fmla="*/ 5000 h 10185"/>
              <a:gd name="connsiteX3" fmla="*/ 10002 w 10002"/>
              <a:gd name="connsiteY3" fmla="*/ 10000 h 10185"/>
              <a:gd name="connsiteX4" fmla="*/ 5426 w 10002"/>
              <a:gd name="connsiteY4" fmla="*/ 10185 h 10185"/>
              <a:gd name="connsiteX5" fmla="*/ 2 w 10002"/>
              <a:gd name="connsiteY5" fmla="*/ 5000 h 10185"/>
              <a:gd name="connsiteX6" fmla="*/ 4923 w 10002"/>
              <a:gd name="connsiteY6" fmla="*/ 185 h 10185"/>
              <a:gd name="connsiteX0" fmla="*/ 4921 w 10000"/>
              <a:gd name="connsiteY0" fmla="*/ 185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921 w 10000"/>
              <a:gd name="connsiteY6" fmla="*/ 185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718"/>
              <a:gd name="connsiteX1" fmla="*/ 10000 w 10000"/>
              <a:gd name="connsiteY1" fmla="*/ 479 h 10718"/>
              <a:gd name="connsiteX2" fmla="*/ 8333 w 10000"/>
              <a:gd name="connsiteY2" fmla="*/ 5479 h 10718"/>
              <a:gd name="connsiteX3" fmla="*/ 10000 w 10000"/>
              <a:gd name="connsiteY3" fmla="*/ 10479 h 10718"/>
              <a:gd name="connsiteX4" fmla="*/ 4921 w 10000"/>
              <a:gd name="connsiteY4" fmla="*/ 10627 h 10718"/>
              <a:gd name="connsiteX5" fmla="*/ 0 w 10000"/>
              <a:gd name="connsiteY5" fmla="*/ 5479 h 10718"/>
              <a:gd name="connsiteX6" fmla="*/ 4743 w 10000"/>
              <a:gd name="connsiteY6" fmla="*/ 590 h 10718"/>
              <a:gd name="connsiteX0" fmla="*/ 4743 w 10000"/>
              <a:gd name="connsiteY0" fmla="*/ 590 h 10557"/>
              <a:gd name="connsiteX1" fmla="*/ 10000 w 10000"/>
              <a:gd name="connsiteY1" fmla="*/ 479 h 10557"/>
              <a:gd name="connsiteX2" fmla="*/ 8333 w 10000"/>
              <a:gd name="connsiteY2" fmla="*/ 5479 h 10557"/>
              <a:gd name="connsiteX3" fmla="*/ 10000 w 10000"/>
              <a:gd name="connsiteY3" fmla="*/ 10479 h 10557"/>
              <a:gd name="connsiteX4" fmla="*/ 4951 w 10000"/>
              <a:gd name="connsiteY4" fmla="*/ 10405 h 10557"/>
              <a:gd name="connsiteX5" fmla="*/ 0 w 10000"/>
              <a:gd name="connsiteY5" fmla="*/ 5479 h 10557"/>
              <a:gd name="connsiteX6" fmla="*/ 4743 w 10000"/>
              <a:gd name="connsiteY6" fmla="*/ 590 h 10557"/>
              <a:gd name="connsiteX0" fmla="*/ 4654 w 10000"/>
              <a:gd name="connsiteY0" fmla="*/ 933 h 10419"/>
              <a:gd name="connsiteX1" fmla="*/ 10000 w 10000"/>
              <a:gd name="connsiteY1" fmla="*/ 341 h 10419"/>
              <a:gd name="connsiteX2" fmla="*/ 8333 w 10000"/>
              <a:gd name="connsiteY2" fmla="*/ 5341 h 10419"/>
              <a:gd name="connsiteX3" fmla="*/ 10000 w 10000"/>
              <a:gd name="connsiteY3" fmla="*/ 10341 h 10419"/>
              <a:gd name="connsiteX4" fmla="*/ 4951 w 10000"/>
              <a:gd name="connsiteY4" fmla="*/ 10267 h 10419"/>
              <a:gd name="connsiteX5" fmla="*/ 0 w 10000"/>
              <a:gd name="connsiteY5" fmla="*/ 5341 h 10419"/>
              <a:gd name="connsiteX6" fmla="*/ 4654 w 10000"/>
              <a:gd name="connsiteY6" fmla="*/ 933 h 10419"/>
              <a:gd name="connsiteX0" fmla="*/ 4654 w 10000"/>
              <a:gd name="connsiteY0" fmla="*/ 602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54 w 10000"/>
              <a:gd name="connsiteY6" fmla="*/ 602 h 10088"/>
              <a:gd name="connsiteX0" fmla="*/ 4624 w 10000"/>
              <a:gd name="connsiteY0" fmla="*/ 533 h 10093"/>
              <a:gd name="connsiteX1" fmla="*/ 10000 w 10000"/>
              <a:gd name="connsiteY1" fmla="*/ 15 h 10093"/>
              <a:gd name="connsiteX2" fmla="*/ 8333 w 10000"/>
              <a:gd name="connsiteY2" fmla="*/ 5015 h 10093"/>
              <a:gd name="connsiteX3" fmla="*/ 10000 w 10000"/>
              <a:gd name="connsiteY3" fmla="*/ 10015 h 10093"/>
              <a:gd name="connsiteX4" fmla="*/ 4951 w 10000"/>
              <a:gd name="connsiteY4" fmla="*/ 9941 h 10093"/>
              <a:gd name="connsiteX5" fmla="*/ 0 w 10000"/>
              <a:gd name="connsiteY5" fmla="*/ 5015 h 10093"/>
              <a:gd name="connsiteX6" fmla="*/ 4624 w 10000"/>
              <a:gd name="connsiteY6" fmla="*/ 533 h 10093"/>
              <a:gd name="connsiteX0" fmla="*/ 4624 w 10000"/>
              <a:gd name="connsiteY0" fmla="*/ 528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24 w 10000"/>
              <a:gd name="connsiteY6" fmla="*/ 528 h 10088"/>
              <a:gd name="connsiteX0" fmla="*/ 4388 w 9764"/>
              <a:gd name="connsiteY0" fmla="*/ 591 h 10401"/>
              <a:gd name="connsiteX1" fmla="*/ 9764 w 9764"/>
              <a:gd name="connsiteY1" fmla="*/ 73 h 10401"/>
              <a:gd name="connsiteX2" fmla="*/ 8097 w 9764"/>
              <a:gd name="connsiteY2" fmla="*/ 5073 h 10401"/>
              <a:gd name="connsiteX3" fmla="*/ 9764 w 9764"/>
              <a:gd name="connsiteY3" fmla="*/ 10073 h 10401"/>
              <a:gd name="connsiteX4" fmla="*/ 4715 w 9764"/>
              <a:gd name="connsiteY4" fmla="*/ 9999 h 10401"/>
              <a:gd name="connsiteX5" fmla="*/ 1 w 9764"/>
              <a:gd name="connsiteY5" fmla="*/ 5073 h 10401"/>
              <a:gd name="connsiteX6" fmla="*/ 4388 w 9764"/>
              <a:gd name="connsiteY6" fmla="*/ 591 h 10401"/>
              <a:gd name="connsiteX0" fmla="*/ 4494 w 10000"/>
              <a:gd name="connsiteY0" fmla="*/ 568 h 10000"/>
              <a:gd name="connsiteX1" fmla="*/ 10000 w 10000"/>
              <a:gd name="connsiteY1" fmla="*/ 70 h 10000"/>
              <a:gd name="connsiteX2" fmla="*/ 8293 w 10000"/>
              <a:gd name="connsiteY2" fmla="*/ 4877 h 10000"/>
              <a:gd name="connsiteX3" fmla="*/ 10000 w 10000"/>
              <a:gd name="connsiteY3" fmla="*/ 9685 h 10000"/>
              <a:gd name="connsiteX4" fmla="*/ 4829 w 10000"/>
              <a:gd name="connsiteY4" fmla="*/ 9613 h 10000"/>
              <a:gd name="connsiteX5" fmla="*/ 1 w 10000"/>
              <a:gd name="connsiteY5" fmla="*/ 4877 h 10000"/>
              <a:gd name="connsiteX6" fmla="*/ 4494 w 10000"/>
              <a:gd name="connsiteY6" fmla="*/ 568 h 10000"/>
              <a:gd name="connsiteX0" fmla="*/ 4494 w 10000"/>
              <a:gd name="connsiteY0" fmla="*/ 568 h 9934"/>
              <a:gd name="connsiteX1" fmla="*/ 10000 w 10000"/>
              <a:gd name="connsiteY1" fmla="*/ 70 h 9934"/>
              <a:gd name="connsiteX2" fmla="*/ 8293 w 10000"/>
              <a:gd name="connsiteY2" fmla="*/ 4877 h 9934"/>
              <a:gd name="connsiteX3" fmla="*/ 10000 w 10000"/>
              <a:gd name="connsiteY3" fmla="*/ 9685 h 9934"/>
              <a:gd name="connsiteX4" fmla="*/ 4829 w 10000"/>
              <a:gd name="connsiteY4" fmla="*/ 9613 h 9934"/>
              <a:gd name="connsiteX5" fmla="*/ 1 w 10000"/>
              <a:gd name="connsiteY5" fmla="*/ 4877 h 9934"/>
              <a:gd name="connsiteX6" fmla="*/ 4494 w 10000"/>
              <a:gd name="connsiteY6" fmla="*/ 568 h 9934"/>
              <a:gd name="connsiteX0" fmla="*/ 4494 w 10000"/>
              <a:gd name="connsiteY0" fmla="*/ 573 h 9889"/>
              <a:gd name="connsiteX1" fmla="*/ 10000 w 10000"/>
              <a:gd name="connsiteY1" fmla="*/ 71 h 9889"/>
              <a:gd name="connsiteX2" fmla="*/ 8293 w 10000"/>
              <a:gd name="connsiteY2" fmla="*/ 4910 h 9889"/>
              <a:gd name="connsiteX3" fmla="*/ 10000 w 10000"/>
              <a:gd name="connsiteY3" fmla="*/ 9750 h 9889"/>
              <a:gd name="connsiteX4" fmla="*/ 4768 w 10000"/>
              <a:gd name="connsiteY4" fmla="*/ 9499 h 9889"/>
              <a:gd name="connsiteX5" fmla="*/ 1 w 10000"/>
              <a:gd name="connsiteY5" fmla="*/ 4910 h 9889"/>
              <a:gd name="connsiteX6" fmla="*/ 4494 w 10000"/>
              <a:gd name="connsiteY6" fmla="*/ 573 h 9889"/>
              <a:gd name="connsiteX0" fmla="*/ 4494 w 10000"/>
              <a:gd name="connsiteY0" fmla="*/ 579 h 10000"/>
              <a:gd name="connsiteX1" fmla="*/ 10000 w 10000"/>
              <a:gd name="connsiteY1" fmla="*/ 72 h 10000"/>
              <a:gd name="connsiteX2" fmla="*/ 8293 w 10000"/>
              <a:gd name="connsiteY2" fmla="*/ 4965 h 10000"/>
              <a:gd name="connsiteX3" fmla="*/ 10000 w 10000"/>
              <a:gd name="connsiteY3" fmla="*/ 9859 h 10000"/>
              <a:gd name="connsiteX4" fmla="*/ 4041 w 10000"/>
              <a:gd name="connsiteY4" fmla="*/ 9606 h 10000"/>
              <a:gd name="connsiteX5" fmla="*/ 1 w 10000"/>
              <a:gd name="connsiteY5" fmla="*/ 4965 h 10000"/>
              <a:gd name="connsiteX6" fmla="*/ 4494 w 10000"/>
              <a:gd name="connsiteY6" fmla="*/ 579 h 10000"/>
              <a:gd name="connsiteX0" fmla="*/ 4009 w 10000"/>
              <a:gd name="connsiteY0" fmla="*/ 682 h 9958"/>
              <a:gd name="connsiteX1" fmla="*/ 10000 w 10000"/>
              <a:gd name="connsiteY1" fmla="*/ 30 h 9958"/>
              <a:gd name="connsiteX2" fmla="*/ 8293 w 10000"/>
              <a:gd name="connsiteY2" fmla="*/ 4923 h 9958"/>
              <a:gd name="connsiteX3" fmla="*/ 10000 w 10000"/>
              <a:gd name="connsiteY3" fmla="*/ 9817 h 9958"/>
              <a:gd name="connsiteX4" fmla="*/ 4041 w 10000"/>
              <a:gd name="connsiteY4" fmla="*/ 9564 h 9958"/>
              <a:gd name="connsiteX5" fmla="*/ 1 w 10000"/>
              <a:gd name="connsiteY5" fmla="*/ 4923 h 9958"/>
              <a:gd name="connsiteX6" fmla="*/ 4009 w 10000"/>
              <a:gd name="connsiteY6" fmla="*/ 682 h 9958"/>
              <a:gd name="connsiteX0" fmla="*/ 4009 w 10000"/>
              <a:gd name="connsiteY0" fmla="*/ 671 h 9986"/>
              <a:gd name="connsiteX1" fmla="*/ 10000 w 10000"/>
              <a:gd name="connsiteY1" fmla="*/ 16 h 9986"/>
              <a:gd name="connsiteX2" fmla="*/ 8293 w 10000"/>
              <a:gd name="connsiteY2" fmla="*/ 4930 h 9986"/>
              <a:gd name="connsiteX3" fmla="*/ 10000 w 10000"/>
              <a:gd name="connsiteY3" fmla="*/ 9844 h 9986"/>
              <a:gd name="connsiteX4" fmla="*/ 4041 w 10000"/>
              <a:gd name="connsiteY4" fmla="*/ 9590 h 9986"/>
              <a:gd name="connsiteX5" fmla="*/ 1 w 10000"/>
              <a:gd name="connsiteY5" fmla="*/ 4930 h 9986"/>
              <a:gd name="connsiteX6" fmla="*/ 4009 w 10000"/>
              <a:gd name="connsiteY6" fmla="*/ 671 h 9986"/>
              <a:gd name="connsiteX0" fmla="*/ 3767 w 10000"/>
              <a:gd name="connsiteY0" fmla="*/ 704 h 9996"/>
              <a:gd name="connsiteX1" fmla="*/ 10000 w 10000"/>
              <a:gd name="connsiteY1" fmla="*/ 12 h 9996"/>
              <a:gd name="connsiteX2" fmla="*/ 8293 w 10000"/>
              <a:gd name="connsiteY2" fmla="*/ 4933 h 9996"/>
              <a:gd name="connsiteX3" fmla="*/ 10000 w 10000"/>
              <a:gd name="connsiteY3" fmla="*/ 9854 h 9996"/>
              <a:gd name="connsiteX4" fmla="*/ 4041 w 10000"/>
              <a:gd name="connsiteY4" fmla="*/ 9599 h 9996"/>
              <a:gd name="connsiteX5" fmla="*/ 1 w 10000"/>
              <a:gd name="connsiteY5" fmla="*/ 4933 h 9996"/>
              <a:gd name="connsiteX6" fmla="*/ 3767 w 10000"/>
              <a:gd name="connsiteY6" fmla="*/ 704 h 9996"/>
              <a:gd name="connsiteX0" fmla="*/ 3767 w 10000"/>
              <a:gd name="connsiteY0" fmla="*/ 704 h 9945"/>
              <a:gd name="connsiteX1" fmla="*/ 10000 w 10000"/>
              <a:gd name="connsiteY1" fmla="*/ 12 h 9945"/>
              <a:gd name="connsiteX2" fmla="*/ 8293 w 10000"/>
              <a:gd name="connsiteY2" fmla="*/ 4935 h 9945"/>
              <a:gd name="connsiteX3" fmla="*/ 10000 w 10000"/>
              <a:gd name="connsiteY3" fmla="*/ 9858 h 9945"/>
              <a:gd name="connsiteX4" fmla="*/ 4041 w 10000"/>
              <a:gd name="connsiteY4" fmla="*/ 9492 h 9945"/>
              <a:gd name="connsiteX5" fmla="*/ 1 w 10000"/>
              <a:gd name="connsiteY5" fmla="*/ 4935 h 9945"/>
              <a:gd name="connsiteX6" fmla="*/ 3767 w 10000"/>
              <a:gd name="connsiteY6" fmla="*/ 704 h 9945"/>
              <a:gd name="connsiteX0" fmla="*/ 3767 w 10000"/>
              <a:gd name="connsiteY0" fmla="*/ 708 h 9985"/>
              <a:gd name="connsiteX1" fmla="*/ 10000 w 10000"/>
              <a:gd name="connsiteY1" fmla="*/ 12 h 9985"/>
              <a:gd name="connsiteX2" fmla="*/ 8293 w 10000"/>
              <a:gd name="connsiteY2" fmla="*/ 4962 h 9985"/>
              <a:gd name="connsiteX3" fmla="*/ 10000 w 10000"/>
              <a:gd name="connsiteY3" fmla="*/ 9913 h 9985"/>
              <a:gd name="connsiteX4" fmla="*/ 3733 w 10000"/>
              <a:gd name="connsiteY4" fmla="*/ 9507 h 9985"/>
              <a:gd name="connsiteX5" fmla="*/ 1 w 10000"/>
              <a:gd name="connsiteY5" fmla="*/ 4962 h 9985"/>
              <a:gd name="connsiteX6" fmla="*/ 3767 w 10000"/>
              <a:gd name="connsiteY6" fmla="*/ 708 h 9985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8293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586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521 w 10000"/>
              <a:gd name="connsiteY0" fmla="*/ 745 h 9998"/>
              <a:gd name="connsiteX1" fmla="*/ 10000 w 10000"/>
              <a:gd name="connsiteY1" fmla="*/ 10 h 9998"/>
              <a:gd name="connsiteX2" fmla="*/ 6571 w 10000"/>
              <a:gd name="connsiteY2" fmla="*/ 4892 h 9998"/>
              <a:gd name="connsiteX3" fmla="*/ 10000 w 10000"/>
              <a:gd name="connsiteY3" fmla="*/ 9926 h 9998"/>
              <a:gd name="connsiteX4" fmla="*/ 3733 w 10000"/>
              <a:gd name="connsiteY4" fmla="*/ 9519 h 9998"/>
              <a:gd name="connsiteX5" fmla="*/ 1 w 10000"/>
              <a:gd name="connsiteY5" fmla="*/ 4967 h 9998"/>
              <a:gd name="connsiteX6" fmla="*/ 3521 w 10000"/>
              <a:gd name="connsiteY6" fmla="*/ 745 h 9998"/>
              <a:gd name="connsiteX0" fmla="*/ 3521 w 10000"/>
              <a:gd name="connsiteY0" fmla="*/ 745 h 10015"/>
              <a:gd name="connsiteX1" fmla="*/ 10000 w 10000"/>
              <a:gd name="connsiteY1" fmla="*/ 10 h 10015"/>
              <a:gd name="connsiteX2" fmla="*/ 6571 w 10000"/>
              <a:gd name="connsiteY2" fmla="*/ 4893 h 10015"/>
              <a:gd name="connsiteX3" fmla="*/ 10000 w 10000"/>
              <a:gd name="connsiteY3" fmla="*/ 9928 h 10015"/>
              <a:gd name="connsiteX4" fmla="*/ 3733 w 10000"/>
              <a:gd name="connsiteY4" fmla="*/ 9521 h 10015"/>
              <a:gd name="connsiteX5" fmla="*/ 1 w 10000"/>
              <a:gd name="connsiteY5" fmla="*/ 4968 h 10015"/>
              <a:gd name="connsiteX6" fmla="*/ 3521 w 10000"/>
              <a:gd name="connsiteY6" fmla="*/ 745 h 10015"/>
              <a:gd name="connsiteX0" fmla="*/ 3521 w 10000"/>
              <a:gd name="connsiteY0" fmla="*/ 745 h 10184"/>
              <a:gd name="connsiteX1" fmla="*/ 10000 w 10000"/>
              <a:gd name="connsiteY1" fmla="*/ 10 h 10184"/>
              <a:gd name="connsiteX2" fmla="*/ 6571 w 10000"/>
              <a:gd name="connsiteY2" fmla="*/ 4893 h 10184"/>
              <a:gd name="connsiteX3" fmla="*/ 10000 w 10000"/>
              <a:gd name="connsiteY3" fmla="*/ 9928 h 10184"/>
              <a:gd name="connsiteX4" fmla="*/ 3733 w 10000"/>
              <a:gd name="connsiteY4" fmla="*/ 9521 h 10184"/>
              <a:gd name="connsiteX5" fmla="*/ 1 w 10000"/>
              <a:gd name="connsiteY5" fmla="*/ 4968 h 10184"/>
              <a:gd name="connsiteX6" fmla="*/ 3521 w 10000"/>
              <a:gd name="connsiteY6" fmla="*/ 745 h 10184"/>
              <a:gd name="connsiteX0" fmla="*/ 3521 w 10000"/>
              <a:gd name="connsiteY0" fmla="*/ 745 h 10247"/>
              <a:gd name="connsiteX1" fmla="*/ 10000 w 10000"/>
              <a:gd name="connsiteY1" fmla="*/ 10 h 10247"/>
              <a:gd name="connsiteX2" fmla="*/ 6571 w 10000"/>
              <a:gd name="connsiteY2" fmla="*/ 4893 h 10247"/>
              <a:gd name="connsiteX3" fmla="*/ 10000 w 10000"/>
              <a:gd name="connsiteY3" fmla="*/ 9928 h 10247"/>
              <a:gd name="connsiteX4" fmla="*/ 3733 w 10000"/>
              <a:gd name="connsiteY4" fmla="*/ 9521 h 10247"/>
              <a:gd name="connsiteX5" fmla="*/ 1 w 10000"/>
              <a:gd name="connsiteY5" fmla="*/ 4968 h 10247"/>
              <a:gd name="connsiteX6" fmla="*/ 3521 w 10000"/>
              <a:gd name="connsiteY6" fmla="*/ 745 h 10247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808 h 10153"/>
              <a:gd name="connsiteX1" fmla="*/ 10000 w 10000"/>
              <a:gd name="connsiteY1" fmla="*/ 73 h 10153"/>
              <a:gd name="connsiteX2" fmla="*/ 6571 w 10000"/>
              <a:gd name="connsiteY2" fmla="*/ 4956 h 10153"/>
              <a:gd name="connsiteX3" fmla="*/ 10000 w 10000"/>
              <a:gd name="connsiteY3" fmla="*/ 9991 h 10153"/>
              <a:gd name="connsiteX4" fmla="*/ 3363 w 10000"/>
              <a:gd name="connsiteY4" fmla="*/ 9291 h 10153"/>
              <a:gd name="connsiteX5" fmla="*/ 1 w 10000"/>
              <a:gd name="connsiteY5" fmla="*/ 5031 h 10153"/>
              <a:gd name="connsiteX6" fmla="*/ 3521 w 10000"/>
              <a:gd name="connsiteY6" fmla="*/ 808 h 10153"/>
              <a:gd name="connsiteX0" fmla="*/ 3521 w 10000"/>
              <a:gd name="connsiteY0" fmla="*/ 808 h 10060"/>
              <a:gd name="connsiteX1" fmla="*/ 10000 w 10000"/>
              <a:gd name="connsiteY1" fmla="*/ 73 h 10060"/>
              <a:gd name="connsiteX2" fmla="*/ 6571 w 10000"/>
              <a:gd name="connsiteY2" fmla="*/ 4956 h 10060"/>
              <a:gd name="connsiteX3" fmla="*/ 10000 w 10000"/>
              <a:gd name="connsiteY3" fmla="*/ 9991 h 10060"/>
              <a:gd name="connsiteX4" fmla="*/ 3363 w 10000"/>
              <a:gd name="connsiteY4" fmla="*/ 9291 h 10060"/>
              <a:gd name="connsiteX5" fmla="*/ 1 w 10000"/>
              <a:gd name="connsiteY5" fmla="*/ 5031 h 10060"/>
              <a:gd name="connsiteX6" fmla="*/ 3521 w 10000"/>
              <a:gd name="connsiteY6" fmla="*/ 808 h 10060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668 w 10147"/>
              <a:gd name="connsiteY0" fmla="*/ 752 h 9963"/>
              <a:gd name="connsiteX1" fmla="*/ 10147 w 10147"/>
              <a:gd name="connsiteY1" fmla="*/ 17 h 9963"/>
              <a:gd name="connsiteX2" fmla="*/ 6718 w 10147"/>
              <a:gd name="connsiteY2" fmla="*/ 4900 h 9963"/>
              <a:gd name="connsiteX3" fmla="*/ 10147 w 10147"/>
              <a:gd name="connsiteY3" fmla="*/ 9935 h 9963"/>
              <a:gd name="connsiteX4" fmla="*/ 3510 w 10147"/>
              <a:gd name="connsiteY4" fmla="*/ 9235 h 9963"/>
              <a:gd name="connsiteX5" fmla="*/ 0 w 10147"/>
              <a:gd name="connsiteY5" fmla="*/ 4975 h 9963"/>
              <a:gd name="connsiteX6" fmla="*/ 3668 w 10147"/>
              <a:gd name="connsiteY6" fmla="*/ 752 h 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47" h="9963">
                <a:moveTo>
                  <a:pt x="3668" y="752"/>
                </a:moveTo>
                <a:cubicBezTo>
                  <a:pt x="5359" y="-74"/>
                  <a:pt x="9111" y="-19"/>
                  <a:pt x="10147" y="17"/>
                </a:cubicBezTo>
                <a:cubicBezTo>
                  <a:pt x="9204" y="17"/>
                  <a:pt x="6718" y="2162"/>
                  <a:pt x="6718" y="4900"/>
                </a:cubicBezTo>
                <a:cubicBezTo>
                  <a:pt x="6718" y="7640"/>
                  <a:pt x="9204" y="9935"/>
                  <a:pt x="10147" y="9935"/>
                </a:cubicBezTo>
                <a:cubicBezTo>
                  <a:pt x="8413" y="9985"/>
                  <a:pt x="5201" y="10062"/>
                  <a:pt x="3510" y="9235"/>
                </a:cubicBezTo>
                <a:cubicBezTo>
                  <a:pt x="1819" y="8408"/>
                  <a:pt x="-26" y="6096"/>
                  <a:pt x="0" y="4975"/>
                </a:cubicBezTo>
                <a:cubicBezTo>
                  <a:pt x="26" y="3854"/>
                  <a:pt x="1977" y="1578"/>
                  <a:pt x="3668" y="75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H="1">
            <a:off x="3741216" y="2171609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" name="Přímá spojnice 3"/>
          <p:cNvCxnSpPr/>
          <p:nvPr/>
        </p:nvCxnSpPr>
        <p:spPr>
          <a:xfrm flipH="1">
            <a:off x="3741216" y="2484029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" name="Přímá spojnice 4"/>
          <p:cNvCxnSpPr>
            <a:endCxn id="20" idx="6"/>
          </p:cNvCxnSpPr>
          <p:nvPr/>
        </p:nvCxnSpPr>
        <p:spPr>
          <a:xfrm flipH="1">
            <a:off x="4581611" y="2326081"/>
            <a:ext cx="31186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Vývojový diagram: uložená data 3"/>
          <p:cNvSpPr/>
          <p:nvPr/>
        </p:nvSpPr>
        <p:spPr>
          <a:xfrm rot="10800000">
            <a:off x="3991092" y="3815919"/>
            <a:ext cx="521939" cy="518866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705 w 10038"/>
              <a:gd name="connsiteY0" fmla="*/ 0 h 10000"/>
              <a:gd name="connsiteX1" fmla="*/ 10038 w 10038"/>
              <a:gd name="connsiteY1" fmla="*/ 0 h 10000"/>
              <a:gd name="connsiteX2" fmla="*/ 8371 w 10038"/>
              <a:gd name="connsiteY2" fmla="*/ 5000 h 10000"/>
              <a:gd name="connsiteX3" fmla="*/ 10038 w 10038"/>
              <a:gd name="connsiteY3" fmla="*/ 10000 h 10000"/>
              <a:gd name="connsiteX4" fmla="*/ 3184 w 10038"/>
              <a:gd name="connsiteY4" fmla="*/ 10000 h 10000"/>
              <a:gd name="connsiteX5" fmla="*/ 38 w 10038"/>
              <a:gd name="connsiteY5" fmla="*/ 5000 h 10000"/>
              <a:gd name="connsiteX6" fmla="*/ 1705 w 10038"/>
              <a:gd name="connsiteY6" fmla="*/ 0 h 10000"/>
              <a:gd name="connsiteX0" fmla="*/ 4946 w 10025"/>
              <a:gd name="connsiteY0" fmla="*/ 185 h 10000"/>
              <a:gd name="connsiteX1" fmla="*/ 10025 w 10025"/>
              <a:gd name="connsiteY1" fmla="*/ 0 h 10000"/>
              <a:gd name="connsiteX2" fmla="*/ 8358 w 10025"/>
              <a:gd name="connsiteY2" fmla="*/ 5000 h 10000"/>
              <a:gd name="connsiteX3" fmla="*/ 10025 w 10025"/>
              <a:gd name="connsiteY3" fmla="*/ 10000 h 10000"/>
              <a:gd name="connsiteX4" fmla="*/ 3171 w 10025"/>
              <a:gd name="connsiteY4" fmla="*/ 10000 h 10000"/>
              <a:gd name="connsiteX5" fmla="*/ 25 w 10025"/>
              <a:gd name="connsiteY5" fmla="*/ 5000 h 10000"/>
              <a:gd name="connsiteX6" fmla="*/ 4946 w 10025"/>
              <a:gd name="connsiteY6" fmla="*/ 185 h 10000"/>
              <a:gd name="connsiteX0" fmla="*/ 4923 w 10002"/>
              <a:gd name="connsiteY0" fmla="*/ 185 h 10185"/>
              <a:gd name="connsiteX1" fmla="*/ 10002 w 10002"/>
              <a:gd name="connsiteY1" fmla="*/ 0 h 10185"/>
              <a:gd name="connsiteX2" fmla="*/ 8335 w 10002"/>
              <a:gd name="connsiteY2" fmla="*/ 5000 h 10185"/>
              <a:gd name="connsiteX3" fmla="*/ 10002 w 10002"/>
              <a:gd name="connsiteY3" fmla="*/ 10000 h 10185"/>
              <a:gd name="connsiteX4" fmla="*/ 5426 w 10002"/>
              <a:gd name="connsiteY4" fmla="*/ 10185 h 10185"/>
              <a:gd name="connsiteX5" fmla="*/ 2 w 10002"/>
              <a:gd name="connsiteY5" fmla="*/ 5000 h 10185"/>
              <a:gd name="connsiteX6" fmla="*/ 4923 w 10002"/>
              <a:gd name="connsiteY6" fmla="*/ 185 h 10185"/>
              <a:gd name="connsiteX0" fmla="*/ 4921 w 10000"/>
              <a:gd name="connsiteY0" fmla="*/ 185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921 w 10000"/>
              <a:gd name="connsiteY6" fmla="*/ 185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111 h 10148"/>
              <a:gd name="connsiteX1" fmla="*/ 10000 w 10000"/>
              <a:gd name="connsiteY1" fmla="*/ 0 h 10148"/>
              <a:gd name="connsiteX2" fmla="*/ 8333 w 10000"/>
              <a:gd name="connsiteY2" fmla="*/ 5000 h 10148"/>
              <a:gd name="connsiteX3" fmla="*/ 10000 w 10000"/>
              <a:gd name="connsiteY3" fmla="*/ 10000 h 10148"/>
              <a:gd name="connsiteX4" fmla="*/ 4921 w 10000"/>
              <a:gd name="connsiteY4" fmla="*/ 10148 h 10148"/>
              <a:gd name="connsiteX5" fmla="*/ 0 w 10000"/>
              <a:gd name="connsiteY5" fmla="*/ 5000 h 10148"/>
              <a:gd name="connsiteX6" fmla="*/ 4743 w 10000"/>
              <a:gd name="connsiteY6" fmla="*/ 111 h 10148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253 h 10290"/>
              <a:gd name="connsiteX1" fmla="*/ 10000 w 10000"/>
              <a:gd name="connsiteY1" fmla="*/ 142 h 10290"/>
              <a:gd name="connsiteX2" fmla="*/ 8333 w 10000"/>
              <a:gd name="connsiteY2" fmla="*/ 5142 h 10290"/>
              <a:gd name="connsiteX3" fmla="*/ 10000 w 10000"/>
              <a:gd name="connsiteY3" fmla="*/ 10142 h 10290"/>
              <a:gd name="connsiteX4" fmla="*/ 4921 w 10000"/>
              <a:gd name="connsiteY4" fmla="*/ 10290 h 10290"/>
              <a:gd name="connsiteX5" fmla="*/ 0 w 10000"/>
              <a:gd name="connsiteY5" fmla="*/ 5142 h 10290"/>
              <a:gd name="connsiteX6" fmla="*/ 4743 w 10000"/>
              <a:gd name="connsiteY6" fmla="*/ 253 h 10290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627"/>
              <a:gd name="connsiteX1" fmla="*/ 10000 w 10000"/>
              <a:gd name="connsiteY1" fmla="*/ 479 h 10627"/>
              <a:gd name="connsiteX2" fmla="*/ 8333 w 10000"/>
              <a:gd name="connsiteY2" fmla="*/ 5479 h 10627"/>
              <a:gd name="connsiteX3" fmla="*/ 10000 w 10000"/>
              <a:gd name="connsiteY3" fmla="*/ 10479 h 10627"/>
              <a:gd name="connsiteX4" fmla="*/ 4921 w 10000"/>
              <a:gd name="connsiteY4" fmla="*/ 10627 h 10627"/>
              <a:gd name="connsiteX5" fmla="*/ 0 w 10000"/>
              <a:gd name="connsiteY5" fmla="*/ 5479 h 10627"/>
              <a:gd name="connsiteX6" fmla="*/ 4743 w 10000"/>
              <a:gd name="connsiteY6" fmla="*/ 590 h 10627"/>
              <a:gd name="connsiteX0" fmla="*/ 4743 w 10000"/>
              <a:gd name="connsiteY0" fmla="*/ 590 h 10718"/>
              <a:gd name="connsiteX1" fmla="*/ 10000 w 10000"/>
              <a:gd name="connsiteY1" fmla="*/ 479 h 10718"/>
              <a:gd name="connsiteX2" fmla="*/ 8333 w 10000"/>
              <a:gd name="connsiteY2" fmla="*/ 5479 h 10718"/>
              <a:gd name="connsiteX3" fmla="*/ 10000 w 10000"/>
              <a:gd name="connsiteY3" fmla="*/ 10479 h 10718"/>
              <a:gd name="connsiteX4" fmla="*/ 4921 w 10000"/>
              <a:gd name="connsiteY4" fmla="*/ 10627 h 10718"/>
              <a:gd name="connsiteX5" fmla="*/ 0 w 10000"/>
              <a:gd name="connsiteY5" fmla="*/ 5479 h 10718"/>
              <a:gd name="connsiteX6" fmla="*/ 4743 w 10000"/>
              <a:gd name="connsiteY6" fmla="*/ 590 h 10718"/>
              <a:gd name="connsiteX0" fmla="*/ 4743 w 10000"/>
              <a:gd name="connsiteY0" fmla="*/ 590 h 10557"/>
              <a:gd name="connsiteX1" fmla="*/ 10000 w 10000"/>
              <a:gd name="connsiteY1" fmla="*/ 479 h 10557"/>
              <a:gd name="connsiteX2" fmla="*/ 8333 w 10000"/>
              <a:gd name="connsiteY2" fmla="*/ 5479 h 10557"/>
              <a:gd name="connsiteX3" fmla="*/ 10000 w 10000"/>
              <a:gd name="connsiteY3" fmla="*/ 10479 h 10557"/>
              <a:gd name="connsiteX4" fmla="*/ 4951 w 10000"/>
              <a:gd name="connsiteY4" fmla="*/ 10405 h 10557"/>
              <a:gd name="connsiteX5" fmla="*/ 0 w 10000"/>
              <a:gd name="connsiteY5" fmla="*/ 5479 h 10557"/>
              <a:gd name="connsiteX6" fmla="*/ 4743 w 10000"/>
              <a:gd name="connsiteY6" fmla="*/ 590 h 10557"/>
              <a:gd name="connsiteX0" fmla="*/ 4654 w 10000"/>
              <a:gd name="connsiteY0" fmla="*/ 933 h 10419"/>
              <a:gd name="connsiteX1" fmla="*/ 10000 w 10000"/>
              <a:gd name="connsiteY1" fmla="*/ 341 h 10419"/>
              <a:gd name="connsiteX2" fmla="*/ 8333 w 10000"/>
              <a:gd name="connsiteY2" fmla="*/ 5341 h 10419"/>
              <a:gd name="connsiteX3" fmla="*/ 10000 w 10000"/>
              <a:gd name="connsiteY3" fmla="*/ 10341 h 10419"/>
              <a:gd name="connsiteX4" fmla="*/ 4951 w 10000"/>
              <a:gd name="connsiteY4" fmla="*/ 10267 h 10419"/>
              <a:gd name="connsiteX5" fmla="*/ 0 w 10000"/>
              <a:gd name="connsiteY5" fmla="*/ 5341 h 10419"/>
              <a:gd name="connsiteX6" fmla="*/ 4654 w 10000"/>
              <a:gd name="connsiteY6" fmla="*/ 933 h 10419"/>
              <a:gd name="connsiteX0" fmla="*/ 4654 w 10000"/>
              <a:gd name="connsiteY0" fmla="*/ 602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54 w 10000"/>
              <a:gd name="connsiteY6" fmla="*/ 602 h 10088"/>
              <a:gd name="connsiteX0" fmla="*/ 4624 w 10000"/>
              <a:gd name="connsiteY0" fmla="*/ 533 h 10093"/>
              <a:gd name="connsiteX1" fmla="*/ 10000 w 10000"/>
              <a:gd name="connsiteY1" fmla="*/ 15 h 10093"/>
              <a:gd name="connsiteX2" fmla="*/ 8333 w 10000"/>
              <a:gd name="connsiteY2" fmla="*/ 5015 h 10093"/>
              <a:gd name="connsiteX3" fmla="*/ 10000 w 10000"/>
              <a:gd name="connsiteY3" fmla="*/ 10015 h 10093"/>
              <a:gd name="connsiteX4" fmla="*/ 4951 w 10000"/>
              <a:gd name="connsiteY4" fmla="*/ 9941 h 10093"/>
              <a:gd name="connsiteX5" fmla="*/ 0 w 10000"/>
              <a:gd name="connsiteY5" fmla="*/ 5015 h 10093"/>
              <a:gd name="connsiteX6" fmla="*/ 4624 w 10000"/>
              <a:gd name="connsiteY6" fmla="*/ 533 h 10093"/>
              <a:gd name="connsiteX0" fmla="*/ 4624 w 10000"/>
              <a:gd name="connsiteY0" fmla="*/ 528 h 10088"/>
              <a:gd name="connsiteX1" fmla="*/ 10000 w 10000"/>
              <a:gd name="connsiteY1" fmla="*/ 10 h 10088"/>
              <a:gd name="connsiteX2" fmla="*/ 8333 w 10000"/>
              <a:gd name="connsiteY2" fmla="*/ 5010 h 10088"/>
              <a:gd name="connsiteX3" fmla="*/ 10000 w 10000"/>
              <a:gd name="connsiteY3" fmla="*/ 10010 h 10088"/>
              <a:gd name="connsiteX4" fmla="*/ 4951 w 10000"/>
              <a:gd name="connsiteY4" fmla="*/ 9936 h 10088"/>
              <a:gd name="connsiteX5" fmla="*/ 0 w 10000"/>
              <a:gd name="connsiteY5" fmla="*/ 5010 h 10088"/>
              <a:gd name="connsiteX6" fmla="*/ 4624 w 10000"/>
              <a:gd name="connsiteY6" fmla="*/ 528 h 10088"/>
              <a:gd name="connsiteX0" fmla="*/ 4388 w 9764"/>
              <a:gd name="connsiteY0" fmla="*/ 591 h 10401"/>
              <a:gd name="connsiteX1" fmla="*/ 9764 w 9764"/>
              <a:gd name="connsiteY1" fmla="*/ 73 h 10401"/>
              <a:gd name="connsiteX2" fmla="*/ 8097 w 9764"/>
              <a:gd name="connsiteY2" fmla="*/ 5073 h 10401"/>
              <a:gd name="connsiteX3" fmla="*/ 9764 w 9764"/>
              <a:gd name="connsiteY3" fmla="*/ 10073 h 10401"/>
              <a:gd name="connsiteX4" fmla="*/ 4715 w 9764"/>
              <a:gd name="connsiteY4" fmla="*/ 9999 h 10401"/>
              <a:gd name="connsiteX5" fmla="*/ 1 w 9764"/>
              <a:gd name="connsiteY5" fmla="*/ 5073 h 10401"/>
              <a:gd name="connsiteX6" fmla="*/ 4388 w 9764"/>
              <a:gd name="connsiteY6" fmla="*/ 591 h 10401"/>
              <a:gd name="connsiteX0" fmla="*/ 4494 w 10000"/>
              <a:gd name="connsiteY0" fmla="*/ 568 h 10000"/>
              <a:gd name="connsiteX1" fmla="*/ 10000 w 10000"/>
              <a:gd name="connsiteY1" fmla="*/ 70 h 10000"/>
              <a:gd name="connsiteX2" fmla="*/ 8293 w 10000"/>
              <a:gd name="connsiteY2" fmla="*/ 4877 h 10000"/>
              <a:gd name="connsiteX3" fmla="*/ 10000 w 10000"/>
              <a:gd name="connsiteY3" fmla="*/ 9685 h 10000"/>
              <a:gd name="connsiteX4" fmla="*/ 4829 w 10000"/>
              <a:gd name="connsiteY4" fmla="*/ 9613 h 10000"/>
              <a:gd name="connsiteX5" fmla="*/ 1 w 10000"/>
              <a:gd name="connsiteY5" fmla="*/ 4877 h 10000"/>
              <a:gd name="connsiteX6" fmla="*/ 4494 w 10000"/>
              <a:gd name="connsiteY6" fmla="*/ 568 h 10000"/>
              <a:gd name="connsiteX0" fmla="*/ 4494 w 10000"/>
              <a:gd name="connsiteY0" fmla="*/ 568 h 9934"/>
              <a:gd name="connsiteX1" fmla="*/ 10000 w 10000"/>
              <a:gd name="connsiteY1" fmla="*/ 70 h 9934"/>
              <a:gd name="connsiteX2" fmla="*/ 8293 w 10000"/>
              <a:gd name="connsiteY2" fmla="*/ 4877 h 9934"/>
              <a:gd name="connsiteX3" fmla="*/ 10000 w 10000"/>
              <a:gd name="connsiteY3" fmla="*/ 9685 h 9934"/>
              <a:gd name="connsiteX4" fmla="*/ 4829 w 10000"/>
              <a:gd name="connsiteY4" fmla="*/ 9613 h 9934"/>
              <a:gd name="connsiteX5" fmla="*/ 1 w 10000"/>
              <a:gd name="connsiteY5" fmla="*/ 4877 h 9934"/>
              <a:gd name="connsiteX6" fmla="*/ 4494 w 10000"/>
              <a:gd name="connsiteY6" fmla="*/ 568 h 9934"/>
              <a:gd name="connsiteX0" fmla="*/ 4494 w 10000"/>
              <a:gd name="connsiteY0" fmla="*/ 573 h 9889"/>
              <a:gd name="connsiteX1" fmla="*/ 10000 w 10000"/>
              <a:gd name="connsiteY1" fmla="*/ 71 h 9889"/>
              <a:gd name="connsiteX2" fmla="*/ 8293 w 10000"/>
              <a:gd name="connsiteY2" fmla="*/ 4910 h 9889"/>
              <a:gd name="connsiteX3" fmla="*/ 10000 w 10000"/>
              <a:gd name="connsiteY3" fmla="*/ 9750 h 9889"/>
              <a:gd name="connsiteX4" fmla="*/ 4768 w 10000"/>
              <a:gd name="connsiteY4" fmla="*/ 9499 h 9889"/>
              <a:gd name="connsiteX5" fmla="*/ 1 w 10000"/>
              <a:gd name="connsiteY5" fmla="*/ 4910 h 9889"/>
              <a:gd name="connsiteX6" fmla="*/ 4494 w 10000"/>
              <a:gd name="connsiteY6" fmla="*/ 573 h 9889"/>
              <a:gd name="connsiteX0" fmla="*/ 4494 w 10000"/>
              <a:gd name="connsiteY0" fmla="*/ 579 h 10000"/>
              <a:gd name="connsiteX1" fmla="*/ 10000 w 10000"/>
              <a:gd name="connsiteY1" fmla="*/ 72 h 10000"/>
              <a:gd name="connsiteX2" fmla="*/ 8293 w 10000"/>
              <a:gd name="connsiteY2" fmla="*/ 4965 h 10000"/>
              <a:gd name="connsiteX3" fmla="*/ 10000 w 10000"/>
              <a:gd name="connsiteY3" fmla="*/ 9859 h 10000"/>
              <a:gd name="connsiteX4" fmla="*/ 4041 w 10000"/>
              <a:gd name="connsiteY4" fmla="*/ 9606 h 10000"/>
              <a:gd name="connsiteX5" fmla="*/ 1 w 10000"/>
              <a:gd name="connsiteY5" fmla="*/ 4965 h 10000"/>
              <a:gd name="connsiteX6" fmla="*/ 4494 w 10000"/>
              <a:gd name="connsiteY6" fmla="*/ 579 h 10000"/>
              <a:gd name="connsiteX0" fmla="*/ 4009 w 10000"/>
              <a:gd name="connsiteY0" fmla="*/ 682 h 9958"/>
              <a:gd name="connsiteX1" fmla="*/ 10000 w 10000"/>
              <a:gd name="connsiteY1" fmla="*/ 30 h 9958"/>
              <a:gd name="connsiteX2" fmla="*/ 8293 w 10000"/>
              <a:gd name="connsiteY2" fmla="*/ 4923 h 9958"/>
              <a:gd name="connsiteX3" fmla="*/ 10000 w 10000"/>
              <a:gd name="connsiteY3" fmla="*/ 9817 h 9958"/>
              <a:gd name="connsiteX4" fmla="*/ 4041 w 10000"/>
              <a:gd name="connsiteY4" fmla="*/ 9564 h 9958"/>
              <a:gd name="connsiteX5" fmla="*/ 1 w 10000"/>
              <a:gd name="connsiteY5" fmla="*/ 4923 h 9958"/>
              <a:gd name="connsiteX6" fmla="*/ 4009 w 10000"/>
              <a:gd name="connsiteY6" fmla="*/ 682 h 9958"/>
              <a:gd name="connsiteX0" fmla="*/ 4009 w 10000"/>
              <a:gd name="connsiteY0" fmla="*/ 671 h 9986"/>
              <a:gd name="connsiteX1" fmla="*/ 10000 w 10000"/>
              <a:gd name="connsiteY1" fmla="*/ 16 h 9986"/>
              <a:gd name="connsiteX2" fmla="*/ 8293 w 10000"/>
              <a:gd name="connsiteY2" fmla="*/ 4930 h 9986"/>
              <a:gd name="connsiteX3" fmla="*/ 10000 w 10000"/>
              <a:gd name="connsiteY3" fmla="*/ 9844 h 9986"/>
              <a:gd name="connsiteX4" fmla="*/ 4041 w 10000"/>
              <a:gd name="connsiteY4" fmla="*/ 9590 h 9986"/>
              <a:gd name="connsiteX5" fmla="*/ 1 w 10000"/>
              <a:gd name="connsiteY5" fmla="*/ 4930 h 9986"/>
              <a:gd name="connsiteX6" fmla="*/ 4009 w 10000"/>
              <a:gd name="connsiteY6" fmla="*/ 671 h 9986"/>
              <a:gd name="connsiteX0" fmla="*/ 3767 w 10000"/>
              <a:gd name="connsiteY0" fmla="*/ 704 h 9996"/>
              <a:gd name="connsiteX1" fmla="*/ 10000 w 10000"/>
              <a:gd name="connsiteY1" fmla="*/ 12 h 9996"/>
              <a:gd name="connsiteX2" fmla="*/ 8293 w 10000"/>
              <a:gd name="connsiteY2" fmla="*/ 4933 h 9996"/>
              <a:gd name="connsiteX3" fmla="*/ 10000 w 10000"/>
              <a:gd name="connsiteY3" fmla="*/ 9854 h 9996"/>
              <a:gd name="connsiteX4" fmla="*/ 4041 w 10000"/>
              <a:gd name="connsiteY4" fmla="*/ 9599 h 9996"/>
              <a:gd name="connsiteX5" fmla="*/ 1 w 10000"/>
              <a:gd name="connsiteY5" fmla="*/ 4933 h 9996"/>
              <a:gd name="connsiteX6" fmla="*/ 3767 w 10000"/>
              <a:gd name="connsiteY6" fmla="*/ 704 h 9996"/>
              <a:gd name="connsiteX0" fmla="*/ 3767 w 10000"/>
              <a:gd name="connsiteY0" fmla="*/ 704 h 9945"/>
              <a:gd name="connsiteX1" fmla="*/ 10000 w 10000"/>
              <a:gd name="connsiteY1" fmla="*/ 12 h 9945"/>
              <a:gd name="connsiteX2" fmla="*/ 8293 w 10000"/>
              <a:gd name="connsiteY2" fmla="*/ 4935 h 9945"/>
              <a:gd name="connsiteX3" fmla="*/ 10000 w 10000"/>
              <a:gd name="connsiteY3" fmla="*/ 9858 h 9945"/>
              <a:gd name="connsiteX4" fmla="*/ 4041 w 10000"/>
              <a:gd name="connsiteY4" fmla="*/ 9492 h 9945"/>
              <a:gd name="connsiteX5" fmla="*/ 1 w 10000"/>
              <a:gd name="connsiteY5" fmla="*/ 4935 h 9945"/>
              <a:gd name="connsiteX6" fmla="*/ 3767 w 10000"/>
              <a:gd name="connsiteY6" fmla="*/ 704 h 9945"/>
              <a:gd name="connsiteX0" fmla="*/ 3767 w 10000"/>
              <a:gd name="connsiteY0" fmla="*/ 708 h 9985"/>
              <a:gd name="connsiteX1" fmla="*/ 10000 w 10000"/>
              <a:gd name="connsiteY1" fmla="*/ 12 h 9985"/>
              <a:gd name="connsiteX2" fmla="*/ 8293 w 10000"/>
              <a:gd name="connsiteY2" fmla="*/ 4962 h 9985"/>
              <a:gd name="connsiteX3" fmla="*/ 10000 w 10000"/>
              <a:gd name="connsiteY3" fmla="*/ 9913 h 9985"/>
              <a:gd name="connsiteX4" fmla="*/ 3733 w 10000"/>
              <a:gd name="connsiteY4" fmla="*/ 9507 h 9985"/>
              <a:gd name="connsiteX5" fmla="*/ 1 w 10000"/>
              <a:gd name="connsiteY5" fmla="*/ 4962 h 9985"/>
              <a:gd name="connsiteX6" fmla="*/ 3767 w 10000"/>
              <a:gd name="connsiteY6" fmla="*/ 708 h 9985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8293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586 w 10000"/>
              <a:gd name="connsiteY2" fmla="*/ 4972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7186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644 w 10000"/>
              <a:gd name="connsiteY0" fmla="*/ 675 h 10003"/>
              <a:gd name="connsiteX1" fmla="*/ 10000 w 10000"/>
              <a:gd name="connsiteY1" fmla="*/ 15 h 10003"/>
              <a:gd name="connsiteX2" fmla="*/ 6571 w 10000"/>
              <a:gd name="connsiteY2" fmla="*/ 4897 h 10003"/>
              <a:gd name="connsiteX3" fmla="*/ 10000 w 10000"/>
              <a:gd name="connsiteY3" fmla="*/ 9931 h 10003"/>
              <a:gd name="connsiteX4" fmla="*/ 3733 w 10000"/>
              <a:gd name="connsiteY4" fmla="*/ 9524 h 10003"/>
              <a:gd name="connsiteX5" fmla="*/ 1 w 10000"/>
              <a:gd name="connsiteY5" fmla="*/ 4972 h 10003"/>
              <a:gd name="connsiteX6" fmla="*/ 3644 w 10000"/>
              <a:gd name="connsiteY6" fmla="*/ 675 h 10003"/>
              <a:gd name="connsiteX0" fmla="*/ 3521 w 10000"/>
              <a:gd name="connsiteY0" fmla="*/ 745 h 9998"/>
              <a:gd name="connsiteX1" fmla="*/ 10000 w 10000"/>
              <a:gd name="connsiteY1" fmla="*/ 10 h 9998"/>
              <a:gd name="connsiteX2" fmla="*/ 6571 w 10000"/>
              <a:gd name="connsiteY2" fmla="*/ 4892 h 9998"/>
              <a:gd name="connsiteX3" fmla="*/ 10000 w 10000"/>
              <a:gd name="connsiteY3" fmla="*/ 9926 h 9998"/>
              <a:gd name="connsiteX4" fmla="*/ 3733 w 10000"/>
              <a:gd name="connsiteY4" fmla="*/ 9519 h 9998"/>
              <a:gd name="connsiteX5" fmla="*/ 1 w 10000"/>
              <a:gd name="connsiteY5" fmla="*/ 4967 h 9998"/>
              <a:gd name="connsiteX6" fmla="*/ 3521 w 10000"/>
              <a:gd name="connsiteY6" fmla="*/ 745 h 9998"/>
              <a:gd name="connsiteX0" fmla="*/ 3521 w 10000"/>
              <a:gd name="connsiteY0" fmla="*/ 745 h 10015"/>
              <a:gd name="connsiteX1" fmla="*/ 10000 w 10000"/>
              <a:gd name="connsiteY1" fmla="*/ 10 h 10015"/>
              <a:gd name="connsiteX2" fmla="*/ 6571 w 10000"/>
              <a:gd name="connsiteY2" fmla="*/ 4893 h 10015"/>
              <a:gd name="connsiteX3" fmla="*/ 10000 w 10000"/>
              <a:gd name="connsiteY3" fmla="*/ 9928 h 10015"/>
              <a:gd name="connsiteX4" fmla="*/ 3733 w 10000"/>
              <a:gd name="connsiteY4" fmla="*/ 9521 h 10015"/>
              <a:gd name="connsiteX5" fmla="*/ 1 w 10000"/>
              <a:gd name="connsiteY5" fmla="*/ 4968 h 10015"/>
              <a:gd name="connsiteX6" fmla="*/ 3521 w 10000"/>
              <a:gd name="connsiteY6" fmla="*/ 745 h 10015"/>
              <a:gd name="connsiteX0" fmla="*/ 3521 w 10000"/>
              <a:gd name="connsiteY0" fmla="*/ 745 h 10184"/>
              <a:gd name="connsiteX1" fmla="*/ 10000 w 10000"/>
              <a:gd name="connsiteY1" fmla="*/ 10 h 10184"/>
              <a:gd name="connsiteX2" fmla="*/ 6571 w 10000"/>
              <a:gd name="connsiteY2" fmla="*/ 4893 h 10184"/>
              <a:gd name="connsiteX3" fmla="*/ 10000 w 10000"/>
              <a:gd name="connsiteY3" fmla="*/ 9928 h 10184"/>
              <a:gd name="connsiteX4" fmla="*/ 3733 w 10000"/>
              <a:gd name="connsiteY4" fmla="*/ 9521 h 10184"/>
              <a:gd name="connsiteX5" fmla="*/ 1 w 10000"/>
              <a:gd name="connsiteY5" fmla="*/ 4968 h 10184"/>
              <a:gd name="connsiteX6" fmla="*/ 3521 w 10000"/>
              <a:gd name="connsiteY6" fmla="*/ 745 h 10184"/>
              <a:gd name="connsiteX0" fmla="*/ 3521 w 10000"/>
              <a:gd name="connsiteY0" fmla="*/ 745 h 10247"/>
              <a:gd name="connsiteX1" fmla="*/ 10000 w 10000"/>
              <a:gd name="connsiteY1" fmla="*/ 10 h 10247"/>
              <a:gd name="connsiteX2" fmla="*/ 6571 w 10000"/>
              <a:gd name="connsiteY2" fmla="*/ 4893 h 10247"/>
              <a:gd name="connsiteX3" fmla="*/ 10000 w 10000"/>
              <a:gd name="connsiteY3" fmla="*/ 9928 h 10247"/>
              <a:gd name="connsiteX4" fmla="*/ 3733 w 10000"/>
              <a:gd name="connsiteY4" fmla="*/ 9521 h 10247"/>
              <a:gd name="connsiteX5" fmla="*/ 1 w 10000"/>
              <a:gd name="connsiteY5" fmla="*/ 4968 h 10247"/>
              <a:gd name="connsiteX6" fmla="*/ 3521 w 10000"/>
              <a:gd name="connsiteY6" fmla="*/ 745 h 10247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745 h 10090"/>
              <a:gd name="connsiteX1" fmla="*/ 10000 w 10000"/>
              <a:gd name="connsiteY1" fmla="*/ 10 h 10090"/>
              <a:gd name="connsiteX2" fmla="*/ 6571 w 10000"/>
              <a:gd name="connsiteY2" fmla="*/ 4893 h 10090"/>
              <a:gd name="connsiteX3" fmla="*/ 10000 w 10000"/>
              <a:gd name="connsiteY3" fmla="*/ 9928 h 10090"/>
              <a:gd name="connsiteX4" fmla="*/ 3363 w 10000"/>
              <a:gd name="connsiteY4" fmla="*/ 9228 h 10090"/>
              <a:gd name="connsiteX5" fmla="*/ 1 w 10000"/>
              <a:gd name="connsiteY5" fmla="*/ 4968 h 10090"/>
              <a:gd name="connsiteX6" fmla="*/ 3521 w 10000"/>
              <a:gd name="connsiteY6" fmla="*/ 745 h 10090"/>
              <a:gd name="connsiteX0" fmla="*/ 3521 w 10000"/>
              <a:gd name="connsiteY0" fmla="*/ 808 h 10153"/>
              <a:gd name="connsiteX1" fmla="*/ 10000 w 10000"/>
              <a:gd name="connsiteY1" fmla="*/ 73 h 10153"/>
              <a:gd name="connsiteX2" fmla="*/ 6571 w 10000"/>
              <a:gd name="connsiteY2" fmla="*/ 4956 h 10153"/>
              <a:gd name="connsiteX3" fmla="*/ 10000 w 10000"/>
              <a:gd name="connsiteY3" fmla="*/ 9991 h 10153"/>
              <a:gd name="connsiteX4" fmla="*/ 3363 w 10000"/>
              <a:gd name="connsiteY4" fmla="*/ 9291 h 10153"/>
              <a:gd name="connsiteX5" fmla="*/ 1 w 10000"/>
              <a:gd name="connsiteY5" fmla="*/ 5031 h 10153"/>
              <a:gd name="connsiteX6" fmla="*/ 3521 w 10000"/>
              <a:gd name="connsiteY6" fmla="*/ 808 h 10153"/>
              <a:gd name="connsiteX0" fmla="*/ 3521 w 10000"/>
              <a:gd name="connsiteY0" fmla="*/ 808 h 10060"/>
              <a:gd name="connsiteX1" fmla="*/ 10000 w 10000"/>
              <a:gd name="connsiteY1" fmla="*/ 73 h 10060"/>
              <a:gd name="connsiteX2" fmla="*/ 6571 w 10000"/>
              <a:gd name="connsiteY2" fmla="*/ 4956 h 10060"/>
              <a:gd name="connsiteX3" fmla="*/ 10000 w 10000"/>
              <a:gd name="connsiteY3" fmla="*/ 9991 h 10060"/>
              <a:gd name="connsiteX4" fmla="*/ 3363 w 10000"/>
              <a:gd name="connsiteY4" fmla="*/ 9291 h 10060"/>
              <a:gd name="connsiteX5" fmla="*/ 1 w 10000"/>
              <a:gd name="connsiteY5" fmla="*/ 5031 h 10060"/>
              <a:gd name="connsiteX6" fmla="*/ 3521 w 10000"/>
              <a:gd name="connsiteY6" fmla="*/ 808 h 10060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521 w 10000"/>
              <a:gd name="connsiteY0" fmla="*/ 773 h 10025"/>
              <a:gd name="connsiteX1" fmla="*/ 10000 w 10000"/>
              <a:gd name="connsiteY1" fmla="*/ 38 h 10025"/>
              <a:gd name="connsiteX2" fmla="*/ 6571 w 10000"/>
              <a:gd name="connsiteY2" fmla="*/ 4921 h 10025"/>
              <a:gd name="connsiteX3" fmla="*/ 10000 w 10000"/>
              <a:gd name="connsiteY3" fmla="*/ 9956 h 10025"/>
              <a:gd name="connsiteX4" fmla="*/ 3363 w 10000"/>
              <a:gd name="connsiteY4" fmla="*/ 9256 h 10025"/>
              <a:gd name="connsiteX5" fmla="*/ 1 w 10000"/>
              <a:gd name="connsiteY5" fmla="*/ 4996 h 10025"/>
              <a:gd name="connsiteX6" fmla="*/ 3521 w 10000"/>
              <a:gd name="connsiteY6" fmla="*/ 773 h 10025"/>
              <a:gd name="connsiteX0" fmla="*/ 3668 w 10147"/>
              <a:gd name="connsiteY0" fmla="*/ 752 h 9963"/>
              <a:gd name="connsiteX1" fmla="*/ 10147 w 10147"/>
              <a:gd name="connsiteY1" fmla="*/ 17 h 9963"/>
              <a:gd name="connsiteX2" fmla="*/ 6718 w 10147"/>
              <a:gd name="connsiteY2" fmla="*/ 4900 h 9963"/>
              <a:gd name="connsiteX3" fmla="*/ 10147 w 10147"/>
              <a:gd name="connsiteY3" fmla="*/ 9935 h 9963"/>
              <a:gd name="connsiteX4" fmla="*/ 3510 w 10147"/>
              <a:gd name="connsiteY4" fmla="*/ 9235 h 9963"/>
              <a:gd name="connsiteX5" fmla="*/ 0 w 10147"/>
              <a:gd name="connsiteY5" fmla="*/ 4975 h 9963"/>
              <a:gd name="connsiteX6" fmla="*/ 3668 w 10147"/>
              <a:gd name="connsiteY6" fmla="*/ 752 h 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47" h="9963">
                <a:moveTo>
                  <a:pt x="3668" y="752"/>
                </a:moveTo>
                <a:cubicBezTo>
                  <a:pt x="5359" y="-74"/>
                  <a:pt x="9111" y="-19"/>
                  <a:pt x="10147" y="17"/>
                </a:cubicBezTo>
                <a:cubicBezTo>
                  <a:pt x="9204" y="17"/>
                  <a:pt x="6718" y="2162"/>
                  <a:pt x="6718" y="4900"/>
                </a:cubicBezTo>
                <a:cubicBezTo>
                  <a:pt x="6718" y="7640"/>
                  <a:pt x="9204" y="9935"/>
                  <a:pt x="10147" y="9935"/>
                </a:cubicBezTo>
                <a:cubicBezTo>
                  <a:pt x="8413" y="9985"/>
                  <a:pt x="5201" y="10062"/>
                  <a:pt x="3510" y="9235"/>
                </a:cubicBezTo>
                <a:cubicBezTo>
                  <a:pt x="1819" y="8408"/>
                  <a:pt x="-26" y="6096"/>
                  <a:pt x="0" y="4975"/>
                </a:cubicBezTo>
                <a:cubicBezTo>
                  <a:pt x="26" y="3854"/>
                  <a:pt x="1977" y="1578"/>
                  <a:pt x="3668" y="752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3734156" y="3920880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3734156" y="4233300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4581611" y="4075352"/>
            <a:ext cx="30480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741216" y="2484029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748342" y="3468973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4893471" y="3631065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95858" y="2326081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3748342" y="2777988"/>
            <a:ext cx="1145129" cy="690985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Přímá spojnice 14"/>
          <p:cNvCxnSpPr/>
          <p:nvPr/>
        </p:nvCxnSpPr>
        <p:spPr>
          <a:xfrm flipH="1" flipV="1">
            <a:off x="3741217" y="2921158"/>
            <a:ext cx="1152253" cy="70576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3374962" y="2175419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3374962" y="4243175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4886411" y="2318461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4855341" y="4069275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Ovál 19"/>
          <p:cNvSpPr/>
          <p:nvPr/>
        </p:nvSpPr>
        <p:spPr>
          <a:xfrm>
            <a:off x="4513031" y="2295601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3165550" y="4112295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550" y="4112295"/>
                <a:ext cx="207621" cy="276999"/>
              </a:xfrm>
              <a:prstGeom prst="rect">
                <a:avLst/>
              </a:prstGeom>
              <a:blipFill>
                <a:blip r:embed="rId2"/>
                <a:stretch>
                  <a:fillRect l="-26471" r="-2352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ovéPole 21"/>
              <p:cNvSpPr txBox="1"/>
              <p:nvPr/>
            </p:nvSpPr>
            <p:spPr>
              <a:xfrm>
                <a:off x="3194796" y="2033109"/>
                <a:ext cx="179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796" y="2033109"/>
                <a:ext cx="179215" cy="276999"/>
              </a:xfrm>
              <a:prstGeom prst="rect">
                <a:avLst/>
              </a:prstGeom>
              <a:blipFill>
                <a:blip r:embed="rId3"/>
                <a:stretch>
                  <a:fillRect l="-31034" r="-31034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5257269" y="2172599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269" y="2172599"/>
                <a:ext cx="215122" cy="276999"/>
              </a:xfrm>
              <a:prstGeom prst="rect">
                <a:avLst/>
              </a:prstGeom>
              <a:blipFill>
                <a:blip r:embed="rId4"/>
                <a:stretch>
                  <a:fillRect l="-36111" r="-30556" b="-282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5259791" y="3928500"/>
                <a:ext cx="215123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9791" y="3928500"/>
                <a:ext cx="215123" cy="277576"/>
              </a:xfrm>
              <a:prstGeom prst="rect">
                <a:avLst/>
              </a:prstGeom>
              <a:blipFill>
                <a:blip r:embed="rId5"/>
                <a:stretch>
                  <a:fillRect l="-37143" t="-2174" r="-45714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ál 24"/>
          <p:cNvSpPr/>
          <p:nvPr/>
        </p:nvSpPr>
        <p:spPr>
          <a:xfrm>
            <a:off x="4516703" y="4044872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graphicFrame>
        <p:nvGraphicFramePr>
          <p:cNvPr id="28" name="Tabulka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72993"/>
              </p:ext>
            </p:extLst>
          </p:nvPr>
        </p:nvGraphicFramePr>
        <p:xfrm>
          <a:off x="7868022" y="2318461"/>
          <a:ext cx="2432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106">
                  <a:extLst>
                    <a:ext uri="{9D8B030D-6E8A-4147-A177-3AD203B41FA5}">
                      <a16:colId xmlns:a16="http://schemas.microsoft.com/office/drawing/2014/main" val="3057744049"/>
                    </a:ext>
                  </a:extLst>
                </a:gridCol>
                <a:gridCol w="608106">
                  <a:extLst>
                    <a:ext uri="{9D8B030D-6E8A-4147-A177-3AD203B41FA5}">
                      <a16:colId xmlns:a16="http://schemas.microsoft.com/office/drawing/2014/main" val="1080857397"/>
                    </a:ext>
                  </a:extLst>
                </a:gridCol>
                <a:gridCol w="608106">
                  <a:extLst>
                    <a:ext uri="{9D8B030D-6E8A-4147-A177-3AD203B41FA5}">
                      <a16:colId xmlns:a16="http://schemas.microsoft.com/office/drawing/2014/main" val="715174805"/>
                    </a:ext>
                  </a:extLst>
                </a:gridCol>
                <a:gridCol w="608106">
                  <a:extLst>
                    <a:ext uri="{9D8B030D-6E8A-4147-A177-3AD203B41FA5}">
                      <a16:colId xmlns:a16="http://schemas.microsoft.com/office/drawing/2014/main" val="3369306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smtClean="0">
                          <a:solidFill>
                            <a:schemeClr val="tx1"/>
                          </a:solidFill>
                        </a:rPr>
                        <a:t>n+1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338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3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8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71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223980"/>
                  </a:ext>
                </a:extLst>
              </a:tr>
            </a:tbl>
          </a:graphicData>
        </a:graphic>
      </p:graphicFrame>
      <p:sp>
        <p:nvSpPr>
          <p:cNvPr id="29" name="TextovéPole 28"/>
          <p:cNvSpPr txBox="1"/>
          <p:nvPr/>
        </p:nvSpPr>
        <p:spPr>
          <a:xfrm>
            <a:off x="2589452" y="667248"/>
            <a:ext cx="1818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Klopný obvod R-S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7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 flipH="1">
            <a:off x="2961479" y="2213971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2963863" y="2534641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Přímá spojnice 8"/>
          <p:cNvCxnSpPr>
            <a:endCxn id="81" idx="6"/>
          </p:cNvCxnSpPr>
          <p:nvPr/>
        </p:nvCxnSpPr>
        <p:spPr>
          <a:xfrm flipH="1" flipV="1">
            <a:off x="3926431" y="2376692"/>
            <a:ext cx="189687" cy="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Vývojový diagram: zpoždění 4"/>
          <p:cNvSpPr/>
          <p:nvPr/>
        </p:nvSpPr>
        <p:spPr>
          <a:xfrm>
            <a:off x="3339630" y="2116389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63" name="Přímá spojnice 62"/>
          <p:cNvCxnSpPr/>
          <p:nvPr/>
        </p:nvCxnSpPr>
        <p:spPr>
          <a:xfrm flipH="1">
            <a:off x="2956803" y="3971492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Přímá spojnice 63"/>
          <p:cNvCxnSpPr/>
          <p:nvPr/>
        </p:nvCxnSpPr>
        <p:spPr>
          <a:xfrm flipH="1">
            <a:off x="2956803" y="4283912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5" name="Přímá spojnice 64"/>
          <p:cNvCxnSpPr/>
          <p:nvPr/>
        </p:nvCxnSpPr>
        <p:spPr>
          <a:xfrm flipH="1">
            <a:off x="3926431" y="4119913"/>
            <a:ext cx="201489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Přímá spojnice 65"/>
          <p:cNvCxnSpPr/>
          <p:nvPr/>
        </p:nvCxnSpPr>
        <p:spPr>
          <a:xfrm>
            <a:off x="2963863" y="2534641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Přímá spojnice 66"/>
          <p:cNvCxnSpPr/>
          <p:nvPr/>
        </p:nvCxnSpPr>
        <p:spPr>
          <a:xfrm>
            <a:off x="2970989" y="3519585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4116118" y="3681677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4118505" y="2376693"/>
            <a:ext cx="0" cy="45190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0" name="Přímá spojnice 69"/>
          <p:cNvCxnSpPr/>
          <p:nvPr/>
        </p:nvCxnSpPr>
        <p:spPr>
          <a:xfrm flipH="1">
            <a:off x="2970989" y="2828600"/>
            <a:ext cx="1145129" cy="690985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1" name="Přímá spojnice 70"/>
          <p:cNvCxnSpPr/>
          <p:nvPr/>
        </p:nvCxnSpPr>
        <p:spPr>
          <a:xfrm flipH="1" flipV="1">
            <a:off x="2963864" y="2971770"/>
            <a:ext cx="1152253" cy="70576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2" name="Přímá spojnice 71"/>
          <p:cNvCxnSpPr/>
          <p:nvPr/>
        </p:nvCxnSpPr>
        <p:spPr>
          <a:xfrm flipH="1">
            <a:off x="2597609" y="2226031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3" name="Přímá spojnice 72"/>
          <p:cNvCxnSpPr/>
          <p:nvPr/>
        </p:nvCxnSpPr>
        <p:spPr>
          <a:xfrm flipH="1">
            <a:off x="2597609" y="4293787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4" name="Přímá spojnice 73"/>
          <p:cNvCxnSpPr/>
          <p:nvPr/>
        </p:nvCxnSpPr>
        <p:spPr>
          <a:xfrm flipH="1">
            <a:off x="4109058" y="2369073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5" name="Přímá spojnice 74"/>
          <p:cNvCxnSpPr/>
          <p:nvPr/>
        </p:nvCxnSpPr>
        <p:spPr>
          <a:xfrm flipH="1">
            <a:off x="4116117" y="4119888"/>
            <a:ext cx="335252" cy="260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6" name="Ovál 75"/>
          <p:cNvSpPr/>
          <p:nvPr/>
        </p:nvSpPr>
        <p:spPr>
          <a:xfrm>
            <a:off x="3857851" y="4080244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ovéPole 77"/>
              <p:cNvSpPr txBox="1"/>
              <p:nvPr/>
            </p:nvSpPr>
            <p:spPr>
              <a:xfrm>
                <a:off x="2334585" y="4156444"/>
                <a:ext cx="2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585" y="4156444"/>
                <a:ext cx="207621" cy="276999"/>
              </a:xfrm>
              <a:prstGeom prst="rect">
                <a:avLst/>
              </a:prstGeom>
              <a:blipFill>
                <a:blip r:embed="rId2"/>
                <a:stretch>
                  <a:fillRect l="-29412" r="-2058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ovéPole 78"/>
              <p:cNvSpPr txBox="1"/>
              <p:nvPr/>
            </p:nvSpPr>
            <p:spPr>
              <a:xfrm>
                <a:off x="2348789" y="2083721"/>
                <a:ext cx="179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9" name="TextovéPole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789" y="2083721"/>
                <a:ext cx="179215" cy="276999"/>
              </a:xfrm>
              <a:prstGeom prst="rect">
                <a:avLst/>
              </a:prstGeom>
              <a:blipFill>
                <a:blip r:embed="rId3"/>
                <a:stretch>
                  <a:fillRect l="-30000" r="-26667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ovéPole 79"/>
              <p:cNvSpPr txBox="1"/>
              <p:nvPr/>
            </p:nvSpPr>
            <p:spPr>
              <a:xfrm>
                <a:off x="4479916" y="2223211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0" name="TextovéPole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916" y="2223211"/>
                <a:ext cx="215122" cy="276999"/>
              </a:xfrm>
              <a:prstGeom prst="rect">
                <a:avLst/>
              </a:prstGeom>
              <a:blipFill>
                <a:blip r:embed="rId4"/>
                <a:stretch>
                  <a:fillRect l="-37143" r="-34286" b="-3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Vývojový diagram: zpoždění 76"/>
          <p:cNvSpPr/>
          <p:nvPr/>
        </p:nvSpPr>
        <p:spPr>
          <a:xfrm>
            <a:off x="3337243" y="3859805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ovéPole 35"/>
              <p:cNvSpPr txBox="1"/>
              <p:nvPr/>
            </p:nvSpPr>
            <p:spPr>
              <a:xfrm>
                <a:off x="4529162" y="3981771"/>
                <a:ext cx="215123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162" y="3981771"/>
                <a:ext cx="215123" cy="277576"/>
              </a:xfrm>
              <a:prstGeom prst="rect">
                <a:avLst/>
              </a:prstGeom>
              <a:blipFill>
                <a:blip r:embed="rId5"/>
                <a:stretch>
                  <a:fillRect l="-37143" t="-2174" r="-45714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Ovál 80"/>
          <p:cNvSpPr/>
          <p:nvPr/>
        </p:nvSpPr>
        <p:spPr>
          <a:xfrm>
            <a:off x="3857851" y="2338592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3" name="Ovál 82"/>
          <p:cNvSpPr/>
          <p:nvPr/>
        </p:nvSpPr>
        <p:spPr>
          <a:xfrm>
            <a:off x="2531416" y="2191741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84" name="Ovál 83"/>
          <p:cNvSpPr/>
          <p:nvPr/>
        </p:nvSpPr>
        <p:spPr>
          <a:xfrm>
            <a:off x="2531144" y="4263307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graphicFrame>
        <p:nvGraphicFramePr>
          <p:cNvPr id="85" name="Tabulka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756290"/>
              </p:ext>
            </p:extLst>
          </p:nvPr>
        </p:nvGraphicFramePr>
        <p:xfrm>
          <a:off x="7316692" y="2329214"/>
          <a:ext cx="2432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106">
                  <a:extLst>
                    <a:ext uri="{9D8B030D-6E8A-4147-A177-3AD203B41FA5}">
                      <a16:colId xmlns:a16="http://schemas.microsoft.com/office/drawing/2014/main" val="3057744049"/>
                    </a:ext>
                  </a:extLst>
                </a:gridCol>
                <a:gridCol w="608106">
                  <a:extLst>
                    <a:ext uri="{9D8B030D-6E8A-4147-A177-3AD203B41FA5}">
                      <a16:colId xmlns:a16="http://schemas.microsoft.com/office/drawing/2014/main" val="1080857397"/>
                    </a:ext>
                  </a:extLst>
                </a:gridCol>
                <a:gridCol w="608106">
                  <a:extLst>
                    <a:ext uri="{9D8B030D-6E8A-4147-A177-3AD203B41FA5}">
                      <a16:colId xmlns:a16="http://schemas.microsoft.com/office/drawing/2014/main" val="715174805"/>
                    </a:ext>
                  </a:extLst>
                </a:gridCol>
                <a:gridCol w="608106">
                  <a:extLst>
                    <a:ext uri="{9D8B030D-6E8A-4147-A177-3AD203B41FA5}">
                      <a16:colId xmlns:a16="http://schemas.microsoft.com/office/drawing/2014/main" val="3369306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smtClean="0">
                          <a:solidFill>
                            <a:schemeClr val="tx1"/>
                          </a:solidFill>
                        </a:rPr>
                        <a:t>n+1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338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31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8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71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223980"/>
                  </a:ext>
                </a:extLst>
              </a:tr>
            </a:tbl>
          </a:graphicData>
        </a:graphic>
      </p:graphicFrame>
      <p:sp>
        <p:nvSpPr>
          <p:cNvPr id="45" name="Obdélník 44"/>
          <p:cNvSpPr/>
          <p:nvPr/>
        </p:nvSpPr>
        <p:spPr>
          <a:xfrm>
            <a:off x="2420895" y="674350"/>
            <a:ext cx="1818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Klopný obvod R-S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52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73032" y="3875858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2094010" y="4074085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094010" y="5087598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683020" y="4073004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683020" y="5087598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2742611" y="3958999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611" y="3958999"/>
                <a:ext cx="219932" cy="276999"/>
              </a:xfrm>
              <a:prstGeom prst="rect">
                <a:avLst/>
              </a:prstGeom>
              <a:blipFill>
                <a:blip r:embed="rId2"/>
                <a:stretch>
                  <a:fillRect l="-27778" r="-19444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/>
              <p:cNvSpPr txBox="1"/>
              <p:nvPr/>
            </p:nvSpPr>
            <p:spPr>
              <a:xfrm>
                <a:off x="2742611" y="4949098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2611" y="4949098"/>
                <a:ext cx="206210" cy="276999"/>
              </a:xfrm>
              <a:prstGeom prst="rect">
                <a:avLst/>
              </a:prstGeom>
              <a:blipFill>
                <a:blip r:embed="rId3"/>
                <a:stretch>
                  <a:fillRect l="-29412" r="-20588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/>
              <p:cNvSpPr txBox="1"/>
              <p:nvPr/>
            </p:nvSpPr>
            <p:spPr>
              <a:xfrm>
                <a:off x="3393509" y="3934504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09" y="3934504"/>
                <a:ext cx="215122" cy="276999"/>
              </a:xfrm>
              <a:prstGeom prst="rect">
                <a:avLst/>
              </a:prstGeom>
              <a:blipFill>
                <a:blip r:embed="rId4"/>
                <a:stretch>
                  <a:fillRect l="-37143" r="-34286" b="-282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3392075" y="4948521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075" y="4948521"/>
                <a:ext cx="215122" cy="277576"/>
              </a:xfrm>
              <a:prstGeom prst="rect">
                <a:avLst/>
              </a:prstGeom>
              <a:blipFill>
                <a:blip r:embed="rId5"/>
                <a:stretch>
                  <a:fillRect l="-36111" t="-4444" r="-44444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bdélník 17"/>
          <p:cNvSpPr/>
          <p:nvPr/>
        </p:nvSpPr>
        <p:spPr>
          <a:xfrm>
            <a:off x="3757048" y="1087039"/>
            <a:ext cx="1009988" cy="1425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3178026" y="1285266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178026" y="2298779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4767036" y="1284185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4767036" y="2298779"/>
            <a:ext cx="579022" cy="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3826627" y="1170180"/>
                <a:ext cx="1792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627" y="1170180"/>
                <a:ext cx="179216" cy="276999"/>
              </a:xfrm>
              <a:prstGeom prst="rect">
                <a:avLst/>
              </a:prstGeom>
              <a:blipFill>
                <a:blip r:embed="rId6"/>
                <a:stretch>
                  <a:fillRect l="-34483" r="-27586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3826627" y="2160279"/>
                <a:ext cx="2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627" y="2160279"/>
                <a:ext cx="206210" cy="276999"/>
              </a:xfrm>
              <a:prstGeom prst="rect">
                <a:avLst/>
              </a:prstGeom>
              <a:blipFill>
                <a:blip r:embed="rId7"/>
                <a:stretch>
                  <a:fillRect l="-29412" r="-20588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4477525" y="1145685"/>
                <a:ext cx="2151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525" y="1145685"/>
                <a:ext cx="215122" cy="276999"/>
              </a:xfrm>
              <a:prstGeom prst="rect">
                <a:avLst/>
              </a:prstGeom>
              <a:blipFill>
                <a:blip r:embed="rId8"/>
                <a:stretch>
                  <a:fillRect l="-37143" r="-34286" b="-3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ovéPole 25"/>
              <p:cNvSpPr txBox="1"/>
              <p:nvPr/>
            </p:nvSpPr>
            <p:spPr>
              <a:xfrm>
                <a:off x="4476091" y="2159702"/>
                <a:ext cx="215122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091" y="2159702"/>
                <a:ext cx="215122" cy="277576"/>
              </a:xfrm>
              <a:prstGeom prst="rect">
                <a:avLst/>
              </a:prstGeom>
              <a:blipFill>
                <a:blip r:embed="rId9"/>
                <a:stretch>
                  <a:fillRect l="-36111" t="-2174" r="-44444" b="-3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Vývojový diagram: zpoždění 27"/>
          <p:cNvSpPr/>
          <p:nvPr/>
        </p:nvSpPr>
        <p:spPr>
          <a:xfrm>
            <a:off x="2657418" y="1023880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30" name="Přímá spojnice 29"/>
          <p:cNvCxnSpPr/>
          <p:nvPr/>
        </p:nvCxnSpPr>
        <p:spPr>
          <a:xfrm flipH="1">
            <a:off x="2284038" y="1437759"/>
            <a:ext cx="373380" cy="76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Přímá spojnice 30"/>
          <p:cNvCxnSpPr/>
          <p:nvPr/>
        </p:nvCxnSpPr>
        <p:spPr>
          <a:xfrm flipH="1">
            <a:off x="1613535" y="1119702"/>
            <a:ext cx="1043884" cy="12991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Vývojový diagram: zpoždění 32"/>
          <p:cNvSpPr/>
          <p:nvPr/>
        </p:nvSpPr>
        <p:spPr>
          <a:xfrm>
            <a:off x="2657418" y="2038186"/>
            <a:ext cx="520608" cy="520607"/>
          </a:xfrm>
          <a:prstGeom prst="flowChartDe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34" name="Přímá spojnice 33"/>
          <p:cNvCxnSpPr/>
          <p:nvPr/>
        </p:nvCxnSpPr>
        <p:spPr>
          <a:xfrm flipH="1">
            <a:off x="1613535" y="2446694"/>
            <a:ext cx="1043883" cy="381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Přímá spojnice 34"/>
          <p:cNvCxnSpPr/>
          <p:nvPr/>
        </p:nvCxnSpPr>
        <p:spPr>
          <a:xfrm flipH="1">
            <a:off x="1920914" y="2143753"/>
            <a:ext cx="736504" cy="10868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2284038" y="1445379"/>
            <a:ext cx="0" cy="100131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Rovnoramenný trojúhelník 43"/>
          <p:cNvSpPr/>
          <p:nvPr/>
        </p:nvSpPr>
        <p:spPr>
          <a:xfrm rot="10800000">
            <a:off x="1783754" y="1456185"/>
            <a:ext cx="274320" cy="26602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45" name="Ovál 44"/>
          <p:cNvSpPr/>
          <p:nvPr/>
        </p:nvSpPr>
        <p:spPr>
          <a:xfrm>
            <a:off x="1886623" y="1722214"/>
            <a:ext cx="6858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cxnSp>
        <p:nvCxnSpPr>
          <p:cNvPr id="46" name="Přímá spojnice 45"/>
          <p:cNvCxnSpPr>
            <a:stCxn id="45" idx="4"/>
          </p:cNvCxnSpPr>
          <p:nvPr/>
        </p:nvCxnSpPr>
        <p:spPr>
          <a:xfrm>
            <a:off x="1920913" y="1798414"/>
            <a:ext cx="0" cy="348587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920913" y="1132693"/>
            <a:ext cx="0" cy="32578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aphicFrame>
        <p:nvGraphicFramePr>
          <p:cNvPr id="54" name="Tabulka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459737"/>
              </p:ext>
            </p:extLst>
          </p:nvPr>
        </p:nvGraphicFramePr>
        <p:xfrm>
          <a:off x="8877299" y="2392498"/>
          <a:ext cx="17335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3016153215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792887875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1101061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err="1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366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b="0" baseline="-25000" dirty="0" smtClean="0">
                          <a:solidFill>
                            <a:schemeClr val="tx1"/>
                          </a:solidFill>
                        </a:rPr>
                        <a:t>n-1</a:t>
                      </a:r>
                      <a:endParaRPr lang="cs-CZ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853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45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552606"/>
                  </a:ext>
                </a:extLst>
              </a:tr>
            </a:tbl>
          </a:graphicData>
        </a:graphic>
      </p:graphicFrame>
      <p:sp>
        <p:nvSpPr>
          <p:cNvPr id="55" name="TextovéPole 54"/>
          <p:cNvSpPr txBox="1"/>
          <p:nvPr/>
        </p:nvSpPr>
        <p:spPr>
          <a:xfrm>
            <a:off x="5842686" y="902373"/>
            <a:ext cx="303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Klopný obvod D z klop. </a:t>
            </a:r>
            <a:r>
              <a:rPr lang="cs-CZ" dirty="0" err="1"/>
              <a:t>o</a:t>
            </a:r>
            <a:r>
              <a:rPr lang="cs-CZ" dirty="0" err="1" smtClean="0"/>
              <a:t>bv</a:t>
            </a:r>
            <a:r>
              <a:rPr lang="cs-CZ" dirty="0" smtClean="0"/>
              <a:t>. 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36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189</Words>
  <Application>Microsoft Office PowerPoint</Application>
  <PresentationFormat>Širokoúhlá obrazovka</PresentationFormat>
  <Paragraphs>175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Motiv Office</vt:lpstr>
      <vt:lpstr>Klopné obvody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Admin</cp:lastModifiedBy>
  <cp:revision>50</cp:revision>
  <dcterms:created xsi:type="dcterms:W3CDTF">2021-11-30T15:07:20Z</dcterms:created>
  <dcterms:modified xsi:type="dcterms:W3CDTF">2021-11-30T22:07:52Z</dcterms:modified>
</cp:coreProperties>
</file>