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2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F49C-9BBB-4ED1-B262-9ABA796E5697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BFD-74D1-4336-A355-BA666B39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88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F49C-9BBB-4ED1-B262-9ABA796E5697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BFD-74D1-4336-A355-BA666B39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51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F49C-9BBB-4ED1-B262-9ABA796E5697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BFD-74D1-4336-A355-BA666B39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54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F49C-9BBB-4ED1-B262-9ABA796E5697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BFD-74D1-4336-A355-BA666B39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6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F49C-9BBB-4ED1-B262-9ABA796E5697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BFD-74D1-4336-A355-BA666B39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87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F49C-9BBB-4ED1-B262-9ABA796E5697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BFD-74D1-4336-A355-BA666B39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88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F49C-9BBB-4ED1-B262-9ABA796E5697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BFD-74D1-4336-A355-BA666B39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77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F49C-9BBB-4ED1-B262-9ABA796E5697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BFD-74D1-4336-A355-BA666B39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61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F49C-9BBB-4ED1-B262-9ABA796E5697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BFD-74D1-4336-A355-BA666B39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78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F49C-9BBB-4ED1-B262-9ABA796E5697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BFD-74D1-4336-A355-BA666B39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67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F49C-9BBB-4ED1-B262-9ABA796E5697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BFD-74D1-4336-A355-BA666B39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95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5F49C-9BBB-4ED1-B262-9ABA796E5697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4EBFD-74D1-4336-A355-BA666B39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58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 rotWithShape="1">
          <a:blip r:embed="rId2"/>
          <a:srcRect l="26632" t="22126" r="25048" b="19440"/>
          <a:stretch/>
        </p:blipFill>
        <p:spPr bwMode="auto">
          <a:xfrm>
            <a:off x="1441938" y="773723"/>
            <a:ext cx="8915400" cy="55215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0322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40583"/>
          </a:xfrm>
        </p:spPr>
        <p:txBody>
          <a:bodyPr/>
          <a:lstStyle/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Answer the questions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38199" y="1547447"/>
            <a:ext cx="109610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2425" indent="-352425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GB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a physical quantity?</a:t>
            </a:r>
            <a:endParaRPr lang="en-GB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indent="-352425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en-GB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we express a magnitude of a physical quantity?</a:t>
            </a:r>
            <a:endParaRPr lang="en-GB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indent="-352425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 </a:t>
            </a:r>
            <a:r>
              <a:rPr lang="en-GB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a ratio dimensionless?</a:t>
            </a:r>
            <a:endParaRPr lang="en-GB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indent="-352425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en-GB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we calculate density?</a:t>
            </a:r>
            <a:endParaRPr lang="en-GB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indent="-352425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en-GB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we convert a length in miles to a length in </a:t>
            </a:r>
            <a:r>
              <a:rPr lang="en-GB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kilometres</a:t>
            </a:r>
            <a:r>
              <a:rPr lang="en-GB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0804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46</Words>
  <Application>Microsoft Office PowerPoint</Application>
  <PresentationFormat>Širokoúhlá obrazovka</PresentationFormat>
  <Paragraphs>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Answer the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2</cp:revision>
  <dcterms:created xsi:type="dcterms:W3CDTF">2021-10-03T06:20:08Z</dcterms:created>
  <dcterms:modified xsi:type="dcterms:W3CDTF">2021-10-03T07:18:02Z</dcterms:modified>
</cp:coreProperties>
</file>