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7F3AB3-0718-4624-B441-E567A8F0AB56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651F6E3-6281-48DB-9319-2AEAFDAE7572}">
      <dgm:prSet custT="1"/>
      <dgm:spPr/>
      <dgm:t>
        <a:bodyPr/>
        <a:lstStyle/>
        <a:p>
          <a:pPr algn="ctr" rtl="0"/>
          <a:r>
            <a:rPr lang="cs-CZ" sz="1400" baseline="0" dirty="0" smtClean="0"/>
            <a:t>VY_32_INOVACE_13_Matematika pro 9. ročník_Koule – vlastnosti</a:t>
          </a:r>
          <a:endParaRPr lang="cs-CZ" sz="1400" dirty="0"/>
        </a:p>
      </dgm:t>
    </dgm:pt>
    <dgm:pt modelId="{A571E265-742E-411A-ABCF-E39FDBC7528A}" type="parTrans" cxnId="{7BC66EC3-EBD6-4F3A-99ED-9D25F66FFA51}">
      <dgm:prSet/>
      <dgm:spPr/>
      <dgm:t>
        <a:bodyPr/>
        <a:lstStyle/>
        <a:p>
          <a:endParaRPr lang="cs-CZ"/>
        </a:p>
      </dgm:t>
    </dgm:pt>
    <dgm:pt modelId="{E33260FE-399D-481C-B2D6-3B35DD16DC84}" type="sibTrans" cxnId="{7BC66EC3-EBD6-4F3A-99ED-9D25F66FFA51}">
      <dgm:prSet/>
      <dgm:spPr/>
      <dgm:t>
        <a:bodyPr/>
        <a:lstStyle/>
        <a:p>
          <a:endParaRPr lang="cs-CZ"/>
        </a:p>
      </dgm:t>
    </dgm:pt>
    <dgm:pt modelId="{D1D4F407-5343-4D3F-B5B9-D407B03CAEB4}">
      <dgm:prSet custT="1"/>
      <dgm:spPr/>
      <dgm:t>
        <a:bodyPr/>
        <a:lstStyle/>
        <a:p>
          <a:pPr algn="ctr" rtl="0"/>
          <a:r>
            <a:rPr lang="cs-CZ" sz="1400" dirty="0" smtClean="0"/>
            <a:t>ZŠ Týnec nad Labem</a:t>
          </a:r>
          <a:endParaRPr lang="cs-CZ" sz="1400" dirty="0"/>
        </a:p>
      </dgm:t>
    </dgm:pt>
    <dgm:pt modelId="{FB3E2B41-81AD-4068-9354-4B764E7CC2F7}" type="parTrans" cxnId="{14367CC6-B9B1-40CF-BBB3-C17F79391DAE}">
      <dgm:prSet/>
      <dgm:spPr/>
      <dgm:t>
        <a:bodyPr/>
        <a:lstStyle/>
        <a:p>
          <a:endParaRPr lang="cs-CZ"/>
        </a:p>
      </dgm:t>
    </dgm:pt>
    <dgm:pt modelId="{878E4EBE-18EA-43B6-B589-1210E1E4CF6A}" type="sibTrans" cxnId="{14367CC6-B9B1-40CF-BBB3-C17F79391DAE}">
      <dgm:prSet/>
      <dgm:spPr/>
      <dgm:t>
        <a:bodyPr/>
        <a:lstStyle/>
        <a:p>
          <a:endParaRPr lang="cs-CZ"/>
        </a:p>
      </dgm:t>
    </dgm:pt>
    <dgm:pt modelId="{D1B46980-6531-4606-95E6-44980827E919}">
      <dgm:prSet custT="1"/>
      <dgm:spPr/>
      <dgm:t>
        <a:bodyPr/>
        <a:lstStyle/>
        <a:p>
          <a:pPr algn="ctr" rtl="0"/>
          <a:r>
            <a:rPr lang="cs-CZ" sz="1400" dirty="0" smtClean="0"/>
            <a:t>AUTOR: Mgr. Lenka Štěrbová</a:t>
          </a:r>
          <a:endParaRPr lang="cs-CZ" sz="1400" dirty="0"/>
        </a:p>
      </dgm:t>
    </dgm:pt>
    <dgm:pt modelId="{4F7B2CF5-A270-4D61-A510-1C1C5A4DCD3B}" type="parTrans" cxnId="{AB906E97-3CD9-4E05-91AE-864F8E394536}">
      <dgm:prSet/>
      <dgm:spPr/>
      <dgm:t>
        <a:bodyPr/>
        <a:lstStyle/>
        <a:p>
          <a:endParaRPr lang="cs-CZ"/>
        </a:p>
      </dgm:t>
    </dgm:pt>
    <dgm:pt modelId="{CFF69701-2866-4EF5-BFB5-F3F9B72EB817}" type="sibTrans" cxnId="{AB906E97-3CD9-4E05-91AE-864F8E394536}">
      <dgm:prSet/>
      <dgm:spPr/>
      <dgm:t>
        <a:bodyPr/>
        <a:lstStyle/>
        <a:p>
          <a:endParaRPr lang="cs-CZ"/>
        </a:p>
      </dgm:t>
    </dgm:pt>
    <dgm:pt modelId="{D8197B8C-B260-4A16-BDF4-0947B075E274}">
      <dgm:prSet custT="1"/>
      <dgm:spPr/>
      <dgm:t>
        <a:bodyPr/>
        <a:lstStyle/>
        <a:p>
          <a:pPr algn="ctr" rtl="0"/>
          <a:r>
            <a:rPr lang="cs-CZ" sz="1400" dirty="0" smtClean="0"/>
            <a:t>Téma:  Koule – vlastnosti</a:t>
          </a:r>
          <a:endParaRPr lang="cs-CZ" sz="1400" dirty="0"/>
        </a:p>
      </dgm:t>
    </dgm:pt>
    <dgm:pt modelId="{51C5993D-B262-45E6-B66E-76BC9D6D883D}" type="parTrans" cxnId="{EDF6FE6B-9DBE-4D7B-B8FD-7098875B4EED}">
      <dgm:prSet/>
      <dgm:spPr/>
      <dgm:t>
        <a:bodyPr/>
        <a:lstStyle/>
        <a:p>
          <a:endParaRPr lang="cs-CZ"/>
        </a:p>
      </dgm:t>
    </dgm:pt>
    <dgm:pt modelId="{1AEC7F05-E0FE-459C-BD47-224AC9D7BEE4}" type="sibTrans" cxnId="{EDF6FE6B-9DBE-4D7B-B8FD-7098875B4EED}">
      <dgm:prSet/>
      <dgm:spPr/>
      <dgm:t>
        <a:bodyPr/>
        <a:lstStyle/>
        <a:p>
          <a:endParaRPr lang="cs-CZ"/>
        </a:p>
      </dgm:t>
    </dgm:pt>
    <dgm:pt modelId="{4C35D32F-0EAB-4CD7-82EE-45574DC2A586}">
      <dgm:prSet custT="1"/>
      <dgm:spPr/>
      <dgm:t>
        <a:bodyPr/>
        <a:lstStyle/>
        <a:p>
          <a:pPr algn="ctr" rtl="0"/>
          <a:r>
            <a:rPr lang="cs-CZ" sz="1400" b="0" dirty="0" smtClean="0"/>
            <a:t>CZ.1.07/1.4.00/21.1921</a:t>
          </a:r>
          <a:endParaRPr lang="cs-CZ" sz="1400" dirty="0"/>
        </a:p>
      </dgm:t>
    </dgm:pt>
    <dgm:pt modelId="{A15F02C0-547C-48B3-9D05-E7F145EBF3C4}" type="parTrans" cxnId="{2221FB34-310D-4638-ACAE-9ACC709E4926}">
      <dgm:prSet/>
      <dgm:spPr/>
      <dgm:t>
        <a:bodyPr/>
        <a:lstStyle/>
        <a:p>
          <a:endParaRPr lang="cs-CZ"/>
        </a:p>
      </dgm:t>
    </dgm:pt>
    <dgm:pt modelId="{8C5711BF-38F0-4590-B6BC-B3119A33CA2E}" type="sibTrans" cxnId="{2221FB34-310D-4638-ACAE-9ACC709E4926}">
      <dgm:prSet/>
      <dgm:spPr/>
      <dgm:t>
        <a:bodyPr/>
        <a:lstStyle/>
        <a:p>
          <a:endParaRPr lang="cs-CZ"/>
        </a:p>
      </dgm:t>
    </dgm:pt>
    <dgm:pt modelId="{E449CD59-B744-4C9A-8BF6-D597829997DC}">
      <dgm:prSet custT="1"/>
      <dgm:spPr/>
      <dgm:t>
        <a:bodyPr/>
        <a:lstStyle/>
        <a:p>
          <a:pPr algn="ctr" rtl="0"/>
          <a:r>
            <a:rPr lang="cs-CZ" sz="1400" dirty="0" smtClean="0"/>
            <a:t>Vytvořeno: leden 2012</a:t>
          </a:r>
          <a:endParaRPr lang="cs-CZ" sz="1400" dirty="0"/>
        </a:p>
      </dgm:t>
    </dgm:pt>
    <dgm:pt modelId="{C21AC11B-A489-48CA-AE24-9978154EDB00}" type="parTrans" cxnId="{7CEB9D75-67DE-4E61-B808-A8F679334547}">
      <dgm:prSet/>
      <dgm:spPr/>
    </dgm:pt>
    <dgm:pt modelId="{8D1745CA-BD7E-4ADF-8C83-7D9A637E0941}" type="sibTrans" cxnId="{7CEB9D75-67DE-4E61-B808-A8F679334547}">
      <dgm:prSet/>
      <dgm:spPr/>
    </dgm:pt>
    <dgm:pt modelId="{333A1088-737F-45CB-B68E-254E46348037}" type="pres">
      <dgm:prSet presAssocID="{757F3AB3-0718-4624-B441-E567A8F0AB5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5ABB229-8D3B-4694-996A-96F23CF14429}" type="pres">
      <dgm:prSet presAssocID="{D1D4F407-5343-4D3F-B5B9-D407B03CAEB4}" presName="circle1" presStyleLbl="node1" presStyleIdx="0" presStyleCnt="6"/>
      <dgm:spPr/>
      <dgm:t>
        <a:bodyPr/>
        <a:lstStyle/>
        <a:p>
          <a:endParaRPr lang="cs-CZ"/>
        </a:p>
      </dgm:t>
    </dgm:pt>
    <dgm:pt modelId="{F41139FD-01EE-4571-8B17-4FB00FC51163}" type="pres">
      <dgm:prSet presAssocID="{D1D4F407-5343-4D3F-B5B9-D407B03CAEB4}" presName="space" presStyleCnt="0"/>
      <dgm:spPr/>
      <dgm:t>
        <a:bodyPr/>
        <a:lstStyle/>
        <a:p>
          <a:endParaRPr lang="cs-CZ"/>
        </a:p>
      </dgm:t>
    </dgm:pt>
    <dgm:pt modelId="{D005CE8C-CC26-4C3E-AC11-E15060ECD759}" type="pres">
      <dgm:prSet presAssocID="{D1D4F407-5343-4D3F-B5B9-D407B03CAEB4}" presName="rect1" presStyleLbl="alignAcc1" presStyleIdx="0" presStyleCnt="6" custScaleX="100000" custLinFactNeighborX="-244" custLinFactNeighborY="165"/>
      <dgm:spPr/>
      <dgm:t>
        <a:bodyPr/>
        <a:lstStyle/>
        <a:p>
          <a:endParaRPr lang="cs-CZ"/>
        </a:p>
      </dgm:t>
    </dgm:pt>
    <dgm:pt modelId="{2C702D82-9B77-49B7-9568-BB8EB47C3372}" type="pres">
      <dgm:prSet presAssocID="{D1B46980-6531-4606-95E6-44980827E919}" presName="vertSpace2" presStyleLbl="node1" presStyleIdx="0" presStyleCnt="6"/>
      <dgm:spPr/>
      <dgm:t>
        <a:bodyPr/>
        <a:lstStyle/>
        <a:p>
          <a:endParaRPr lang="cs-CZ"/>
        </a:p>
      </dgm:t>
    </dgm:pt>
    <dgm:pt modelId="{A52A0455-90FF-4808-ABD0-F02540D31D5A}" type="pres">
      <dgm:prSet presAssocID="{D1B46980-6531-4606-95E6-44980827E919}" presName="circle2" presStyleLbl="node1" presStyleIdx="1" presStyleCnt="6"/>
      <dgm:spPr/>
      <dgm:t>
        <a:bodyPr/>
        <a:lstStyle/>
        <a:p>
          <a:endParaRPr lang="cs-CZ"/>
        </a:p>
      </dgm:t>
    </dgm:pt>
    <dgm:pt modelId="{6140AFEC-043D-4C43-A2F9-D0F5331DF3A3}" type="pres">
      <dgm:prSet presAssocID="{D1B46980-6531-4606-95E6-44980827E919}" presName="rect2" presStyleLbl="alignAcc1" presStyleIdx="1" presStyleCnt="6"/>
      <dgm:spPr/>
      <dgm:t>
        <a:bodyPr/>
        <a:lstStyle/>
        <a:p>
          <a:endParaRPr lang="cs-CZ"/>
        </a:p>
      </dgm:t>
    </dgm:pt>
    <dgm:pt modelId="{9358AC05-5D7D-4327-9F80-1AD486AEA664}" type="pres">
      <dgm:prSet presAssocID="{B651F6E3-6281-48DB-9319-2AEAFDAE7572}" presName="vertSpace3" presStyleLbl="node1" presStyleIdx="1" presStyleCnt="6"/>
      <dgm:spPr/>
      <dgm:t>
        <a:bodyPr/>
        <a:lstStyle/>
        <a:p>
          <a:endParaRPr lang="cs-CZ"/>
        </a:p>
      </dgm:t>
    </dgm:pt>
    <dgm:pt modelId="{313FC574-E1CD-4FB4-B054-0B805CE0447D}" type="pres">
      <dgm:prSet presAssocID="{B651F6E3-6281-48DB-9319-2AEAFDAE7572}" presName="circle3" presStyleLbl="node1" presStyleIdx="2" presStyleCnt="6"/>
      <dgm:spPr/>
      <dgm:t>
        <a:bodyPr/>
        <a:lstStyle/>
        <a:p>
          <a:endParaRPr lang="cs-CZ"/>
        </a:p>
      </dgm:t>
    </dgm:pt>
    <dgm:pt modelId="{619D679B-A015-4ECF-8348-D1034C574F40}" type="pres">
      <dgm:prSet presAssocID="{B651F6E3-6281-48DB-9319-2AEAFDAE7572}" presName="rect3" presStyleLbl="alignAcc1" presStyleIdx="2" presStyleCnt="6"/>
      <dgm:spPr/>
      <dgm:t>
        <a:bodyPr/>
        <a:lstStyle/>
        <a:p>
          <a:endParaRPr lang="cs-CZ"/>
        </a:p>
      </dgm:t>
    </dgm:pt>
    <dgm:pt modelId="{322283A8-4A27-4CDA-BAE3-F381106A9174}" type="pres">
      <dgm:prSet presAssocID="{D8197B8C-B260-4A16-BDF4-0947B075E274}" presName="vertSpace4" presStyleLbl="node1" presStyleIdx="2" presStyleCnt="6"/>
      <dgm:spPr/>
      <dgm:t>
        <a:bodyPr/>
        <a:lstStyle/>
        <a:p>
          <a:endParaRPr lang="cs-CZ"/>
        </a:p>
      </dgm:t>
    </dgm:pt>
    <dgm:pt modelId="{FFC9F71D-1B4F-4AD9-A4A6-86ADEFC8AF5C}" type="pres">
      <dgm:prSet presAssocID="{D8197B8C-B260-4A16-BDF4-0947B075E274}" presName="circle4" presStyleLbl="node1" presStyleIdx="3" presStyleCnt="6"/>
      <dgm:spPr/>
      <dgm:t>
        <a:bodyPr/>
        <a:lstStyle/>
        <a:p>
          <a:endParaRPr lang="cs-CZ"/>
        </a:p>
      </dgm:t>
    </dgm:pt>
    <dgm:pt modelId="{25B08C86-7E15-44DC-BE7F-FFB55DD49D12}" type="pres">
      <dgm:prSet presAssocID="{D8197B8C-B260-4A16-BDF4-0947B075E274}" presName="rect4" presStyleLbl="alignAcc1" presStyleIdx="3" presStyleCnt="6"/>
      <dgm:spPr/>
      <dgm:t>
        <a:bodyPr/>
        <a:lstStyle/>
        <a:p>
          <a:endParaRPr lang="cs-CZ"/>
        </a:p>
      </dgm:t>
    </dgm:pt>
    <dgm:pt modelId="{76644BE8-9D7C-4C09-B250-3D10AF48CBB7}" type="pres">
      <dgm:prSet presAssocID="{4C35D32F-0EAB-4CD7-82EE-45574DC2A586}" presName="vertSpace5" presStyleLbl="node1" presStyleIdx="3" presStyleCnt="6"/>
      <dgm:spPr/>
      <dgm:t>
        <a:bodyPr/>
        <a:lstStyle/>
        <a:p>
          <a:endParaRPr lang="cs-CZ"/>
        </a:p>
      </dgm:t>
    </dgm:pt>
    <dgm:pt modelId="{EE85B701-7295-41C0-BA7A-34D3756A2AE6}" type="pres">
      <dgm:prSet presAssocID="{4C35D32F-0EAB-4CD7-82EE-45574DC2A586}" presName="circle5" presStyleLbl="node1" presStyleIdx="4" presStyleCnt="6"/>
      <dgm:spPr/>
      <dgm:t>
        <a:bodyPr/>
        <a:lstStyle/>
        <a:p>
          <a:endParaRPr lang="cs-CZ"/>
        </a:p>
      </dgm:t>
    </dgm:pt>
    <dgm:pt modelId="{8BEBB6EC-1DAA-4CAC-8A25-BC0FCBD5DBD5}" type="pres">
      <dgm:prSet presAssocID="{4C35D32F-0EAB-4CD7-82EE-45574DC2A586}" presName="rect5" presStyleLbl="alignAcc1" presStyleIdx="4" presStyleCnt="6"/>
      <dgm:spPr/>
      <dgm:t>
        <a:bodyPr/>
        <a:lstStyle/>
        <a:p>
          <a:endParaRPr lang="cs-CZ"/>
        </a:p>
      </dgm:t>
    </dgm:pt>
    <dgm:pt modelId="{5A08EBDC-1C4F-4060-9B66-D4AE8F6A5F4A}" type="pres">
      <dgm:prSet presAssocID="{E449CD59-B744-4C9A-8BF6-D597829997DC}" presName="vertSpace6" presStyleLbl="node1" presStyleIdx="4" presStyleCnt="6"/>
      <dgm:spPr/>
    </dgm:pt>
    <dgm:pt modelId="{F0D5F0B0-E8FF-4608-8635-1DE07AA91047}" type="pres">
      <dgm:prSet presAssocID="{E449CD59-B744-4C9A-8BF6-D597829997DC}" presName="circle6" presStyleLbl="node1" presStyleIdx="5" presStyleCnt="6"/>
      <dgm:spPr/>
    </dgm:pt>
    <dgm:pt modelId="{E57801DB-1BA5-4E03-9E63-B40635631FFF}" type="pres">
      <dgm:prSet presAssocID="{E449CD59-B744-4C9A-8BF6-D597829997DC}" presName="rect6" presStyleLbl="alignAcc1" presStyleIdx="5" presStyleCnt="6"/>
      <dgm:spPr/>
      <dgm:t>
        <a:bodyPr/>
        <a:lstStyle/>
        <a:p>
          <a:endParaRPr lang="cs-CZ"/>
        </a:p>
      </dgm:t>
    </dgm:pt>
    <dgm:pt modelId="{AED2198E-93D5-4001-81B4-73124B309672}" type="pres">
      <dgm:prSet presAssocID="{D1D4F407-5343-4D3F-B5B9-D407B03CAEB4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E915AB-18AA-4053-B92C-3BFC9ED204BB}" type="pres">
      <dgm:prSet presAssocID="{D1B46980-6531-4606-95E6-44980827E919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BB5E863-4638-4E1D-BFDE-399D028AC4ED}" type="pres">
      <dgm:prSet presAssocID="{B651F6E3-6281-48DB-9319-2AEAFDAE7572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A5FFA88-C948-4069-8E93-59FA12366E83}" type="pres">
      <dgm:prSet presAssocID="{D8197B8C-B260-4A16-BDF4-0947B075E274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90E4F0B-2866-4A3F-A3C7-2A14B1797930}" type="pres">
      <dgm:prSet presAssocID="{4C35D32F-0EAB-4CD7-82EE-45574DC2A586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400907E-A4A6-4BD3-9457-25BAA1363CED}" type="pres">
      <dgm:prSet presAssocID="{E449CD59-B744-4C9A-8BF6-D597829997DC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B7A05B0-F93E-41B5-B3BD-CCD5DC9128D1}" type="presOf" srcId="{757F3AB3-0718-4624-B441-E567A8F0AB56}" destId="{333A1088-737F-45CB-B68E-254E46348037}" srcOrd="0" destOrd="0" presId="urn:microsoft.com/office/officeart/2005/8/layout/target3"/>
    <dgm:cxn modelId="{370E1F76-DFA7-481D-A56D-83E8D97526D0}" type="presOf" srcId="{D1D4F407-5343-4D3F-B5B9-D407B03CAEB4}" destId="{AED2198E-93D5-4001-81B4-73124B309672}" srcOrd="1" destOrd="0" presId="urn:microsoft.com/office/officeart/2005/8/layout/target3"/>
    <dgm:cxn modelId="{EDF6FE6B-9DBE-4D7B-B8FD-7098875B4EED}" srcId="{757F3AB3-0718-4624-B441-E567A8F0AB56}" destId="{D8197B8C-B260-4A16-BDF4-0947B075E274}" srcOrd="3" destOrd="0" parTransId="{51C5993D-B262-45E6-B66E-76BC9D6D883D}" sibTransId="{1AEC7F05-E0FE-459C-BD47-224AC9D7BEE4}"/>
    <dgm:cxn modelId="{7780C161-DAD9-4F60-A667-1D81B3ADC70C}" type="presOf" srcId="{D1B46980-6531-4606-95E6-44980827E919}" destId="{6140AFEC-043D-4C43-A2F9-D0F5331DF3A3}" srcOrd="0" destOrd="0" presId="urn:microsoft.com/office/officeart/2005/8/layout/target3"/>
    <dgm:cxn modelId="{2221FB34-310D-4638-ACAE-9ACC709E4926}" srcId="{757F3AB3-0718-4624-B441-E567A8F0AB56}" destId="{4C35D32F-0EAB-4CD7-82EE-45574DC2A586}" srcOrd="4" destOrd="0" parTransId="{A15F02C0-547C-48B3-9D05-E7F145EBF3C4}" sibTransId="{8C5711BF-38F0-4590-B6BC-B3119A33CA2E}"/>
    <dgm:cxn modelId="{FB34F70A-2036-4485-ACEB-C1BD4D5A5E95}" type="presOf" srcId="{D8197B8C-B260-4A16-BDF4-0947B075E274}" destId="{5A5FFA88-C948-4069-8E93-59FA12366E83}" srcOrd="1" destOrd="0" presId="urn:microsoft.com/office/officeart/2005/8/layout/target3"/>
    <dgm:cxn modelId="{AB906E97-3CD9-4E05-91AE-864F8E394536}" srcId="{757F3AB3-0718-4624-B441-E567A8F0AB56}" destId="{D1B46980-6531-4606-95E6-44980827E919}" srcOrd="1" destOrd="0" parTransId="{4F7B2CF5-A270-4D61-A510-1C1C5A4DCD3B}" sibTransId="{CFF69701-2866-4EF5-BFB5-F3F9B72EB817}"/>
    <dgm:cxn modelId="{C336FDF4-C65B-4F9F-8367-399A8B586F30}" type="presOf" srcId="{B651F6E3-6281-48DB-9319-2AEAFDAE7572}" destId="{619D679B-A015-4ECF-8348-D1034C574F40}" srcOrd="0" destOrd="0" presId="urn:microsoft.com/office/officeart/2005/8/layout/target3"/>
    <dgm:cxn modelId="{D0C80F9F-84BE-4E60-999E-DCF2FE3D13A1}" type="presOf" srcId="{B651F6E3-6281-48DB-9319-2AEAFDAE7572}" destId="{6BB5E863-4638-4E1D-BFDE-399D028AC4ED}" srcOrd="1" destOrd="0" presId="urn:microsoft.com/office/officeart/2005/8/layout/target3"/>
    <dgm:cxn modelId="{7BC66EC3-EBD6-4F3A-99ED-9D25F66FFA51}" srcId="{757F3AB3-0718-4624-B441-E567A8F0AB56}" destId="{B651F6E3-6281-48DB-9319-2AEAFDAE7572}" srcOrd="2" destOrd="0" parTransId="{A571E265-742E-411A-ABCF-E39FDBC7528A}" sibTransId="{E33260FE-399D-481C-B2D6-3B35DD16DC84}"/>
    <dgm:cxn modelId="{14367CC6-B9B1-40CF-BBB3-C17F79391DAE}" srcId="{757F3AB3-0718-4624-B441-E567A8F0AB56}" destId="{D1D4F407-5343-4D3F-B5B9-D407B03CAEB4}" srcOrd="0" destOrd="0" parTransId="{FB3E2B41-81AD-4068-9354-4B764E7CC2F7}" sibTransId="{878E4EBE-18EA-43B6-B589-1210E1E4CF6A}"/>
    <dgm:cxn modelId="{AF769983-0882-4D0F-BA01-B4517FB1125E}" type="presOf" srcId="{D1B46980-6531-4606-95E6-44980827E919}" destId="{2BE915AB-18AA-4053-B92C-3BFC9ED204BB}" srcOrd="1" destOrd="0" presId="urn:microsoft.com/office/officeart/2005/8/layout/target3"/>
    <dgm:cxn modelId="{7CEB9D75-67DE-4E61-B808-A8F679334547}" srcId="{757F3AB3-0718-4624-B441-E567A8F0AB56}" destId="{E449CD59-B744-4C9A-8BF6-D597829997DC}" srcOrd="5" destOrd="0" parTransId="{C21AC11B-A489-48CA-AE24-9978154EDB00}" sibTransId="{8D1745CA-BD7E-4ADF-8C83-7D9A637E0941}"/>
    <dgm:cxn modelId="{9DEA8773-2CEE-4925-97FA-DB806740743D}" type="presOf" srcId="{D8197B8C-B260-4A16-BDF4-0947B075E274}" destId="{25B08C86-7E15-44DC-BE7F-FFB55DD49D12}" srcOrd="0" destOrd="0" presId="urn:microsoft.com/office/officeart/2005/8/layout/target3"/>
    <dgm:cxn modelId="{7BF84B44-8D77-4309-B658-90EA9323895D}" type="presOf" srcId="{D1D4F407-5343-4D3F-B5B9-D407B03CAEB4}" destId="{D005CE8C-CC26-4C3E-AC11-E15060ECD759}" srcOrd="0" destOrd="0" presId="urn:microsoft.com/office/officeart/2005/8/layout/target3"/>
    <dgm:cxn modelId="{48D40EAE-901E-45C1-9EF6-2BF6EE93DC59}" type="presOf" srcId="{E449CD59-B744-4C9A-8BF6-D597829997DC}" destId="{5400907E-A4A6-4BD3-9457-25BAA1363CED}" srcOrd="1" destOrd="0" presId="urn:microsoft.com/office/officeart/2005/8/layout/target3"/>
    <dgm:cxn modelId="{F8441908-D9A1-40BE-8B24-473AB4F1AF41}" type="presOf" srcId="{4C35D32F-0EAB-4CD7-82EE-45574DC2A586}" destId="{8BEBB6EC-1DAA-4CAC-8A25-BC0FCBD5DBD5}" srcOrd="0" destOrd="0" presId="urn:microsoft.com/office/officeart/2005/8/layout/target3"/>
    <dgm:cxn modelId="{1FC58D51-EF01-4E5C-8F21-934929B7826C}" type="presOf" srcId="{E449CD59-B744-4C9A-8BF6-D597829997DC}" destId="{E57801DB-1BA5-4E03-9E63-B40635631FFF}" srcOrd="0" destOrd="0" presId="urn:microsoft.com/office/officeart/2005/8/layout/target3"/>
    <dgm:cxn modelId="{CF3A664C-8BDF-4D4F-8D82-CB8D387F729C}" type="presOf" srcId="{4C35D32F-0EAB-4CD7-82EE-45574DC2A586}" destId="{890E4F0B-2866-4A3F-A3C7-2A14B1797930}" srcOrd="1" destOrd="0" presId="urn:microsoft.com/office/officeart/2005/8/layout/target3"/>
    <dgm:cxn modelId="{0FB0741D-F457-490A-B833-C2882EB2522F}" type="presParOf" srcId="{333A1088-737F-45CB-B68E-254E46348037}" destId="{F5ABB229-8D3B-4694-996A-96F23CF14429}" srcOrd="0" destOrd="0" presId="urn:microsoft.com/office/officeart/2005/8/layout/target3"/>
    <dgm:cxn modelId="{202EB61D-B27B-4B9A-9444-CD4F3C78D24C}" type="presParOf" srcId="{333A1088-737F-45CB-B68E-254E46348037}" destId="{F41139FD-01EE-4571-8B17-4FB00FC51163}" srcOrd="1" destOrd="0" presId="urn:microsoft.com/office/officeart/2005/8/layout/target3"/>
    <dgm:cxn modelId="{4BDBA793-900D-4D45-82D6-270D34252D5D}" type="presParOf" srcId="{333A1088-737F-45CB-B68E-254E46348037}" destId="{D005CE8C-CC26-4C3E-AC11-E15060ECD759}" srcOrd="2" destOrd="0" presId="urn:microsoft.com/office/officeart/2005/8/layout/target3"/>
    <dgm:cxn modelId="{8CCA728C-3E47-40C4-AC75-36DD1244EC55}" type="presParOf" srcId="{333A1088-737F-45CB-B68E-254E46348037}" destId="{2C702D82-9B77-49B7-9568-BB8EB47C3372}" srcOrd="3" destOrd="0" presId="urn:microsoft.com/office/officeart/2005/8/layout/target3"/>
    <dgm:cxn modelId="{5953FA2A-32F5-4031-BC95-5C74D1E7C8C7}" type="presParOf" srcId="{333A1088-737F-45CB-B68E-254E46348037}" destId="{A52A0455-90FF-4808-ABD0-F02540D31D5A}" srcOrd="4" destOrd="0" presId="urn:microsoft.com/office/officeart/2005/8/layout/target3"/>
    <dgm:cxn modelId="{C79C76DE-2C82-491E-9C59-CD0CBFBA160E}" type="presParOf" srcId="{333A1088-737F-45CB-B68E-254E46348037}" destId="{6140AFEC-043D-4C43-A2F9-D0F5331DF3A3}" srcOrd="5" destOrd="0" presId="urn:microsoft.com/office/officeart/2005/8/layout/target3"/>
    <dgm:cxn modelId="{E800A5A8-D27B-4A6E-9183-663540D4EB50}" type="presParOf" srcId="{333A1088-737F-45CB-B68E-254E46348037}" destId="{9358AC05-5D7D-4327-9F80-1AD486AEA664}" srcOrd="6" destOrd="0" presId="urn:microsoft.com/office/officeart/2005/8/layout/target3"/>
    <dgm:cxn modelId="{12D162BD-48B6-4C13-A045-4BBFD83940BB}" type="presParOf" srcId="{333A1088-737F-45CB-B68E-254E46348037}" destId="{313FC574-E1CD-4FB4-B054-0B805CE0447D}" srcOrd="7" destOrd="0" presId="urn:microsoft.com/office/officeart/2005/8/layout/target3"/>
    <dgm:cxn modelId="{DFAFC5AA-618B-492E-AA53-6FDEA9D43B37}" type="presParOf" srcId="{333A1088-737F-45CB-B68E-254E46348037}" destId="{619D679B-A015-4ECF-8348-D1034C574F40}" srcOrd="8" destOrd="0" presId="urn:microsoft.com/office/officeart/2005/8/layout/target3"/>
    <dgm:cxn modelId="{ED244DE6-85A6-40B1-B654-45E0601B480F}" type="presParOf" srcId="{333A1088-737F-45CB-B68E-254E46348037}" destId="{322283A8-4A27-4CDA-BAE3-F381106A9174}" srcOrd="9" destOrd="0" presId="urn:microsoft.com/office/officeart/2005/8/layout/target3"/>
    <dgm:cxn modelId="{7BF74814-F302-4689-8E46-A09DE6C52CE5}" type="presParOf" srcId="{333A1088-737F-45CB-B68E-254E46348037}" destId="{FFC9F71D-1B4F-4AD9-A4A6-86ADEFC8AF5C}" srcOrd="10" destOrd="0" presId="urn:microsoft.com/office/officeart/2005/8/layout/target3"/>
    <dgm:cxn modelId="{6DF0A950-DBC5-4A5F-B12A-F13F2FE16904}" type="presParOf" srcId="{333A1088-737F-45CB-B68E-254E46348037}" destId="{25B08C86-7E15-44DC-BE7F-FFB55DD49D12}" srcOrd="11" destOrd="0" presId="urn:microsoft.com/office/officeart/2005/8/layout/target3"/>
    <dgm:cxn modelId="{9A3ECE47-5F7C-4474-9051-C57E4A751364}" type="presParOf" srcId="{333A1088-737F-45CB-B68E-254E46348037}" destId="{76644BE8-9D7C-4C09-B250-3D10AF48CBB7}" srcOrd="12" destOrd="0" presId="urn:microsoft.com/office/officeart/2005/8/layout/target3"/>
    <dgm:cxn modelId="{FFE99CC3-9562-41AC-B2DD-A2C62C0FAC0C}" type="presParOf" srcId="{333A1088-737F-45CB-B68E-254E46348037}" destId="{EE85B701-7295-41C0-BA7A-34D3756A2AE6}" srcOrd="13" destOrd="0" presId="urn:microsoft.com/office/officeart/2005/8/layout/target3"/>
    <dgm:cxn modelId="{274885E9-B057-4FDE-BDEF-5C0E824A271A}" type="presParOf" srcId="{333A1088-737F-45CB-B68E-254E46348037}" destId="{8BEBB6EC-1DAA-4CAC-8A25-BC0FCBD5DBD5}" srcOrd="14" destOrd="0" presId="urn:microsoft.com/office/officeart/2005/8/layout/target3"/>
    <dgm:cxn modelId="{F1FD5B8F-0D7C-4BA3-9D58-568C2EDD3734}" type="presParOf" srcId="{333A1088-737F-45CB-B68E-254E46348037}" destId="{5A08EBDC-1C4F-4060-9B66-D4AE8F6A5F4A}" srcOrd="15" destOrd="0" presId="urn:microsoft.com/office/officeart/2005/8/layout/target3"/>
    <dgm:cxn modelId="{AD58E1E3-7C1B-4B7B-A1DE-5E8613B5E5BD}" type="presParOf" srcId="{333A1088-737F-45CB-B68E-254E46348037}" destId="{F0D5F0B0-E8FF-4608-8635-1DE07AA91047}" srcOrd="16" destOrd="0" presId="urn:microsoft.com/office/officeart/2005/8/layout/target3"/>
    <dgm:cxn modelId="{1188B060-B45B-4928-A52B-410DA7C9BEDA}" type="presParOf" srcId="{333A1088-737F-45CB-B68E-254E46348037}" destId="{E57801DB-1BA5-4E03-9E63-B40635631FFF}" srcOrd="17" destOrd="0" presId="urn:microsoft.com/office/officeart/2005/8/layout/target3"/>
    <dgm:cxn modelId="{13CDA376-51CC-43A4-BB28-D68FA4900018}" type="presParOf" srcId="{333A1088-737F-45CB-B68E-254E46348037}" destId="{AED2198E-93D5-4001-81B4-73124B309672}" srcOrd="18" destOrd="0" presId="urn:microsoft.com/office/officeart/2005/8/layout/target3"/>
    <dgm:cxn modelId="{43CC709B-1745-47B2-8A06-E8380F06E8A9}" type="presParOf" srcId="{333A1088-737F-45CB-B68E-254E46348037}" destId="{2BE915AB-18AA-4053-B92C-3BFC9ED204BB}" srcOrd="19" destOrd="0" presId="urn:microsoft.com/office/officeart/2005/8/layout/target3"/>
    <dgm:cxn modelId="{23FB4463-6545-4245-B514-AB668D3F89F0}" type="presParOf" srcId="{333A1088-737F-45CB-B68E-254E46348037}" destId="{6BB5E863-4638-4E1D-BFDE-399D028AC4ED}" srcOrd="20" destOrd="0" presId="urn:microsoft.com/office/officeart/2005/8/layout/target3"/>
    <dgm:cxn modelId="{E511B6D4-0D10-4AEB-B5EF-3B249F5AA9AF}" type="presParOf" srcId="{333A1088-737F-45CB-B68E-254E46348037}" destId="{5A5FFA88-C948-4069-8E93-59FA12366E83}" srcOrd="21" destOrd="0" presId="urn:microsoft.com/office/officeart/2005/8/layout/target3"/>
    <dgm:cxn modelId="{5EB60369-FD44-46BF-8A70-216DE17A7A42}" type="presParOf" srcId="{333A1088-737F-45CB-B68E-254E46348037}" destId="{890E4F0B-2866-4A3F-A3C7-2A14B1797930}" srcOrd="22" destOrd="0" presId="urn:microsoft.com/office/officeart/2005/8/layout/target3"/>
    <dgm:cxn modelId="{EEED5774-0813-450A-9A65-39A29800E4A7}" type="presParOf" srcId="{333A1088-737F-45CB-B68E-254E46348037}" destId="{5400907E-A4A6-4BD3-9457-25BAA1363CE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ABB229-8D3B-4694-996A-96F23CF14429}">
      <dsp:nvSpPr>
        <dsp:cNvPr id="0" name=""/>
        <dsp:cNvSpPr/>
      </dsp:nvSpPr>
      <dsp:spPr>
        <a:xfrm>
          <a:off x="0" y="0"/>
          <a:ext cx="2808312" cy="280831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005CE8C-CC26-4C3E-AC11-E15060ECD759}">
      <dsp:nvSpPr>
        <dsp:cNvPr id="0" name=""/>
        <dsp:cNvSpPr/>
      </dsp:nvSpPr>
      <dsp:spPr>
        <a:xfrm>
          <a:off x="1391417" y="0"/>
          <a:ext cx="5220579" cy="2808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ZŠ Týnec nad Labem</a:t>
          </a:r>
          <a:endParaRPr lang="cs-CZ" sz="1400" kern="1200" dirty="0"/>
        </a:p>
      </dsp:txBody>
      <dsp:txXfrm>
        <a:off x="1391417" y="0"/>
        <a:ext cx="5220579" cy="351039"/>
      </dsp:txXfrm>
    </dsp:sp>
    <dsp:sp modelId="{A52A0455-90FF-4808-ABD0-F02540D31D5A}">
      <dsp:nvSpPr>
        <dsp:cNvPr id="0" name=""/>
        <dsp:cNvSpPr/>
      </dsp:nvSpPr>
      <dsp:spPr>
        <a:xfrm>
          <a:off x="245727" y="351039"/>
          <a:ext cx="2316856" cy="231685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140AFEC-043D-4C43-A2F9-D0F5331DF3A3}">
      <dsp:nvSpPr>
        <dsp:cNvPr id="0" name=""/>
        <dsp:cNvSpPr/>
      </dsp:nvSpPr>
      <dsp:spPr>
        <a:xfrm>
          <a:off x="1404156" y="351039"/>
          <a:ext cx="5220579" cy="23168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AUTOR: Mgr. Lenka Štěrbová</a:t>
          </a:r>
          <a:endParaRPr lang="cs-CZ" sz="1400" kern="1200" dirty="0"/>
        </a:p>
      </dsp:txBody>
      <dsp:txXfrm>
        <a:off x="1404156" y="351039"/>
        <a:ext cx="5220579" cy="351039"/>
      </dsp:txXfrm>
    </dsp:sp>
    <dsp:sp modelId="{313FC574-E1CD-4FB4-B054-0B805CE0447D}">
      <dsp:nvSpPr>
        <dsp:cNvPr id="0" name=""/>
        <dsp:cNvSpPr/>
      </dsp:nvSpPr>
      <dsp:spPr>
        <a:xfrm>
          <a:off x="491455" y="702079"/>
          <a:ext cx="1825400" cy="1825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19D679B-A015-4ECF-8348-D1034C574F40}">
      <dsp:nvSpPr>
        <dsp:cNvPr id="0" name=""/>
        <dsp:cNvSpPr/>
      </dsp:nvSpPr>
      <dsp:spPr>
        <a:xfrm>
          <a:off x="1404156" y="702079"/>
          <a:ext cx="5220579" cy="182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baseline="0" dirty="0" smtClean="0"/>
            <a:t>VY_32_INOVACE_13_Matematika pro 9. ročník_Koule – vlastnosti</a:t>
          </a:r>
          <a:endParaRPr lang="cs-CZ" sz="1400" kern="1200" dirty="0"/>
        </a:p>
      </dsp:txBody>
      <dsp:txXfrm>
        <a:off x="1404156" y="702079"/>
        <a:ext cx="5220579" cy="351037"/>
      </dsp:txXfrm>
    </dsp:sp>
    <dsp:sp modelId="{FFC9F71D-1B4F-4AD9-A4A6-86ADEFC8AF5C}">
      <dsp:nvSpPr>
        <dsp:cNvPr id="0" name=""/>
        <dsp:cNvSpPr/>
      </dsp:nvSpPr>
      <dsp:spPr>
        <a:xfrm>
          <a:off x="737181" y="1053117"/>
          <a:ext cx="1333948" cy="133394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5B08C86-7E15-44DC-BE7F-FFB55DD49D12}">
      <dsp:nvSpPr>
        <dsp:cNvPr id="0" name=""/>
        <dsp:cNvSpPr/>
      </dsp:nvSpPr>
      <dsp:spPr>
        <a:xfrm>
          <a:off x="1404156" y="1053117"/>
          <a:ext cx="5220579" cy="13339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Téma:  Koule – vlastnosti</a:t>
          </a:r>
          <a:endParaRPr lang="cs-CZ" sz="1400" kern="1200" dirty="0"/>
        </a:p>
      </dsp:txBody>
      <dsp:txXfrm>
        <a:off x="1404156" y="1053117"/>
        <a:ext cx="5220579" cy="351039"/>
      </dsp:txXfrm>
    </dsp:sp>
    <dsp:sp modelId="{EE85B701-7295-41C0-BA7A-34D3756A2AE6}">
      <dsp:nvSpPr>
        <dsp:cNvPr id="0" name=""/>
        <dsp:cNvSpPr/>
      </dsp:nvSpPr>
      <dsp:spPr>
        <a:xfrm>
          <a:off x="982909" y="1404156"/>
          <a:ext cx="842492" cy="84249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BEBB6EC-1DAA-4CAC-8A25-BC0FCBD5DBD5}">
      <dsp:nvSpPr>
        <dsp:cNvPr id="0" name=""/>
        <dsp:cNvSpPr/>
      </dsp:nvSpPr>
      <dsp:spPr>
        <a:xfrm>
          <a:off x="1404156" y="1404156"/>
          <a:ext cx="5220579" cy="842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0" kern="1200" dirty="0" smtClean="0"/>
            <a:t>CZ.1.07/1.4.00/21.1921</a:t>
          </a:r>
          <a:endParaRPr lang="cs-CZ" sz="1400" kern="1200" dirty="0"/>
        </a:p>
      </dsp:txBody>
      <dsp:txXfrm>
        <a:off x="1404156" y="1404156"/>
        <a:ext cx="5220579" cy="351039"/>
      </dsp:txXfrm>
    </dsp:sp>
    <dsp:sp modelId="{F0D5F0B0-E8FF-4608-8635-1DE07AA91047}">
      <dsp:nvSpPr>
        <dsp:cNvPr id="0" name=""/>
        <dsp:cNvSpPr/>
      </dsp:nvSpPr>
      <dsp:spPr>
        <a:xfrm>
          <a:off x="1228637" y="1755196"/>
          <a:ext cx="351037" cy="35103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7801DB-1BA5-4E03-9E63-B40635631FFF}">
      <dsp:nvSpPr>
        <dsp:cNvPr id="0" name=""/>
        <dsp:cNvSpPr/>
      </dsp:nvSpPr>
      <dsp:spPr>
        <a:xfrm>
          <a:off x="1404156" y="1755196"/>
          <a:ext cx="5220579" cy="3510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Vytvořeno: leden 2012</a:t>
          </a:r>
          <a:endParaRPr lang="cs-CZ" sz="1400" kern="1200" dirty="0"/>
        </a:p>
      </dsp:txBody>
      <dsp:txXfrm>
        <a:off x="1404156" y="1755196"/>
        <a:ext cx="5220579" cy="351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FE4659-7985-49B0-AFB9-855F1780E650}" type="datetimeFigureOut">
              <a:rPr lang="cs-CZ" smtClean="0"/>
              <a:pPr/>
              <a:t>12.5.2012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214142-B12E-4194-81CB-58D4EC9C796F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762595480"/>
              </p:ext>
            </p:extLst>
          </p:nvPr>
        </p:nvGraphicFramePr>
        <p:xfrm>
          <a:off x="2339752" y="908720"/>
          <a:ext cx="662473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43820"/>
            <a:ext cx="5407152" cy="1045464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18862"/>
            <a:ext cx="1865079" cy="2592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19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Prezentace je určena žákům 9. ročníku ZŠ a je vhodná pro interaktivní tabuli. </a:t>
            </a:r>
          </a:p>
          <a:p>
            <a:pPr marL="0" indent="0">
              <a:buNone/>
            </a:pPr>
            <a:r>
              <a:rPr lang="cs-CZ" dirty="0" smtClean="0"/>
              <a:t>Slouží pro názorný výklad koule. </a:t>
            </a:r>
          </a:p>
          <a:p>
            <a:pPr marL="0" indent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koule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4581129"/>
            <a:ext cx="8075240" cy="15121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Koule je množina všech bodů v prostoru, které mají od jejího středu S vzdálenost menší nebo rovnou poloměru r.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868144" y="2348881"/>
            <a:ext cx="295232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S ….. střed koule</a:t>
            </a:r>
          </a:p>
          <a:p>
            <a:pPr>
              <a:buNone/>
            </a:pPr>
            <a:r>
              <a:rPr lang="cs-CZ" dirty="0" smtClean="0"/>
              <a:t>r ….. poloměr koule</a:t>
            </a:r>
            <a:endParaRPr lang="cs-CZ" dirty="0"/>
          </a:p>
        </p:txBody>
      </p:sp>
      <p:sp>
        <p:nvSpPr>
          <p:cNvPr id="5" name="Elipsa 4"/>
          <p:cNvSpPr/>
          <p:nvPr/>
        </p:nvSpPr>
        <p:spPr>
          <a:xfrm>
            <a:off x="755576" y="2132856"/>
            <a:ext cx="2016224" cy="1944216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347864" y="2070839"/>
            <a:ext cx="2448272" cy="204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cs-CZ" dirty="0" smtClean="0"/>
              <a:t>Koule - pracovní list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19256" cy="443484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400" dirty="0" smtClean="0">
                <a:latin typeface="+mj-lt"/>
              </a:rPr>
              <a:t>Najděte </a:t>
            </a:r>
            <a:r>
              <a:rPr lang="cs-CZ" sz="2400" dirty="0" smtClean="0">
                <a:latin typeface="+mj-lt"/>
              </a:rPr>
              <a:t>objekty/předměty </a:t>
            </a:r>
            <a:r>
              <a:rPr lang="cs-CZ" sz="2400" dirty="0" smtClean="0">
                <a:latin typeface="+mj-lt"/>
              </a:rPr>
              <a:t>ve svém okolí, které mají tvar koule nebo její části. </a:t>
            </a:r>
            <a:endParaRPr lang="cs-CZ" sz="24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lvl="0">
              <a:buClr>
                <a:srgbClr val="0BD0D9"/>
              </a:buClr>
            </a:pPr>
            <a:r>
              <a:rPr lang="cs-CZ" dirty="0" smtClean="0">
                <a:solidFill>
                  <a:prstClr val="black"/>
                </a:solidFill>
                <a:latin typeface="Calibri"/>
              </a:rPr>
              <a:t>Odvárko,Oldřich; Kadleček, Jiří. </a:t>
            </a:r>
            <a:r>
              <a:rPr lang="cs-CZ" i="1" dirty="0" smtClean="0">
                <a:solidFill>
                  <a:prstClr val="black"/>
                </a:solidFill>
                <a:latin typeface="Calibri"/>
              </a:rPr>
              <a:t>Matematika pro 9. ročník základní školy: 3. díl.</a:t>
            </a:r>
            <a:r>
              <a:rPr lang="cs-CZ" dirty="0" smtClean="0">
                <a:solidFill>
                  <a:prstClr val="black"/>
                </a:solidFill>
                <a:latin typeface="Calibri"/>
              </a:rPr>
              <a:t> 1.vydání. Praha: </a:t>
            </a:r>
            <a:r>
              <a:rPr lang="cs-CZ" dirty="0" err="1" smtClean="0">
                <a:solidFill>
                  <a:prstClr val="black"/>
                </a:solidFill>
                <a:latin typeface="Calibri"/>
              </a:rPr>
              <a:t>Prometheus</a:t>
            </a:r>
            <a:r>
              <a:rPr lang="cs-CZ" dirty="0" smtClean="0">
                <a:solidFill>
                  <a:prstClr val="black"/>
                </a:solidFill>
                <a:latin typeface="Calibri"/>
              </a:rPr>
              <a:t>, 2001. 80 s. ISBN 80 -7196 – 212 -0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136</Words>
  <Application>Microsoft Office PowerPoint</Application>
  <PresentationFormat>Předvádění na obrazovce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Tok</vt:lpstr>
      <vt:lpstr>Snímek 1</vt:lpstr>
      <vt:lpstr>Anotace </vt:lpstr>
      <vt:lpstr>Vlastnosti koule</vt:lpstr>
      <vt:lpstr>Koule - pracovní list</vt:lpstr>
      <vt:lpstr>Zdroje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Lenka Štěrbová; Kristýna Krupková</dc:creator>
  <cp:lastModifiedBy>Vlasta</cp:lastModifiedBy>
  <cp:revision>21</cp:revision>
  <dcterms:created xsi:type="dcterms:W3CDTF">2011-06-20T10:40:08Z</dcterms:created>
  <dcterms:modified xsi:type="dcterms:W3CDTF">2012-05-12T20:09:20Z</dcterms:modified>
</cp:coreProperties>
</file>