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68" r:id="rId5"/>
    <p:sldId id="269" r:id="rId6"/>
    <p:sldId id="303" r:id="rId7"/>
    <p:sldId id="296" r:id="rId8"/>
    <p:sldId id="299" r:id="rId9"/>
    <p:sldId id="297" r:id="rId10"/>
    <p:sldId id="298" r:id="rId11"/>
    <p:sldId id="300" r:id="rId12"/>
    <p:sldId id="301" r:id="rId13"/>
    <p:sldId id="304" r:id="rId14"/>
    <p:sldId id="305" r:id="rId15"/>
    <p:sldId id="307" r:id="rId16"/>
    <p:sldId id="295" r:id="rId17"/>
    <p:sldId id="306" r:id="rId18"/>
    <p:sldId id="302" r:id="rId19"/>
    <p:sldId id="280" r:id="rId20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27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8602826-E6F0-4B12-8808-F5B42C6727C0}" type="datetime1">
              <a:rPr lang="cs-CZ" smtClean="0"/>
              <a:pPr rtl="0"/>
              <a:t>17.10.2021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6B3739-9081-478F-812E-AE7CE140632E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DF18B81-F0D0-413B-BE49-D794A04055DD}" type="datetime1">
              <a:rPr lang="cs-CZ" smtClean="0"/>
              <a:pPr rtl="0"/>
              <a:t>17.10.2021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CF8BB-EBC7-4B8F-9632-A5A136FBB880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cs-CZ" smtClean="0"/>
              <a:pPr rtl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2840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cs-CZ" smtClean="0"/>
              <a:pPr rtl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205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rtlCol="0" anchor="b">
            <a:noAutofit/>
          </a:bodyPr>
          <a:lstStyle>
            <a:lvl1pPr algn="l">
              <a:lnSpc>
                <a:spcPct val="75000"/>
              </a:lnSpc>
              <a:defRPr sz="72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693B9B-5FB2-4839-B9A6-55BA89F5F1D6}" type="datetime1">
              <a:rPr lang="cs-CZ" smtClean="0"/>
              <a:pPr rtl="0"/>
              <a:t>17.10.2021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8F9E2F-89CC-4C90-BFA7-D1CF346163BE}" type="datetime1">
              <a:rPr lang="cs-CZ" smtClean="0"/>
              <a:pPr rtl="0"/>
              <a:t>17.10.2021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457B70-E1CF-4417-A8EA-084AB55DACCD}" type="datetime1">
              <a:rPr lang="cs-CZ" smtClean="0"/>
              <a:pPr rtl="0"/>
              <a:t>17.10.2021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F3EE3D44-7B45-49F9-9F9F-2168B0A24FEA}" type="datetime1">
              <a:rPr lang="cs-CZ" smtClean="0"/>
              <a:pPr rtl="0"/>
              <a:t>17.10.2021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rtlCol="0" anchor="b">
            <a:normAutofit/>
          </a:bodyPr>
          <a:lstStyle>
            <a:lvl1pPr>
              <a:defRPr sz="66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555FB3-AA5A-4321-BD4D-AF86869850FF}" type="datetime1">
              <a:rPr lang="cs-CZ" smtClean="0"/>
              <a:pPr rtl="0"/>
              <a:t>17.10.2021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2DA01F-697D-455D-9C52-59ED17F28242}" type="datetime1">
              <a:rPr lang="cs-CZ" smtClean="0"/>
              <a:pPr rtl="0"/>
              <a:t>17.10.2021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BDB21A-2A3F-482A-8F16-1495364AD39F}" type="datetime1">
              <a:rPr lang="cs-CZ" smtClean="0"/>
              <a:pPr rtl="0"/>
              <a:t>17.10.2021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F0F9D-B3A3-483A-AD4E-4D24E2281825}" type="datetime1">
              <a:rPr lang="cs-CZ" smtClean="0"/>
              <a:pPr rtl="0"/>
              <a:t>17.10.2021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rtlCol="0" anchor="b">
            <a:noAutofit/>
          </a:bodyPr>
          <a:lstStyle>
            <a:lvl1pPr>
              <a:defRPr sz="42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163ECA-BAD0-4FAB-8992-6596C9736E59}" type="datetime1">
              <a:rPr lang="cs-CZ" smtClean="0"/>
              <a:pPr rtl="0"/>
              <a:t>17.10.2021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rtlCol="0" anchor="b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631790" y="5586761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789E176-916E-45EB-A88A-7CC37AC370FA}" type="datetime1">
              <a:rPr lang="cs-CZ" smtClean="0"/>
              <a:pPr rtl="0"/>
              <a:t>17.10.2021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7321" y="919277"/>
            <a:ext cx="7695502" cy="3200400"/>
          </a:xfrm>
        </p:spPr>
        <p:txBody>
          <a:bodyPr rtlCol="0"/>
          <a:lstStyle/>
          <a:p>
            <a:pPr rtl="0"/>
            <a:r>
              <a:rPr lang="cs-CZ" sz="8000" dirty="0"/>
              <a:t>Humánní geografie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7321" y="4255049"/>
            <a:ext cx="6858000" cy="1097280"/>
          </a:xfrm>
        </p:spPr>
        <p:txBody>
          <a:bodyPr rtlCol="0">
            <a:normAutofit/>
          </a:bodyPr>
          <a:lstStyle/>
          <a:p>
            <a:pPr rtl="0"/>
            <a:r>
              <a:rPr lang="cs-CZ" sz="3200" dirty="0"/>
              <a:t>Cvičení č. 3</a:t>
            </a:r>
          </a:p>
          <a:p>
            <a:pPr rtl="0"/>
            <a:fld id="{AD2F00AE-9A07-4BA2-825A-4011CEE17A8E}" type="datetime1">
              <a:rPr lang="cs-CZ" sz="3200"/>
              <a:pPr rtl="0"/>
              <a:t>17.10.2021</a:t>
            </a:fld>
            <a:endParaRPr lang="cs-CZ" sz="3200" dirty="0"/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4DF806CA-0174-4216-9EFD-264CB9828A44}"/>
              </a:ext>
            </a:extLst>
          </p:cNvPr>
          <p:cNvSpPr txBox="1">
            <a:spLocks/>
          </p:cNvSpPr>
          <p:nvPr/>
        </p:nvSpPr>
        <p:spPr>
          <a:xfrm>
            <a:off x="517321" y="6087425"/>
            <a:ext cx="1494313" cy="419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Marek Lichter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8B13473-F57B-4B59-89CA-1D958EB6E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960" y="6506807"/>
            <a:ext cx="235853" cy="2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81B170-6F2B-4F11-BFB8-22F31CFB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Globalizace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BD81FFF-73F1-4C7F-9E01-C5621AC44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93900"/>
            <a:ext cx="7488897" cy="4483100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3B7747A-6DE5-4292-9BE0-567348D11AB0}"/>
              </a:ext>
            </a:extLst>
          </p:cNvPr>
          <p:cNvSpPr txBox="1"/>
          <p:nvPr/>
        </p:nvSpPr>
        <p:spPr>
          <a:xfrm>
            <a:off x="9663850" y="6107668"/>
            <a:ext cx="1689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Rodrigue</a:t>
            </a:r>
            <a:r>
              <a:rPr lang="cs-CZ" dirty="0"/>
              <a:t> (2020)</a:t>
            </a:r>
          </a:p>
        </p:txBody>
      </p:sp>
    </p:spTree>
    <p:extLst>
      <p:ext uri="{BB962C8B-B14F-4D97-AF65-F5344CB8AC3E}">
        <p14:creationId xmlns:p14="http://schemas.microsoft.com/office/powerpoint/2010/main" val="62477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D114E376-6A0E-48A5-95A5-659BE4A403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r="19139"/>
          <a:stretch/>
        </p:blipFill>
        <p:spPr>
          <a:xfrm>
            <a:off x="3750576" y="2421531"/>
            <a:ext cx="7603224" cy="4281972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0CD19D3-307F-40E0-8944-1BEF6DE0B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Globalizace?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004411EF-6F9D-4DCF-89E0-99589B988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7840" y="1494593"/>
            <a:ext cx="3348717" cy="108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1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61111D-D126-4BD3-AB02-FAC14795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MADE IN?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AB8A9698-E59C-462B-AF0C-0ED60E0DF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75" y="2723145"/>
            <a:ext cx="5886450" cy="2505075"/>
          </a:xfrm>
        </p:spPr>
      </p:pic>
      <p:pic>
        <p:nvPicPr>
          <p:cNvPr id="7" name="Obrázek 6" descr="Obsah obrázku text, zařízení, metr, indikátor&#10;&#10;Popis byl vytvořen automaticky">
            <a:extLst>
              <a:ext uri="{FF2B5EF4-FFF2-40B4-BE49-F238E27FC236}">
                <a16:creationId xmlns:a16="http://schemas.microsoft.com/office/drawing/2014/main" id="{FACACDF5-4892-4D5E-87FA-52A86CA80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461208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5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6ADCEC-FA5F-4B5A-ACE7-ED5AF76D5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Třetího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7CFC10-4FFC-42D1-9E99-2739ACEBE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Vyberte si libovolnou nadnárodní společnost a pomocí internetu se pokuste zjistit její prostorovou strukturu.</a:t>
            </a:r>
          </a:p>
          <a:p>
            <a:pPr algn="just"/>
            <a:r>
              <a:rPr lang="cs-CZ" dirty="0"/>
              <a:t>Všímejte si rozložení jednotlivých poboček, pokud budete mít k dispozici informace, zachyťte rozmístění ústředí firmy (ředitelství), jednotlivých regionálních či výrobních poboček.</a:t>
            </a:r>
          </a:p>
          <a:p>
            <a:pPr algn="just"/>
            <a:r>
              <a:rPr lang="cs-CZ" dirty="0"/>
              <a:t>Pokuste se zjištěnou prostorovou strukturu nadnárodní společnosti geograficky interpretovat (jádrové x periferní regiony, rozvinuté x rozvojové země atd.).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84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6ADCEC-FA5F-4B5A-ACE7-ED5AF76D5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Třetího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7CFC10-4FFC-42D1-9E99-2739ACEBE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Odevzdání za týden, jako obvykle</a:t>
            </a:r>
          </a:p>
          <a:p>
            <a:pPr algn="just"/>
            <a:r>
              <a:rPr lang="cs-CZ" dirty="0"/>
              <a:t>Klíčová témata:</a:t>
            </a:r>
          </a:p>
          <a:p>
            <a:pPr marL="0" indent="0" algn="just">
              <a:buNone/>
            </a:pPr>
            <a:r>
              <a:rPr lang="cs-CZ" dirty="0"/>
              <a:t>ekonomická globalizace</a:t>
            </a:r>
          </a:p>
          <a:p>
            <a:pPr marL="0" indent="0" algn="just">
              <a:buNone/>
            </a:pPr>
            <a:r>
              <a:rPr lang="cs-CZ" dirty="0"/>
              <a:t>mezinárodní dělba práce</a:t>
            </a:r>
          </a:p>
          <a:p>
            <a:pPr marL="411480" lvl="1" indent="0" algn="just">
              <a:buNone/>
            </a:pPr>
            <a:r>
              <a:rPr lang="cs-CZ" dirty="0"/>
              <a:t>= nebudete popisovat Českou poštu</a:t>
            </a:r>
          </a:p>
          <a:p>
            <a:pPr marL="411480" lvl="1" indent="0" algn="just">
              <a:buNone/>
            </a:pPr>
            <a:endParaRPr lang="cs-CZ" dirty="0"/>
          </a:p>
          <a:p>
            <a:pPr algn="just"/>
            <a:r>
              <a:rPr lang="cs-CZ" dirty="0"/>
              <a:t>Dotazy ke cvičení?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811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EEA013-79EB-4F45-AE04-C448C49BD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 čtení, pokud chcete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E0CE93-0061-49C9-B012-669E4354E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Doreen Massey - Spatial Divisions of Labor: Social Structures and the Geography of Production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43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22B282-BE0F-496E-BA15-99E6FC11B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za pozornost!</a:t>
            </a:r>
          </a:p>
        </p:txBody>
      </p:sp>
      <p:pic>
        <p:nvPicPr>
          <p:cNvPr id="8" name="Grafický objekt 7" descr="Glóbus">
            <a:extLst>
              <a:ext uri="{FF2B5EF4-FFF2-40B4-BE49-F238E27FC236}">
                <a16:creationId xmlns:a16="http://schemas.microsoft.com/office/drawing/2014/main" id="{C8F0C19C-6810-4095-AE38-721521DA7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6819" y="2790287"/>
            <a:ext cx="3680233" cy="368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2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HG 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199" y="1987419"/>
            <a:ext cx="9511717" cy="4483101"/>
          </a:xfrm>
        </p:spPr>
        <p:txBody>
          <a:bodyPr rtlCol="0">
            <a:normAutofit/>
          </a:bodyPr>
          <a:lstStyle/>
          <a:p>
            <a:pPr rtl="0"/>
            <a:r>
              <a:rPr lang="cs-CZ" dirty="0"/>
              <a:t>Jako druhý cvičící</a:t>
            </a:r>
          </a:p>
          <a:p>
            <a:r>
              <a:rPr lang="cs-CZ" dirty="0"/>
              <a:t>Kontakt na mě </a:t>
            </a:r>
            <a:r>
              <a:rPr lang="cs-CZ" b="1" dirty="0"/>
              <a:t>marek.lichter@mail.muni.cz</a:t>
            </a:r>
            <a:endParaRPr lang="cs-CZ" dirty="0"/>
          </a:p>
          <a:p>
            <a:pPr rtl="0"/>
            <a:r>
              <a:rPr lang="cs-CZ" dirty="0"/>
              <a:t>Podmínky pro vypracování cvičení zůstávají stejné</a:t>
            </a:r>
          </a:p>
          <a:p>
            <a:pPr rtl="0"/>
            <a:r>
              <a:rPr lang="cs-CZ" dirty="0"/>
              <a:t>Samozřejmě dotazy i během cvičení a po něm</a:t>
            </a:r>
          </a:p>
          <a:p>
            <a:pPr rtl="0"/>
            <a:r>
              <a:rPr lang="cs-CZ" dirty="0"/>
              <a:t>Konzultace po další domluvě… ale předpokládám, že nic takového nebude potřeba</a:t>
            </a:r>
          </a:p>
          <a:p>
            <a:pPr rtl="0"/>
            <a:r>
              <a:rPr lang="cs-CZ" dirty="0"/>
              <a:t>Dotazy?</a:t>
            </a:r>
          </a:p>
        </p:txBody>
      </p:sp>
    </p:spTree>
    <p:extLst>
      <p:ext uri="{BB962C8B-B14F-4D97-AF65-F5344CB8AC3E}">
        <p14:creationId xmlns:p14="http://schemas.microsoft.com/office/powerpoint/2010/main" val="25233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53A5B3-D442-44BD-9DE8-FF08FF7B3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Globalizace?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DA2EC076-F9D5-470B-9576-B6EB80037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199" y="1987419"/>
            <a:ext cx="9511717" cy="4483101"/>
          </a:xfrm>
        </p:spPr>
        <p:txBody>
          <a:bodyPr rtlCol="0">
            <a:normAutofit/>
          </a:bodyPr>
          <a:lstStyle/>
          <a:p>
            <a:pPr rtl="0"/>
            <a:r>
              <a:rPr lang="cs-CZ" dirty="0"/>
              <a:t>Co si pod ní představujete?</a:t>
            </a:r>
          </a:p>
          <a:p>
            <a:pPr rtl="0"/>
            <a:r>
              <a:rPr lang="cs-CZ" dirty="0"/>
              <a:t>Co jste o ní slyšeli?</a:t>
            </a:r>
          </a:p>
        </p:txBody>
      </p:sp>
    </p:spTree>
    <p:extLst>
      <p:ext uri="{BB962C8B-B14F-4D97-AF65-F5344CB8AC3E}">
        <p14:creationId xmlns:p14="http://schemas.microsoft.com/office/powerpoint/2010/main" val="43462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53A5B3-D442-44BD-9DE8-FF08FF7B3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Globalizace a globální obchod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04089A0-30D2-4DF9-8084-A172F0EA9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455" y="1784644"/>
            <a:ext cx="6357090" cy="4692356"/>
          </a:xfrm>
        </p:spPr>
      </p:pic>
    </p:spTree>
    <p:extLst>
      <p:ext uri="{BB962C8B-B14F-4D97-AF65-F5344CB8AC3E}">
        <p14:creationId xmlns:p14="http://schemas.microsoft.com/office/powerpoint/2010/main" val="350604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F6985A-5B37-460A-9116-C648ABC2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Stalo se nedávno…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B30557E3-EFF1-4EEB-B788-898C92070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05" y="2280407"/>
            <a:ext cx="11696190" cy="3235116"/>
          </a:xfrm>
        </p:spPr>
      </p:pic>
    </p:spTree>
    <p:extLst>
      <p:ext uri="{BB962C8B-B14F-4D97-AF65-F5344CB8AC3E}">
        <p14:creationId xmlns:p14="http://schemas.microsoft.com/office/powerpoint/2010/main" val="307141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53A5B3-D442-44BD-9DE8-FF08FF7B3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stalo se nedávno…</a:t>
            </a:r>
          </a:p>
        </p:txBody>
      </p:sp>
      <p:pic>
        <p:nvPicPr>
          <p:cNvPr id="6" name="Zástupný obsah 5" descr="Obsah obrázku text, osoba&#10;&#10;Popis byl vytvořen automaticky">
            <a:extLst>
              <a:ext uri="{FF2B5EF4-FFF2-40B4-BE49-F238E27FC236}">
                <a16:creationId xmlns:a16="http://schemas.microsoft.com/office/drawing/2014/main" id="{C8333744-2D0F-49C2-8BFB-30DF928FC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27" y="1993900"/>
            <a:ext cx="5977466" cy="4483100"/>
          </a:xfrm>
        </p:spPr>
      </p:pic>
      <p:pic>
        <p:nvPicPr>
          <p:cNvPr id="9" name="Obrázek 8" descr="Obsah obrázku mapa&#10;&#10;Popis byl vytvořen automaticky">
            <a:extLst>
              <a:ext uri="{FF2B5EF4-FFF2-40B4-BE49-F238E27FC236}">
                <a16:creationId xmlns:a16="http://schemas.microsoft.com/office/drawing/2014/main" id="{13B17F43-E463-4A97-9ED2-117C587CD8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256" y="919155"/>
            <a:ext cx="4293563" cy="555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24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5404EBD6-1E12-4AA2-957E-45B326D647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01" t="9542"/>
          <a:stretch/>
        </p:blipFill>
        <p:spPr>
          <a:xfrm>
            <a:off x="109056" y="266861"/>
            <a:ext cx="7034619" cy="620365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953A5B3-D442-44BD-9DE8-FF08FF7B3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414" y="381000"/>
            <a:ext cx="5154586" cy="942975"/>
          </a:xfrm>
        </p:spPr>
        <p:txBody>
          <a:bodyPr/>
          <a:lstStyle/>
          <a:p>
            <a:r>
              <a:rPr lang="cs-CZ" dirty="0"/>
              <a:t>stalo se nedávno…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A47D3F4-C125-4126-9B3F-72AC9BFF9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462" y="381000"/>
            <a:ext cx="4248150" cy="59055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8A34599-74EB-4E3F-BF1A-7EF18F187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095" y="1873177"/>
            <a:ext cx="7098222" cy="311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35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E04117-E16E-4BA4-A2A2-461972046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Globalizace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0E8207-0D06-4D3A-B54C-BAC408A68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Široký pojem, který těžko jednoznačně definovat</a:t>
            </a:r>
          </a:p>
          <a:p>
            <a:pPr lvl="1"/>
            <a:r>
              <a:rPr lang="cs-CZ" dirty="0"/>
              <a:t>Obrovský objem studií od 90. let</a:t>
            </a:r>
          </a:p>
          <a:p>
            <a:r>
              <a:rPr lang="cs-CZ" dirty="0"/>
              <a:t>Týká se ekonomiky, politiky, kultury, zdravotnictví…</a:t>
            </a:r>
          </a:p>
          <a:p>
            <a:r>
              <a:rPr lang="cs-CZ" dirty="0"/>
              <a:t>Přeshraniční procesy, prostorové rozmístění, reakce na globalizace (posilování </a:t>
            </a:r>
            <a:r>
              <a:rPr lang="cs-CZ" dirty="0" err="1"/>
              <a:t>lokalismu</a:t>
            </a:r>
            <a:r>
              <a:rPr lang="cs-CZ" dirty="0"/>
              <a:t>), unifikace aj.</a:t>
            </a:r>
          </a:p>
          <a:p>
            <a:r>
              <a:rPr lang="cs-CZ" dirty="0"/>
              <a:t>Posilování pozornosti na společnost sítí, společnost toků, informační společnost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650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7ABDC2-56B7-42A5-8F17-EEBA9F36E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Globalizace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544BEA3-596B-4B8C-8EE0-6A8F0CD39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63" y="1862356"/>
            <a:ext cx="10403074" cy="4306872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FE7E1A1-E856-43E4-AEB9-B0CCE236A721}"/>
              </a:ext>
            </a:extLst>
          </p:cNvPr>
          <p:cNvSpPr txBox="1"/>
          <p:nvPr/>
        </p:nvSpPr>
        <p:spPr>
          <a:xfrm>
            <a:off x="9607587" y="6292334"/>
            <a:ext cx="1689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Rodrigue</a:t>
            </a:r>
            <a:r>
              <a:rPr lang="cs-CZ" dirty="0"/>
              <a:t> (2020)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9EB3C67-AC10-4B09-AD3E-7289A7E69768}"/>
              </a:ext>
            </a:extLst>
          </p:cNvPr>
          <p:cNvSpPr/>
          <p:nvPr/>
        </p:nvSpPr>
        <p:spPr>
          <a:xfrm>
            <a:off x="9457888" y="1723937"/>
            <a:ext cx="1895912" cy="458370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60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rátěný model budovy 16 x 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665409_TF03031027.potx" id="{81952F24-F483-4624-B831-C19136C9C893}" vid="{F62AD81A-72EA-4120-A4D1-FC9DE6B2E5D3}"/>
    </a:ext>
  </a:extLst>
</a:theme>
</file>

<file path=ppt/theme/theme2.xml><?xml version="1.0" encoding="utf-8"?>
<a:theme xmlns:a="http://schemas.openxmlformats.org/drawingml/2006/main" name="Firemní motiv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iremní motiv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8DD6EEDF-527A-4587-A446-F1DE3EAF9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6DFB71-5650-4E53-8134-FCF33ECDD3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30C5B9-1E5F-4356-968E-2FC64955BFF3}">
  <ds:schemaRefs>
    <ds:schemaRef ds:uri="http://www.w3.org/XML/1998/namespace"/>
    <ds:schemaRef ds:uri="http://schemas.microsoft.com/office/2006/metadata/properties"/>
    <ds:schemaRef ds:uri="40262f94-9f35-4ac3-9a90-690165a166b7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a4f35948-e619-41b3-aa29-22878b09cfd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Firemní prezentace s tématem drátěného modelu budovy (širokoúhlá)</Template>
  <TotalTime>1218</TotalTime>
  <Words>269</Words>
  <Application>Microsoft Office PowerPoint</Application>
  <PresentationFormat>Širokoúhlá obrazovka</PresentationFormat>
  <Paragraphs>48</Paragraphs>
  <Slides>16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Calibri</vt:lpstr>
      <vt:lpstr>Drátěný model budovy 16 x 9</vt:lpstr>
      <vt:lpstr>Humánní geografie</vt:lpstr>
      <vt:lpstr>HG cvičení</vt:lpstr>
      <vt:lpstr>Globalizace?</vt:lpstr>
      <vt:lpstr>Globalizace a globální obchod</vt:lpstr>
      <vt:lpstr>Stalo se nedávno…</vt:lpstr>
      <vt:lpstr>stalo se nedávno…</vt:lpstr>
      <vt:lpstr>stalo se nedávno…</vt:lpstr>
      <vt:lpstr>Globalizace</vt:lpstr>
      <vt:lpstr>Globalizace</vt:lpstr>
      <vt:lpstr>Globalizace</vt:lpstr>
      <vt:lpstr>Globalizace?</vt:lpstr>
      <vt:lpstr>MADE IN?</vt:lpstr>
      <vt:lpstr>Zadání Třetího cvičení</vt:lpstr>
      <vt:lpstr>Zadání Třetího cvičení</vt:lpstr>
      <vt:lpstr>Pro čtení, pokud chcete</vt:lpstr>
      <vt:lpstr>Díky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Geografického výzkumu</dc:title>
  <dc:creator>Marek Lichter</dc:creator>
  <cp:lastModifiedBy>Marek Lichter</cp:lastModifiedBy>
  <cp:revision>96</cp:revision>
  <dcterms:created xsi:type="dcterms:W3CDTF">2018-02-18T10:52:56Z</dcterms:created>
  <dcterms:modified xsi:type="dcterms:W3CDTF">2021-10-17T22:07:53Z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