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8" r:id="rId5"/>
    <p:sldId id="296" r:id="rId6"/>
    <p:sldId id="301" r:id="rId7"/>
    <p:sldId id="303" r:id="rId8"/>
    <p:sldId id="307" r:id="rId9"/>
    <p:sldId id="305" r:id="rId10"/>
    <p:sldId id="304" r:id="rId11"/>
    <p:sldId id="306" r:id="rId12"/>
    <p:sldId id="299" r:id="rId13"/>
    <p:sldId id="300" r:id="rId14"/>
    <p:sldId id="269" r:id="rId15"/>
    <p:sldId id="295" r:id="rId16"/>
    <p:sldId id="297" r:id="rId17"/>
    <p:sldId id="280" r:id="rId18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1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7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8602826-E6F0-4B12-8808-F5B42C6727C0}" type="datetime1">
              <a:rPr lang="cs-CZ" smtClean="0"/>
              <a:pPr rtl="0"/>
              <a:t>26.11.2021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6B3739-9081-478F-812E-AE7CE140632E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F18B81-F0D0-413B-BE49-D794A04055DD}" type="datetime1">
              <a:rPr lang="cs-CZ" smtClean="0"/>
              <a:pPr rtl="0"/>
              <a:t>26.11.2021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CF8BB-EBC7-4B8F-9632-A5A136FBB880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cs-CZ" smtClean="0"/>
              <a:pPr rtl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84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cs-CZ" smtClean="0"/>
              <a:pPr rtl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2905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cs-CZ" smtClean="0"/>
              <a:pPr rtl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20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rtlCol="0" anchor="b">
            <a:noAutofit/>
          </a:bodyPr>
          <a:lstStyle>
            <a:lvl1pPr algn="l">
              <a:lnSpc>
                <a:spcPct val="75000"/>
              </a:lnSpc>
              <a:defRPr sz="7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93B9B-5FB2-4839-B9A6-55BA89F5F1D6}" type="datetime1">
              <a:rPr lang="cs-CZ" smtClean="0"/>
              <a:pPr rtl="0"/>
              <a:t>26.11.2021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8F9E2F-89CC-4C90-BFA7-D1CF346163BE}" type="datetime1">
              <a:rPr lang="cs-CZ" smtClean="0"/>
              <a:pPr rtl="0"/>
              <a:t>26.11.2021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457B70-E1CF-4417-A8EA-084AB55DACCD}" type="datetime1">
              <a:rPr lang="cs-CZ" smtClean="0"/>
              <a:pPr rtl="0"/>
              <a:t>26.11.2021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F3EE3D44-7B45-49F9-9F9F-2168B0A24FEA}" type="datetime1">
              <a:rPr lang="cs-CZ" smtClean="0"/>
              <a:pPr rtl="0"/>
              <a:t>26.11.2021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rtlCol="0" anchor="b">
            <a:normAutofit/>
          </a:bodyPr>
          <a:lstStyle>
            <a:lvl1pPr>
              <a:defRPr sz="6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55FB3-AA5A-4321-BD4D-AF86869850FF}" type="datetime1">
              <a:rPr lang="cs-CZ" smtClean="0"/>
              <a:pPr rtl="0"/>
              <a:t>26.11.2021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2DA01F-697D-455D-9C52-59ED17F28242}" type="datetime1">
              <a:rPr lang="cs-CZ" smtClean="0"/>
              <a:pPr rtl="0"/>
              <a:t>26.11.2021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BDB21A-2A3F-482A-8F16-1495364AD39F}" type="datetime1">
              <a:rPr lang="cs-CZ" smtClean="0"/>
              <a:pPr rtl="0"/>
              <a:t>26.11.2021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F0F9D-B3A3-483A-AD4E-4D24E2281825}" type="datetime1">
              <a:rPr lang="cs-CZ" smtClean="0"/>
              <a:pPr rtl="0"/>
              <a:t>26.11.2021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rtlCol="0" anchor="b">
            <a:noAutofit/>
          </a:bodyPr>
          <a:lstStyle>
            <a:lvl1pPr>
              <a:defRPr sz="4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163ECA-BAD0-4FAB-8992-6596C9736E59}" type="datetime1">
              <a:rPr lang="cs-CZ" smtClean="0"/>
              <a:pPr rtl="0"/>
              <a:t>26.11.2021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rtlCol="0" anchor="b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789E176-916E-45EB-A88A-7CC37AC370FA}" type="datetime1">
              <a:rPr lang="cs-CZ" smtClean="0"/>
              <a:pPr rtl="0"/>
              <a:t>26.11.2021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7321" y="919277"/>
            <a:ext cx="7695502" cy="3200400"/>
          </a:xfrm>
        </p:spPr>
        <p:txBody>
          <a:bodyPr rtlCol="0"/>
          <a:lstStyle/>
          <a:p>
            <a:pPr rtl="0"/>
            <a:r>
              <a:rPr lang="cs-CZ" sz="8000" dirty="0"/>
              <a:t>Humánní geografie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7321" y="4255049"/>
            <a:ext cx="6858000" cy="1097280"/>
          </a:xfrm>
        </p:spPr>
        <p:txBody>
          <a:bodyPr rtlCol="0">
            <a:normAutofit/>
          </a:bodyPr>
          <a:lstStyle/>
          <a:p>
            <a:pPr rtl="0"/>
            <a:r>
              <a:rPr lang="cs-CZ" sz="3200" dirty="0"/>
              <a:t>Cvičení č. 7</a:t>
            </a:r>
          </a:p>
          <a:p>
            <a:pPr rtl="0"/>
            <a:fld id="{AD2F00AE-9A07-4BA2-825A-4011CEE17A8E}" type="datetime1">
              <a:rPr lang="cs-CZ" sz="3200"/>
              <a:pPr rtl="0"/>
              <a:t>26.11.2021</a:t>
            </a:fld>
            <a:endParaRPr lang="cs-CZ" sz="3200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4DF806CA-0174-4216-9EFD-264CB9828A44}"/>
              </a:ext>
            </a:extLst>
          </p:cNvPr>
          <p:cNvSpPr txBox="1">
            <a:spLocks/>
          </p:cNvSpPr>
          <p:nvPr/>
        </p:nvSpPr>
        <p:spPr>
          <a:xfrm>
            <a:off x="517321" y="6087425"/>
            <a:ext cx="1494313" cy="419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Marek Lichter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8B13473-F57B-4B59-89CA-1D958EB6E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960" y="6506807"/>
            <a:ext cx="235853" cy="2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3BCE3-CFB9-4EA6-B9BA-D58438ECC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1000"/>
            <a:ext cx="4826318" cy="1295400"/>
          </a:xfrm>
        </p:spPr>
        <p:txBody>
          <a:bodyPr/>
          <a:lstStyle/>
          <a:p>
            <a:r>
              <a:rPr lang="cs-CZ" dirty="0"/>
              <a:t>Příklad utopické vize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B39313-27FA-4FE4-A7E2-D76635605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79802"/>
            <a:ext cx="4562213" cy="2292803"/>
          </a:xfrm>
        </p:spPr>
        <p:txBody>
          <a:bodyPr>
            <a:normAutofit/>
          </a:bodyPr>
          <a:lstStyle/>
          <a:p>
            <a:r>
              <a:rPr lang="cs-CZ" dirty="0"/>
              <a:t>K puštění</a:t>
            </a:r>
          </a:p>
          <a:p>
            <a:r>
              <a:rPr lang="cs-CZ" dirty="0"/>
              <a:t>https://www.ceskatelevize.cz/porady/10209988352-zaslapane-projekty/409235100061030-tunel-na-jadran/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98EF591-8DA0-4072-926F-92432AB9F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01" y="0"/>
            <a:ext cx="4826318" cy="6858000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4A9F3C61-950E-4E36-A1BA-284437663E09}"/>
              </a:ext>
            </a:extLst>
          </p:cNvPr>
          <p:cNvSpPr txBox="1">
            <a:spLocks/>
          </p:cNvSpPr>
          <p:nvPr/>
        </p:nvSpPr>
        <p:spPr>
          <a:xfrm>
            <a:off x="6904213" y="6563747"/>
            <a:ext cx="1604662" cy="294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000" dirty="0">
                <a:solidFill>
                  <a:schemeClr val="bg1"/>
                </a:solidFill>
              </a:rPr>
              <a:t>zdroj: denik.cz</a:t>
            </a:r>
          </a:p>
        </p:txBody>
      </p:sp>
    </p:spTree>
    <p:extLst>
      <p:ext uri="{BB962C8B-B14F-4D97-AF65-F5344CB8AC3E}">
        <p14:creationId xmlns:p14="http://schemas.microsoft.com/office/powerpoint/2010/main" val="4167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Zadání </a:t>
            </a:r>
            <a:r>
              <a:rPr lang="cs-CZ" dirty="0" smtClean="0"/>
              <a:t>sedmého 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199" y="1987419"/>
            <a:ext cx="9511717" cy="4483101"/>
          </a:xfrm>
        </p:spPr>
        <p:txBody>
          <a:bodyPr rtlCol="0">
            <a:normAutofit fontScale="92500"/>
          </a:bodyPr>
          <a:lstStyle/>
          <a:p>
            <a:pPr algn="just" rtl="0"/>
            <a:r>
              <a:rPr lang="cs-CZ" dirty="0"/>
              <a:t>V rámci ČR (nebo SR) identifikujte dvojici měst, která jsou od sebe vzdálena minimálně 120 km (měřeno nejkratší silniční kilometrickou vzdáleností). </a:t>
            </a:r>
          </a:p>
          <a:p>
            <a:pPr lvl="1" algn="just"/>
            <a:r>
              <a:rPr lang="cs-CZ" b="1" dirty="0"/>
              <a:t>Obě města by měla být obsluhována železniční dopravou!</a:t>
            </a:r>
          </a:p>
          <a:p>
            <a:pPr algn="just"/>
            <a:r>
              <a:rPr lang="cs-CZ" dirty="0"/>
              <a:t>Zjistěte kilometrickou vzdálenost mezi městy při použití osobního automobilu, autobusového a vlakového spojení. </a:t>
            </a:r>
          </a:p>
          <a:p>
            <a:pPr algn="just"/>
            <a:r>
              <a:rPr lang="cs-CZ" dirty="0"/>
              <a:t>Pro tytéž dopravní módy zjistěte i vzdálenost časovou (u autobusu a železnice počítejte s průměrným časem souboru vyhledaných spojení za den), resp. vzdálenost finanční (u osobního auta počítejte se spotřebou 7,5 l/100 km).</a:t>
            </a:r>
          </a:p>
          <a:p>
            <a:pPr algn="just"/>
            <a:r>
              <a:rPr lang="cs-CZ" dirty="0"/>
              <a:t>V případě autobusu a železnice dále zjistěte frekvenci spojení mezi danými městy a jejich rozložení v průběhu dne; stejně tak zjistěte počet přestupů (průměr souboru vyhledaných spojení za den).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ADCEC-FA5F-4B5A-ACE7-ED5AF76D5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ČTVRTÉHO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7CFC10-4FFC-42D1-9E99-2739ACEBE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V interpretační části (cca ½ až ¾ strany) se pokuste zhodnotit dopravní vazbu mezi městy a okomentovat výhody, resp. nevýhody jednotlivých dopravních módů. </a:t>
            </a:r>
          </a:p>
          <a:p>
            <a:pPr algn="just"/>
            <a:r>
              <a:rPr lang="cs-CZ" dirty="0"/>
              <a:t>Krátce se také věnujte zhodnocení pozice měst v rámci silniční, resp. železniční dopravní sítě.</a:t>
            </a:r>
          </a:p>
          <a:p>
            <a:pPr algn="just"/>
            <a:r>
              <a:rPr lang="cs-CZ" dirty="0"/>
              <a:t>Spoje veřejné dopravy vyhledávejte ideálně pro neprázdninovou/nesváteční středu.</a:t>
            </a:r>
          </a:p>
        </p:txBody>
      </p:sp>
    </p:spTree>
    <p:extLst>
      <p:ext uri="{BB962C8B-B14F-4D97-AF65-F5344CB8AC3E}">
        <p14:creationId xmlns:p14="http://schemas.microsoft.com/office/powerpoint/2010/main" val="12984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24402-12FE-4A3E-A68A-971F01CC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A7735F-66B3-4404-9B71-434792D0F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Pamatujte při vyhledávání, že v ČR (SR) existují města se stejným názvem - Petrovice (35)</a:t>
            </a:r>
          </a:p>
          <a:p>
            <a:r>
              <a:rPr lang="cs-CZ" dirty="0"/>
              <a:t>Nezapomeňte, že v ČR je mnoho dopravců, proto se nehodí se vyhledávat např. přes web ČD</a:t>
            </a:r>
          </a:p>
          <a:p>
            <a:r>
              <a:rPr lang="cs-CZ" dirty="0"/>
              <a:t>Dotazy?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364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2B282-BE0F-496E-BA15-99E6FC11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pozornost!</a:t>
            </a:r>
          </a:p>
        </p:txBody>
      </p:sp>
      <p:pic>
        <p:nvPicPr>
          <p:cNvPr id="8" name="Grafický objekt 7" descr="Glóbus">
            <a:extLst>
              <a:ext uri="{FF2B5EF4-FFF2-40B4-BE49-F238E27FC236}">
                <a16:creationId xmlns:a16="http://schemas.microsoft.com/office/drawing/2014/main" id="{C8F0C19C-6810-4095-AE38-721521DA7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6819" y="2790287"/>
            <a:ext cx="3680233" cy="3680233"/>
          </a:xfrm>
          <a:prstGeom prst="rect">
            <a:avLst/>
          </a:prstGeom>
        </p:spPr>
      </p:pic>
      <p:pic>
        <p:nvPicPr>
          <p:cNvPr id="4" name="Grafický objekt 3" descr="Vlak se souvislou výplní">
            <a:extLst>
              <a:ext uri="{FF2B5EF4-FFF2-40B4-BE49-F238E27FC236}">
                <a16:creationId xmlns:a16="http://schemas.microsoft.com/office/drawing/2014/main" id="{5458A169-BCE1-4329-BA0C-503C525CD5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78954" y="39868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Zdroje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67500" y="1992129"/>
            <a:ext cx="4075569" cy="4483101"/>
          </a:xfrm>
        </p:spPr>
        <p:txBody>
          <a:bodyPr rtlCol="0">
            <a:normAutofit/>
          </a:bodyPr>
          <a:lstStyle/>
          <a:p>
            <a:pPr rtl="0"/>
            <a:r>
              <a:rPr lang="cs-CZ" dirty="0"/>
              <a:t>Co se objevilo?</a:t>
            </a:r>
          </a:p>
          <a:p>
            <a:pPr lvl="1"/>
            <a:r>
              <a:rPr lang="cs-CZ" dirty="0"/>
              <a:t>loupak.cz</a:t>
            </a:r>
          </a:p>
          <a:p>
            <a:pPr lvl="1"/>
            <a:r>
              <a:rPr lang="cs-CZ" dirty="0" err="1"/>
              <a:t>mapPorn</a:t>
            </a:r>
            <a:endParaRPr lang="cs-CZ" dirty="0"/>
          </a:p>
          <a:p>
            <a:pPr lvl="1"/>
            <a:r>
              <a:rPr lang="cs-CZ" dirty="0"/>
              <a:t>pouze Wikipedia (výkladový slovník)</a:t>
            </a:r>
          </a:p>
          <a:p>
            <a:pPr lvl="1"/>
            <a:r>
              <a:rPr lang="cs-CZ" dirty="0"/>
              <a:t>…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Co použiji x co k tomu řeknu</a:t>
            </a:r>
          </a:p>
          <a:p>
            <a:pPr lvl="2"/>
            <a:r>
              <a:rPr lang="cs-CZ" dirty="0"/>
              <a:t>Kritika zdroje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992129"/>
            <a:ext cx="3809524" cy="3809524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C94602BF-E81C-4CF9-B0F2-062EA79A9E2B}"/>
              </a:ext>
            </a:extLst>
          </p:cNvPr>
          <p:cNvSpPr txBox="1">
            <a:spLocks/>
          </p:cNvSpPr>
          <p:nvPr/>
        </p:nvSpPr>
        <p:spPr>
          <a:xfrm>
            <a:off x="1178869" y="5607402"/>
            <a:ext cx="1604662" cy="388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000" dirty="0"/>
              <a:t>zdroj: memegenerator.com</a:t>
            </a:r>
          </a:p>
        </p:txBody>
      </p:sp>
    </p:spTree>
    <p:extLst>
      <p:ext uri="{BB962C8B-B14F-4D97-AF65-F5344CB8AC3E}">
        <p14:creationId xmlns:p14="http://schemas.microsoft.com/office/powerpoint/2010/main" val="261368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10B3A-16BF-4B56-92D6-4C54BEBA2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Geografie dopravy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728301F-FC5A-49C5-8295-2F6F377CE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07994"/>
            <a:ext cx="5506157" cy="3953421"/>
          </a:xfr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9A296C36-CF2E-4B1D-BE2C-DF4F17B61147}"/>
              </a:ext>
            </a:extLst>
          </p:cNvPr>
          <p:cNvSpPr txBox="1">
            <a:spLocks/>
          </p:cNvSpPr>
          <p:nvPr/>
        </p:nvSpPr>
        <p:spPr>
          <a:xfrm>
            <a:off x="7713860" y="5171556"/>
            <a:ext cx="2233219" cy="449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err="1"/>
              <a:t>Rodrigue</a:t>
            </a:r>
            <a:r>
              <a:rPr lang="cs-CZ" dirty="0"/>
              <a:t> (2020)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996567E9-27E1-4ABB-B3A7-791227295E45}"/>
              </a:ext>
            </a:extLst>
          </p:cNvPr>
          <p:cNvSpPr txBox="1">
            <a:spLocks/>
          </p:cNvSpPr>
          <p:nvPr/>
        </p:nvSpPr>
        <p:spPr>
          <a:xfrm>
            <a:off x="1981200" y="6021453"/>
            <a:ext cx="5506157" cy="449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Platí tento obecný vzorec vždycky?</a:t>
            </a:r>
          </a:p>
        </p:txBody>
      </p:sp>
    </p:spTree>
    <p:extLst>
      <p:ext uri="{BB962C8B-B14F-4D97-AF65-F5344CB8AC3E}">
        <p14:creationId xmlns:p14="http://schemas.microsoft.com/office/powerpoint/2010/main" val="182002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7393F-E25A-412D-B31A-CCB13948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Geografie dopravy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EBB7DAA-9C90-4203-8BE5-3271F3AEA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35" y="1850598"/>
            <a:ext cx="7463118" cy="4123188"/>
          </a:xfrm>
          <a:prstGeom prst="rect">
            <a:avLst/>
          </a:prstGeo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FE16EA77-E2B7-4788-87D4-16AFAB2341BF}"/>
              </a:ext>
            </a:extLst>
          </p:cNvPr>
          <p:cNvSpPr txBox="1">
            <a:spLocks/>
          </p:cNvSpPr>
          <p:nvPr/>
        </p:nvSpPr>
        <p:spPr>
          <a:xfrm>
            <a:off x="532917" y="5558785"/>
            <a:ext cx="1604662" cy="267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000" dirty="0"/>
              <a:t>zdroj: mapy.cz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D012A24-265C-49E8-8B0B-2656075BAD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772" y="381000"/>
            <a:ext cx="2906086" cy="6296519"/>
          </a:xfrm>
          <a:prstGeom prst="rect">
            <a:avLst/>
          </a:prstGeom>
        </p:spPr>
      </p:pic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40149997-3255-49EC-AD7A-3F03D8B60FE5}"/>
              </a:ext>
            </a:extLst>
          </p:cNvPr>
          <p:cNvSpPr txBox="1">
            <a:spLocks/>
          </p:cNvSpPr>
          <p:nvPr/>
        </p:nvSpPr>
        <p:spPr>
          <a:xfrm>
            <a:off x="8701262" y="5826659"/>
            <a:ext cx="1604662" cy="294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000" dirty="0"/>
              <a:t>zdroj: cd.cz</a:t>
            </a:r>
          </a:p>
        </p:txBody>
      </p:sp>
    </p:spTree>
    <p:extLst>
      <p:ext uri="{BB962C8B-B14F-4D97-AF65-F5344CB8AC3E}">
        <p14:creationId xmlns:p14="http://schemas.microsoft.com/office/powerpoint/2010/main" val="421293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65A6F7-D3CD-4788-9E9A-AD7AF02AF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Geografie Dopravy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A7BB7C-976F-475B-B3DD-CAF94C52F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Dostupnost JMK</a:t>
            </a:r>
          </a:p>
          <a:p>
            <a:r>
              <a:rPr lang="cs-CZ" dirty="0"/>
              <a:t>https://gis.brno.cz/ags/dopravni-dostupnost-mhd/?org=mestobrno</a:t>
            </a:r>
          </a:p>
        </p:txBody>
      </p:sp>
    </p:spTree>
    <p:extLst>
      <p:ext uri="{BB962C8B-B14F-4D97-AF65-F5344CB8AC3E}">
        <p14:creationId xmlns:p14="http://schemas.microsoft.com/office/powerpoint/2010/main" val="243370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38202-9EE7-44C7-9BFB-AE44A5C3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Cenová Elasticita (přepravy, Poptávky)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BDA0813-FDBB-4BCE-B56E-B20FF1B46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93900"/>
            <a:ext cx="8034229" cy="4483100"/>
          </a:xfr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0B2387B-4789-4BB9-B7D0-6FC00E5DC479}"/>
              </a:ext>
            </a:extLst>
          </p:cNvPr>
          <p:cNvSpPr txBox="1">
            <a:spLocks/>
          </p:cNvSpPr>
          <p:nvPr/>
        </p:nvSpPr>
        <p:spPr>
          <a:xfrm>
            <a:off x="9680217" y="6027933"/>
            <a:ext cx="2233219" cy="449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err="1"/>
              <a:t>Rodrigue</a:t>
            </a:r>
            <a:r>
              <a:rPr lang="cs-CZ" dirty="0"/>
              <a:t> (2020)</a:t>
            </a:r>
          </a:p>
        </p:txBody>
      </p:sp>
    </p:spTree>
    <p:extLst>
      <p:ext uri="{BB962C8B-B14F-4D97-AF65-F5344CB8AC3E}">
        <p14:creationId xmlns:p14="http://schemas.microsoft.com/office/powerpoint/2010/main" val="414089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A322F2-3EE2-4F52-97EC-BE2F3D250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Geografie Dopravy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8091231-72D0-4B4D-A6BC-F58707431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7406800" cy="4209724"/>
          </a:xfr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DB9742B3-19DC-43E3-8CBC-9FF6BD231632}"/>
              </a:ext>
            </a:extLst>
          </p:cNvPr>
          <p:cNvSpPr txBox="1">
            <a:spLocks/>
          </p:cNvSpPr>
          <p:nvPr/>
        </p:nvSpPr>
        <p:spPr>
          <a:xfrm>
            <a:off x="9680217" y="6027933"/>
            <a:ext cx="2233219" cy="449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err="1"/>
              <a:t>Rodrigue</a:t>
            </a:r>
            <a:r>
              <a:rPr lang="cs-CZ" dirty="0"/>
              <a:t> (2020)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D8CCC5E8-909E-4C4E-A897-B29E5BFBA79E}"/>
              </a:ext>
            </a:extLst>
          </p:cNvPr>
          <p:cNvSpPr txBox="1">
            <a:spLocks/>
          </p:cNvSpPr>
          <p:nvPr/>
        </p:nvSpPr>
        <p:spPr>
          <a:xfrm>
            <a:off x="2081868" y="6015793"/>
            <a:ext cx="5506157" cy="449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Platí tento obecný vzorec vždycky?</a:t>
            </a:r>
          </a:p>
        </p:txBody>
      </p:sp>
    </p:spTree>
    <p:extLst>
      <p:ext uri="{BB962C8B-B14F-4D97-AF65-F5344CB8AC3E}">
        <p14:creationId xmlns:p14="http://schemas.microsoft.com/office/powerpoint/2010/main" val="306495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DA9735-3F97-4942-A0AB-D55EBAF22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byste snížili náklady na cestu do Chorvatska?</a:t>
            </a:r>
          </a:p>
        </p:txBody>
      </p:sp>
      <p:pic>
        <p:nvPicPr>
          <p:cNvPr id="5" name="Zástupný obsah 4" descr="Obsah obrázku země, boty, oblečení, obuv&#10;&#10;Popis byl vytvořen automaticky">
            <a:extLst>
              <a:ext uri="{FF2B5EF4-FFF2-40B4-BE49-F238E27FC236}">
                <a16:creationId xmlns:a16="http://schemas.microsoft.com/office/drawing/2014/main" id="{D16BC75F-0B0F-466A-A126-FE8781A1B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68" y="1817407"/>
            <a:ext cx="7620000" cy="4286250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0108816D-B0DA-4639-8C93-12F6C4B52B61}"/>
              </a:ext>
            </a:extLst>
          </p:cNvPr>
          <p:cNvSpPr txBox="1">
            <a:spLocks/>
          </p:cNvSpPr>
          <p:nvPr/>
        </p:nvSpPr>
        <p:spPr>
          <a:xfrm>
            <a:off x="2043768" y="5909406"/>
            <a:ext cx="1604662" cy="388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000" dirty="0"/>
              <a:t>zdroj: travelversed.co</a:t>
            </a:r>
          </a:p>
        </p:txBody>
      </p:sp>
    </p:spTree>
    <p:extLst>
      <p:ext uri="{BB962C8B-B14F-4D97-AF65-F5344CB8AC3E}">
        <p14:creationId xmlns:p14="http://schemas.microsoft.com/office/powerpoint/2010/main" val="22272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A5E165-2FB0-4067-9670-9F13A2047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139" y="387480"/>
            <a:ext cx="5661171" cy="1295400"/>
          </a:xfrm>
        </p:spPr>
        <p:txBody>
          <a:bodyPr/>
          <a:lstStyle/>
          <a:p>
            <a:r>
              <a:rPr lang="cs-CZ" dirty="0"/>
              <a:t>Příklad utopické vize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5CB8D0-0A09-45F2-9810-10B757701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7419"/>
            <a:ext cx="5250110" cy="4483101"/>
          </a:xfrm>
        </p:spPr>
        <p:txBody>
          <a:bodyPr/>
          <a:lstStyle/>
          <a:p>
            <a:r>
              <a:rPr lang="cs-CZ" dirty="0"/>
              <a:t>Idea tunelu k Jadranu z ČSR (konec 60. let)</a:t>
            </a:r>
          </a:p>
          <a:p>
            <a:r>
              <a:rPr lang="cs-CZ" dirty="0"/>
              <a:t>Spojení tunelem k moři 350 km na tzv. </a:t>
            </a:r>
            <a:r>
              <a:rPr lang="cs-CZ" dirty="0" err="1"/>
              <a:t>Adriaport</a:t>
            </a:r>
            <a:endParaRPr lang="cs-CZ" dirty="0"/>
          </a:p>
          <a:p>
            <a:r>
              <a:rPr lang="cs-CZ" dirty="0"/>
              <a:t>Turistika / náklad</a:t>
            </a:r>
          </a:p>
          <a:p>
            <a:r>
              <a:rPr lang="cs-CZ" dirty="0"/>
              <a:t>Horizont realizace 2020</a:t>
            </a:r>
          </a:p>
          <a:p>
            <a:r>
              <a:rPr lang="cs-CZ" dirty="0"/>
              <a:t>Zřejmě nadšení z budování metra v Praze</a:t>
            </a:r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DE2CE2AD-AD7E-4E0A-8B69-6EA0B28E5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8"/>
          <a:stretch/>
        </p:blipFill>
        <p:spPr>
          <a:xfrm>
            <a:off x="7373923" y="532418"/>
            <a:ext cx="4664279" cy="5793163"/>
          </a:xfrm>
          <a:prstGeom prst="rect">
            <a:avLst/>
          </a:prstGeo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4052C83B-5220-4579-8BF7-8B2A0EC0D914}"/>
              </a:ext>
            </a:extLst>
          </p:cNvPr>
          <p:cNvSpPr txBox="1">
            <a:spLocks/>
          </p:cNvSpPr>
          <p:nvPr/>
        </p:nvSpPr>
        <p:spPr>
          <a:xfrm>
            <a:off x="7373923" y="6031328"/>
            <a:ext cx="1604662" cy="294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000" dirty="0">
                <a:solidFill>
                  <a:schemeClr val="bg1"/>
                </a:solidFill>
              </a:rPr>
              <a:t>zdroj: dennikn.sk</a:t>
            </a:r>
          </a:p>
        </p:txBody>
      </p:sp>
    </p:spTree>
    <p:extLst>
      <p:ext uri="{BB962C8B-B14F-4D97-AF65-F5344CB8AC3E}">
        <p14:creationId xmlns:p14="http://schemas.microsoft.com/office/powerpoint/2010/main" val="366100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rátěný model budovy 16 x 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5409_TF03031027.potx" id="{81952F24-F483-4624-B831-C19136C9C893}" vid="{F62AD81A-72EA-4120-A4D1-FC9DE6B2E5D3}"/>
    </a:ext>
  </a:extLst>
</a:theme>
</file>

<file path=ppt/theme/theme2.xml><?xml version="1.0" encoding="utf-8"?>
<a:theme xmlns:a="http://schemas.openxmlformats.org/drawingml/2006/main" name="Firemní motiv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remní motiv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30C5B9-1E5F-4356-968E-2FC64955BFF3}">
  <ds:schemaRefs>
    <ds:schemaRef ds:uri="http://www.w3.org/XML/1998/namespace"/>
    <ds:schemaRef ds:uri="http://schemas.microsoft.com/office/2006/metadata/properties"/>
    <ds:schemaRef ds:uri="40262f94-9f35-4ac3-9a90-690165a166b7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a4f35948-e619-41b3-aa29-22878b09cfd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Firemní prezentace s tématem drátěného modelu budovy (širokoúhlá)</Template>
  <TotalTime>1841</TotalTime>
  <Words>383</Words>
  <Application>Microsoft Office PowerPoint</Application>
  <PresentationFormat>Širokoúhlá obrazovka</PresentationFormat>
  <Paragraphs>60</Paragraphs>
  <Slides>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Drátěný model budovy 16 x 9</vt:lpstr>
      <vt:lpstr>Humánní geografie</vt:lpstr>
      <vt:lpstr>Zdroje informací</vt:lpstr>
      <vt:lpstr>Geografie dopravy</vt:lpstr>
      <vt:lpstr>Geografie dopravy</vt:lpstr>
      <vt:lpstr>Geografie Dopravy</vt:lpstr>
      <vt:lpstr>Cenová Elasticita (přepravy, Poptávky)</vt:lpstr>
      <vt:lpstr>Geografie Dopravy</vt:lpstr>
      <vt:lpstr>Jak byste snížili náklady na cestu do Chorvatska?</vt:lpstr>
      <vt:lpstr>Příklad utopické vize</vt:lpstr>
      <vt:lpstr>Příklad utopické vize</vt:lpstr>
      <vt:lpstr>Zadání sedmého cvičení</vt:lpstr>
      <vt:lpstr>Zadání ČTVRTÉHO cvičení</vt:lpstr>
      <vt:lpstr>Ke cvičení</vt:lpstr>
      <vt:lpstr>Díky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Geografického výzkumu</dc:title>
  <dc:creator>Marek Lichter</dc:creator>
  <cp:lastModifiedBy>Marek</cp:lastModifiedBy>
  <cp:revision>118</cp:revision>
  <dcterms:created xsi:type="dcterms:W3CDTF">2018-02-18T10:52:56Z</dcterms:created>
  <dcterms:modified xsi:type="dcterms:W3CDTF">2021-11-26T13:10:27Z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