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64" r:id="rId5"/>
    <p:sldId id="266" r:id="rId6"/>
    <p:sldId id="267" r:id="rId7"/>
    <p:sldId id="268" r:id="rId8"/>
    <p:sldId id="269" r:id="rId9"/>
    <p:sldId id="270" r:id="rId10"/>
    <p:sldId id="273" r:id="rId11"/>
    <p:sldId id="263" r:id="rId12"/>
    <p:sldId id="275" r:id="rId13"/>
    <p:sldId id="274" r:id="rId14"/>
    <p:sldId id="262" r:id="rId15"/>
    <p:sldId id="276" r:id="rId16"/>
    <p:sldId id="26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52059-03D7-4765-A47E-89BDD06FF9AD}" v="29" dt="2021-11-10T10:11:55.996"/>
    <p1510:client id="{D7431A86-F35E-4E00-8B30-27005E16E1A7}" v="263" dt="2021-11-10T13:01:45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armazínová" userId="d12cc8ee-0fec-4678-98ab-0b18053dbdde" providerId="ADAL" clId="{C7C52059-03D7-4765-A47E-89BDD06FF9AD}"/>
    <pc:docChg chg="undo redo custSel addSld delSld modSld sldOrd">
      <pc:chgData name="Lucie Karmazínová" userId="d12cc8ee-0fec-4678-98ab-0b18053dbdde" providerId="ADAL" clId="{C7C52059-03D7-4765-A47E-89BDD06FF9AD}" dt="2021-11-10T13:44:13.449" v="661" actId="14734"/>
      <pc:docMkLst>
        <pc:docMk/>
      </pc:docMkLst>
      <pc:sldChg chg="modSp mod">
        <pc:chgData name="Lucie Karmazínová" userId="d12cc8ee-0fec-4678-98ab-0b18053dbdde" providerId="ADAL" clId="{C7C52059-03D7-4765-A47E-89BDD06FF9AD}" dt="2021-11-10T10:11:49.574" v="626" actId="20577"/>
        <pc:sldMkLst>
          <pc:docMk/>
          <pc:sldMk cId="80974060" sldId="256"/>
        </pc:sldMkLst>
        <pc:spChg chg="mod">
          <ac:chgData name="Lucie Karmazínová" userId="d12cc8ee-0fec-4678-98ab-0b18053dbdde" providerId="ADAL" clId="{C7C52059-03D7-4765-A47E-89BDD06FF9AD}" dt="2021-11-10T10:11:49.574" v="626" actId="20577"/>
          <ac:spMkLst>
            <pc:docMk/>
            <pc:sldMk cId="80974060" sldId="256"/>
            <ac:spMk id="2" creationId="{A1825964-B95D-447D-9964-72745314F40F}"/>
          </ac:spMkLst>
        </pc:spChg>
      </pc:sldChg>
      <pc:sldChg chg="addSp delSp modSp add del mod setBg modClrScheme delDesignElem chgLayout">
        <pc:chgData name="Lucie Karmazínová" userId="d12cc8ee-0fec-4678-98ab-0b18053dbdde" providerId="ADAL" clId="{C7C52059-03D7-4765-A47E-89BDD06FF9AD}" dt="2021-11-10T10:20:43.275" v="627" actId="27107"/>
        <pc:sldMkLst>
          <pc:docMk/>
          <pc:sldMk cId="3956526839" sldId="257"/>
        </pc:sldMkLst>
        <pc:spChg chg="mod ord">
          <ac:chgData name="Lucie Karmazínová" userId="d12cc8ee-0fec-4678-98ab-0b18053dbdde" providerId="ADAL" clId="{C7C52059-03D7-4765-A47E-89BDD06FF9AD}" dt="2021-11-08T17:28:38.260" v="490" actId="700"/>
          <ac:spMkLst>
            <pc:docMk/>
            <pc:sldMk cId="3956526839" sldId="257"/>
            <ac:spMk id="2" creationId="{2EE95C79-6A05-4C0D-BAFA-7989AEE5F35C}"/>
          </ac:spMkLst>
        </pc:spChg>
        <pc:spChg chg="add del mod ord">
          <ac:chgData name="Lucie Karmazínová" userId="d12cc8ee-0fec-4678-98ab-0b18053dbdde" providerId="ADAL" clId="{C7C52059-03D7-4765-A47E-89BDD06FF9AD}" dt="2021-11-10T10:20:43.275" v="627" actId="27107"/>
          <ac:spMkLst>
            <pc:docMk/>
            <pc:sldMk cId="3956526839" sldId="257"/>
            <ac:spMk id="3" creationId="{44B5DDB8-2315-4143-AEFA-21D6501A6EB3}"/>
          </ac:spMkLst>
        </pc:spChg>
        <pc:spChg chg="add del mod ord">
          <ac:chgData name="Lucie Karmazínová" userId="d12cc8ee-0fec-4678-98ab-0b18053dbdde" providerId="ADAL" clId="{C7C52059-03D7-4765-A47E-89BDD06FF9AD}" dt="2021-11-08T17:21:45.592" v="347"/>
          <ac:spMkLst>
            <pc:docMk/>
            <pc:sldMk cId="3956526839" sldId="257"/>
            <ac:spMk id="6" creationId="{74FED10C-72F6-4760-B211-651451C409FA}"/>
          </ac:spMkLst>
        </pc:spChg>
        <pc:spChg chg="add del mod ord">
          <ac:chgData name="Lucie Karmazínová" userId="d12cc8ee-0fec-4678-98ab-0b18053dbdde" providerId="ADAL" clId="{C7C52059-03D7-4765-A47E-89BDD06FF9AD}" dt="2021-11-08T17:28:38.260" v="490" actId="700"/>
          <ac:spMkLst>
            <pc:docMk/>
            <pc:sldMk cId="3956526839" sldId="257"/>
            <ac:spMk id="9" creationId="{BE19077A-D9CA-4D69-9B03-5A634A839D46}"/>
          </ac:spMkLst>
        </pc:spChg>
        <pc:spChg chg="add del">
          <ac:chgData name="Lucie Karmazínová" userId="d12cc8ee-0fec-4678-98ab-0b18053dbdde" providerId="ADAL" clId="{C7C52059-03D7-4765-A47E-89BDD06FF9AD}" dt="2021-11-08T17:22:07.274" v="349" actId="26606"/>
          <ac:spMkLst>
            <pc:docMk/>
            <pc:sldMk cId="3956526839" sldId="257"/>
            <ac:spMk id="12" creationId="{2793B903-AB42-42A0-AE97-93D366679CA2}"/>
          </ac:spMkLst>
        </pc:spChg>
        <pc:spChg chg="add del">
          <ac:chgData name="Lucie Karmazínová" userId="d12cc8ee-0fec-4678-98ab-0b18053dbdde" providerId="ADAL" clId="{C7C52059-03D7-4765-A47E-89BDD06FF9AD}" dt="2021-11-08T17:28:19.246" v="485" actId="700"/>
          <ac:spMkLst>
            <pc:docMk/>
            <pc:sldMk cId="3956526839" sldId="257"/>
            <ac:spMk id="14" creationId="{B9F89C22-0475-4427-B7C8-0269AD40E3EC}"/>
          </ac:spMkLst>
        </pc:spChg>
        <pc:spChg chg="add del">
          <ac:chgData name="Lucie Karmazínová" userId="d12cc8ee-0fec-4678-98ab-0b18053dbdde" providerId="ADAL" clId="{C7C52059-03D7-4765-A47E-89BDD06FF9AD}" dt="2021-11-08T17:28:19.246" v="485" actId="700"/>
          <ac:spMkLst>
            <pc:docMk/>
            <pc:sldMk cId="3956526839" sldId="257"/>
            <ac:spMk id="15" creationId="{2793B903-AB42-42A0-AE97-93D366679CA2}"/>
          </ac:spMkLst>
        </pc:spChg>
        <pc:graphicFrameChg chg="add mod">
          <ac:chgData name="Lucie Karmazínová" userId="d12cc8ee-0fec-4678-98ab-0b18053dbdde" providerId="ADAL" clId="{C7C52059-03D7-4765-A47E-89BDD06FF9AD}" dt="2021-11-08T17:00:13.301" v="6"/>
          <ac:graphicFrameMkLst>
            <pc:docMk/>
            <pc:sldMk cId="3956526839" sldId="257"/>
            <ac:graphicFrameMk id="4" creationId="{DC4C5C39-6981-440B-B31E-F711E549C841}"/>
          </ac:graphicFrameMkLst>
        </pc:graphicFrameChg>
        <pc:graphicFrameChg chg="add del mod">
          <ac:chgData name="Lucie Karmazínová" userId="d12cc8ee-0fec-4678-98ab-0b18053dbdde" providerId="ADAL" clId="{C7C52059-03D7-4765-A47E-89BDD06FF9AD}" dt="2021-11-08T17:00:37.668" v="20" actId="478"/>
          <ac:graphicFrameMkLst>
            <pc:docMk/>
            <pc:sldMk cId="3956526839" sldId="257"/>
            <ac:graphicFrameMk id="5" creationId="{1B082ABD-2BAB-4F00-8006-AC7EB13DCB34}"/>
          </ac:graphicFrameMkLst>
        </pc:graphicFrameChg>
        <pc:graphicFrameChg chg="add del mod modGraphic">
          <ac:chgData name="Lucie Karmazínová" userId="d12cc8ee-0fec-4678-98ab-0b18053dbdde" providerId="ADAL" clId="{C7C52059-03D7-4765-A47E-89BDD06FF9AD}" dt="2021-11-08T17:22:32.540" v="353" actId="478"/>
          <ac:graphicFrameMkLst>
            <pc:docMk/>
            <pc:sldMk cId="3956526839" sldId="257"/>
            <ac:graphicFrameMk id="7" creationId="{02B2EF41-38C3-4A47-AA6F-E23180D440FF}"/>
          </ac:graphicFrameMkLst>
        </pc:graphicFrameChg>
        <pc:graphicFrameChg chg="add del mod">
          <ac:chgData name="Lucie Karmazínová" userId="d12cc8ee-0fec-4678-98ab-0b18053dbdde" providerId="ADAL" clId="{C7C52059-03D7-4765-A47E-89BDD06FF9AD}" dt="2021-11-08T17:22:43.720" v="357"/>
          <ac:graphicFrameMkLst>
            <pc:docMk/>
            <pc:sldMk cId="3956526839" sldId="257"/>
            <ac:graphicFrameMk id="10" creationId="{1B95B5EC-2AE7-438D-932B-7F1BF97E2027}"/>
          </ac:graphicFrameMkLst>
        </pc:graphicFrameChg>
      </pc:sldChg>
      <pc:sldChg chg="modSp mod">
        <pc:chgData name="Lucie Karmazínová" userId="d12cc8ee-0fec-4678-98ab-0b18053dbdde" providerId="ADAL" clId="{C7C52059-03D7-4765-A47E-89BDD06FF9AD}" dt="2021-11-10T10:10:57.693" v="612" actId="1076"/>
        <pc:sldMkLst>
          <pc:docMk/>
          <pc:sldMk cId="4285806711" sldId="262"/>
        </pc:sldMkLst>
        <pc:graphicFrameChg chg="mod">
          <ac:chgData name="Lucie Karmazínová" userId="d12cc8ee-0fec-4678-98ab-0b18053dbdde" providerId="ADAL" clId="{C7C52059-03D7-4765-A47E-89BDD06FF9AD}" dt="2021-11-10T10:10:57.693" v="612" actId="1076"/>
          <ac:graphicFrameMkLst>
            <pc:docMk/>
            <pc:sldMk cId="4285806711" sldId="262"/>
            <ac:graphicFrameMk id="3" creationId="{03B649BF-8479-4E10-98AE-542E7BC06E52}"/>
          </ac:graphicFrameMkLst>
        </pc:graphicFrameChg>
      </pc:sldChg>
      <pc:sldChg chg="addSp delSp modSp new mod setBg">
        <pc:chgData name="Lucie Karmazínová" userId="d12cc8ee-0fec-4678-98ab-0b18053dbdde" providerId="ADAL" clId="{C7C52059-03D7-4765-A47E-89BDD06FF9AD}" dt="2021-11-08T17:29:38.339" v="503" actId="20577"/>
        <pc:sldMkLst>
          <pc:docMk/>
          <pc:sldMk cId="3743244312" sldId="264"/>
        </pc:sldMkLst>
        <pc:spChg chg="mod">
          <ac:chgData name="Lucie Karmazínová" userId="d12cc8ee-0fec-4678-98ab-0b18053dbdde" providerId="ADAL" clId="{C7C52059-03D7-4765-A47E-89BDD06FF9AD}" dt="2021-11-08T17:09:10.460" v="193" actId="26606"/>
          <ac:spMkLst>
            <pc:docMk/>
            <pc:sldMk cId="3743244312" sldId="264"/>
            <ac:spMk id="2" creationId="{DC3C5F02-2725-41FC-82AC-60BC6602AECA}"/>
          </ac:spMkLst>
        </pc:spChg>
        <pc:spChg chg="del">
          <ac:chgData name="Lucie Karmazínová" userId="d12cc8ee-0fec-4678-98ab-0b18053dbdde" providerId="ADAL" clId="{C7C52059-03D7-4765-A47E-89BDD06FF9AD}" dt="2021-11-08T17:08:02.182" v="190"/>
          <ac:spMkLst>
            <pc:docMk/>
            <pc:sldMk cId="3743244312" sldId="264"/>
            <ac:spMk id="3" creationId="{BC134B47-24F8-462C-ADE7-A8298E8F9678}"/>
          </ac:spMkLst>
        </pc:spChg>
        <pc:spChg chg="add del mod">
          <ac:chgData name="Lucie Karmazínová" userId="d12cc8ee-0fec-4678-98ab-0b18053dbdde" providerId="ADAL" clId="{C7C52059-03D7-4765-A47E-89BDD06FF9AD}" dt="2021-11-08T17:09:00.010" v="192"/>
          <ac:spMkLst>
            <pc:docMk/>
            <pc:sldMk cId="3743244312" sldId="264"/>
            <ac:spMk id="6" creationId="{26912278-7C97-4A80-A23B-4E25F959AA98}"/>
          </ac:spMkLst>
        </pc:spChg>
        <pc:graphicFrameChg chg="add del mod">
          <ac:chgData name="Lucie Karmazínová" userId="d12cc8ee-0fec-4678-98ab-0b18053dbdde" providerId="ADAL" clId="{C7C52059-03D7-4765-A47E-89BDD06FF9AD}" dt="2021-11-08T17:08:58.492" v="191" actId="478"/>
          <ac:graphicFrameMkLst>
            <pc:docMk/>
            <pc:sldMk cId="3743244312" sldId="264"/>
            <ac:graphicFrameMk id="4" creationId="{071C63F8-9103-421A-8453-FD456028E200}"/>
          </ac:graphicFrameMkLst>
        </pc:graphicFrameChg>
        <pc:graphicFrameChg chg="add mod modGraphic">
          <ac:chgData name="Lucie Karmazínová" userId="d12cc8ee-0fec-4678-98ab-0b18053dbdde" providerId="ADAL" clId="{C7C52059-03D7-4765-A47E-89BDD06FF9AD}" dt="2021-11-08T17:29:38.339" v="503" actId="20577"/>
          <ac:graphicFrameMkLst>
            <pc:docMk/>
            <pc:sldMk cId="3743244312" sldId="264"/>
            <ac:graphicFrameMk id="7" creationId="{D00E1A8D-17F0-44A0-B214-C4F81485C658}"/>
          </ac:graphicFrameMkLst>
        </pc:graphicFrameChg>
      </pc:sldChg>
      <pc:sldChg chg="new del">
        <pc:chgData name="Lucie Karmazínová" userId="d12cc8ee-0fec-4678-98ab-0b18053dbdde" providerId="ADAL" clId="{C7C52059-03D7-4765-A47E-89BDD06FF9AD}" dt="2021-11-10T10:10:20.625" v="610" actId="2696"/>
        <pc:sldMkLst>
          <pc:docMk/>
          <pc:sldMk cId="3939036573" sldId="265"/>
        </pc:sldMkLst>
      </pc:sldChg>
      <pc:sldChg chg="addSp delSp modSp new mod setBg">
        <pc:chgData name="Lucie Karmazínová" userId="d12cc8ee-0fec-4678-98ab-0b18053dbdde" providerId="ADAL" clId="{C7C52059-03D7-4765-A47E-89BDD06FF9AD}" dt="2021-11-08T17:29:45.910" v="504"/>
        <pc:sldMkLst>
          <pc:docMk/>
          <pc:sldMk cId="4223303542" sldId="266"/>
        </pc:sldMkLst>
        <pc:spChg chg="mod">
          <ac:chgData name="Lucie Karmazínová" userId="d12cc8ee-0fec-4678-98ab-0b18053dbdde" providerId="ADAL" clId="{C7C52059-03D7-4765-A47E-89BDD06FF9AD}" dt="2021-11-08T17:12:10.816" v="244" actId="26606"/>
          <ac:spMkLst>
            <pc:docMk/>
            <pc:sldMk cId="4223303542" sldId="266"/>
            <ac:spMk id="2" creationId="{A6C9264F-EBEF-4630-87D7-246439AA4B49}"/>
          </ac:spMkLst>
        </pc:spChg>
        <pc:spChg chg="del">
          <ac:chgData name="Lucie Karmazínová" userId="d12cc8ee-0fec-4678-98ab-0b18053dbdde" providerId="ADAL" clId="{C7C52059-03D7-4765-A47E-89BDD06FF9AD}" dt="2021-11-08T17:12:07.880" v="243"/>
          <ac:spMkLst>
            <pc:docMk/>
            <pc:sldMk cId="4223303542" sldId="266"/>
            <ac:spMk id="3" creationId="{FC023615-498D-4951-A421-F61D1AAE5859}"/>
          </ac:spMkLst>
        </pc:spChg>
        <pc:graphicFrameChg chg="add mod modGraphic">
          <ac:chgData name="Lucie Karmazínová" userId="d12cc8ee-0fec-4678-98ab-0b18053dbdde" providerId="ADAL" clId="{C7C52059-03D7-4765-A47E-89BDD06FF9AD}" dt="2021-11-08T17:29:45.910" v="504"/>
          <ac:graphicFrameMkLst>
            <pc:docMk/>
            <pc:sldMk cId="4223303542" sldId="266"/>
            <ac:graphicFrameMk id="4" creationId="{9AB956BF-D761-49B0-806F-96BD9D4B8881}"/>
          </ac:graphicFrameMkLst>
        </pc:graphicFrameChg>
      </pc:sldChg>
      <pc:sldChg chg="addSp delSp modSp add mod setBg">
        <pc:chgData name="Lucie Karmazínová" userId="d12cc8ee-0fec-4678-98ab-0b18053dbdde" providerId="ADAL" clId="{C7C52059-03D7-4765-A47E-89BDD06FF9AD}" dt="2021-11-08T17:29:49.037" v="505"/>
        <pc:sldMkLst>
          <pc:docMk/>
          <pc:sldMk cId="587554880" sldId="267"/>
        </pc:sldMkLst>
        <pc:spChg chg="mod">
          <ac:chgData name="Lucie Karmazínová" userId="d12cc8ee-0fec-4678-98ab-0b18053dbdde" providerId="ADAL" clId="{C7C52059-03D7-4765-A47E-89BDD06FF9AD}" dt="2021-11-08T17:12:54.512" v="256" actId="26606"/>
          <ac:spMkLst>
            <pc:docMk/>
            <pc:sldMk cId="587554880" sldId="267"/>
            <ac:spMk id="2" creationId="{A6C9264F-EBEF-4630-87D7-246439AA4B49}"/>
          </ac:spMkLst>
        </pc:spChg>
        <pc:spChg chg="del">
          <ac:chgData name="Lucie Karmazínová" userId="d12cc8ee-0fec-4678-98ab-0b18053dbdde" providerId="ADAL" clId="{C7C52059-03D7-4765-A47E-89BDD06FF9AD}" dt="2021-11-08T17:12:50.173" v="255"/>
          <ac:spMkLst>
            <pc:docMk/>
            <pc:sldMk cId="587554880" sldId="267"/>
            <ac:spMk id="3" creationId="{FC023615-498D-4951-A421-F61D1AAE5859}"/>
          </ac:spMkLst>
        </pc:spChg>
        <pc:graphicFrameChg chg="add mod modGraphic">
          <ac:chgData name="Lucie Karmazínová" userId="d12cc8ee-0fec-4678-98ab-0b18053dbdde" providerId="ADAL" clId="{C7C52059-03D7-4765-A47E-89BDD06FF9AD}" dt="2021-11-08T17:29:49.037" v="505"/>
          <ac:graphicFrameMkLst>
            <pc:docMk/>
            <pc:sldMk cId="587554880" sldId="267"/>
            <ac:graphicFrameMk id="4" creationId="{64E3A609-2A23-427D-A681-E9B5B9CFABB3}"/>
          </ac:graphicFrameMkLst>
        </pc:graphicFrameChg>
      </pc:sldChg>
      <pc:sldChg chg="addSp delSp modSp add mod setBg">
        <pc:chgData name="Lucie Karmazínová" userId="d12cc8ee-0fec-4678-98ab-0b18053dbdde" providerId="ADAL" clId="{C7C52059-03D7-4765-A47E-89BDD06FF9AD}" dt="2021-11-10T13:44:03.034" v="660" actId="14734"/>
        <pc:sldMkLst>
          <pc:docMk/>
          <pc:sldMk cId="3843242088" sldId="268"/>
        </pc:sldMkLst>
        <pc:spChg chg="mod">
          <ac:chgData name="Lucie Karmazínová" userId="d12cc8ee-0fec-4678-98ab-0b18053dbdde" providerId="ADAL" clId="{C7C52059-03D7-4765-A47E-89BDD06FF9AD}" dt="2021-11-08T17:13:35.402" v="267" actId="26606"/>
          <ac:spMkLst>
            <pc:docMk/>
            <pc:sldMk cId="3843242088" sldId="268"/>
            <ac:spMk id="2" creationId="{A6C9264F-EBEF-4630-87D7-246439AA4B49}"/>
          </ac:spMkLst>
        </pc:spChg>
        <pc:spChg chg="del">
          <ac:chgData name="Lucie Karmazínová" userId="d12cc8ee-0fec-4678-98ab-0b18053dbdde" providerId="ADAL" clId="{C7C52059-03D7-4765-A47E-89BDD06FF9AD}" dt="2021-11-08T17:13:32.964" v="266"/>
          <ac:spMkLst>
            <pc:docMk/>
            <pc:sldMk cId="3843242088" sldId="268"/>
            <ac:spMk id="3" creationId="{FC023615-498D-4951-A421-F61D1AAE5859}"/>
          </ac:spMkLst>
        </pc:spChg>
        <pc:graphicFrameChg chg="add mod modGraphic">
          <ac:chgData name="Lucie Karmazínová" userId="d12cc8ee-0fec-4678-98ab-0b18053dbdde" providerId="ADAL" clId="{C7C52059-03D7-4765-A47E-89BDD06FF9AD}" dt="2021-11-10T13:44:03.034" v="660" actId="14734"/>
          <ac:graphicFrameMkLst>
            <pc:docMk/>
            <pc:sldMk cId="3843242088" sldId="268"/>
            <ac:graphicFrameMk id="4" creationId="{26AA6FBA-6657-43E3-9574-2CD8BA38C698}"/>
          </ac:graphicFrameMkLst>
        </pc:graphicFrameChg>
      </pc:sldChg>
      <pc:sldChg chg="addSp delSp modSp add mod setBg">
        <pc:chgData name="Lucie Karmazínová" userId="d12cc8ee-0fec-4678-98ab-0b18053dbdde" providerId="ADAL" clId="{C7C52059-03D7-4765-A47E-89BDD06FF9AD}" dt="2021-11-08T17:29:59.202" v="508" actId="313"/>
        <pc:sldMkLst>
          <pc:docMk/>
          <pc:sldMk cId="522493957" sldId="269"/>
        </pc:sldMkLst>
        <pc:spChg chg="mod">
          <ac:chgData name="Lucie Karmazínová" userId="d12cc8ee-0fec-4678-98ab-0b18053dbdde" providerId="ADAL" clId="{C7C52059-03D7-4765-A47E-89BDD06FF9AD}" dt="2021-11-08T17:18:06.030" v="305" actId="26606"/>
          <ac:spMkLst>
            <pc:docMk/>
            <pc:sldMk cId="522493957" sldId="269"/>
            <ac:spMk id="2" creationId="{A6C9264F-EBEF-4630-87D7-246439AA4B49}"/>
          </ac:spMkLst>
        </pc:spChg>
        <pc:spChg chg="del">
          <ac:chgData name="Lucie Karmazínová" userId="d12cc8ee-0fec-4678-98ab-0b18053dbdde" providerId="ADAL" clId="{C7C52059-03D7-4765-A47E-89BDD06FF9AD}" dt="2021-11-08T17:18:02.606" v="304"/>
          <ac:spMkLst>
            <pc:docMk/>
            <pc:sldMk cId="522493957" sldId="269"/>
            <ac:spMk id="3" creationId="{FC023615-498D-4951-A421-F61D1AAE5859}"/>
          </ac:spMkLst>
        </pc:spChg>
        <pc:graphicFrameChg chg="add mod modGraphic">
          <ac:chgData name="Lucie Karmazínová" userId="d12cc8ee-0fec-4678-98ab-0b18053dbdde" providerId="ADAL" clId="{C7C52059-03D7-4765-A47E-89BDD06FF9AD}" dt="2021-11-08T17:29:59.202" v="508" actId="313"/>
          <ac:graphicFrameMkLst>
            <pc:docMk/>
            <pc:sldMk cId="522493957" sldId="269"/>
            <ac:graphicFrameMk id="4" creationId="{4D09559D-E662-4755-8344-8B1E90A92D73}"/>
          </ac:graphicFrameMkLst>
        </pc:graphicFrameChg>
      </pc:sldChg>
      <pc:sldChg chg="addSp delSp modSp add mod setBg">
        <pc:chgData name="Lucie Karmazínová" userId="d12cc8ee-0fec-4678-98ab-0b18053dbdde" providerId="ADAL" clId="{C7C52059-03D7-4765-A47E-89BDD06FF9AD}" dt="2021-11-10T13:44:13.449" v="661" actId="14734"/>
        <pc:sldMkLst>
          <pc:docMk/>
          <pc:sldMk cId="3575258104" sldId="270"/>
        </pc:sldMkLst>
        <pc:spChg chg="mod">
          <ac:chgData name="Lucie Karmazínová" userId="d12cc8ee-0fec-4678-98ab-0b18053dbdde" providerId="ADAL" clId="{C7C52059-03D7-4765-A47E-89BDD06FF9AD}" dt="2021-11-10T10:10:32.523" v="611" actId="1076"/>
          <ac:spMkLst>
            <pc:docMk/>
            <pc:sldMk cId="3575258104" sldId="270"/>
            <ac:spMk id="2" creationId="{A6C9264F-EBEF-4630-87D7-246439AA4B49}"/>
          </ac:spMkLst>
        </pc:spChg>
        <pc:spChg chg="add del mod">
          <ac:chgData name="Lucie Karmazínová" userId="d12cc8ee-0fec-4678-98ab-0b18053dbdde" providerId="ADAL" clId="{C7C52059-03D7-4765-A47E-89BDD06FF9AD}" dt="2021-11-08T17:18:57.630" v="320"/>
          <ac:spMkLst>
            <pc:docMk/>
            <pc:sldMk cId="3575258104" sldId="270"/>
            <ac:spMk id="3" creationId="{FC023615-498D-4951-A421-F61D1AAE5859}"/>
          </ac:spMkLst>
        </pc:spChg>
        <pc:graphicFrameChg chg="add del mod">
          <ac:chgData name="Lucie Karmazínová" userId="d12cc8ee-0fec-4678-98ab-0b18053dbdde" providerId="ADAL" clId="{C7C52059-03D7-4765-A47E-89BDD06FF9AD}" dt="2021-11-08T17:18:50.958" v="312"/>
          <ac:graphicFrameMkLst>
            <pc:docMk/>
            <pc:sldMk cId="3575258104" sldId="270"/>
            <ac:graphicFrameMk id="4" creationId="{8596BA51-EC43-4DA1-8BA7-0C81BAC3581C}"/>
          </ac:graphicFrameMkLst>
        </pc:graphicFrameChg>
        <pc:graphicFrameChg chg="add mod modGraphic">
          <ac:chgData name="Lucie Karmazínová" userId="d12cc8ee-0fec-4678-98ab-0b18053dbdde" providerId="ADAL" clId="{C7C52059-03D7-4765-A47E-89BDD06FF9AD}" dt="2021-11-10T13:44:13.449" v="661" actId="14734"/>
          <ac:graphicFrameMkLst>
            <pc:docMk/>
            <pc:sldMk cId="3575258104" sldId="270"/>
            <ac:graphicFrameMk id="5" creationId="{6745269C-C19F-4CBB-900C-9D4E24DE26AF}"/>
          </ac:graphicFrameMkLst>
        </pc:graphicFrameChg>
      </pc:sldChg>
      <pc:sldChg chg="delSp modSp add mod ord modClrScheme delDesignElem chgLayout">
        <pc:chgData name="Lucie Karmazínová" userId="d12cc8ee-0fec-4678-98ab-0b18053dbdde" providerId="ADAL" clId="{C7C52059-03D7-4765-A47E-89BDD06FF9AD}" dt="2021-11-10T10:33:34.421" v="659" actId="14100"/>
        <pc:sldMkLst>
          <pc:docMk/>
          <pc:sldMk cId="440894755" sldId="271"/>
        </pc:sldMkLst>
        <pc:spChg chg="mod ord">
          <ac:chgData name="Lucie Karmazínová" userId="d12cc8ee-0fec-4678-98ab-0b18053dbdde" providerId="ADAL" clId="{C7C52059-03D7-4765-A47E-89BDD06FF9AD}" dt="2021-11-10T10:33:34.421" v="659" actId="14100"/>
          <ac:spMkLst>
            <pc:docMk/>
            <pc:sldMk cId="440894755" sldId="271"/>
            <ac:spMk id="2" creationId="{2EE95C79-6A05-4C0D-BAFA-7989AEE5F35C}"/>
          </ac:spMkLst>
        </pc:spChg>
        <pc:spChg chg="del mod ord">
          <ac:chgData name="Lucie Karmazínová" userId="d12cc8ee-0fec-4678-98ab-0b18053dbdde" providerId="ADAL" clId="{C7C52059-03D7-4765-A47E-89BDD06FF9AD}" dt="2021-11-08T17:28:55.078" v="492" actId="700"/>
          <ac:spMkLst>
            <pc:docMk/>
            <pc:sldMk cId="440894755" sldId="271"/>
            <ac:spMk id="3" creationId="{44B5DDB8-2315-4143-AEFA-21D6501A6EB3}"/>
          </ac:spMkLst>
        </pc:spChg>
        <pc:spChg chg="mod ord">
          <ac:chgData name="Lucie Karmazínová" userId="d12cc8ee-0fec-4678-98ab-0b18053dbdde" providerId="ADAL" clId="{C7C52059-03D7-4765-A47E-89BDD06FF9AD}" dt="2021-11-08T17:37:40.129" v="526" actId="255"/>
          <ac:spMkLst>
            <pc:docMk/>
            <pc:sldMk cId="440894755" sldId="271"/>
            <ac:spMk id="9" creationId="{BE19077A-D9CA-4D69-9B03-5A634A839D46}"/>
          </ac:spMkLst>
        </pc:spChg>
        <pc:spChg chg="del">
          <ac:chgData name="Lucie Karmazínová" userId="d12cc8ee-0fec-4678-98ab-0b18053dbdde" providerId="ADAL" clId="{C7C52059-03D7-4765-A47E-89BDD06FF9AD}" dt="2021-11-08T17:28:55.078" v="492" actId="700"/>
          <ac:spMkLst>
            <pc:docMk/>
            <pc:sldMk cId="440894755" sldId="271"/>
            <ac:spMk id="14" creationId="{B9F89C22-0475-4427-B7C8-0269AD40E3EC}"/>
          </ac:spMkLst>
        </pc:spChg>
        <pc:spChg chg="del">
          <ac:chgData name="Lucie Karmazínová" userId="d12cc8ee-0fec-4678-98ab-0b18053dbdde" providerId="ADAL" clId="{C7C52059-03D7-4765-A47E-89BDD06FF9AD}" dt="2021-11-08T17:28:55.078" v="492" actId="700"/>
          <ac:spMkLst>
            <pc:docMk/>
            <pc:sldMk cId="440894755" sldId="271"/>
            <ac:spMk id="15" creationId="{2793B903-AB42-42A0-AE97-93D366679CA2}"/>
          </ac:spMkLst>
        </pc:spChg>
      </pc:sldChg>
      <pc:sldChg chg="modSp new mod">
        <pc:chgData name="Lucie Karmazínová" userId="d12cc8ee-0fec-4678-98ab-0b18053dbdde" providerId="ADAL" clId="{C7C52059-03D7-4765-A47E-89BDD06FF9AD}" dt="2021-11-08T17:41:51.146" v="609" actId="20577"/>
        <pc:sldMkLst>
          <pc:docMk/>
          <pc:sldMk cId="594507832" sldId="272"/>
        </pc:sldMkLst>
        <pc:spChg chg="mod">
          <ac:chgData name="Lucie Karmazínová" userId="d12cc8ee-0fec-4678-98ab-0b18053dbdde" providerId="ADAL" clId="{C7C52059-03D7-4765-A47E-89BDD06FF9AD}" dt="2021-11-08T17:38:39.068" v="541" actId="20577"/>
          <ac:spMkLst>
            <pc:docMk/>
            <pc:sldMk cId="594507832" sldId="272"/>
            <ac:spMk id="2" creationId="{9184C072-BE1E-47A8-B7BE-A1853B7E7DC1}"/>
          </ac:spMkLst>
        </pc:spChg>
        <pc:spChg chg="mod">
          <ac:chgData name="Lucie Karmazínová" userId="d12cc8ee-0fec-4678-98ab-0b18053dbdde" providerId="ADAL" clId="{C7C52059-03D7-4765-A47E-89BDD06FF9AD}" dt="2021-11-08T17:41:51.146" v="609" actId="20577"/>
          <ac:spMkLst>
            <pc:docMk/>
            <pc:sldMk cId="594507832" sldId="272"/>
            <ac:spMk id="3" creationId="{4F6F7E5D-71D8-4DD7-8F57-AF4424D98256}"/>
          </ac:spMkLst>
        </pc:spChg>
      </pc:sldChg>
    </pc:docChg>
  </pc:docChgLst>
  <pc:docChgLst>
    <pc:chgData name="Uživatel typu Host" userId="S::urn:spo:anon#c370e2c32688c6f1591ffdc7d7417168bd78fa382a81198bc395facda1f7e3fe::" providerId="AD" clId="Web-{D7431A86-F35E-4E00-8B30-27005E16E1A7}"/>
    <pc:docChg chg="addSld delSld modSld">
      <pc:chgData name="Uživatel typu Host" userId="S::urn:spo:anon#c370e2c32688c6f1591ffdc7d7417168bd78fa382a81198bc395facda1f7e3fe::" providerId="AD" clId="Web-{D7431A86-F35E-4E00-8B30-27005E16E1A7}" dt="2021-11-10T13:01:45.098" v="254"/>
      <pc:docMkLst>
        <pc:docMk/>
      </pc:docMkLst>
      <pc:sldChg chg="addSp delSp modSp del">
        <pc:chgData name="Uživatel typu Host" userId="S::urn:spo:anon#c370e2c32688c6f1591ffdc7d7417168bd78fa382a81198bc395facda1f7e3fe::" providerId="AD" clId="Web-{D7431A86-F35E-4E00-8B30-27005E16E1A7}" dt="2021-11-10T12:23:55.797" v="77"/>
        <pc:sldMkLst>
          <pc:docMk/>
          <pc:sldMk cId="3417383338" sldId="258"/>
        </pc:sldMkLst>
        <pc:spChg chg="add mod">
          <ac:chgData name="Uživatel typu Host" userId="S::urn:spo:anon#c370e2c32688c6f1591ffdc7d7417168bd78fa382a81198bc395facda1f7e3fe::" providerId="AD" clId="Web-{D7431A86-F35E-4E00-8B30-27005E16E1A7}" dt="2021-11-09T14:41:28.754" v="46" actId="20577"/>
          <ac:spMkLst>
            <pc:docMk/>
            <pc:sldMk cId="3417383338" sldId="258"/>
            <ac:spMk id="4" creationId="{6D3CA5C8-A7C2-4D6E-8D16-82534AC93DDC}"/>
          </ac:spMkLst>
        </pc:spChg>
        <pc:picChg chg="del">
          <ac:chgData name="Uživatel typu Host" userId="S::urn:spo:anon#c370e2c32688c6f1591ffdc7d7417168bd78fa382a81198bc395facda1f7e3fe::" providerId="AD" clId="Web-{D7431A86-F35E-4E00-8B30-27005E16E1A7}" dt="2021-11-09T14:09:35.688" v="4"/>
          <ac:picMkLst>
            <pc:docMk/>
            <pc:sldMk cId="3417383338" sldId="258"/>
            <ac:picMk id="5" creationId="{33B05977-4C8E-4453-B96A-9952D51C1216}"/>
          </ac:picMkLst>
        </pc:picChg>
      </pc:sldChg>
      <pc:sldChg chg="addSp delSp modSp del">
        <pc:chgData name="Uživatel typu Host" userId="S::urn:spo:anon#c370e2c32688c6f1591ffdc7d7417168bd78fa382a81198bc395facda1f7e3fe::" providerId="AD" clId="Web-{D7431A86-F35E-4E00-8B30-27005E16E1A7}" dt="2021-11-10T12:40:55.023" v="148"/>
        <pc:sldMkLst>
          <pc:docMk/>
          <pc:sldMk cId="3745550929" sldId="259"/>
        </pc:sldMkLst>
        <pc:spChg chg="add mod">
          <ac:chgData name="Uživatel typu Host" userId="S::urn:spo:anon#c370e2c32688c6f1591ffdc7d7417168bd78fa382a81198bc395facda1f7e3fe::" providerId="AD" clId="Web-{D7431A86-F35E-4E00-8B30-27005E16E1A7}" dt="2021-11-09T18:11:33.725" v="63" actId="20577"/>
          <ac:spMkLst>
            <pc:docMk/>
            <pc:sldMk cId="3745550929" sldId="259"/>
            <ac:spMk id="4" creationId="{F5C39144-0E04-44D9-A1A4-CCDF6C522CEB}"/>
          </ac:spMkLst>
        </pc:spChg>
        <pc:picChg chg="del">
          <ac:chgData name="Uživatel typu Host" userId="S::urn:spo:anon#c370e2c32688c6f1591ffdc7d7417168bd78fa382a81198bc395facda1f7e3fe::" providerId="AD" clId="Web-{D7431A86-F35E-4E00-8B30-27005E16E1A7}" dt="2021-11-09T14:41:57.630" v="48"/>
          <ac:picMkLst>
            <pc:docMk/>
            <pc:sldMk cId="3745550929" sldId="259"/>
            <ac:picMk id="5" creationId="{9E111E24-4941-431E-9EF9-7E386817504B}"/>
          </ac:picMkLst>
        </pc:picChg>
      </pc:sldChg>
      <pc:sldChg chg="modSp">
        <pc:chgData name="Uživatel typu Host" userId="S::urn:spo:anon#c370e2c32688c6f1591ffdc7d7417168bd78fa382a81198bc395facda1f7e3fe::" providerId="AD" clId="Web-{D7431A86-F35E-4E00-8B30-27005E16E1A7}" dt="2021-11-09T14:08:20.654" v="0" actId="14100"/>
        <pc:sldMkLst>
          <pc:docMk/>
          <pc:sldMk cId="3575258104" sldId="270"/>
        </pc:sldMkLst>
        <pc:spChg chg="mod">
          <ac:chgData name="Uživatel typu Host" userId="S::urn:spo:anon#c370e2c32688c6f1591ffdc7d7417168bd78fa382a81198bc395facda1f7e3fe::" providerId="AD" clId="Web-{D7431A86-F35E-4E00-8B30-27005E16E1A7}" dt="2021-11-09T14:08:20.654" v="0" actId="14100"/>
          <ac:spMkLst>
            <pc:docMk/>
            <pc:sldMk cId="3575258104" sldId="270"/>
            <ac:spMk id="2" creationId="{A6C9264F-EBEF-4630-87D7-246439AA4B49}"/>
          </ac:spMkLst>
        </pc:spChg>
      </pc:sldChg>
      <pc:sldChg chg="addSp delSp modSp add replId">
        <pc:chgData name="Uživatel typu Host" userId="S::urn:spo:anon#c370e2c32688c6f1591ffdc7d7417168bd78fa382a81198bc395facda1f7e3fe::" providerId="AD" clId="Web-{D7431A86-F35E-4E00-8B30-27005E16E1A7}" dt="2021-11-10T12:12:05.796" v="76" actId="1076"/>
        <pc:sldMkLst>
          <pc:docMk/>
          <pc:sldMk cId="108697309" sldId="273"/>
        </pc:sldMkLst>
        <pc:spChg chg="add del">
          <ac:chgData name="Uživatel typu Host" userId="S::urn:spo:anon#c370e2c32688c6f1591ffdc7d7417168bd78fa382a81198bc395facda1f7e3fe::" providerId="AD" clId="Web-{D7431A86-F35E-4E00-8B30-27005E16E1A7}" dt="2021-11-10T12:10:55.357" v="69"/>
          <ac:spMkLst>
            <pc:docMk/>
            <pc:sldMk cId="108697309" sldId="273"/>
            <ac:spMk id="3" creationId="{CEB1C703-93D5-4B00-AE96-E6002EC8BE5B}"/>
          </ac:spMkLst>
        </pc:spChg>
        <pc:spChg chg="add del">
          <ac:chgData name="Uživatel typu Host" userId="S::urn:spo:anon#c370e2c32688c6f1591ffdc7d7417168bd78fa382a81198bc395facda1f7e3fe::" providerId="AD" clId="Web-{D7431A86-F35E-4E00-8B30-27005E16E1A7}" dt="2021-11-10T12:10:50.529" v="68"/>
          <ac:spMkLst>
            <pc:docMk/>
            <pc:sldMk cId="108697309" sldId="273"/>
            <ac:spMk id="4" creationId="{8C4D2782-4CFC-4403-9581-DA384B7F71FA}"/>
          </ac:spMkLst>
        </pc:spChg>
        <pc:spChg chg="add mod">
          <ac:chgData name="Uživatel typu Host" userId="S::urn:spo:anon#c370e2c32688c6f1591ffdc7d7417168bd78fa382a81198bc395facda1f7e3fe::" providerId="AD" clId="Web-{D7431A86-F35E-4E00-8B30-27005E16E1A7}" dt="2021-11-10T12:11:12.092" v="73" actId="20577"/>
          <ac:spMkLst>
            <pc:docMk/>
            <pc:sldMk cId="108697309" sldId="273"/>
            <ac:spMk id="7" creationId="{8209AB00-4090-4A1C-95A4-4D4F0A599701}"/>
          </ac:spMkLst>
        </pc:spChg>
        <pc:picChg chg="del mod">
          <ac:chgData name="Uživatel typu Host" userId="S::urn:spo:anon#c370e2c32688c6f1591ffdc7d7417168bd78fa382a81198bc395facda1f7e3fe::" providerId="AD" clId="Web-{D7431A86-F35E-4E00-8B30-27005E16E1A7}" dt="2021-11-10T12:11:06.107" v="70"/>
          <ac:picMkLst>
            <pc:docMk/>
            <pc:sldMk cId="108697309" sldId="273"/>
            <ac:picMk id="5" creationId="{33B05977-4C8E-4453-B96A-9952D51C1216}"/>
          </ac:picMkLst>
        </pc:picChg>
        <pc:picChg chg="add mod">
          <ac:chgData name="Uživatel typu Host" userId="S::urn:spo:anon#c370e2c32688c6f1591ffdc7d7417168bd78fa382a81198bc395facda1f7e3fe::" providerId="AD" clId="Web-{D7431A86-F35E-4E00-8B30-27005E16E1A7}" dt="2021-11-10T12:12:05.796" v="76" actId="1076"/>
          <ac:picMkLst>
            <pc:docMk/>
            <pc:sldMk cId="108697309" sldId="273"/>
            <ac:picMk id="8" creationId="{3A05C1E8-878E-4CE4-AFF5-6D545344EA9B}"/>
          </ac:picMkLst>
        </pc:picChg>
      </pc:sldChg>
      <pc:sldChg chg="new del">
        <pc:chgData name="Uživatel typu Host" userId="S::urn:spo:anon#c370e2c32688c6f1591ffdc7d7417168bd78fa382a81198bc395facda1f7e3fe::" providerId="AD" clId="Web-{D7431A86-F35E-4E00-8B30-27005E16E1A7}" dt="2021-11-09T14:09:19.656" v="2"/>
        <pc:sldMkLst>
          <pc:docMk/>
          <pc:sldMk cId="2119552766" sldId="273"/>
        </pc:sldMkLst>
      </pc:sldChg>
      <pc:sldChg chg="addSp delSp modSp add replId">
        <pc:chgData name="Uživatel typu Host" userId="S::urn:spo:anon#c370e2c32688c6f1591ffdc7d7417168bd78fa382a81198bc395facda1f7e3fe::" providerId="AD" clId="Web-{D7431A86-F35E-4E00-8B30-27005E16E1A7}" dt="2021-11-10T12:42:12.806" v="155" actId="14100"/>
        <pc:sldMkLst>
          <pc:docMk/>
          <pc:sldMk cId="3686302484" sldId="274"/>
        </pc:sldMkLst>
        <pc:spChg chg="add mod">
          <ac:chgData name="Uživatel typu Host" userId="S::urn:spo:anon#c370e2c32688c6f1591ffdc7d7417168bd78fa382a81198bc395facda1f7e3fe::" providerId="AD" clId="Web-{D7431A86-F35E-4E00-8B30-27005E16E1A7}" dt="2021-11-10T12:41:41.243" v="151" actId="20577"/>
          <ac:spMkLst>
            <pc:docMk/>
            <pc:sldMk cId="3686302484" sldId="274"/>
            <ac:spMk id="4" creationId="{33301F6D-ED7D-4981-81AE-D4F6E7C5EEA7}"/>
          </ac:spMkLst>
        </pc:spChg>
        <pc:picChg chg="del">
          <ac:chgData name="Uživatel typu Host" userId="S::urn:spo:anon#c370e2c32688c6f1591ffdc7d7417168bd78fa382a81198bc395facda1f7e3fe::" providerId="AD" clId="Web-{D7431A86-F35E-4E00-8B30-27005E16E1A7}" dt="2021-11-10T12:40:59.085" v="149"/>
          <ac:picMkLst>
            <pc:docMk/>
            <pc:sldMk cId="3686302484" sldId="274"/>
            <ac:picMk id="5" creationId="{9E111E24-4941-431E-9EF9-7E386817504B}"/>
          </ac:picMkLst>
        </pc:picChg>
        <pc:picChg chg="add mod">
          <ac:chgData name="Uživatel typu Host" userId="S::urn:spo:anon#c370e2c32688c6f1591ffdc7d7417168bd78fa382a81198bc395facda1f7e3fe::" providerId="AD" clId="Web-{D7431A86-F35E-4E00-8B30-27005E16E1A7}" dt="2021-11-10T12:42:12.806" v="155" actId="14100"/>
          <ac:picMkLst>
            <pc:docMk/>
            <pc:sldMk cId="3686302484" sldId="274"/>
            <ac:picMk id="6" creationId="{4D7E8416-DE21-4E46-82D7-C99682BCD9E8}"/>
          </ac:picMkLst>
        </pc:picChg>
      </pc:sldChg>
      <pc:sldChg chg="addSp delSp modSp new">
        <pc:chgData name="Uživatel typu Host" userId="S::urn:spo:anon#c370e2c32688c6f1591ffdc7d7417168bd78fa382a81198bc395facda1f7e3fe::" providerId="AD" clId="Web-{D7431A86-F35E-4E00-8B30-27005E16E1A7}" dt="2021-11-10T12:40:32.991" v="147"/>
        <pc:sldMkLst>
          <pc:docMk/>
          <pc:sldMk cId="4081322691" sldId="275"/>
        </pc:sldMkLst>
        <pc:spChg chg="mod">
          <ac:chgData name="Uživatel typu Host" userId="S::urn:spo:anon#c370e2c32688c6f1591ffdc7d7417168bd78fa382a81198bc395facda1f7e3fe::" providerId="AD" clId="Web-{D7431A86-F35E-4E00-8B30-27005E16E1A7}" dt="2021-11-10T12:37:50.565" v="103" actId="20577"/>
          <ac:spMkLst>
            <pc:docMk/>
            <pc:sldMk cId="4081322691" sldId="275"/>
            <ac:spMk id="2" creationId="{914CEDB8-C51B-45EC-AB81-0B71753CE659}"/>
          </ac:spMkLst>
        </pc:spChg>
        <pc:spChg chg="del mod">
          <ac:chgData name="Uživatel typu Host" userId="S::urn:spo:anon#c370e2c32688c6f1591ffdc7d7417168bd78fa382a81198bc395facda1f7e3fe::" providerId="AD" clId="Web-{D7431A86-F35E-4E00-8B30-27005E16E1A7}" dt="2021-11-10T12:38:09.847" v="105"/>
          <ac:spMkLst>
            <pc:docMk/>
            <pc:sldMk cId="4081322691" sldId="275"/>
            <ac:spMk id="3" creationId="{6A10399A-60B1-46EF-99C5-21C6092D1CEE}"/>
          </ac:spMkLst>
        </pc:spChg>
        <pc:graphicFrameChg chg="add mod ord modGraphic">
          <ac:chgData name="Uživatel typu Host" userId="S::urn:spo:anon#c370e2c32688c6f1591ffdc7d7417168bd78fa382a81198bc395facda1f7e3fe::" providerId="AD" clId="Web-{D7431A86-F35E-4E00-8B30-27005E16E1A7}" dt="2021-11-10T12:40:32.991" v="147"/>
          <ac:graphicFrameMkLst>
            <pc:docMk/>
            <pc:sldMk cId="4081322691" sldId="275"/>
            <ac:graphicFrameMk id="5" creationId="{668D0334-8307-4A5C-817C-02868746F413}"/>
          </ac:graphicFrameMkLst>
        </pc:graphicFrameChg>
      </pc:sldChg>
      <pc:sldChg chg="addSp delSp modSp new">
        <pc:chgData name="Uživatel typu Host" userId="S::urn:spo:anon#c370e2c32688c6f1591ffdc7d7417168bd78fa382a81198bc395facda1f7e3fe::" providerId="AD" clId="Web-{D7431A86-F35E-4E00-8B30-27005E16E1A7}" dt="2021-11-10T13:01:45.098" v="254"/>
        <pc:sldMkLst>
          <pc:docMk/>
          <pc:sldMk cId="3436806518" sldId="276"/>
        </pc:sldMkLst>
        <pc:spChg chg="mod">
          <ac:chgData name="Uživatel typu Host" userId="S::urn:spo:anon#c370e2c32688c6f1591ffdc7d7417168bd78fa382a81198bc395facda1f7e3fe::" providerId="AD" clId="Web-{D7431A86-F35E-4E00-8B30-27005E16E1A7}" dt="2021-11-10T12:58:01.187" v="157" actId="20577"/>
          <ac:spMkLst>
            <pc:docMk/>
            <pc:sldMk cId="3436806518" sldId="276"/>
            <ac:spMk id="2" creationId="{0D1E9508-E07D-43D6-9CCD-35C151A2B2EB}"/>
          </ac:spMkLst>
        </pc:spChg>
        <pc:spChg chg="del">
          <ac:chgData name="Uživatel typu Host" userId="S::urn:spo:anon#c370e2c32688c6f1591ffdc7d7417168bd78fa382a81198bc395facda1f7e3fe::" providerId="AD" clId="Web-{D7431A86-F35E-4E00-8B30-27005E16E1A7}" dt="2021-11-10T12:58:31.609" v="158"/>
          <ac:spMkLst>
            <pc:docMk/>
            <pc:sldMk cId="3436806518" sldId="276"/>
            <ac:spMk id="3" creationId="{9A2CFF7E-02E0-4449-831F-71D5C5C60E8B}"/>
          </ac:spMkLst>
        </pc:spChg>
        <pc:graphicFrameChg chg="add mod ord modGraphic">
          <ac:chgData name="Uživatel typu Host" userId="S::urn:spo:anon#c370e2c32688c6f1591ffdc7d7417168bd78fa382a81198bc395facda1f7e3fe::" providerId="AD" clId="Web-{D7431A86-F35E-4E00-8B30-27005E16E1A7}" dt="2021-11-10T13:01:45.098" v="254"/>
          <ac:graphicFrameMkLst>
            <pc:docMk/>
            <pc:sldMk cId="3436806518" sldId="276"/>
            <ac:graphicFrameMk id="5" creationId="{2E699791-9678-472C-B200-3695564CAC5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oportal.kraj-lbc.cz/map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eoportal.plzensky-kraj.cz/g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25964-B95D-447D-9964-72745314F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207363"/>
            <a:ext cx="8361229" cy="3320249"/>
          </a:xfrm>
        </p:spPr>
        <p:txBody>
          <a:bodyPr/>
          <a:lstStyle/>
          <a:p>
            <a:r>
              <a:rPr lang="cs-CZ" dirty="0"/>
              <a:t>hodnocení geoportálŮ krajských úřadů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94386E-7C68-40DE-9CC3-22EEB9B07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643021"/>
            <a:ext cx="6831673" cy="763480"/>
          </a:xfrm>
        </p:spPr>
        <p:txBody>
          <a:bodyPr/>
          <a:lstStyle/>
          <a:p>
            <a:r>
              <a:rPr lang="cs-CZ" dirty="0"/>
              <a:t>Lucie Karmazínová, Petr Klimeš</a:t>
            </a:r>
          </a:p>
        </p:txBody>
      </p:sp>
    </p:spTree>
    <p:extLst>
      <p:ext uri="{BB962C8B-B14F-4D97-AF65-F5344CB8AC3E}">
        <p14:creationId xmlns:p14="http://schemas.microsoft.com/office/powerpoint/2010/main" val="8097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AC43B-5736-4882-9D52-D2566C72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GEOPORTÁL LIBERECKÉHO KRAJE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09AB00-4090-4A1C-95A4-4D4F0A59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>
                <a:ea typeface="+mn-lt"/>
                <a:cs typeface="+mn-lt"/>
                <a:hlinkClick r:id="rId2"/>
              </a:rPr>
              <a:t>https://geoportal.kraj-lbc.cz/mapy</a:t>
            </a:r>
            <a:endParaRPr lang="cs-CZ">
              <a:ea typeface="+mn-lt"/>
              <a:cs typeface="+mn-lt"/>
            </a:endParaRPr>
          </a:p>
          <a:p>
            <a:pPr marL="383540" indent="-383540"/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A05C1E8-878E-4CE4-AFF5-6D545344E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52" y="1889697"/>
            <a:ext cx="5959433" cy="42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AC43B-5736-4882-9D52-D2566C72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GEOPORTÁL LIBERECKÉHO KRAJE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29D434E-D317-47C1-A1F3-828FD95E8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318850"/>
              </p:ext>
            </p:extLst>
          </p:nvPr>
        </p:nvGraphicFramePr>
        <p:xfrm>
          <a:off x="1371600" y="2315952"/>
          <a:ext cx="9601200" cy="359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310">
                  <a:extLst>
                    <a:ext uri="{9D8B030D-6E8A-4147-A177-3AD203B41FA5}">
                      <a16:colId xmlns:a16="http://schemas.microsoft.com/office/drawing/2014/main" val="218279959"/>
                    </a:ext>
                  </a:extLst>
                </a:gridCol>
                <a:gridCol w="2259503">
                  <a:extLst>
                    <a:ext uri="{9D8B030D-6E8A-4147-A177-3AD203B41FA5}">
                      <a16:colId xmlns:a16="http://schemas.microsoft.com/office/drawing/2014/main" val="474209109"/>
                    </a:ext>
                  </a:extLst>
                </a:gridCol>
                <a:gridCol w="3231387">
                  <a:extLst>
                    <a:ext uri="{9D8B030D-6E8A-4147-A177-3AD203B41FA5}">
                      <a16:colId xmlns:a16="http://schemas.microsoft.com/office/drawing/2014/main" val="1975224844"/>
                    </a:ext>
                  </a:extLst>
                </a:gridCol>
              </a:tblGrid>
              <a:tr h="3979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noProof="0">
                          <a:effectLst/>
                        </a:rPr>
                        <a:t>kategorie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noProof="0">
                          <a:effectLst/>
                        </a:rPr>
                        <a:t>bodové hodnocení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noProof="0">
                          <a:effectLst/>
                        </a:rPr>
                        <a:t>výčet nesplněných kritérií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1969835439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prostředí a uživatelské rozhraní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0,862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5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80450996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použití a podpora technologií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1,000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-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3575631447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přehlednost, design a estetika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0,789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15, 17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3135323512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uživatelská přívětivost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0,825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18, 19, 22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3348553744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kompoziční prvky mapy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1,000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32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390068970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aplikace a nástroje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0,825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38, 40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1261468653"/>
                  </a:ext>
                </a:extLst>
              </a:tr>
              <a:tr h="407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celkem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5,302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noProof="0">
                          <a:effectLst/>
                        </a:rPr>
                        <a:t>9 nesplněných kritérií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54" marR="14654" marT="14654" marB="0" anchor="b"/>
                </a:tc>
                <a:extLst>
                  <a:ext uri="{0D108BD9-81ED-4DB2-BD59-A6C34878D82A}">
                    <a16:rowId xmlns:a16="http://schemas.microsoft.com/office/drawing/2014/main" val="625084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0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CEDB8-C51B-45EC-AB81-0B71753C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GEOPORTÁL LIBERECKÉHO KRAJE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68D0334-8307-4A5C-817C-02868746F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32090"/>
              </p:ext>
            </p:extLst>
          </p:nvPr>
        </p:nvGraphicFramePr>
        <p:xfrm>
          <a:off x="1371600" y="2286000"/>
          <a:ext cx="960119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83">
                  <a:extLst>
                    <a:ext uri="{9D8B030D-6E8A-4147-A177-3AD203B41FA5}">
                      <a16:colId xmlns:a16="http://schemas.microsoft.com/office/drawing/2014/main" val="333594886"/>
                    </a:ext>
                  </a:extLst>
                </a:gridCol>
                <a:gridCol w="5427944">
                  <a:extLst>
                    <a:ext uri="{9D8B030D-6E8A-4147-A177-3AD203B41FA5}">
                      <a16:colId xmlns:a16="http://schemas.microsoft.com/office/drawing/2014/main" val="3030551601"/>
                    </a:ext>
                  </a:extLst>
                </a:gridCol>
                <a:gridCol w="2648731">
                  <a:extLst>
                    <a:ext uri="{9D8B030D-6E8A-4147-A177-3AD203B41FA5}">
                      <a16:colId xmlns:a16="http://schemas.microsoft.com/office/drawing/2014/main" val="463221257"/>
                    </a:ext>
                  </a:extLst>
                </a:gridCol>
                <a:gridCol w="942432">
                  <a:extLst>
                    <a:ext uri="{9D8B030D-6E8A-4147-A177-3AD203B41FA5}">
                      <a16:colId xmlns:a16="http://schemas.microsoft.com/office/drawing/2014/main" val="102015144"/>
                    </a:ext>
                  </a:extLst>
                </a:gridCol>
              </a:tblGrid>
              <a:tr h="2405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000" u="none" strike="noStrike" noProof="0">
                          <a:effectLst/>
                        </a:rPr>
                        <a:t>kategorie 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69062"/>
                  </a:ext>
                </a:extLst>
              </a:tr>
              <a:tr h="240516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u="none" strike="noStrike">
                          <a:effectLst/>
                        </a:rPr>
                        <a:t>18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u="none" strike="noStrike">
                          <a:effectLst/>
                        </a:rPr>
                        <a:t>Jsou ikony uspořádány podle jejich důležitosti?</a:t>
                      </a:r>
                      <a:r>
                        <a:rPr lang="cs-CZ">
                          <a:effectLst/>
                        </a:rPr>
                        <a:t>​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u="none" strike="noStrike">
                          <a:effectLst/>
                        </a:rPr>
                        <a:t>1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u="none" strike="noStrike">
                          <a:effectLst/>
                        </a:rPr>
                        <a:t>0,0093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68678076"/>
                  </a:ext>
                </a:extLst>
              </a:tr>
              <a:tr h="240516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u="none" strike="noStrike">
                          <a:effectLst/>
                        </a:rPr>
                        <a:t>19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u="none" strike="noStrike">
                          <a:effectLst/>
                        </a:rPr>
                        <a:t>Jsou důležité prvky stránky zvýrazněny?</a:t>
                      </a:r>
                      <a:r>
                        <a:rPr lang="cs-CZ">
                          <a:effectLst/>
                        </a:rPr>
                        <a:t>​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u="none" strike="noStrike">
                          <a:effectLst/>
                        </a:rPr>
                        <a:t>2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u="none" strike="noStrike">
                          <a:effectLst/>
                        </a:rPr>
                        <a:t>0,0187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20538934"/>
                  </a:ext>
                </a:extLst>
              </a:tr>
              <a:tr h="240515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800" u="none" strike="noStrike" noProof="0">
                          <a:effectLst/>
                        </a:rPr>
                        <a:t>Obsahují stránky odkaz na nápovědu?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0,0234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33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32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A716E-BF35-46B7-BDA5-888B4C11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GEOPORTÁL PLNZEŇSKÉHO KRAJE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301F6D-ED7D-4981-81AE-D4F6E7C5E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>
                <a:ea typeface="+mn-lt"/>
                <a:cs typeface="+mn-lt"/>
                <a:hlinkClick r:id="rId2"/>
              </a:rPr>
              <a:t>http://geoportal.plzensky-kraj.cz/gs/</a:t>
            </a:r>
            <a:r>
              <a:rPr lang="cs-CZ" dirty="0">
                <a:ea typeface="+mn-lt"/>
                <a:cs typeface="+mn-lt"/>
              </a:rPr>
              <a:t> </a:t>
            </a:r>
            <a:endParaRPr lang="cs-CZ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4D7E8416-DE21-4E46-82D7-C99682BCD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825" y="1712805"/>
            <a:ext cx="5874706" cy="48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A716E-BF35-46B7-BDA5-888B4C11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GEOPORTÁL PLNZEŇSKÉHO KRAJE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03B649BF-8479-4E10-98AE-542E7BC06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85478"/>
              </p:ext>
            </p:extLst>
          </p:nvPr>
        </p:nvGraphicFramePr>
        <p:xfrm>
          <a:off x="1371600" y="2171700"/>
          <a:ext cx="9601199" cy="339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252">
                  <a:extLst>
                    <a:ext uri="{9D8B030D-6E8A-4147-A177-3AD203B41FA5}">
                      <a16:colId xmlns:a16="http://schemas.microsoft.com/office/drawing/2014/main" val="3801062276"/>
                    </a:ext>
                  </a:extLst>
                </a:gridCol>
                <a:gridCol w="2241380">
                  <a:extLst>
                    <a:ext uri="{9D8B030D-6E8A-4147-A177-3AD203B41FA5}">
                      <a16:colId xmlns:a16="http://schemas.microsoft.com/office/drawing/2014/main" val="1611072579"/>
                    </a:ext>
                  </a:extLst>
                </a:gridCol>
                <a:gridCol w="2987567">
                  <a:extLst>
                    <a:ext uri="{9D8B030D-6E8A-4147-A177-3AD203B41FA5}">
                      <a16:colId xmlns:a16="http://schemas.microsoft.com/office/drawing/2014/main" val="427545583"/>
                    </a:ext>
                  </a:extLst>
                </a:gridCol>
              </a:tblGrid>
              <a:tr h="33658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kategorie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bodové hodnocení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výčet nesplněných kritérií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2548816861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prostředí a uživatelské rozhraní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0,862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1993076810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použití a podpora technologií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1,000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-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3484041692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 dirty="0">
                          <a:effectLst/>
                        </a:rPr>
                        <a:t>přehlednost, design a estetika</a:t>
                      </a:r>
                      <a:endParaRPr lang="cs-CZ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0,842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2096703314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uživatelská přívětivost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0,444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18,21, 22,25,26,28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58201084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kompoziční prvky mapy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0,867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31,32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3605698142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aplikace a nástroje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0,750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33,36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2880605973"/>
                  </a:ext>
                </a:extLst>
              </a:tr>
              <a:tr h="35951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celkem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4,765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12 </a:t>
                      </a:r>
                      <a:r>
                        <a:rPr lang="cs-CZ" sz="2400" u="none" strike="noStrike" noProof="0" dirty="0">
                          <a:effectLst/>
                        </a:rPr>
                        <a:t>nesplněných kritérií</a:t>
                      </a:r>
                      <a:endParaRPr lang="cs-CZ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44" marR="13444" marT="13444" marB="0" anchor="b"/>
                </a:tc>
                <a:extLst>
                  <a:ext uri="{0D108BD9-81ED-4DB2-BD59-A6C34878D82A}">
                    <a16:rowId xmlns:a16="http://schemas.microsoft.com/office/drawing/2014/main" val="152985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80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E9508-E07D-43D6-9CCD-35C151A2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GEOPORTÁL PLNZEŇSKÉHO KRAJE</a:t>
            </a:r>
            <a:endParaRPr lang="en-US">
              <a:ea typeface="+mj-lt"/>
              <a:cs typeface="+mj-lt"/>
            </a:endParaRPr>
          </a:p>
          <a:p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699791-9678-472C-B200-3695564CA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212931"/>
              </p:ext>
            </p:extLst>
          </p:nvPr>
        </p:nvGraphicFramePr>
        <p:xfrm>
          <a:off x="1371600" y="2286000"/>
          <a:ext cx="960118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69">
                  <a:extLst>
                    <a:ext uri="{9D8B030D-6E8A-4147-A177-3AD203B41FA5}">
                      <a16:colId xmlns:a16="http://schemas.microsoft.com/office/drawing/2014/main" val="2213251269"/>
                    </a:ext>
                  </a:extLst>
                </a:gridCol>
                <a:gridCol w="5675855">
                  <a:extLst>
                    <a:ext uri="{9D8B030D-6E8A-4147-A177-3AD203B41FA5}">
                      <a16:colId xmlns:a16="http://schemas.microsoft.com/office/drawing/2014/main" val="1732115578"/>
                    </a:ext>
                  </a:extLst>
                </a:gridCol>
                <a:gridCol w="2177300">
                  <a:extLst>
                    <a:ext uri="{9D8B030D-6E8A-4147-A177-3AD203B41FA5}">
                      <a16:colId xmlns:a16="http://schemas.microsoft.com/office/drawing/2014/main" val="1861241133"/>
                    </a:ext>
                  </a:extLst>
                </a:gridCol>
                <a:gridCol w="1239162">
                  <a:extLst>
                    <a:ext uri="{9D8B030D-6E8A-4147-A177-3AD203B41FA5}">
                      <a16:colId xmlns:a16="http://schemas.microsoft.com/office/drawing/2014/main" val="316011086"/>
                    </a:ext>
                  </a:extLst>
                </a:gridCol>
              </a:tblGrid>
              <a:tr h="309296">
                <a:tc>
                  <a:txBody>
                    <a:bodyPr/>
                    <a:lstStyle/>
                    <a:p>
                      <a:pPr algn="l" rtl="0" fontAlgn="auto"/>
                      <a:r>
                        <a:rPr lang="en-GB" u="none" strike="noStrike">
                          <a:effectLst/>
                        </a:rPr>
                        <a:t>​</a:t>
                      </a:r>
                      <a:endParaRPr lang="en-GB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u="none" strike="noStrike">
                          <a:effectLst/>
                        </a:rPr>
                        <a:t>heuristika</a:t>
                      </a:r>
                      <a:r>
                        <a:rPr lang="cs-CZ">
                          <a:effectLst/>
                        </a:rPr>
                        <a:t>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u="none" strike="noStrike">
                          <a:effectLst/>
                        </a:rPr>
                        <a:t>kategorie </a:t>
                      </a:r>
                      <a:r>
                        <a:rPr lang="cs-CZ">
                          <a:effectLst/>
                        </a:rPr>
                        <a:t>​</a:t>
                      </a:r>
                      <a:r>
                        <a:rPr lang="cs-CZ" u="none" strike="noStrike">
                          <a:effectLst/>
                        </a:rPr>
                        <a:t>problému</a:t>
                      </a:r>
                      <a:r>
                        <a:rPr lang="cs-CZ">
                          <a:effectLst/>
                        </a:rPr>
                        <a:t>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u="none" strike="noStrike">
                          <a:effectLst/>
                        </a:rPr>
                        <a:t>váha</a:t>
                      </a:r>
                      <a:r>
                        <a:rPr lang="cs-CZ">
                          <a:effectLst/>
                        </a:rPr>
                        <a:t>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96567878"/>
                  </a:ext>
                </a:extLst>
              </a:tr>
              <a:tr h="243858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u="none" strike="noStrike">
                          <a:effectLst/>
                        </a:rPr>
                        <a:t>18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u="none" strike="noStrike">
                          <a:effectLst/>
                        </a:rPr>
                        <a:t>Jsou ikony uspořádány podle jejich důležitosti?</a:t>
                      </a:r>
                      <a:r>
                        <a:rPr lang="cs-CZ">
                          <a:effectLst/>
                        </a:rPr>
                        <a:t>​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u="none" strike="noStrike">
                          <a:effectLst/>
                        </a:rPr>
                        <a:t>1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-GB" u="none" strike="noStrike">
                          <a:effectLst/>
                        </a:rPr>
                        <a:t>0,0093</a:t>
                      </a:r>
                      <a:r>
                        <a:rPr lang="en-GB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86816770"/>
                  </a:ext>
                </a:extLst>
              </a:tr>
              <a:tr h="243858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800" u="none" strike="noStrike" noProof="0">
                          <a:effectLst/>
                        </a:rPr>
                        <a:t>Nabízí stránky možnost výběru jiné mapy?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0,0280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603379"/>
                  </a:ext>
                </a:extLst>
              </a:tr>
              <a:tr h="243857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800" u="none" strike="noStrike" noProof="0">
                          <a:effectLst/>
                        </a:rPr>
                        <a:t>Obsahují stránky odkaz na nápovědu?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0,0234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72101"/>
                  </a:ext>
                </a:extLst>
              </a:tr>
              <a:tr h="243857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800" u="none" strike="noStrike" noProof="0">
                          <a:effectLst/>
                        </a:rPr>
                        <a:t>Je k dispozici náhled před tiskem?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71546"/>
                  </a:ext>
                </a:extLst>
              </a:tr>
              <a:tr h="243857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800" u="none" strike="noStrike" noProof="0">
                          <a:effectLst/>
                        </a:rPr>
                        <a:t>Je mapa na obrazovce stejná jako vytištěná mapa?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35819"/>
                  </a:ext>
                </a:extLst>
              </a:tr>
              <a:tr h="243857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800" u="none" strike="noStrike" noProof="0">
                          <a:effectLst/>
                        </a:rPr>
                        <a:t>Může si uživatel uložit URL (URI) zobrazené mapy?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0,0374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40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80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5C830-E3BB-4250-BEA4-9B9A9166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SROVNÁNÍ GEOPORTÁLŮ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07C6641-540A-487B-9AEE-335184E23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187572"/>
              </p:ext>
            </p:extLst>
          </p:nvPr>
        </p:nvGraphicFramePr>
        <p:xfrm>
          <a:off x="1371600" y="2290255"/>
          <a:ext cx="9601199" cy="357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270">
                  <a:extLst>
                    <a:ext uri="{9D8B030D-6E8A-4147-A177-3AD203B41FA5}">
                      <a16:colId xmlns:a16="http://schemas.microsoft.com/office/drawing/2014/main" val="2920494141"/>
                    </a:ext>
                  </a:extLst>
                </a:gridCol>
                <a:gridCol w="1720379">
                  <a:extLst>
                    <a:ext uri="{9D8B030D-6E8A-4147-A177-3AD203B41FA5}">
                      <a16:colId xmlns:a16="http://schemas.microsoft.com/office/drawing/2014/main" val="610347052"/>
                    </a:ext>
                  </a:extLst>
                </a:gridCol>
                <a:gridCol w="1922550">
                  <a:extLst>
                    <a:ext uri="{9D8B030D-6E8A-4147-A177-3AD203B41FA5}">
                      <a16:colId xmlns:a16="http://schemas.microsoft.com/office/drawing/2014/main" val="1705755612"/>
                    </a:ext>
                  </a:extLst>
                </a:gridCol>
              </a:tblGrid>
              <a:tr h="396988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noProof="0">
                          <a:effectLst/>
                        </a:rPr>
                        <a:t>kategorie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noProof="0">
                          <a:effectLst/>
                        </a:rPr>
                        <a:t>bodové hodnocení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98478"/>
                  </a:ext>
                </a:extLst>
              </a:tr>
              <a:tr h="3969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noProof="0">
                          <a:effectLst/>
                        </a:rPr>
                        <a:t>Plzeň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noProof="0">
                          <a:effectLst/>
                        </a:rPr>
                        <a:t>Liberec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1072810249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prostředí a uživatelské rozhraní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0,862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0,862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1251734559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použití a podpora technologií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1,000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1,000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2230717932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přehlednost, design a estetika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0,842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0,789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2297069535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uživatelská přívětivost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0,444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0,825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2193172822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kompoziční prvky mapy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0,867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1,000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2279933168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noProof="0">
                          <a:effectLst/>
                        </a:rPr>
                        <a:t>aplikace a nástroje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0,750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noProof="0">
                          <a:effectLst/>
                        </a:rPr>
                        <a:t>0,825</a:t>
                      </a:r>
                      <a:endParaRPr lang="cs-CZ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3650462060"/>
                  </a:ext>
                </a:extLst>
              </a:tr>
              <a:tr h="39698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noProof="0">
                          <a:effectLst/>
                        </a:rPr>
                        <a:t>celkem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u="none" strike="noStrike" noProof="0">
                          <a:effectLst/>
                        </a:rPr>
                        <a:t>4,765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u="none" strike="noStrike" noProof="0">
                          <a:effectLst/>
                        </a:rPr>
                        <a:t>5,302</a:t>
                      </a:r>
                      <a:endParaRPr lang="cs-CZ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" marR="14280" marT="14280" marB="0" anchor="b"/>
                </a:tc>
                <a:extLst>
                  <a:ext uri="{0D108BD9-81ED-4DB2-BD59-A6C34878D82A}">
                    <a16:rowId xmlns:a16="http://schemas.microsoft.com/office/drawing/2014/main" val="43267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0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4C072-BE1E-47A8-B7BE-A1853B7E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F7E5D-71D8-4DD7-8F57-AF4424D9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/>
              <a:t>SLAVÍKOVÁ, V. (2009): Heuristické hodnocení použitelnosti webových GIS aplikací, Pardubice: Univerzita Pardubice. </a:t>
            </a:r>
          </a:p>
          <a:p>
            <a:r>
              <a:rPr lang="cs-CZ" sz="2400"/>
              <a:t>KOMÁRKOVÁ, J. (2008): Kvalita webových geografických informačních systémů. Pardubice: Univerzita Pardubice, 2008. 128 s. ISBN 978-80-7395-056-9.</a:t>
            </a:r>
          </a:p>
        </p:txBody>
      </p:sp>
    </p:spTree>
    <p:extLst>
      <p:ext uri="{BB962C8B-B14F-4D97-AF65-F5344CB8AC3E}">
        <p14:creationId xmlns:p14="http://schemas.microsoft.com/office/powerpoint/2010/main" val="59450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95C79-6A05-4C0D-BAFA-7989AEE5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30759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dirty="0"/>
              <a:t>SESTAVENÍ </a:t>
            </a:r>
            <a:r>
              <a:rPr lang="en-US" dirty="0"/>
              <a:t>VLASTNÍ HEURISTIK</a:t>
            </a:r>
            <a:r>
              <a:rPr lang="cs-CZ" dirty="0"/>
              <a:t>Y</a:t>
            </a:r>
            <a:r>
              <a:rPr lang="en-US" dirty="0"/>
              <a:t> PRO HODNOCENÍ GEOPORTÁLŮ KRAJSKÝCH ÚŘADŮ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E19077A-D9CA-4D69-9B03-5A634A839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/>
              <a:t>hodnocení </a:t>
            </a:r>
            <a:r>
              <a:rPr lang="cs-CZ" sz="2400" u="none" strike="noStrike" noProof="0">
                <a:effectLst/>
              </a:rPr>
              <a:t>heuristik </a:t>
            </a:r>
            <a:r>
              <a:rPr lang="cs-CZ" sz="2400"/>
              <a:t>z hlediska závažnosti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cs-CZ" sz="2400"/>
              <a:t>hodnoty 0,1 </a:t>
            </a:r>
            <a:r>
              <a:rPr lang="cs-CZ" sz="2400">
                <a:sym typeface="Wingdings" panose="05000000000000000000" pitchFamily="2" charset="2"/>
              </a:rPr>
              <a:t> </a:t>
            </a:r>
            <a:r>
              <a:rPr lang="cs-CZ" sz="2400"/>
              <a:t>stupeň 0 – není problém použitelnosti,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cs-CZ" sz="2400"/>
              <a:t>hodnoty 2,3 </a:t>
            </a:r>
            <a:r>
              <a:rPr lang="cs-CZ" sz="2400">
                <a:sym typeface="Wingdings" panose="05000000000000000000" pitchFamily="2" charset="2"/>
              </a:rPr>
              <a:t> </a:t>
            </a:r>
            <a:r>
              <a:rPr lang="cs-CZ" sz="2400"/>
              <a:t>stupeň 1 – kosmetický problém,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cs-CZ" sz="2400"/>
              <a:t>hodnoty 4,5 </a:t>
            </a:r>
            <a:r>
              <a:rPr lang="cs-CZ" sz="2400">
                <a:sym typeface="Wingdings" panose="05000000000000000000" pitchFamily="2" charset="2"/>
              </a:rPr>
              <a:t> </a:t>
            </a:r>
            <a:r>
              <a:rPr lang="cs-CZ" sz="2400"/>
              <a:t>stupeň 2 – menší problém použitelnosti,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cs-CZ" sz="2400"/>
              <a:t>hodnoty 6,7 </a:t>
            </a:r>
            <a:r>
              <a:rPr lang="cs-CZ" sz="2400">
                <a:sym typeface="Wingdings" panose="05000000000000000000" pitchFamily="2" charset="2"/>
              </a:rPr>
              <a:t> </a:t>
            </a:r>
            <a:r>
              <a:rPr lang="cs-CZ" sz="2400"/>
              <a:t>stupeň 3 – významnější problém použitelnosti,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cs-CZ" sz="2400"/>
              <a:t>hodnoty 8 </a:t>
            </a:r>
            <a:r>
              <a:rPr lang="cs-CZ" sz="2400">
                <a:sym typeface="Wingdings" panose="05000000000000000000" pitchFamily="2" charset="2"/>
              </a:rPr>
              <a:t> </a:t>
            </a:r>
            <a:r>
              <a:rPr lang="cs-CZ" sz="2400"/>
              <a:t>stupeň 4 – závažný problém použitelnosti.</a:t>
            </a:r>
          </a:p>
        </p:txBody>
      </p:sp>
    </p:spTree>
    <p:extLst>
      <p:ext uri="{BB962C8B-B14F-4D97-AF65-F5344CB8AC3E}">
        <p14:creationId xmlns:p14="http://schemas.microsoft.com/office/powerpoint/2010/main" val="44089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95C79-6A05-4C0D-BAFA-7989AEE5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VLASTNÍ HEURISTIKA PRO HODNOCENÍ GEOPORTÁLŮ KRAJSKÝCH ÚŘADŮ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5DDB8-2315-4143-AEFA-21D6501A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6 </a:t>
            </a:r>
            <a:r>
              <a:rPr lang="cs-CZ" sz="2400" dirty="0"/>
              <a:t>kategorií </a:t>
            </a:r>
            <a:r>
              <a:rPr lang="cs-CZ" sz="2400" u="none" strike="noStrike" noProof="0" dirty="0">
                <a:effectLst/>
              </a:rPr>
              <a:t>heuristik</a:t>
            </a:r>
            <a:endParaRPr lang="cs-CZ" sz="2400" dirty="0"/>
          </a:p>
          <a:p>
            <a:pPr marL="384048" lvl="1"/>
            <a:r>
              <a:rPr lang="cs-CZ" sz="2400" b="0" i="0" u="none" strike="noStrike" dirty="0">
                <a:effectLst/>
              </a:rPr>
              <a:t>prostředí a uživatelské rozhraní</a:t>
            </a:r>
            <a:endParaRPr lang="cs-CZ" sz="2400" dirty="0"/>
          </a:p>
          <a:p>
            <a:pPr marL="384048" lvl="1"/>
            <a:r>
              <a:rPr lang="cs-CZ" sz="2400" b="0" i="0" u="none" strike="noStrike" dirty="0">
                <a:effectLst/>
              </a:rPr>
              <a:t>použití a podpora technologií</a:t>
            </a:r>
          </a:p>
          <a:p>
            <a:pPr marL="384048" lvl="1"/>
            <a:r>
              <a:rPr lang="cs-CZ" sz="2400" i="0" dirty="0"/>
              <a:t>přehlednost</a:t>
            </a:r>
            <a:r>
              <a:rPr lang="en-US" sz="2400" i="0" dirty="0"/>
              <a:t>, design </a:t>
            </a:r>
            <a:r>
              <a:rPr lang="cs-CZ" sz="2400" i="0" dirty="0"/>
              <a:t>a</a:t>
            </a:r>
            <a:r>
              <a:rPr lang="en-US" sz="2400" i="0" dirty="0"/>
              <a:t> </a:t>
            </a:r>
            <a:r>
              <a:rPr lang="cs-CZ" sz="2400" i="0" dirty="0"/>
              <a:t>estetika</a:t>
            </a:r>
            <a:endParaRPr lang="cs-CZ" sz="2400" dirty="0"/>
          </a:p>
          <a:p>
            <a:pPr marL="384048" lvl="1"/>
            <a:r>
              <a:rPr lang="cs-CZ" sz="2400" b="0" i="0" u="none" strike="noStrike" dirty="0">
                <a:effectLst/>
              </a:rPr>
              <a:t>uživatelská přívětivost</a:t>
            </a:r>
          </a:p>
          <a:p>
            <a:pPr marL="384048" lvl="1"/>
            <a:r>
              <a:rPr lang="cs-CZ" sz="2400" i="0" dirty="0"/>
              <a:t>kompoziční prvky mapy</a:t>
            </a:r>
          </a:p>
          <a:p>
            <a:pPr marL="384048" lvl="1"/>
            <a:r>
              <a:rPr lang="cs-CZ" sz="2400" b="0" i="0" u="none" strike="noStrike" dirty="0">
                <a:effectLst/>
              </a:rPr>
              <a:t>aplikace a nástroje</a:t>
            </a:r>
          </a:p>
        </p:txBody>
      </p:sp>
    </p:spTree>
    <p:extLst>
      <p:ext uri="{BB962C8B-B14F-4D97-AF65-F5344CB8AC3E}">
        <p14:creationId xmlns:p14="http://schemas.microsoft.com/office/powerpoint/2010/main" val="395652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C5F02-2725-41FC-82AC-60BC6602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1. kategorie:</a:t>
            </a:r>
            <a:br>
              <a:rPr lang="cs-CZ"/>
            </a:br>
            <a:r>
              <a:rPr lang="cs-CZ"/>
              <a:t>prostředí a uživatelské rozhraní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00E1A8D-17F0-44A0-B214-C4F81485C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72400"/>
              </p:ext>
            </p:extLst>
          </p:nvPr>
        </p:nvGraphicFramePr>
        <p:xfrm>
          <a:off x="1371600" y="2340205"/>
          <a:ext cx="10098350" cy="289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54">
                  <a:extLst>
                    <a:ext uri="{9D8B030D-6E8A-4147-A177-3AD203B41FA5}">
                      <a16:colId xmlns:a16="http://schemas.microsoft.com/office/drawing/2014/main" val="4269029001"/>
                    </a:ext>
                  </a:extLst>
                </a:gridCol>
                <a:gridCol w="7459228">
                  <a:extLst>
                    <a:ext uri="{9D8B030D-6E8A-4147-A177-3AD203B41FA5}">
                      <a16:colId xmlns:a16="http://schemas.microsoft.com/office/drawing/2014/main" val="1890924358"/>
                    </a:ext>
                  </a:extLst>
                </a:gridCol>
                <a:gridCol w="1264424">
                  <a:extLst>
                    <a:ext uri="{9D8B030D-6E8A-4147-A177-3AD203B41FA5}">
                      <a16:colId xmlns:a16="http://schemas.microsoft.com/office/drawing/2014/main" val="3741117276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1354741984"/>
                    </a:ext>
                  </a:extLst>
                </a:gridCol>
              </a:tblGrid>
              <a:tr h="74293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 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kategorie 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extLst>
                  <a:ext uri="{0D108BD9-81ED-4DB2-BD59-A6C34878D82A}">
                    <a16:rowId xmlns:a16="http://schemas.microsoft.com/office/drawing/2014/main" val="2825224556"/>
                  </a:ext>
                </a:extLst>
              </a:tr>
              <a:tr h="41473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Existuje tlačítko zpět/vpřed?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0,0187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extLst>
                  <a:ext uri="{0D108BD9-81ED-4DB2-BD59-A6C34878D82A}">
                    <a16:rowId xmlns:a16="http://schemas.microsoft.com/office/drawing/2014/main" val="3033825371"/>
                  </a:ext>
                </a:extLst>
              </a:tr>
              <a:tr h="39888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rychlost načítání mapy adekvátní (tj. dostatečně rychlá)?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0,0374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extLst>
                  <a:ext uri="{0D108BD9-81ED-4DB2-BD59-A6C34878D82A}">
                    <a16:rowId xmlns:a16="http://schemas.microsoft.com/office/drawing/2014/main" val="3480127423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velikost použitého fontu přiměřená, takže texty jsou čitelné?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0,0327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extLst>
                  <a:ext uri="{0D108BD9-81ED-4DB2-BD59-A6C34878D82A}">
                    <a16:rowId xmlns:a16="http://schemas.microsoft.com/office/drawing/2014/main" val="1044590826"/>
                  </a:ext>
                </a:extLst>
              </a:tr>
              <a:tr h="41473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data aktuální?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0,0280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extLst>
                  <a:ext uri="{0D108BD9-81ED-4DB2-BD59-A6C34878D82A}">
                    <a16:rowId xmlns:a16="http://schemas.microsoft.com/office/drawing/2014/main" val="1104966990"/>
                  </a:ext>
                </a:extLst>
              </a:tr>
              <a:tr h="41473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5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Existuje prvek, který informuje o načítání stránky?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0,0187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8" marR="14918" marT="14918" marB="0" anchor="b"/>
                </a:tc>
                <a:extLst>
                  <a:ext uri="{0D108BD9-81ED-4DB2-BD59-A6C34878D82A}">
                    <a16:rowId xmlns:a16="http://schemas.microsoft.com/office/drawing/2014/main" val="45435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4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9264F-EBEF-4630-87D7-246439A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2. kategorie:</a:t>
            </a:r>
            <a:br>
              <a:rPr lang="cs-CZ"/>
            </a:br>
            <a:r>
              <a:rPr lang="cs-CZ"/>
              <a:t>použití a podpora technologií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AB956BF-D761-49B0-806F-96BD9D4B8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734511"/>
              </p:ext>
            </p:extLst>
          </p:nvPr>
        </p:nvGraphicFramePr>
        <p:xfrm>
          <a:off x="1371600" y="2744216"/>
          <a:ext cx="9601203" cy="266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22">
                  <a:extLst>
                    <a:ext uri="{9D8B030D-6E8A-4147-A177-3AD203B41FA5}">
                      <a16:colId xmlns:a16="http://schemas.microsoft.com/office/drawing/2014/main" val="1590191508"/>
                    </a:ext>
                  </a:extLst>
                </a:gridCol>
                <a:gridCol w="6485862">
                  <a:extLst>
                    <a:ext uri="{9D8B030D-6E8A-4147-A177-3AD203B41FA5}">
                      <a16:colId xmlns:a16="http://schemas.microsoft.com/office/drawing/2014/main" val="2167432032"/>
                    </a:ext>
                  </a:extLst>
                </a:gridCol>
                <a:gridCol w="1516634">
                  <a:extLst>
                    <a:ext uri="{9D8B030D-6E8A-4147-A177-3AD203B41FA5}">
                      <a16:colId xmlns:a16="http://schemas.microsoft.com/office/drawing/2014/main" val="2668312481"/>
                    </a:ext>
                  </a:extLst>
                </a:gridCol>
                <a:gridCol w="1178685">
                  <a:extLst>
                    <a:ext uri="{9D8B030D-6E8A-4147-A177-3AD203B41FA5}">
                      <a16:colId xmlns:a16="http://schemas.microsoft.com/office/drawing/2014/main" val="2998992853"/>
                    </a:ext>
                  </a:extLst>
                </a:gridCol>
              </a:tblGrid>
              <a:tr h="82432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kategorie 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extLst>
                  <a:ext uri="{0D108BD9-81ED-4DB2-BD59-A6C34878D82A}">
                    <a16:rowId xmlns:a16="http://schemas.microsoft.com/office/drawing/2014/main" val="667975080"/>
                  </a:ext>
                </a:extLst>
              </a:tr>
              <a:tr h="46016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6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Žádný plug-in není potřeba.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0,0327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extLst>
                  <a:ext uri="{0D108BD9-81ED-4DB2-BD59-A6C34878D82A}">
                    <a16:rowId xmlns:a16="http://schemas.microsoft.com/office/drawing/2014/main" val="630925234"/>
                  </a:ext>
                </a:extLst>
              </a:tr>
              <a:tr h="46016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Pracuje aplikace správně v prostředí Firefox?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0,0374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extLst>
                  <a:ext uri="{0D108BD9-81ED-4DB2-BD59-A6C34878D82A}">
                    <a16:rowId xmlns:a16="http://schemas.microsoft.com/office/drawing/2014/main" val="1353794112"/>
                  </a:ext>
                </a:extLst>
              </a:tr>
              <a:tr h="46016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8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Pracuje aplikace správně v prostředí Chrome?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0,0374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extLst>
                  <a:ext uri="{0D108BD9-81ED-4DB2-BD59-A6C34878D82A}">
                    <a16:rowId xmlns:a16="http://schemas.microsoft.com/office/drawing/2014/main" val="2732590943"/>
                  </a:ext>
                </a:extLst>
              </a:tr>
              <a:tr h="46016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9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Má geoportál responsivní design?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0,0280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53" marR="16553" marT="16553" marB="0" anchor="b"/>
                </a:tc>
                <a:extLst>
                  <a:ext uri="{0D108BD9-81ED-4DB2-BD59-A6C34878D82A}">
                    <a16:rowId xmlns:a16="http://schemas.microsoft.com/office/drawing/2014/main" val="120548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30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9264F-EBEF-4630-87D7-246439A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3. kategorie:</a:t>
            </a:r>
            <a:br>
              <a:rPr lang="cs-CZ"/>
            </a:br>
            <a:r>
              <a:rPr lang="cs-CZ"/>
              <a:t>přehlednost, design a estetika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3A609-2A23-427D-A681-E9B5B9CFA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121413"/>
              </p:ext>
            </p:extLst>
          </p:nvPr>
        </p:nvGraphicFramePr>
        <p:xfrm>
          <a:off x="1371600" y="2360245"/>
          <a:ext cx="9931138" cy="3908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90">
                  <a:extLst>
                    <a:ext uri="{9D8B030D-6E8A-4147-A177-3AD203B41FA5}">
                      <a16:colId xmlns:a16="http://schemas.microsoft.com/office/drawing/2014/main" val="4207752535"/>
                    </a:ext>
                  </a:extLst>
                </a:gridCol>
                <a:gridCol w="7342769">
                  <a:extLst>
                    <a:ext uri="{9D8B030D-6E8A-4147-A177-3AD203B41FA5}">
                      <a16:colId xmlns:a16="http://schemas.microsoft.com/office/drawing/2014/main" val="4065935684"/>
                    </a:ext>
                  </a:extLst>
                </a:gridCol>
                <a:gridCol w="1195259">
                  <a:extLst>
                    <a:ext uri="{9D8B030D-6E8A-4147-A177-3AD203B41FA5}">
                      <a16:colId xmlns:a16="http://schemas.microsoft.com/office/drawing/2014/main" val="4179867516"/>
                    </a:ext>
                  </a:extLst>
                </a:gridCol>
                <a:gridCol w="928920">
                  <a:extLst>
                    <a:ext uri="{9D8B030D-6E8A-4147-A177-3AD203B41FA5}">
                      <a16:colId xmlns:a16="http://schemas.microsoft.com/office/drawing/2014/main" val="428926415"/>
                    </a:ext>
                  </a:extLst>
                </a:gridCol>
              </a:tblGrid>
              <a:tr h="715089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kategorie 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152564360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ikony dostatečně reprezentativní ve vztahu ke své funkci?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0,0280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2165928193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11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prvky stránky rozmístěny vhodně?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0,0280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2461305856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pro prvky stránky použity vhodné a sladěné barvy?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0,0187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165714850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Vlastní mapové zobrazení zabírá minimálně 40 % plochy?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0,0234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1876124647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Přehledová mapka (overview map) zabírá maximálně 20 % plochy?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0,0280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573057527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15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název stránky umístěn u horního okraje?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1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0,0140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2318932335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16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Používá celá aplikace stejné barevné schéma?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1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0,0140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3911755375"/>
                  </a:ext>
                </a:extLst>
              </a:tr>
              <a:tr h="399186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17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Pro jednotlivé vrstvy se neotevírají pop-up okna.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0,0234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2" marR="12612" marT="12612" marB="0" anchor="b"/>
                </a:tc>
                <a:extLst>
                  <a:ext uri="{0D108BD9-81ED-4DB2-BD59-A6C34878D82A}">
                    <a16:rowId xmlns:a16="http://schemas.microsoft.com/office/drawing/2014/main" val="340000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55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9264F-EBEF-4630-87D7-246439A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4. kategorie:</a:t>
            </a:r>
            <a:br>
              <a:rPr lang="cs-CZ"/>
            </a:br>
            <a:r>
              <a:rPr lang="cs-CZ"/>
              <a:t>uživatelská přívětivost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6AA6FBA-6657-43E3-9574-2CD8BA38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323037"/>
              </p:ext>
            </p:extLst>
          </p:nvPr>
        </p:nvGraphicFramePr>
        <p:xfrm>
          <a:off x="1371600" y="2073897"/>
          <a:ext cx="9551971" cy="429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54">
                  <a:extLst>
                    <a:ext uri="{9D8B030D-6E8A-4147-A177-3AD203B41FA5}">
                      <a16:colId xmlns:a16="http://schemas.microsoft.com/office/drawing/2014/main" val="866830601"/>
                    </a:ext>
                  </a:extLst>
                </a:gridCol>
                <a:gridCol w="6640432">
                  <a:extLst>
                    <a:ext uri="{9D8B030D-6E8A-4147-A177-3AD203B41FA5}">
                      <a16:colId xmlns:a16="http://schemas.microsoft.com/office/drawing/2014/main" val="2400647539"/>
                    </a:ext>
                  </a:extLst>
                </a:gridCol>
                <a:gridCol w="1202669">
                  <a:extLst>
                    <a:ext uri="{9D8B030D-6E8A-4147-A177-3AD203B41FA5}">
                      <a16:colId xmlns:a16="http://schemas.microsoft.com/office/drawing/2014/main" val="2981560994"/>
                    </a:ext>
                  </a:extLst>
                </a:gridCol>
                <a:gridCol w="1232816">
                  <a:extLst>
                    <a:ext uri="{9D8B030D-6E8A-4147-A177-3AD203B41FA5}">
                      <a16:colId xmlns:a16="http://schemas.microsoft.com/office/drawing/2014/main" val="3700577442"/>
                    </a:ext>
                  </a:extLst>
                </a:gridCol>
              </a:tblGrid>
              <a:tr h="423693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kategorie </a:t>
                      </a:r>
                    </a:p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825353577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ikony uspořádány podle jejich důležitosti?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0,0093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2756907717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důležité prvky stránky zvýrazněny?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0,0187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4070511657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vrstvy rozděleny do tematických skupin?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989039239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Nabízí stránky možnost výběru jiné mapy?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0,0280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2853443469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Obsahují stránky odkaz na nápovědu?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0,0234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4017757697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Obsahují stránky odkaz na informace o autorovi aplikace?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0,0093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2385960660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k dispozici detaily o objektu (např. adresa)?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1801684236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k dispozici náhled před tiskem?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1968472299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mapa na obrazovce stejná jako vytištěná mapa?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988391365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popisky v českém jazyce?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0,0374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3286200481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Může si uživatel uložit URL (URI) zobrazené mapy?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0,0374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92" marR="10092" marT="10092" marB="0" anchor="b"/>
                </a:tc>
                <a:extLst>
                  <a:ext uri="{0D108BD9-81ED-4DB2-BD59-A6C34878D82A}">
                    <a16:rowId xmlns:a16="http://schemas.microsoft.com/office/drawing/2014/main" val="238743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4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9264F-EBEF-4630-87D7-246439A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5. kategorie:</a:t>
            </a:r>
            <a:br>
              <a:rPr lang="cs-CZ"/>
            </a:br>
            <a:r>
              <a:rPr lang="cs-CZ"/>
              <a:t>kompoziční prvky mapy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D09559D-E662-4755-8344-8B1E90A92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545867"/>
              </p:ext>
            </p:extLst>
          </p:nvPr>
        </p:nvGraphicFramePr>
        <p:xfrm>
          <a:off x="1371598" y="2694697"/>
          <a:ext cx="9601202" cy="265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68">
                  <a:extLst>
                    <a:ext uri="{9D8B030D-6E8A-4147-A177-3AD203B41FA5}">
                      <a16:colId xmlns:a16="http://schemas.microsoft.com/office/drawing/2014/main" val="3720119088"/>
                    </a:ext>
                  </a:extLst>
                </a:gridCol>
                <a:gridCol w="6256827">
                  <a:extLst>
                    <a:ext uri="{9D8B030D-6E8A-4147-A177-3AD203B41FA5}">
                      <a16:colId xmlns:a16="http://schemas.microsoft.com/office/drawing/2014/main" val="125610291"/>
                    </a:ext>
                  </a:extLst>
                </a:gridCol>
                <a:gridCol w="1544368">
                  <a:extLst>
                    <a:ext uri="{9D8B030D-6E8A-4147-A177-3AD203B41FA5}">
                      <a16:colId xmlns:a16="http://schemas.microsoft.com/office/drawing/2014/main" val="2640907176"/>
                    </a:ext>
                  </a:extLst>
                </a:gridCol>
                <a:gridCol w="1200239">
                  <a:extLst>
                    <a:ext uri="{9D8B030D-6E8A-4147-A177-3AD203B41FA5}">
                      <a16:colId xmlns:a16="http://schemas.microsoft.com/office/drawing/2014/main" val="1103334507"/>
                    </a:ext>
                  </a:extLst>
                </a:gridCol>
              </a:tblGrid>
              <a:tr h="83939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kategorie 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extLst>
                  <a:ext uri="{0D108BD9-81ED-4DB2-BD59-A6C34878D82A}">
                    <a16:rowId xmlns:a16="http://schemas.microsoft.com/office/drawing/2014/main" val="1384455823"/>
                  </a:ext>
                </a:extLst>
              </a:tr>
              <a:tr h="46857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29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vrstvy doprovázené legendou?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0,0234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extLst>
                  <a:ext uri="{0D108BD9-81ED-4DB2-BD59-A6C34878D82A}">
                    <a16:rowId xmlns:a16="http://schemas.microsoft.com/office/drawing/2014/main" val="1441928931"/>
                  </a:ext>
                </a:extLst>
              </a:tr>
              <a:tr h="46857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30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k dispozici grafické měřítko?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0,0374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extLst>
                  <a:ext uri="{0D108BD9-81ED-4DB2-BD59-A6C34878D82A}">
                    <a16:rowId xmlns:a16="http://schemas.microsoft.com/office/drawing/2014/main" val="1847775294"/>
                  </a:ext>
                </a:extLst>
              </a:tr>
              <a:tr h="46857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31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Je k dispozici číselné měřítko?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1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0,0093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extLst>
                  <a:ext uri="{0D108BD9-81ED-4DB2-BD59-A6C34878D82A}">
                    <a16:rowId xmlns:a16="http://schemas.microsoft.com/office/drawing/2014/main" val="1885996775"/>
                  </a:ext>
                </a:extLst>
              </a:tr>
              <a:tr h="40517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32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Jsou pro každou vrstvu doporučena vhodná měřítka?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noProof="0">
                          <a:effectLst/>
                        </a:rPr>
                        <a:t>0,0000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55" marR="16855" marT="16855" marB="0" anchor="b"/>
                </a:tc>
                <a:extLst>
                  <a:ext uri="{0D108BD9-81ED-4DB2-BD59-A6C34878D82A}">
                    <a16:rowId xmlns:a16="http://schemas.microsoft.com/office/drawing/2014/main" val="191248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9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9264F-EBEF-4630-87D7-246439A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502" y="596736"/>
            <a:ext cx="9601200" cy="1574964"/>
          </a:xfrm>
        </p:spPr>
        <p:txBody>
          <a:bodyPr>
            <a:normAutofit fontScale="90000"/>
          </a:bodyPr>
          <a:lstStyle/>
          <a:p>
            <a:r>
              <a:rPr lang="cs-CZ"/>
              <a:t>6. kategorie:</a:t>
            </a:r>
            <a:br>
              <a:rPr lang="cs-CZ"/>
            </a:br>
            <a:r>
              <a:rPr lang="cs-CZ"/>
              <a:t>aplikace a nástroje</a:t>
            </a:r>
            <a:br>
              <a:rPr lang="cs-CZ"/>
            </a:br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745269C-C19F-4CBB-900C-9D4E24DE2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23727"/>
              </p:ext>
            </p:extLst>
          </p:nvPr>
        </p:nvGraphicFramePr>
        <p:xfrm>
          <a:off x="1669502" y="2286000"/>
          <a:ext cx="9868906" cy="375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11">
                  <a:extLst>
                    <a:ext uri="{9D8B030D-6E8A-4147-A177-3AD203B41FA5}">
                      <a16:colId xmlns:a16="http://schemas.microsoft.com/office/drawing/2014/main" val="4126381280"/>
                    </a:ext>
                  </a:extLst>
                </a:gridCol>
                <a:gridCol w="6928701">
                  <a:extLst>
                    <a:ext uri="{9D8B030D-6E8A-4147-A177-3AD203B41FA5}">
                      <a16:colId xmlns:a16="http://schemas.microsoft.com/office/drawing/2014/main" val="2982640072"/>
                    </a:ext>
                  </a:extLst>
                </a:gridCol>
                <a:gridCol w="1409668">
                  <a:extLst>
                    <a:ext uri="{9D8B030D-6E8A-4147-A177-3AD203B41FA5}">
                      <a16:colId xmlns:a16="http://schemas.microsoft.com/office/drawing/2014/main" val="2049892082"/>
                    </a:ext>
                  </a:extLst>
                </a:gridCol>
                <a:gridCol w="909326">
                  <a:extLst>
                    <a:ext uri="{9D8B030D-6E8A-4147-A177-3AD203B41FA5}">
                      <a16:colId xmlns:a16="http://schemas.microsoft.com/office/drawing/2014/main" val="666181898"/>
                    </a:ext>
                  </a:extLst>
                </a:gridCol>
              </a:tblGrid>
              <a:tr h="30520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heuristika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kategorie problému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noProof="0">
                          <a:effectLst/>
                        </a:rPr>
                        <a:t>váha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1784718424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nastavit měřítko?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0,0234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336753297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si vybrat vrstvy?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0,0327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2058988111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měřit vzdálenost vzdušnou čarou?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0,0234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744460923"/>
                  </a:ext>
                </a:extLst>
              </a:tr>
              <a:tr h="321591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použít nástroj pro identifikaci informací o zvoleném objektu?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0,0234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1595638751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mapu uložit jako obrázek?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0,0234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665119746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tvořit komplexnější dotazy?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0,0187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3053369177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Umožňuje převod souřadnic?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0,0093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1248914650"/>
                  </a:ext>
                </a:extLst>
              </a:tr>
              <a:tr h="569884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vyhledávat v rozbalovacích nabídkách stisknutím prvního písmene hledaného výrazu?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0,0140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1383608464"/>
                  </a:ext>
                </a:extLst>
              </a:tr>
              <a:tr h="30520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noProof="0">
                          <a:effectLst/>
                        </a:rPr>
                        <a:t>Lze měřit rozměr polygonů?</a:t>
                      </a:r>
                      <a:endParaRPr lang="cs-CZ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0,0187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b"/>
                </a:tc>
                <a:extLst>
                  <a:ext uri="{0D108BD9-81ED-4DB2-BD59-A6C34878D82A}">
                    <a16:rowId xmlns:a16="http://schemas.microsoft.com/office/drawing/2014/main" val="222224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5810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36</TotalTime>
  <Words>948</Words>
  <Application>Microsoft Office PowerPoint</Application>
  <PresentationFormat>Širokoúhlá obrazovka</PresentationFormat>
  <Paragraphs>336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Calibri</vt:lpstr>
      <vt:lpstr>Franklin Gothic Book</vt:lpstr>
      <vt:lpstr>Oříznutí</vt:lpstr>
      <vt:lpstr>hodnocení geoportálŮ krajských úřadů</vt:lpstr>
      <vt:lpstr>SESTAVENÍ VLASTNÍ HEURISTIKY PRO HODNOCENÍ GEOPORTÁLŮ KRAJSKÝCH ÚŘADŮ</vt:lpstr>
      <vt:lpstr>VLASTNÍ HEURISTIKA PRO HODNOCENÍ GEOPORTÁLŮ KRAJSKÝCH ÚŘADŮ</vt:lpstr>
      <vt:lpstr>1. kategorie: prostředí a uživatelské rozhraní</vt:lpstr>
      <vt:lpstr>2. kategorie: použití a podpora technologií</vt:lpstr>
      <vt:lpstr>3. kategorie: přehlednost, design a estetika</vt:lpstr>
      <vt:lpstr>4. kategorie: uživatelská přívětivost</vt:lpstr>
      <vt:lpstr>5. kategorie: kompoziční prvky mapy</vt:lpstr>
      <vt:lpstr>6. kategorie: aplikace a nástroje </vt:lpstr>
      <vt:lpstr>GEOPORTÁL LIBERECKÉHO KRAJE</vt:lpstr>
      <vt:lpstr>GEOPORTÁL LIBERECKÉHO KRAJE</vt:lpstr>
      <vt:lpstr>GEOPORTÁL LIBERECKÉHO KRAJE</vt:lpstr>
      <vt:lpstr>GEOPORTÁL PLNZEŇSKÉHO KRAJE</vt:lpstr>
      <vt:lpstr>GEOPORTÁL PLNZEŇSKÉHO KRAJE</vt:lpstr>
      <vt:lpstr>GEOPORTÁL PLNZEŇSKÉHO KRAJE </vt:lpstr>
      <vt:lpstr>SROVNÁNÍ GEOPORTÁLŮ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geoportálu krajského úřadu</dc:title>
  <dc:creator>Lucie Karmazínová</dc:creator>
  <cp:lastModifiedBy>Lucie Karmazínová</cp:lastModifiedBy>
  <cp:revision>52</cp:revision>
  <dcterms:created xsi:type="dcterms:W3CDTF">2021-11-04T08:51:40Z</dcterms:created>
  <dcterms:modified xsi:type="dcterms:W3CDTF">2021-11-10T13:44:29Z</dcterms:modified>
</cp:coreProperties>
</file>