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72" r:id="rId5"/>
    <p:sldId id="262" r:id="rId6"/>
    <p:sldId id="275" r:id="rId7"/>
    <p:sldId id="259" r:id="rId8"/>
    <p:sldId id="264" r:id="rId9"/>
    <p:sldId id="274" r:id="rId10"/>
    <p:sldId id="276" r:id="rId11"/>
    <p:sldId id="260" r:id="rId12"/>
    <p:sldId id="261" r:id="rId13"/>
    <p:sldId id="265" r:id="rId14"/>
    <p:sldId id="267" r:id="rId15"/>
    <p:sldId id="273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67" y="8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498B4C-839F-4CD7-BB3F-52A3979059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CB0FD03-4966-4255-BD29-F0EDFC5EC8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371EB01-EFC5-480E-A183-80C0E37F0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6D3AD-16F1-4005-A9ED-C01F5925484F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902BB14-4881-474C-8FC5-CC3FFEFC4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F4BC08-AC91-462E-AE7B-ED77DA4DF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E8EA-92F5-47C6-B17B-19FEE6DFB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777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D80E64-E9BD-46CC-A603-1334A8BAE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B1477E4-B49C-416A-9E8D-9FBFD032A9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0001985-1598-4187-A76E-51E87B020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6D3AD-16F1-4005-A9ED-C01F5925484F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0FAFE1-2015-433C-97B9-E0C8BD314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A8395E-1AF5-4181-ABF9-B5B68A9EE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E8EA-92F5-47C6-B17B-19FEE6DFB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982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1E1ED60-B90B-4C63-8CDA-C8C19FAFCA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683304A-83BE-4BE3-97A5-4710AAEF8A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9FCE78-3936-49F6-B9E0-2C3C013D9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6D3AD-16F1-4005-A9ED-C01F5925484F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E6CDD0A-CF1B-42F6-BC0B-EAC0A0047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D0FEE2E-2C84-410B-B020-61E67A93B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E8EA-92F5-47C6-B17B-19FEE6DFB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0511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E3319D-CEBB-44B4-854C-865B96A94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0E7C99-4919-475F-A4CF-5D96E7F989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3529FD9-0E8F-4B26-84B8-CFDCA5178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6D3AD-16F1-4005-A9ED-C01F5925484F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F0B1550-3CDE-4F9F-A94C-70F23E058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110E1B9-F82D-447D-962D-6AC080F0F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E8EA-92F5-47C6-B17B-19FEE6DFB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572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F90592-4862-4276-9069-750B6A7EC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7986DF0-5EF9-433F-9A99-3DF2BF6F3C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391F1B-0B94-4924-B026-7F6FA3A3A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6D3AD-16F1-4005-A9ED-C01F5925484F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BB0C02-A00E-4344-B9D0-49AB28376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0BAAED-12C2-4BF1-B808-9A0C8C1E0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E8EA-92F5-47C6-B17B-19FEE6DFB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9607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C66AFF-7CED-4422-B60C-1EA57EC12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104CD2-36A6-42A3-9A79-6F51898D3A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99E47D7-0BA5-4EE7-AB71-DAF7633DEF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9501BCA-6449-491A-9401-C02459CD7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6D3AD-16F1-4005-A9ED-C01F5925484F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80549CD-B2F0-464D-BA6D-2DE309C99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056E6D2-B53D-45EA-86F9-AE228D927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E8EA-92F5-47C6-B17B-19FEE6DFB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7480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4FB121-E98E-4FC1-82CC-A6A6A7FA0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530E9AC-DA28-4130-A6D3-939E080D22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D5512E7-8AB3-4049-972C-55F606C69A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27F604F-94BE-4CCE-88B7-17C9A0D0BC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70DD6AC-D92F-4F41-8DD9-6BFB91CA6B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F6F9287-D1A7-4F70-B1D1-D7BBB8CE2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6D3AD-16F1-4005-A9ED-C01F5925484F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5B1B02B-D62A-46E6-9FC8-8839FFFF5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0C7C0D9-82E5-4379-8FFA-01CE547EC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E8EA-92F5-47C6-B17B-19FEE6DFB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7917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5BCE76-BC94-4A56-A155-7AF3EB71D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12A86D0-1EFA-4177-8507-0A5423402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6D3AD-16F1-4005-A9ED-C01F5925484F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34E5B84-D045-4D57-94B2-5AD31C304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F0FAAC5-0E9D-4E47-84C5-D68FFABC6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E8EA-92F5-47C6-B17B-19FEE6DFB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4429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6C5AA91-A0DE-4799-8971-BEE7627D8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6D3AD-16F1-4005-A9ED-C01F5925484F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8B695B7-FA39-4AC3-94B5-FB9BB52A9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A80D7B9-B8CA-46AF-AEA9-473002A37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E8EA-92F5-47C6-B17B-19FEE6DFB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3009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67CE94-1754-4AD0-9265-6BC5951C0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9C5C14-CCEE-4DAA-A180-8847C8AC6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E906055-4319-436D-9F42-2708E970C8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9DB788C-4161-459A-B131-351A5A918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6D3AD-16F1-4005-A9ED-C01F5925484F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BD9755E-C71F-4132-87C9-C9A10D4C9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666ABDE-434C-41C3-BD1B-12B776BFA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E8EA-92F5-47C6-B17B-19FEE6DFB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7110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BA01D3-6D83-4EF4-A891-1266B2641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A158001-20F4-4EE6-AC8D-DC90AEDA3E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BAA47C7-A6DE-4BF2-ADFD-D9D5F7F6D1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96E075C-F995-4326-9E85-BB25839C0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6D3AD-16F1-4005-A9ED-C01F5925484F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A218C1C-594B-4B06-9480-A319B8E81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BAB2A1C-757B-4DFA-BD0F-25D0CC143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E8EA-92F5-47C6-B17B-19FEE6DFB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4200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BF1C86D-6E6F-42E2-9DC3-A68D05A82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0BCC305-847A-4CCA-86F3-D08515877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1209BB-B6DE-4A60-A9A6-931A2ED771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6D3AD-16F1-4005-A9ED-C01F5925484F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04A798-D8A2-4697-935C-95F9224BB7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06A1583-C24B-46E7-82B0-FC0E731323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7E8EA-92F5-47C6-B17B-19FEE6DFB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0935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bivoj.vugtk.cz/euradin/Doc/WP05/3.5_Clanek_GaKo_Augustyn.pdf" TargetMode="External"/><Relationship Id="rId2" Type="http://schemas.openxmlformats.org/officeDocument/2006/relationships/hyperlink" Target="https://www.cuzk.cz/ruian/Ucelove-uzemni-prvky/Vyhody-zavadeni-UUP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zaniklekrajiny.cz/atlas/modelova-uzemi/2020/liberec" TargetMode="External"/><Relationship Id="rId5" Type="http://schemas.openxmlformats.org/officeDocument/2006/relationships/hyperlink" Target="https://vdp.cuzk.cz/vdp/ruian/vymennyformat/vyhledej" TargetMode="External"/><Relationship Id="rId4" Type="http://schemas.openxmlformats.org/officeDocument/2006/relationships/hyperlink" Target="https://www.cuzk.cz/ruian/RUIAN-(1)/Informace-o-RUIAN/RUIAN_ISUI.asp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vdp.cuzk.c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C7493D-7A07-4067-8B5F-CEA23CD850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RÚIAN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F95DE44-ABAB-413E-9460-145D77A2DC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Cech, Faltýnek</a:t>
            </a:r>
          </a:p>
        </p:txBody>
      </p:sp>
    </p:spTree>
    <p:extLst>
      <p:ext uri="{BB962C8B-B14F-4D97-AF65-F5344CB8AC3E}">
        <p14:creationId xmlns:p14="http://schemas.microsoft.com/office/powerpoint/2010/main" val="10051670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C0E1D9-2360-4E67-8503-C083D6690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2BF091-33D4-4F84-B124-C9D445513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04DF778-42DC-44C3-9B6D-DD0270D229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4550" y="365125"/>
            <a:ext cx="7962900" cy="5837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961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47B4A5-FC70-4F2C-946E-70DFFE72E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Silné stránky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3D4D89-3280-4DC7-9BA3-75C92F8F3F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Export dat a datových sad z VDP</a:t>
            </a:r>
          </a:p>
          <a:p>
            <a:r>
              <a:rPr lang="cs-CZ" dirty="0"/>
              <a:t> - jednotná formát GML</a:t>
            </a:r>
          </a:p>
          <a:p>
            <a:r>
              <a:rPr lang="cs-CZ" dirty="0"/>
              <a:t>Dobře zmapovaný postup při nalezení chyb (reklamace), korekce chyb, </a:t>
            </a:r>
            <a:r>
              <a:rPr lang="cs-CZ"/>
              <a:t>kontrola </a:t>
            </a:r>
            <a:endParaRPr lang="cs-CZ" dirty="0"/>
          </a:p>
          <a:p>
            <a:r>
              <a:rPr lang="cs-CZ" dirty="0"/>
              <a:t>Technickoekonomické atributy stavebních objektů – ověření si staveb při koupi, pronájmu</a:t>
            </a:r>
          </a:p>
          <a:p>
            <a:r>
              <a:rPr lang="cs-CZ" dirty="0"/>
              <a:t>REAS – sestavení cenových map na podkladu RÚIAN, cena koupeného bytu, odhad ceny </a:t>
            </a:r>
          </a:p>
          <a:p>
            <a:r>
              <a:rPr lang="cs-CZ" dirty="0"/>
              <a:t>Přístupnost zdarma a bez registrace </a:t>
            </a:r>
          </a:p>
          <a:p>
            <a:r>
              <a:rPr lang="cs-CZ" dirty="0"/>
              <a:t>Optimalizace a odstranění některých chyb z katastrálních úřadů</a:t>
            </a:r>
          </a:p>
        </p:txBody>
      </p:sp>
    </p:spTree>
    <p:extLst>
      <p:ext uri="{BB962C8B-B14F-4D97-AF65-F5344CB8AC3E}">
        <p14:creationId xmlns:p14="http://schemas.microsoft.com/office/powerpoint/2010/main" val="33777558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551414-77D1-4388-8EB2-1C4386C08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Slabé stránky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397EF5-924F-4E82-9EA8-CBDC877C9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Některé nefungující prokliky </a:t>
            </a:r>
          </a:p>
          <a:p>
            <a:r>
              <a:rPr lang="cs-CZ" dirty="0"/>
              <a:t>Delší čekací doba u zobrazení mapy (</a:t>
            </a:r>
            <a:r>
              <a:rPr lang="cs-CZ" dirty="0" err="1"/>
              <a:t>Marushka</a:t>
            </a:r>
            <a:r>
              <a:rPr lang="cs-CZ" dirty="0"/>
              <a:t>) - (velký ping)</a:t>
            </a:r>
          </a:p>
          <a:p>
            <a:r>
              <a:rPr lang="cs-CZ" dirty="0"/>
              <a:t>(zastaralá grafika) – věc vkusu</a:t>
            </a:r>
          </a:p>
          <a:p>
            <a:r>
              <a:rPr lang="cs-CZ" dirty="0"/>
              <a:t>Horší optimalizace na mobily, </a:t>
            </a:r>
          </a:p>
          <a:p>
            <a:r>
              <a:rPr lang="cs-CZ" dirty="0"/>
              <a:t>Nezaručená kompatibilnost se staršími OS </a:t>
            </a:r>
          </a:p>
          <a:p>
            <a:r>
              <a:rPr lang="cs-CZ" dirty="0"/>
              <a:t>Informace o dostupnosti vysokorychlostního internetu</a:t>
            </a:r>
          </a:p>
          <a:p>
            <a:r>
              <a:rPr lang="cs-CZ" dirty="0"/>
              <a:t>Zpráva NKU o porušení některých pravidel (2014)</a:t>
            </a:r>
          </a:p>
          <a:p>
            <a:r>
              <a:rPr lang="cs-CZ" dirty="0"/>
              <a:t>Nepřesnost některých obcí a stavebních úřadů, které nebyly opraveny</a:t>
            </a:r>
          </a:p>
        </p:txBody>
      </p:sp>
    </p:spTree>
    <p:extLst>
      <p:ext uri="{BB962C8B-B14F-4D97-AF65-F5344CB8AC3E}">
        <p14:creationId xmlns:p14="http://schemas.microsoft.com/office/powerpoint/2010/main" val="2595253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D61267-D71F-46FD-B8BE-CB1A74CB6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48678C-6437-4672-9E0D-114B89937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86780E4-255F-4377-838F-6B80B7E72A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546" y="0"/>
            <a:ext cx="1067690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816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5B295C-EEA0-4519-9848-31C772D75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Děkujeme za pozornost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482316-0A27-42E1-A1B3-A941127AC1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4459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427DAF-4FF8-4E13-9FFF-16263430D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632445-519E-4B53-BD9C-587A41CBCD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Zdroje:</a:t>
            </a:r>
          </a:p>
          <a:p>
            <a:r>
              <a:rPr lang="cs-CZ" dirty="0">
                <a:hlinkClick r:id="rId2"/>
              </a:rPr>
              <a:t>https://www.cuzk.cz/ruian/Ucelove-uzemni-prvky/Vyhody-zavadeni-UUP.aspx</a:t>
            </a:r>
            <a:endParaRPr lang="cs-CZ" dirty="0"/>
          </a:p>
          <a:p>
            <a:r>
              <a:rPr lang="cs-CZ" dirty="0">
                <a:hlinkClick r:id="rId3"/>
              </a:rPr>
              <a:t>http://bivoj.vugtk.cz/euradin/Doc/WP05/3.5_Clanek_GaKo_Augustyn.pdf</a:t>
            </a:r>
            <a:endParaRPr lang="cs-CZ" dirty="0"/>
          </a:p>
          <a:p>
            <a:r>
              <a:rPr lang="cs-CZ" dirty="0">
                <a:hlinkClick r:id="rId4"/>
              </a:rPr>
              <a:t>https://www.cuzk.cz/ruian/RUIAN-(1)/Informace-o-RUIAN/RUIAN_ISUI.aspx</a:t>
            </a:r>
            <a:endParaRPr lang="cs-CZ" dirty="0"/>
          </a:p>
          <a:p>
            <a:r>
              <a:rPr lang="cs-CZ" dirty="0">
                <a:hlinkClick r:id="rId5"/>
              </a:rPr>
              <a:t>https://vdp.cuzk.cz/vdp/ruian/vymennyformat/vyhledej</a:t>
            </a:r>
            <a:endParaRPr lang="cs-CZ" dirty="0"/>
          </a:p>
          <a:p>
            <a:r>
              <a:rPr lang="cs-CZ" dirty="0">
                <a:hlinkClick r:id="rId6"/>
              </a:rPr>
              <a:t>http://www.zaniklekrajiny.cz/atlas/modelova-uzemi/2020/liberec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0628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DD423A-5FD5-4BE6-8A88-41DAB12A3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Registr územní identifikace, adres a nemovitostí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959DEA-1662-41B3-AAA0-A7D70BA77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40931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Jeden ze základních registrů veřejné správy</a:t>
            </a:r>
          </a:p>
          <a:p>
            <a:r>
              <a:rPr lang="cs-CZ" dirty="0"/>
              <a:t>Spuštění 1.7.2012</a:t>
            </a:r>
          </a:p>
          <a:p>
            <a:r>
              <a:rPr lang="cs-CZ" dirty="0"/>
              <a:t>Vznik referenčních údajů o adresních místech v územně příslušných obcích a stavebních úřadech </a:t>
            </a:r>
          </a:p>
          <a:p>
            <a:r>
              <a:rPr lang="cs-CZ" dirty="0"/>
              <a:t>Veřejný seznam bez osobních údajů (údaje o vlastnictví obsahem katastru nemovitostí)</a:t>
            </a:r>
          </a:p>
          <a:p>
            <a:r>
              <a:rPr lang="cs-CZ" dirty="0"/>
              <a:t>Údaje o  územních prvcích, územně evidenčních jednotkách a jejich vzájemných vazbách</a:t>
            </a:r>
          </a:p>
          <a:p>
            <a:r>
              <a:rPr lang="cs-CZ" dirty="0"/>
              <a:t>ČÚZK</a:t>
            </a:r>
          </a:p>
          <a:p>
            <a:r>
              <a:rPr lang="cs-CZ" dirty="0"/>
              <a:t>Editace dat v RÚIAN probíhá přes dva editační agendové informační systémy: </a:t>
            </a:r>
          </a:p>
          <a:p>
            <a:pPr marL="0" indent="0">
              <a:buNone/>
            </a:pPr>
            <a:r>
              <a:rPr lang="cs-CZ" dirty="0"/>
              <a:t>	ISÚI (Informační systém územní identifikace)</a:t>
            </a:r>
          </a:p>
          <a:p>
            <a:pPr marL="0" indent="0">
              <a:buNone/>
            </a:pPr>
            <a:r>
              <a:rPr lang="cs-CZ" dirty="0"/>
              <a:t>	ISKN (Informační systém katastru nemovitostí)</a:t>
            </a:r>
          </a:p>
          <a:p>
            <a:r>
              <a:rPr lang="cs-CZ" dirty="0"/>
              <a:t>Dálkový přístup: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cs-CZ" b="0" i="0" dirty="0">
                <a:solidFill>
                  <a:srgbClr val="224F79"/>
                </a:solidFill>
                <a:effectLst/>
                <a:latin typeface="arial" panose="020B0604020202020204" pitchFamily="34" charset="0"/>
                <a:hlinkClick r:id="rId2"/>
              </a:rPr>
              <a:t>https://vdp.cuzk.cz</a:t>
            </a:r>
            <a:endParaRPr lang="cs-CZ" b="0" i="0" dirty="0">
              <a:solidFill>
                <a:srgbClr val="224F79"/>
              </a:solidFill>
              <a:effectLst/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1280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AC0751-EB3D-4E7E-80FA-75671F17D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DC2E31-7C90-4AB5-AA22-5816553FC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42381E7-CC3C-495D-879F-83C568D838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5466" y="110202"/>
            <a:ext cx="9541067" cy="6637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46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33F2B9-3B82-4B07-B5C7-0E492B92D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Účelové územní prvky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F66A65-7B19-4A9D-B5ED-5BD4F2D5E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Volební okrsky – automatické přiřazování</a:t>
            </a:r>
          </a:p>
          <a:p>
            <a:r>
              <a:rPr lang="cs-CZ" dirty="0"/>
              <a:t>Dobývací prostory (editor: Český báňský úřad) – v RÚIAN nejpozději v roce 2022</a:t>
            </a:r>
          </a:p>
          <a:p>
            <a:r>
              <a:rPr lang="cs-CZ" dirty="0"/>
              <a:t>Chráněná ložisková území a zvláštní zásahy do zemské kůry (editor: Ministerstvo životního prostředí) – v RÚIAN nejpozději v roce 2022</a:t>
            </a:r>
          </a:p>
          <a:p>
            <a:r>
              <a:rPr lang="cs-CZ" dirty="0"/>
              <a:t>BPEJ - bonitované půdně ekologické jednotky (editor: Státní pozemkový úřad) – v RÚIAN nejpozději v roce 2024</a:t>
            </a:r>
          </a:p>
          <a:p>
            <a:r>
              <a:rPr lang="cs-CZ" dirty="0"/>
              <a:t>Školské obvody mateřských a základních škol – ČŠI</a:t>
            </a:r>
          </a:p>
          <a:p>
            <a:r>
              <a:rPr lang="cs-CZ" dirty="0"/>
              <a:t>Památkové ochrany – NPÚ a MK</a:t>
            </a:r>
          </a:p>
          <a:p>
            <a:r>
              <a:rPr lang="cs-CZ" dirty="0"/>
              <a:t>Ochranné pásmo značky geodetického bodu - Zeměměřický úřad</a:t>
            </a:r>
          </a:p>
          <a:p>
            <a:r>
              <a:rPr lang="cs-CZ" dirty="0"/>
              <a:t>Volební obvody pro volby do Senátu v rámci novely volebních zákonů</a:t>
            </a:r>
          </a:p>
        </p:txBody>
      </p:sp>
    </p:spTree>
    <p:extLst>
      <p:ext uri="{BB962C8B-B14F-4D97-AF65-F5344CB8AC3E}">
        <p14:creationId xmlns:p14="http://schemas.microsoft.com/office/powerpoint/2010/main" val="2159328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75B1AE-61FB-424C-9F0F-D19DE4EB7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správa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5BE66C-D0F4-4009-BF54-87C0CF690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cs-CZ" dirty="0"/>
              <a:t>Efektivní a jednodušší pro úředníky – použití referenčních údajů</a:t>
            </a:r>
          </a:p>
          <a:p>
            <a:r>
              <a:rPr lang="cs-CZ" dirty="0"/>
              <a:t>Přístup IZS k informacím – např. vjezdy do objektu</a:t>
            </a:r>
          </a:p>
          <a:p>
            <a:r>
              <a:rPr lang="cs-CZ" dirty="0"/>
              <a:t>Přehled o území – aktuálnost dat</a:t>
            </a:r>
          </a:p>
          <a:p>
            <a:r>
              <a:rPr lang="cs-CZ" dirty="0"/>
              <a:t>Jednotný zápis adres – dříve pouze u ČP - vyhláška č. 359/2011 Sb.</a:t>
            </a:r>
          </a:p>
          <a:p>
            <a:r>
              <a:rPr lang="cs-CZ" dirty="0"/>
              <a:t>Možnosti výběru podle polohy nebo adresy</a:t>
            </a:r>
          </a:p>
          <a:p>
            <a:r>
              <a:rPr lang="cs-CZ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Přípojky k plynu, vodovodu – možnost plánování při stavbě</a:t>
            </a:r>
          </a:p>
          <a:p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Vedení statistik o obytné jednotce – počet obyvatel a jejich metadata</a:t>
            </a:r>
          </a:p>
          <a:p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Stavba dálnic – výkupy pozemků, sledování změn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5170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04E1B7-79E5-489C-8E05-A43561722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21CBAB-7829-41FA-B227-3B955F9752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7C1B6E3-50B4-4D1B-991D-FCB7A8EAF9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8" y="365125"/>
            <a:ext cx="11284863" cy="3844164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86DEFA06-9258-4CF9-B30F-D1265FB045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4001294"/>
            <a:ext cx="10499518" cy="2856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573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1DC3B4-1004-47A5-A3B2-DC0F5858E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Soukromá sféra a osoby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BA0DBD-79DC-44EE-84F8-014011536B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334125" cy="4351338"/>
          </a:xfrm>
        </p:spPr>
        <p:txBody>
          <a:bodyPr>
            <a:normAutofit fontScale="92500"/>
          </a:bodyPr>
          <a:lstStyle/>
          <a:p>
            <a:pPr algn="l"/>
            <a:r>
              <a:rPr lang="cs-CZ" dirty="0"/>
              <a:t>Využití různých produktů se základem RÚIAN – cenové mapy</a:t>
            </a:r>
          </a:p>
          <a:p>
            <a:pPr algn="l"/>
            <a:r>
              <a:rPr lang="cs-CZ" dirty="0">
                <a:latin typeface="Calibri" panose="020F0502020204030204" pitchFamily="34" charset="0"/>
              </a:rPr>
              <a:t>Kontrola vlastní adresy, adresy společníka</a:t>
            </a:r>
          </a:p>
          <a:p>
            <a:pPr algn="l"/>
            <a:r>
              <a:rPr lang="cs-CZ" dirty="0">
                <a:latin typeface="Calibri" panose="020F0502020204030204" pitchFamily="34" charset="0"/>
              </a:rPr>
              <a:t>Ušetření času, vše je možné vyřídit efektivně</a:t>
            </a:r>
          </a:p>
          <a:p>
            <a:pPr algn="l"/>
            <a:r>
              <a:rPr lang="cs-CZ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Provádění prostorových analýz – využitelnost pro developery</a:t>
            </a:r>
          </a:p>
          <a:p>
            <a:pPr algn="l"/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TEA</a:t>
            </a:r>
          </a:p>
          <a:p>
            <a:pPr algn="l"/>
            <a:r>
              <a:rPr lang="cs-CZ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- Přípojky k plynu, vodovodu – možnost plánování při stavbě, rekonstrukce ulic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FE4D25E-6FD3-47E8-8246-E9548E1F50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2325" y="1097086"/>
            <a:ext cx="4587638" cy="4473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523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BA1B49-0166-4F1E-AEB2-79FC02D9F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622FE9-1979-4A08-8BAB-C55DAC8E1E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9BA1717-FAAF-40E0-B700-4AEAE3D92B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9320" y="203692"/>
            <a:ext cx="8873360" cy="6603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867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8A83B9-5C25-49C4-8BEF-46B9220B0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D1BA8B-96DC-41E4-99DE-5B1C072FF5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D7F97CD-DDE2-4204-B397-186CA86C0D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5636" y="113716"/>
            <a:ext cx="8673528" cy="6534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64322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2167</TotalTime>
  <Words>542</Words>
  <Application>Microsoft Office PowerPoint</Application>
  <PresentationFormat>Širokoúhlá obrazovka</PresentationFormat>
  <Paragraphs>62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Arial</vt:lpstr>
      <vt:lpstr>Calibri</vt:lpstr>
      <vt:lpstr>Calibri Light</vt:lpstr>
      <vt:lpstr>Motiv Office</vt:lpstr>
      <vt:lpstr>RÚIAN</vt:lpstr>
      <vt:lpstr>Registr územní identifikace, adres a nemovitostí</vt:lpstr>
      <vt:lpstr>Prezentace aplikace PowerPoint</vt:lpstr>
      <vt:lpstr>Účelové územní prvky</vt:lpstr>
      <vt:lpstr>Veřejná správa</vt:lpstr>
      <vt:lpstr>Prezentace aplikace PowerPoint</vt:lpstr>
      <vt:lpstr>Soukromá sféra a osoby</vt:lpstr>
      <vt:lpstr>Prezentace aplikace PowerPoint</vt:lpstr>
      <vt:lpstr>Prezentace aplikace PowerPoint</vt:lpstr>
      <vt:lpstr>Prezentace aplikace PowerPoint</vt:lpstr>
      <vt:lpstr>Silné stránky</vt:lpstr>
      <vt:lpstr>Slabé stránky</vt:lpstr>
      <vt:lpstr>Prezentace aplikace PowerPoint</vt:lpstr>
      <vt:lpstr>Děkujeme za pozornost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RUIÁN</dc:title>
  <dc:creator>Jan</dc:creator>
  <cp:lastModifiedBy>Jan</cp:lastModifiedBy>
  <cp:revision>54</cp:revision>
  <dcterms:created xsi:type="dcterms:W3CDTF">2021-10-03T12:07:03Z</dcterms:created>
  <dcterms:modified xsi:type="dcterms:W3CDTF">2021-10-06T13:14:03Z</dcterms:modified>
</cp:coreProperties>
</file>