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5CAE-7FEB-4E63-A9BF-C17A4B84FBA0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E6A44-B3B1-4A5F-B24B-3D477EC5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CB45-F9F4-42D3-9F48-51D259584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5E64D-CB0F-4877-BBCB-2F0DBBEDB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C49F6-FC40-4568-8045-3759EC33E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611C2-86C7-40FE-9C6E-8784FCAC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4EF15-0DC8-41E4-8268-F7DBAB1A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1EB9-8DC3-40DE-9FC0-5F7D6CE0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F710B-0429-4A57-8D36-CDAA34EF4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C9A6C-2F6C-4677-A96C-B8014647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8794-B1CF-468D-84CA-084E99C9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EBBE0-DA08-49E6-8FE8-E5261225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5D0EF-E9A6-40C8-9EE0-2A027842B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75DE7-CD3D-4643-B264-23559F56B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40A54-24CA-495F-812D-BC0DFC77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A82F-EC22-41C7-9947-79AFA756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C057E-DB86-457D-912D-1E886177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5725-B1EF-4B64-BD03-C4E8E385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8F5A-FC04-4748-A0A0-EBC9D4E4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1567-DB27-4AA0-873C-DF1A2AFD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EB4D-56FB-43EB-9A41-80F0B1E1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B633D-75E5-4879-A3FD-60D0B1AF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37D5-8567-41AB-BE99-C68034CE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61017-1656-4821-834D-B85AB384F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737EC-B66D-49E3-B556-DFA04094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2F6F7-A0C1-48FF-95DA-42A2CF0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73DF5-044B-49E7-97B3-13F53477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9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5E77-CE35-4F80-B211-2348489A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48B8-83C3-4D4A-8A5C-BC6FF40E2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731B9-3655-4629-B397-2404B186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3091-4299-4E50-9D6B-4B85AEF8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855C-FD9A-419F-AF8D-57397AFB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AC0BE-C16A-45E0-9FE8-7199467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2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5BDEA-623D-4552-84D7-A5016DCA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E710F-3FC4-4244-ABE7-61996D272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31A0-2035-4C98-AD8A-B5298DBD8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7DB3A5-A565-4EF2-82AE-5FDB4B033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00E0AC-CAFA-4363-961E-49FF2A438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0960E-0F70-4533-A054-4D8BADEE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6C0A0-0E62-456B-8FAE-1A2DDAB5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52B1D1-333D-43DD-8BC1-B6C3E171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4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F25E5-A877-47F4-8C94-837CEDE8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9C88C8-15E9-4D16-B08F-D72B5B66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66A63-AB4A-42BF-9273-326BE1B6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B60EA-32E0-4CF7-BF9A-AE0F9664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1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76B36-B2FA-434A-BC5E-65870859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E8585-B0BD-478B-A78B-EE51A5835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E56DB-5AE1-4B5B-A0DB-B7C677906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65351-46F2-4FF9-B3C8-09E006A8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0FF37-90AE-4C1B-9F56-6544B086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AD4DE-EE9B-4D9A-9C88-4A6B0C7F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65162-6EFD-4078-9FB7-71E5779D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08266-F084-4F1A-BECE-926A074D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B49CB-2C37-4CBB-8B22-4133E921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F0D8-571E-49BC-AAC3-694823AA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1EF608-D581-4038-8249-CB9196EBD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56B2B-3917-4A64-B1C8-BF586F7A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E3BD-E299-425F-B68F-9E6A558A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475D9-1CA7-4487-A36C-B84B0CAA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A045E-C756-4018-A11A-71416B7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DBC73-278E-4FFC-8C88-8E46F6BD6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8D626-964A-42CB-8F12-74BBA549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E5C87-53A9-444C-830C-7D3DAC04B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EB3-A7CE-4EFE-A3B4-6A6724926013}" type="datetimeFigureOut">
              <a:rPr lang="en-US" smtClean="0"/>
              <a:t>20-Oct-21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B0676-04C7-4DEF-87E0-EA6D6C455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5833B-2F53-4719-B2AF-EA38D23C7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2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vugtk.cz/TB04CUZK001/03_CartographicSituations/web/Ontologies/Operators/Operators.c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gs.cuzk.cz/geoprohlizec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4ED2-C7C8-4AD8-9EA5-4AACD66CA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Operátory</a:t>
            </a:r>
            <a:r>
              <a:rPr lang="en-US" dirty="0"/>
              <a:t> </a:t>
            </a:r>
            <a:r>
              <a:rPr lang="en-US" dirty="0" err="1"/>
              <a:t>generalizace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3E649-6FD1-4B0C-AADF-2B317C397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en-US" dirty="0" err="1"/>
              <a:t>Šilhák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9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E573-DBCE-4C62-AA88-B4CC5AA4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Generalizační</a:t>
            </a:r>
            <a:r>
              <a:rPr lang="en-US" dirty="0"/>
              <a:t> </a:t>
            </a:r>
            <a:r>
              <a:rPr lang="en-US" dirty="0" err="1"/>
              <a:t>operátory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60E0-98B1-42CE-9C15-D2ADF9019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75664" cy="4351338"/>
          </a:xfrm>
        </p:spPr>
        <p:txBody>
          <a:bodyPr>
            <a:normAutofit/>
          </a:bodyPr>
          <a:lstStyle/>
          <a:p>
            <a:r>
              <a:rPr lang="en-US" dirty="0" err="1"/>
              <a:t>Různí</a:t>
            </a:r>
            <a:r>
              <a:rPr lang="en-US" dirty="0"/>
              <a:t> </a:t>
            </a:r>
            <a:r>
              <a:rPr lang="en-US" dirty="0" err="1"/>
              <a:t>autoři</a:t>
            </a:r>
            <a:r>
              <a:rPr lang="en-US" dirty="0"/>
              <a:t> </a:t>
            </a:r>
            <a:r>
              <a:rPr lang="en-US" dirty="0" err="1"/>
              <a:t>vymezují</a:t>
            </a:r>
            <a:r>
              <a:rPr lang="en-US" dirty="0"/>
              <a:t> </a:t>
            </a:r>
            <a:r>
              <a:rPr lang="en-US" dirty="0" err="1"/>
              <a:t>různě</a:t>
            </a:r>
            <a:endParaRPr lang="en-US" dirty="0"/>
          </a:p>
          <a:p>
            <a:r>
              <a:rPr lang="en-US" dirty="0" err="1"/>
              <a:t>Operátory</a:t>
            </a:r>
            <a:r>
              <a:rPr lang="en-US" dirty="0"/>
              <a:t> </a:t>
            </a:r>
            <a:r>
              <a:rPr lang="en-US" dirty="0" err="1"/>
              <a:t>generalizace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postupy</a:t>
            </a:r>
            <a:r>
              <a:rPr lang="en-US" dirty="0"/>
              <a:t>,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kterých</a:t>
            </a:r>
            <a:r>
              <a:rPr lang="en-US" dirty="0"/>
              <a:t> </a:t>
            </a:r>
            <a:r>
              <a:rPr lang="en-US" dirty="0" err="1"/>
              <a:t>kartograf</a:t>
            </a:r>
            <a:r>
              <a:rPr lang="en-US" dirty="0"/>
              <a:t> </a:t>
            </a:r>
            <a:r>
              <a:rPr lang="en-US" dirty="0" err="1"/>
              <a:t>řeší</a:t>
            </a:r>
            <a:r>
              <a:rPr lang="en-US" dirty="0"/>
              <a:t> </a:t>
            </a:r>
            <a:r>
              <a:rPr lang="en-US" dirty="0" err="1"/>
              <a:t>problémové</a:t>
            </a:r>
            <a:r>
              <a:rPr lang="en-US" dirty="0"/>
              <a:t> </a:t>
            </a:r>
            <a:r>
              <a:rPr lang="en-US" dirty="0" err="1"/>
              <a:t>situace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vznikly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vykreslení</a:t>
            </a:r>
            <a:r>
              <a:rPr lang="en-US" dirty="0"/>
              <a:t> </a:t>
            </a:r>
            <a:r>
              <a:rPr lang="en-US" dirty="0" err="1"/>
              <a:t>obsahu</a:t>
            </a:r>
            <a:r>
              <a:rPr lang="en-US" dirty="0"/>
              <a:t> </a:t>
            </a:r>
            <a:r>
              <a:rPr lang="en-US" dirty="0" err="1"/>
              <a:t>mapy</a:t>
            </a:r>
            <a:r>
              <a:rPr lang="en-US" dirty="0"/>
              <a:t> v </a:t>
            </a:r>
            <a:r>
              <a:rPr lang="en-US" dirty="0" err="1"/>
              <a:t>určitém</a:t>
            </a:r>
            <a:r>
              <a:rPr lang="en-US" dirty="0"/>
              <a:t> </a:t>
            </a:r>
            <a:r>
              <a:rPr lang="en-US" dirty="0" err="1"/>
              <a:t>měřítku</a:t>
            </a:r>
            <a:r>
              <a:rPr lang="en-US" dirty="0"/>
              <a:t>.</a:t>
            </a:r>
          </a:p>
          <a:p>
            <a:r>
              <a:rPr lang="en-US" dirty="0">
                <a:hlinkClick r:id="rId2"/>
              </a:rPr>
              <a:t>http://www.vugtk.cz/TB04CUZK001/03_CartographicSituations/web/Ontologies/Operators/Operators.cs.html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7F7BF6-BEB1-4D47-B4F8-42992BC137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884" y="681037"/>
            <a:ext cx="4639027" cy="598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16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7814-3011-49D1-ACCF-19EC6DD2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úkol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59067-77B6-4E52-9E6D-8DAE63D79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Každá</a:t>
            </a:r>
            <a:r>
              <a:rPr lang="en-US" dirty="0"/>
              <a:t> </a:t>
            </a:r>
            <a:r>
              <a:rPr lang="en-US" dirty="0" err="1"/>
              <a:t>skupina</a:t>
            </a:r>
            <a:r>
              <a:rPr lang="en-US" dirty="0"/>
              <a:t> pro </a:t>
            </a:r>
            <a:r>
              <a:rPr lang="en-US" dirty="0" err="1"/>
              <a:t>svůj</a:t>
            </a:r>
            <a:r>
              <a:rPr lang="en-US" dirty="0"/>
              <a:t> </a:t>
            </a:r>
            <a:r>
              <a:rPr lang="en-US" dirty="0" err="1"/>
              <a:t>mapový</a:t>
            </a:r>
            <a:r>
              <a:rPr lang="en-US" dirty="0"/>
              <a:t> list </a:t>
            </a:r>
            <a:r>
              <a:rPr lang="en-US" dirty="0" err="1"/>
              <a:t>porovná</a:t>
            </a:r>
            <a:r>
              <a:rPr lang="en-US" dirty="0"/>
              <a:t>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generalizační</a:t>
            </a:r>
            <a:r>
              <a:rPr lang="en-US" dirty="0"/>
              <a:t> </a:t>
            </a:r>
            <a:r>
              <a:rPr lang="en-US" dirty="0" err="1"/>
              <a:t>operátory</a:t>
            </a:r>
            <a:r>
              <a:rPr lang="en-US" dirty="0"/>
              <a:t> </a:t>
            </a:r>
            <a:r>
              <a:rPr lang="en-US" dirty="0" err="1"/>
              <a:t>byly</a:t>
            </a:r>
            <a:r>
              <a:rPr lang="en-US" dirty="0"/>
              <a:t> </a:t>
            </a:r>
            <a:r>
              <a:rPr lang="en-US" dirty="0" err="1"/>
              <a:t>použity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přechodu</a:t>
            </a:r>
            <a:r>
              <a:rPr lang="en-US" dirty="0"/>
              <a:t> ze ZM10 (</a:t>
            </a:r>
            <a:r>
              <a:rPr lang="en-US" dirty="0" err="1"/>
              <a:t>datový</a:t>
            </a:r>
            <a:r>
              <a:rPr lang="en-US" dirty="0"/>
              <a:t> model DATA10) do ZM50 (</a:t>
            </a:r>
            <a:r>
              <a:rPr lang="en-US" dirty="0" err="1"/>
              <a:t>datový</a:t>
            </a:r>
            <a:r>
              <a:rPr lang="en-US" dirty="0"/>
              <a:t> model DATA50).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Použijte</a:t>
            </a:r>
            <a:r>
              <a:rPr lang="en-US" dirty="0"/>
              <a:t> </a:t>
            </a:r>
            <a:r>
              <a:rPr lang="cs-CZ" dirty="0" err="1"/>
              <a:t>geo</a:t>
            </a:r>
            <a:r>
              <a:rPr lang="en-US" dirty="0" err="1"/>
              <a:t>prohlížeč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https://ags.cuzk.cz/geoprohlizec/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Změny</a:t>
            </a:r>
            <a:r>
              <a:rPr lang="en-US" dirty="0"/>
              <a:t> </a:t>
            </a:r>
            <a:r>
              <a:rPr lang="en-US" dirty="0" err="1"/>
              <a:t>budou</a:t>
            </a:r>
            <a:r>
              <a:rPr lang="en-US" dirty="0"/>
              <a:t> v </a:t>
            </a:r>
            <a:r>
              <a:rPr lang="en-US" dirty="0" err="1"/>
              <a:t>datových</a:t>
            </a:r>
            <a:r>
              <a:rPr lang="en-US" dirty="0"/>
              <a:t> </a:t>
            </a:r>
            <a:r>
              <a:rPr lang="en-US" dirty="0" err="1"/>
              <a:t>modelech</a:t>
            </a:r>
            <a:r>
              <a:rPr lang="en-US" dirty="0"/>
              <a:t> (</a:t>
            </a:r>
            <a:r>
              <a:rPr lang="en-US" dirty="0" err="1"/>
              <a:t>modelová</a:t>
            </a:r>
            <a:r>
              <a:rPr lang="en-US" dirty="0"/>
              <a:t> </a:t>
            </a:r>
            <a:r>
              <a:rPr lang="en-US" dirty="0" err="1"/>
              <a:t>generalizace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v </a:t>
            </a:r>
            <a:r>
              <a:rPr lang="en-US" dirty="0" err="1"/>
              <a:t>symbologii</a:t>
            </a:r>
            <a:r>
              <a:rPr lang="en-US" dirty="0"/>
              <a:t> (</a:t>
            </a:r>
            <a:r>
              <a:rPr lang="en-US" dirty="0" err="1"/>
              <a:t>grafická</a:t>
            </a:r>
            <a:r>
              <a:rPr lang="en-US" dirty="0"/>
              <a:t> </a:t>
            </a:r>
            <a:r>
              <a:rPr lang="en-US" dirty="0" err="1"/>
              <a:t>generalizace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 </a:t>
            </a:r>
            <a:r>
              <a:rPr lang="en-US" dirty="0" err="1"/>
              <a:t>změnu</a:t>
            </a:r>
            <a:r>
              <a:rPr lang="en-US" dirty="0"/>
              <a:t> v </a:t>
            </a:r>
            <a:r>
              <a:rPr lang="en-US" dirty="0" err="1"/>
              <a:t>datových</a:t>
            </a:r>
            <a:r>
              <a:rPr lang="en-US" dirty="0"/>
              <a:t> </a:t>
            </a:r>
            <a:r>
              <a:rPr lang="en-US" dirty="0" err="1"/>
              <a:t>modelech</a:t>
            </a:r>
            <a:r>
              <a:rPr lang="en-US" dirty="0"/>
              <a:t> </a:t>
            </a:r>
            <a:r>
              <a:rPr lang="en-US" dirty="0" err="1"/>
              <a:t>můžete</a:t>
            </a:r>
            <a:r>
              <a:rPr lang="en-US" dirty="0"/>
              <a:t> </a:t>
            </a:r>
            <a:r>
              <a:rPr lang="en-US" dirty="0" err="1"/>
              <a:t>použít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vektorová</a:t>
            </a:r>
            <a:r>
              <a:rPr lang="en-US" dirty="0"/>
              <a:t> data (</a:t>
            </a:r>
            <a:r>
              <a:rPr lang="en-US" dirty="0" err="1"/>
              <a:t>nově</a:t>
            </a:r>
            <a:r>
              <a:rPr lang="en-US" dirty="0"/>
              <a:t> </a:t>
            </a:r>
            <a:r>
              <a:rPr lang="en-US" dirty="0" err="1"/>
              <a:t>nahrány</a:t>
            </a:r>
            <a:r>
              <a:rPr lang="en-US" dirty="0"/>
              <a:t> DATA50)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Můžete</a:t>
            </a:r>
            <a:r>
              <a:rPr lang="en-US" dirty="0"/>
              <a:t> </a:t>
            </a:r>
            <a:r>
              <a:rPr lang="en-US" dirty="0" err="1"/>
              <a:t>použít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katalogy</a:t>
            </a:r>
            <a:r>
              <a:rPr lang="en-US" dirty="0"/>
              <a:t> DATA10 </a:t>
            </a:r>
            <a:r>
              <a:rPr lang="en-US" dirty="0" err="1"/>
              <a:t>katalog</a:t>
            </a:r>
            <a:r>
              <a:rPr lang="en-US" dirty="0"/>
              <a:t> a DATA50 </a:t>
            </a:r>
            <a:r>
              <a:rPr lang="en-US" dirty="0" err="1"/>
              <a:t>katalog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7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84AB1-80BE-4DC4-895E-AD2D4F4A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Výsledek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960A-E2DB-434C-841C-7192E4C9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Popis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generalizační</a:t>
            </a:r>
            <a:r>
              <a:rPr lang="en-US" dirty="0"/>
              <a:t> </a:t>
            </a:r>
            <a:r>
              <a:rPr lang="en-US" dirty="0" err="1"/>
              <a:t>operátory</a:t>
            </a:r>
            <a:r>
              <a:rPr lang="en-US" dirty="0"/>
              <a:t> </a:t>
            </a:r>
            <a:r>
              <a:rPr lang="en-US" dirty="0" err="1"/>
              <a:t>byly</a:t>
            </a:r>
            <a:r>
              <a:rPr lang="en-US" dirty="0"/>
              <a:t> </a:t>
            </a:r>
            <a:r>
              <a:rPr lang="en-US" dirty="0" err="1"/>
              <a:t>použity</a:t>
            </a:r>
            <a:r>
              <a:rPr lang="en-US" dirty="0"/>
              <a:t>.</a:t>
            </a:r>
          </a:p>
          <a:p>
            <a:r>
              <a:rPr lang="en-US" dirty="0" err="1"/>
              <a:t>Jak</a:t>
            </a:r>
            <a:r>
              <a:rPr lang="en-US" dirty="0"/>
              <a:t> se </a:t>
            </a:r>
            <a:r>
              <a:rPr lang="en-US" dirty="0" err="1"/>
              <a:t>změnily</a:t>
            </a:r>
            <a:r>
              <a:rPr lang="en-US" dirty="0"/>
              <a:t> </a:t>
            </a:r>
            <a:r>
              <a:rPr lang="en-US" dirty="0" err="1"/>
              <a:t>datové</a:t>
            </a:r>
            <a:r>
              <a:rPr lang="en-US" dirty="0"/>
              <a:t> </a:t>
            </a:r>
            <a:r>
              <a:rPr lang="en-US" dirty="0" err="1"/>
              <a:t>modely</a:t>
            </a:r>
            <a:r>
              <a:rPr lang="en-US" dirty="0"/>
              <a:t>.</a:t>
            </a:r>
          </a:p>
          <a:p>
            <a:r>
              <a:rPr lang="en-US" dirty="0" err="1"/>
              <a:t>Obecně</a:t>
            </a:r>
            <a:r>
              <a:rPr lang="en-US" dirty="0"/>
              <a:t> </a:t>
            </a:r>
            <a:r>
              <a:rPr lang="en-US" dirty="0" err="1"/>
              <a:t>srovná</a:t>
            </a:r>
            <a:r>
              <a:rPr lang="en-US" dirty="0"/>
              <a:t> </a:t>
            </a:r>
            <a:r>
              <a:rPr lang="en-US" dirty="0" err="1"/>
              <a:t>jaký</a:t>
            </a:r>
            <a:r>
              <a:rPr lang="en-US" dirty="0"/>
              <a:t> </a:t>
            </a: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měla</a:t>
            </a:r>
            <a:r>
              <a:rPr lang="en-US" dirty="0"/>
              <a:t> </a:t>
            </a:r>
            <a:r>
              <a:rPr lang="en-US" dirty="0" err="1"/>
              <a:t>generalizace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symbologii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757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164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Operátory generalizace</vt:lpstr>
      <vt:lpstr>Generalizační operátory</vt:lpstr>
      <vt:lpstr>3. úkol</vt:lpstr>
      <vt:lpstr>Výsledek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ŠILHÁK Petr</dc:creator>
  <cp:lastModifiedBy>ŠILHÁK Petr</cp:lastModifiedBy>
  <cp:revision>47</cp:revision>
  <dcterms:created xsi:type="dcterms:W3CDTF">2021-09-21T18:20:43Z</dcterms:created>
  <dcterms:modified xsi:type="dcterms:W3CDTF">2021-10-20T06:17:36Z</dcterms:modified>
</cp:coreProperties>
</file>