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6" r:id="rId4"/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7B5CAE-7FEB-4E63-A9BF-C17A4B84FBA0}" type="datetimeFigureOut">
              <a:rPr lang="en-US" smtClean="0"/>
              <a:t>03-Nov-21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6E6A44-B3B1-4A5F-B24B-3D477EC52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61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6CB45-F9F4-42D3-9F48-51D2595842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B5E64D-CB0F-4877-BBCB-2F0DBBEDBB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C49F6-FC40-4568-8045-3759EC33E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03-Nov-21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3611C2-86C7-40FE-9C6E-8784FCAC5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94EF15-0DC8-41E4-8268-F7DBAB1AC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759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D1EB9-8DC3-40DE-9FC0-5F7D6CE04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BF710B-0429-4A57-8D36-CDAA34EF47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3C9A6C-2F6C-4677-A96C-B8014647E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03-Nov-21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68794-B1CF-468D-84CA-084E99C95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2EBBE0-DA08-49E6-8FE8-E52612255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75D0EF-E9A6-40C8-9EE0-2A027842B2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375DE7-CD3D-4643-B264-23559F56B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840A54-24CA-495F-812D-BC0DFC77F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03-Nov-21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F1A82F-EC22-41C7-9947-79AFA756C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0C057E-DB86-457D-912D-1E886177A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86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D5725-B1EF-4B64-BD03-C4E8E3858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28F5A-FC04-4748-A0A0-EBC9D4E45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0C1567-DB27-4AA0-873C-DF1A2AFD6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03-Nov-21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3EB4D-56FB-43EB-9A41-80F0B1E15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B633D-75E5-4879-A3FD-60D0B1AFA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25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437D5-8567-41AB-BE99-C68034CEA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661017-1656-4821-834D-B85AB384F6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1737EC-B66D-49E3-B556-DFA040942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03-Nov-21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2F6F7-A0C1-48FF-95DA-42A2CF038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473DF5-044B-49E7-97B3-13F534775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493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5E77-CE35-4F80-B211-2348489AD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D48B8-83C3-4D4A-8A5C-BC6FF40E26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731B9-3655-4629-B397-2404B18684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93091-4299-4E50-9D6B-4B85AEF84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03-Nov-21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4B855C-FD9A-419F-AF8D-57397AFBE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8AC0BE-C16A-45E0-9FE8-719946755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925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5BDEA-623D-4552-84D7-A5016DCA9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5E710F-3FC4-4244-ABE7-61996D2726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8431A0-2035-4C98-AD8A-B5298DBD8E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7DB3A5-A565-4EF2-82AE-5FDB4B033A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00E0AC-CAFA-4363-961E-49FF2A4386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A0960E-0F70-4533-A054-4D8BADEE9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03-Nov-21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06C0A0-0E62-456B-8FAE-1A2DDAB5B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52B1D1-333D-43DD-8BC1-B6C3E1711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543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F25E5-A877-47F4-8C94-837CEDE8E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9C88C8-15E9-4D16-B08F-D72B5B665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03-Nov-21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566A63-AB4A-42BF-9273-326BE1B6B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2B60EA-32E0-4CF7-BF9A-AE0F96642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416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776B36-B2FA-434A-BC5E-65870859E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03-Nov-21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6E8585-B0BD-478B-A78B-EE51A5835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CE56DB-5AE1-4B5B-A0DB-B7C677906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06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65351-46F2-4FF9-B3C8-09E006A80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0FF37-90AE-4C1B-9F56-6544B0861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6AD4DE-EE9B-4D9A-9C88-4A6B0C7F91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865162-6EFD-4078-9FB7-71E5779D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03-Nov-21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208266-F084-4F1A-BECE-926A074DE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EB49CB-2C37-4CBB-8B22-4133E921C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50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0F0D8-571E-49BC-AAC3-694823AA1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1EF608-D581-4038-8249-CB9196EBDA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B56B2B-3917-4A64-B1C8-BF586F7A00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84E3BD-E299-425F-B68F-9E6A558A9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03-Nov-21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A475D9-1CA7-4487-A36C-B84B0CAAE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A045E-C756-4018-A11A-71416B7C4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499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8DBC73-278E-4FFC-8C88-8E46F6BD6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38D626-964A-42CB-8F12-74BBA54929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4E5C87-53A9-444C-830C-7D3DAC04B1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32EB3-A7CE-4EFE-A3B4-6A6724926013}" type="datetimeFigureOut">
              <a:rPr lang="en-US" smtClean="0"/>
              <a:t>03-Nov-21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5B0676-04C7-4DEF-87E0-EA6D6C4557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85833B-2F53-4719-B2AF-EA38D23C71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224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84ED2-C7C8-4AD8-9EA5-4AACD66CA8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Walking divider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F3E649-6FD1-4B0C-AADF-2B317C3972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Petr </a:t>
            </a:r>
            <a:r>
              <a:rPr lang="en-US" dirty="0" err="1"/>
              <a:t>Šilhák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193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7E573-DBCE-4C62-AA88-B4CC5AA42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Walking divider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7F60E0-98B1-42CE-9C15-D2ADF9019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275664" cy="4351338"/>
          </a:xfrm>
        </p:spPr>
        <p:txBody>
          <a:bodyPr>
            <a:normAutofit/>
          </a:bodyPr>
          <a:lstStyle/>
          <a:p>
            <a:r>
              <a:rPr lang="en-US" dirty="0" err="1"/>
              <a:t>Určení</a:t>
            </a:r>
            <a:r>
              <a:rPr lang="en-US" dirty="0"/>
              <a:t> </a:t>
            </a:r>
            <a:r>
              <a:rPr lang="en-US" dirty="0" err="1"/>
              <a:t>nejmenšího</a:t>
            </a:r>
            <a:r>
              <a:rPr lang="en-US" dirty="0"/>
              <a:t> </a:t>
            </a:r>
            <a:r>
              <a:rPr lang="en-US" dirty="0" err="1"/>
              <a:t>viditelného</a:t>
            </a:r>
            <a:r>
              <a:rPr lang="en-US" dirty="0"/>
              <a:t> </a:t>
            </a:r>
            <a:r>
              <a:rPr lang="en-US" dirty="0" err="1"/>
              <a:t>objektu</a:t>
            </a:r>
            <a:endParaRPr lang="en-US" dirty="0"/>
          </a:p>
          <a:p>
            <a:r>
              <a:rPr lang="en-US" dirty="0"/>
              <a:t>Z </a:t>
            </a:r>
            <a:r>
              <a:rPr lang="en-US" dirty="0" err="1"/>
              <a:t>prvního</a:t>
            </a:r>
            <a:r>
              <a:rPr lang="en-US" dirty="0"/>
              <a:t> </a:t>
            </a:r>
            <a:r>
              <a:rPr lang="en-US" dirty="0" err="1"/>
              <a:t>bodu</a:t>
            </a:r>
            <a:r>
              <a:rPr lang="en-US" dirty="0"/>
              <a:t> se </a:t>
            </a:r>
            <a:r>
              <a:rPr lang="en-US" dirty="0" err="1"/>
              <a:t>udělá</a:t>
            </a:r>
            <a:r>
              <a:rPr lang="en-US" dirty="0"/>
              <a:t> </a:t>
            </a:r>
            <a:r>
              <a:rPr lang="en-US" dirty="0" err="1"/>
              <a:t>kružnice</a:t>
            </a:r>
            <a:r>
              <a:rPr lang="en-US" dirty="0"/>
              <a:t> o </a:t>
            </a:r>
            <a:r>
              <a:rPr lang="en-US" dirty="0" err="1"/>
              <a:t>poloměru</a:t>
            </a:r>
            <a:r>
              <a:rPr lang="en-US" dirty="0"/>
              <a:t> </a:t>
            </a:r>
            <a:r>
              <a:rPr lang="en-US" dirty="0" err="1"/>
              <a:t>nejmenšího</a:t>
            </a:r>
            <a:r>
              <a:rPr lang="en-US" dirty="0"/>
              <a:t> </a:t>
            </a:r>
            <a:r>
              <a:rPr lang="en-US" dirty="0" err="1"/>
              <a:t>objektu</a:t>
            </a:r>
            <a:r>
              <a:rPr lang="en-US" dirty="0"/>
              <a:t>.</a:t>
            </a:r>
          </a:p>
          <a:p>
            <a:r>
              <a:rPr lang="en-US" dirty="0"/>
              <a:t>V </a:t>
            </a:r>
            <a:r>
              <a:rPr lang="en-US" dirty="0" err="1"/>
              <a:t>místě</a:t>
            </a:r>
            <a:r>
              <a:rPr lang="en-US" dirty="0"/>
              <a:t> </a:t>
            </a:r>
            <a:r>
              <a:rPr lang="en-US" dirty="0" err="1"/>
              <a:t>protnutí</a:t>
            </a:r>
            <a:r>
              <a:rPr lang="en-US" dirty="0"/>
              <a:t> </a:t>
            </a:r>
            <a:r>
              <a:rPr lang="en-US" dirty="0" err="1"/>
              <a:t>linie</a:t>
            </a:r>
            <a:r>
              <a:rPr lang="en-US" dirty="0"/>
              <a:t> a </a:t>
            </a:r>
            <a:r>
              <a:rPr lang="en-US" dirty="0" err="1"/>
              <a:t>kružnice</a:t>
            </a:r>
            <a:r>
              <a:rPr lang="en-US" dirty="0"/>
              <a:t> se </a:t>
            </a:r>
            <a:r>
              <a:rPr lang="en-US" dirty="0" err="1"/>
              <a:t>udělá</a:t>
            </a:r>
            <a:r>
              <a:rPr lang="en-US" dirty="0"/>
              <a:t> </a:t>
            </a:r>
            <a:r>
              <a:rPr lang="en-US" dirty="0" err="1"/>
              <a:t>nový</a:t>
            </a:r>
            <a:r>
              <a:rPr lang="en-US" dirty="0"/>
              <a:t> body</a:t>
            </a:r>
          </a:p>
          <a:p>
            <a:r>
              <a:rPr lang="en-US" dirty="0"/>
              <a:t>Z </a:t>
            </a:r>
            <a:r>
              <a:rPr lang="en-US" dirty="0" err="1"/>
              <a:t>nového</a:t>
            </a:r>
            <a:r>
              <a:rPr lang="en-US" dirty="0"/>
              <a:t> </a:t>
            </a:r>
            <a:r>
              <a:rPr lang="en-US" dirty="0" err="1"/>
              <a:t>bodu</a:t>
            </a:r>
            <a:r>
              <a:rPr lang="en-US" dirty="0"/>
              <a:t> se </a:t>
            </a:r>
            <a:r>
              <a:rPr lang="en-US" dirty="0" err="1"/>
              <a:t>opět</a:t>
            </a:r>
            <a:r>
              <a:rPr lang="en-US" dirty="0"/>
              <a:t> </a:t>
            </a:r>
            <a:r>
              <a:rPr lang="en-US" dirty="0" err="1"/>
              <a:t>udělá</a:t>
            </a:r>
            <a:r>
              <a:rPr lang="en-US" dirty="0"/>
              <a:t> </a:t>
            </a:r>
            <a:r>
              <a:rPr lang="en-US" dirty="0" err="1"/>
              <a:t>kružnice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164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87814-3011-49D1-ACCF-19EC6DD21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</a:t>
            </a:r>
            <a:r>
              <a:rPr lang="en-US" dirty="0" err="1"/>
              <a:t>úkol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59067-77B6-4E52-9E6D-8DAE63D79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Vyberte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libovolnou</a:t>
            </a:r>
            <a:r>
              <a:rPr lang="en-US" dirty="0"/>
              <a:t> </a:t>
            </a:r>
            <a:r>
              <a:rPr lang="en-US" dirty="0" err="1"/>
              <a:t>sadu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(</a:t>
            </a:r>
            <a:r>
              <a:rPr lang="en-US" dirty="0" err="1"/>
              <a:t>linie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plochy</a:t>
            </a:r>
            <a:r>
              <a:rPr lang="en-US" dirty="0"/>
              <a:t>), pro </a:t>
            </a:r>
            <a:r>
              <a:rPr lang="en-US" dirty="0" err="1"/>
              <a:t>kterou</a:t>
            </a:r>
            <a:r>
              <a:rPr lang="en-US" dirty="0"/>
              <a:t> </a:t>
            </a:r>
            <a:r>
              <a:rPr lang="en-US" dirty="0" err="1"/>
              <a:t>provedete</a:t>
            </a:r>
            <a:r>
              <a:rPr lang="en-US" dirty="0"/>
              <a:t> </a:t>
            </a:r>
            <a:r>
              <a:rPr lang="en-US" dirty="0" err="1"/>
              <a:t>nejdřív</a:t>
            </a:r>
            <a:r>
              <a:rPr lang="en-US" dirty="0"/>
              <a:t> Walking divider </a:t>
            </a:r>
            <a:r>
              <a:rPr lang="en-US" dirty="0" err="1"/>
              <a:t>algoritmus</a:t>
            </a:r>
            <a:r>
              <a:rPr lang="en-US" dirty="0"/>
              <a:t> a </a:t>
            </a:r>
            <a:r>
              <a:rPr lang="en-US" dirty="0" err="1"/>
              <a:t>pak</a:t>
            </a:r>
            <a:r>
              <a:rPr lang="en-US" dirty="0"/>
              <a:t> </a:t>
            </a:r>
            <a:r>
              <a:rPr lang="en-US" dirty="0" err="1"/>
              <a:t>VectGen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Pracujte</a:t>
            </a:r>
            <a:r>
              <a:rPr lang="en-US" dirty="0"/>
              <a:t> s </a:t>
            </a:r>
            <a:r>
              <a:rPr lang="en-US" dirty="0" err="1"/>
              <a:t>nejmenším</a:t>
            </a:r>
            <a:r>
              <a:rPr lang="en-US" dirty="0"/>
              <a:t> </a:t>
            </a:r>
            <a:r>
              <a:rPr lang="en-US" dirty="0" err="1"/>
              <a:t>viditelným</a:t>
            </a:r>
            <a:r>
              <a:rPr lang="en-US" dirty="0"/>
              <a:t> </a:t>
            </a:r>
            <a:r>
              <a:rPr lang="en-US" dirty="0" err="1"/>
              <a:t>objektem</a:t>
            </a:r>
            <a:r>
              <a:rPr lang="en-US" dirty="0"/>
              <a:t> o </a:t>
            </a:r>
            <a:r>
              <a:rPr lang="en-US" dirty="0" err="1"/>
              <a:t>velikosti</a:t>
            </a:r>
            <a:r>
              <a:rPr lang="en-US" dirty="0"/>
              <a:t> </a:t>
            </a:r>
            <a:r>
              <a:rPr lang="en-US" dirty="0" err="1"/>
              <a:t>hrany</a:t>
            </a:r>
            <a:r>
              <a:rPr lang="en-US" dirty="0"/>
              <a:t> 0.2 mm. </a:t>
            </a:r>
            <a:r>
              <a:rPr lang="en-US" dirty="0" err="1"/>
              <a:t>Výsledné</a:t>
            </a:r>
            <a:r>
              <a:rPr lang="en-US" dirty="0"/>
              <a:t> </a:t>
            </a:r>
            <a:r>
              <a:rPr lang="en-US" dirty="0" err="1"/>
              <a:t>měřítko</a:t>
            </a:r>
            <a:r>
              <a:rPr lang="en-US" dirty="0"/>
              <a:t> </a:t>
            </a:r>
            <a:r>
              <a:rPr lang="en-US" dirty="0" err="1"/>
              <a:t>mapy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1:1 000 000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 </a:t>
            </a:r>
            <a:r>
              <a:rPr lang="en-US" dirty="0" err="1"/>
              <a:t>sadu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poté</a:t>
            </a:r>
            <a:r>
              <a:rPr lang="en-US" dirty="0"/>
              <a:t> </a:t>
            </a:r>
            <a:r>
              <a:rPr lang="en-US" dirty="0" err="1"/>
              <a:t>proveďte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algoritmus</a:t>
            </a:r>
            <a:r>
              <a:rPr lang="en-US" dirty="0"/>
              <a:t> </a:t>
            </a:r>
            <a:r>
              <a:rPr lang="en-US" dirty="0" err="1"/>
              <a:t>Visvalingham</a:t>
            </a:r>
            <a:r>
              <a:rPr lang="en-US" dirty="0"/>
              <a:t> pro </a:t>
            </a:r>
            <a:r>
              <a:rPr lang="en-US" dirty="0" err="1"/>
              <a:t>různé</a:t>
            </a:r>
            <a:r>
              <a:rPr lang="en-US" dirty="0"/>
              <a:t> </a:t>
            </a:r>
            <a:r>
              <a:rPr lang="en-US" dirty="0" err="1"/>
              <a:t>parametry</a:t>
            </a:r>
            <a:r>
              <a:rPr lang="en-US" dirty="0"/>
              <a:t> </a:t>
            </a:r>
            <a:r>
              <a:rPr lang="en-US" dirty="0" err="1"/>
              <a:t>hodnoty</a:t>
            </a:r>
            <a:r>
              <a:rPr lang="en-US" dirty="0"/>
              <a:t> </a:t>
            </a:r>
            <a:r>
              <a:rPr lang="en-US" dirty="0" err="1"/>
              <a:t>parametru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Nakonec</a:t>
            </a:r>
            <a:r>
              <a:rPr lang="en-US" dirty="0"/>
              <a:t> </a:t>
            </a:r>
            <a:r>
              <a:rPr lang="en-US" dirty="0" err="1"/>
              <a:t>vypočítejte</a:t>
            </a:r>
            <a:r>
              <a:rPr lang="en-US" dirty="0"/>
              <a:t> </a:t>
            </a:r>
            <a:r>
              <a:rPr lang="en-US" dirty="0" err="1"/>
              <a:t>střední</a:t>
            </a:r>
            <a:r>
              <a:rPr lang="en-US" dirty="0"/>
              <a:t> </a:t>
            </a:r>
            <a:r>
              <a:rPr lang="en-US" dirty="0" err="1"/>
              <a:t>chybu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liniema</a:t>
            </a:r>
            <a:r>
              <a:rPr lang="en-US" dirty="0"/>
              <a:t> </a:t>
            </a:r>
            <a:r>
              <a:rPr lang="en-US" dirty="0" err="1"/>
              <a:t>upravenýma</a:t>
            </a:r>
            <a:r>
              <a:rPr lang="en-US" dirty="0"/>
              <a:t> </a:t>
            </a:r>
            <a:r>
              <a:rPr lang="en-US" dirty="0" err="1"/>
              <a:t>pomocí</a:t>
            </a:r>
            <a:r>
              <a:rPr lang="en-US" dirty="0"/>
              <a:t> Walking divider a </a:t>
            </a:r>
            <a:r>
              <a:rPr lang="en-US" dirty="0" err="1"/>
              <a:t>Visvalinghamem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676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84AB1-80BE-4DC4-895E-AD2D4F4AF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Výsledek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0960A-E2DB-434C-841C-7192E4C9C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Krátký protokol, kde bude popsáno jaké byly použity implementace algoritmů</a:t>
            </a:r>
            <a:r>
              <a:rPr lang="en-US" dirty="0"/>
              <a:t> a </a:t>
            </a:r>
            <a:r>
              <a:rPr lang="en-US" dirty="0" err="1"/>
              <a:t>jakým</a:t>
            </a:r>
            <a:r>
              <a:rPr lang="en-US" dirty="0"/>
              <a:t> </a:t>
            </a:r>
            <a:r>
              <a:rPr lang="en-US" dirty="0" err="1"/>
              <a:t>způsobem</a:t>
            </a:r>
            <a:r>
              <a:rPr lang="en-US" dirty="0"/>
              <a:t> </a:t>
            </a:r>
            <a:r>
              <a:rPr lang="en-US" dirty="0" err="1"/>
              <a:t>byla</a:t>
            </a:r>
            <a:r>
              <a:rPr lang="en-US" dirty="0"/>
              <a:t> </a:t>
            </a:r>
            <a:r>
              <a:rPr lang="en-US" dirty="0" err="1"/>
              <a:t>vypočítána</a:t>
            </a:r>
            <a:r>
              <a:rPr lang="en-US" dirty="0"/>
              <a:t> </a:t>
            </a:r>
            <a:r>
              <a:rPr lang="en-US" dirty="0" err="1"/>
              <a:t>střední</a:t>
            </a:r>
            <a:r>
              <a:rPr lang="en-US" dirty="0"/>
              <a:t> </a:t>
            </a:r>
            <a:r>
              <a:rPr lang="en-US" dirty="0" err="1"/>
              <a:t>chyba</a:t>
            </a:r>
            <a:endParaRPr lang="en-US" dirty="0"/>
          </a:p>
          <a:p>
            <a:r>
              <a:rPr lang="en-US" dirty="0" err="1"/>
              <a:t>Jaký</a:t>
            </a:r>
            <a:r>
              <a:rPr lang="en-US" dirty="0"/>
              <a:t> </a:t>
            </a:r>
            <a:r>
              <a:rPr lang="en-US" dirty="0" err="1"/>
              <a:t>parametr</a:t>
            </a:r>
            <a:r>
              <a:rPr lang="en-US" dirty="0"/>
              <a:t> </a:t>
            </a:r>
            <a:r>
              <a:rPr lang="en-US" dirty="0" err="1"/>
              <a:t>byl</a:t>
            </a:r>
            <a:r>
              <a:rPr lang="en-US" dirty="0"/>
              <a:t> pro </a:t>
            </a:r>
            <a:r>
              <a:rPr lang="en-US" dirty="0" err="1"/>
              <a:t>dané</a:t>
            </a:r>
            <a:r>
              <a:rPr lang="en-US" dirty="0"/>
              <a:t> </a:t>
            </a:r>
            <a:r>
              <a:rPr lang="en-US" dirty="0" err="1"/>
              <a:t>měřítko</a:t>
            </a:r>
            <a:r>
              <a:rPr lang="en-US" dirty="0"/>
              <a:t> </a:t>
            </a:r>
            <a:r>
              <a:rPr lang="en-US" dirty="0" err="1"/>
              <a:t>nejvhodnější</a:t>
            </a:r>
            <a:r>
              <a:rPr lang="en-US" dirty="0"/>
              <a:t> (pro </a:t>
            </a:r>
            <a:r>
              <a:rPr lang="en-US" dirty="0" err="1"/>
              <a:t>Visvalighama</a:t>
            </a:r>
            <a:r>
              <a:rPr lang="en-US" dirty="0"/>
              <a:t>)</a:t>
            </a:r>
          </a:p>
          <a:p>
            <a:r>
              <a:rPr lang="en-US" dirty="0" err="1"/>
              <a:t>Ukázka</a:t>
            </a:r>
            <a:r>
              <a:rPr lang="en-US" dirty="0"/>
              <a:t> </a:t>
            </a:r>
            <a:r>
              <a:rPr lang="en-US" dirty="0" err="1"/>
              <a:t>rozdílu</a:t>
            </a:r>
            <a:r>
              <a:rPr lang="en-US" dirty="0"/>
              <a:t> </a:t>
            </a:r>
            <a:r>
              <a:rPr lang="en-US" dirty="0" err="1"/>
              <a:t>linií</a:t>
            </a:r>
            <a:r>
              <a:rPr lang="en-US" dirty="0"/>
              <a:t>, </a:t>
            </a:r>
            <a:r>
              <a:rPr lang="en-US" dirty="0" err="1"/>
              <a:t>kde</a:t>
            </a:r>
            <a:r>
              <a:rPr lang="en-US" dirty="0"/>
              <a:t> </a:t>
            </a:r>
            <a:r>
              <a:rPr lang="en-US" dirty="0" err="1"/>
              <a:t>byla</a:t>
            </a:r>
            <a:r>
              <a:rPr lang="en-US" dirty="0"/>
              <a:t> </a:t>
            </a:r>
            <a:r>
              <a:rPr lang="en-US" dirty="0" err="1"/>
              <a:t>chyba</a:t>
            </a:r>
            <a:r>
              <a:rPr lang="en-US" dirty="0"/>
              <a:t> </a:t>
            </a:r>
            <a:r>
              <a:rPr lang="en-US"/>
              <a:t>nejmenší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572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2892</TotalTime>
  <Words>142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Walking divider</vt:lpstr>
      <vt:lpstr>Walking divider</vt:lpstr>
      <vt:lpstr>6. úkol</vt:lpstr>
      <vt:lpstr>Výsledek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Analytická kartografie</dc:title>
  <dc:creator>ŠILHÁK Petr</dc:creator>
  <cp:lastModifiedBy>ŠILHÁK Petr</cp:lastModifiedBy>
  <cp:revision>64</cp:revision>
  <dcterms:created xsi:type="dcterms:W3CDTF">2021-09-21T18:20:43Z</dcterms:created>
  <dcterms:modified xsi:type="dcterms:W3CDTF">2021-11-03T07:33:42Z</dcterms:modified>
</cp:coreProperties>
</file>