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2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5CAE-7FEB-4E63-A9BF-C17A4B84FBA0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E6A44-B3B1-4A5F-B24B-3D477EC52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CB45-F9F4-42D3-9F48-51D259584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5E64D-CB0F-4877-BBCB-2F0DBBEDB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C49F6-FC40-4568-8045-3759EC33E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611C2-86C7-40FE-9C6E-8784FCAC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4EF15-0DC8-41E4-8268-F7DBAB1A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5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1EB9-8DC3-40DE-9FC0-5F7D6CE0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BF710B-0429-4A57-8D36-CDAA34EF4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9A6C-2F6C-4677-A96C-B8014647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8794-B1CF-468D-84CA-084E99C9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EBBE0-DA08-49E6-8FE8-E5261225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5D0EF-E9A6-40C8-9EE0-2A027842B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75DE7-CD3D-4643-B264-23559F56B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40A54-24CA-495F-812D-BC0DFC77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A82F-EC22-41C7-9947-79AFA756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C057E-DB86-457D-912D-1E886177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D5725-B1EF-4B64-BD03-C4E8E38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28F5A-FC04-4748-A0A0-EBC9D4E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1567-DB27-4AA0-873C-DF1A2AFD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3EB4D-56FB-43EB-9A41-80F0B1E15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B633D-75E5-4879-A3FD-60D0B1A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37D5-8567-41AB-BE99-C68034CE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61017-1656-4821-834D-B85AB384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737EC-B66D-49E3-B556-DFA040942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2F6F7-A0C1-48FF-95DA-42A2CF0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73DF5-044B-49E7-97B3-13F53477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E77-CE35-4F80-B211-2348489A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D48B8-83C3-4D4A-8A5C-BC6FF40E2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31B9-3655-4629-B397-2404B186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3091-4299-4E50-9D6B-4B85AEF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B855C-FD9A-419F-AF8D-57397AFB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AC0BE-C16A-45E0-9FE8-71994675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2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5BDEA-623D-4552-84D7-A5016DCA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E710F-3FC4-4244-ABE7-61996D27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431A0-2035-4C98-AD8A-B5298DBD8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DB3A5-A565-4EF2-82AE-5FDB4B033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00E0AC-CAFA-4363-961E-49FF2A438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0960E-0F70-4533-A054-4D8BADEE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6C0A0-0E62-456B-8FAE-1A2DDAB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52B1D1-333D-43DD-8BC1-B6C3E171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4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F25E5-A877-47F4-8C94-837CEDE8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C88C8-15E9-4D16-B08F-D72B5B66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66A63-AB4A-42BF-9273-326BE1B6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B60EA-32E0-4CF7-BF9A-AE0F9664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1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76B36-B2FA-434A-BC5E-65870859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E8585-B0BD-478B-A78B-EE51A583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E56DB-5AE1-4B5B-A0DB-B7C67790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65351-46F2-4FF9-B3C8-09E006A8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FF37-90AE-4C1B-9F56-6544B086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AD4DE-EE9B-4D9A-9C88-4A6B0C7F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65162-6EFD-4078-9FB7-71E5779D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08266-F084-4F1A-BECE-926A074D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B49CB-2C37-4CBB-8B22-4133E9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F0D8-571E-49BC-AAC3-694823AA1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1EF608-D581-4038-8249-CB9196EBD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56B2B-3917-4A64-B1C8-BF586F7A0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E3BD-E299-425F-B68F-9E6A558A9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475D9-1CA7-4487-A36C-B84B0CAA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045E-C756-4018-A11A-71416B7C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DBC73-278E-4FFC-8C88-8E46F6BD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8D626-964A-42CB-8F12-74BBA549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5C87-53A9-444C-830C-7D3DAC04B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32EB3-A7CE-4EFE-A3B4-6A6724926013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0676-04C7-4DEF-87E0-EA6D6C45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5833B-2F53-4719-B2AF-EA38D23C7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CCF-0BB0-47CB-9EF3-BBADAA53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2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dpi.com/2220-9964/7/3/116/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4ED2-C7C8-4AD8-9EA5-4AACD66CA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Amalgamace</a:t>
            </a:r>
            <a:r>
              <a:rPr lang="en-US" dirty="0"/>
              <a:t> </a:t>
            </a:r>
            <a:r>
              <a:rPr lang="en-US" dirty="0" err="1"/>
              <a:t>ploch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3E649-6FD1-4B0C-AADF-2B317C397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en-US" dirty="0" err="1"/>
              <a:t>Šilhák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6BAC8-428D-413A-937D-7DA943A6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Možnosti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0B46E-006F-481E-A443-BB55EF218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43444" cy="4351338"/>
          </a:xfrm>
        </p:spPr>
        <p:txBody>
          <a:bodyPr/>
          <a:lstStyle/>
          <a:p>
            <a:r>
              <a:rPr lang="en-US" dirty="0" err="1"/>
              <a:t>Triangulace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https://www.mdpi.com/2220-9964/7/3/116/htm</a:t>
            </a:r>
            <a:r>
              <a:rPr lang="en-US" dirty="0"/>
              <a:t>)</a:t>
            </a:r>
          </a:p>
          <a:p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dostupných</a:t>
            </a:r>
            <a:r>
              <a:rPr lang="en-US" dirty="0"/>
              <a:t> </a:t>
            </a:r>
            <a:r>
              <a:rPr lang="en-US" dirty="0" err="1"/>
              <a:t>nástrojů</a:t>
            </a:r>
            <a:r>
              <a:rPr lang="en-US" dirty="0"/>
              <a:t> v </a:t>
            </a:r>
            <a:r>
              <a:rPr lang="en-US" dirty="0" err="1"/>
              <a:t>ArcGISu</a:t>
            </a:r>
            <a:r>
              <a:rPr lang="en-US" dirty="0"/>
              <a:t>, </a:t>
            </a:r>
            <a:r>
              <a:rPr lang="en-US" dirty="0" err="1"/>
              <a:t>QGISu</a:t>
            </a:r>
            <a:r>
              <a:rPr lang="en-US" dirty="0"/>
              <a:t> a </a:t>
            </a:r>
            <a:r>
              <a:rPr lang="en-US" dirty="0" err="1"/>
              <a:t>jiných</a:t>
            </a:r>
            <a:r>
              <a:rPr lang="en-US" dirty="0"/>
              <a:t> (SAGA, Grass, </a:t>
            </a:r>
            <a:r>
              <a:rPr lang="en-US" dirty="0" err="1"/>
              <a:t>OpenJump</a:t>
            </a:r>
            <a:r>
              <a:rPr lang="en-US" dirty="0"/>
              <a:t>)</a:t>
            </a:r>
          </a:p>
          <a:p>
            <a:r>
              <a:rPr lang="en-US" dirty="0" err="1"/>
              <a:t>Matematickou</a:t>
            </a:r>
            <a:r>
              <a:rPr lang="en-US" dirty="0"/>
              <a:t> </a:t>
            </a:r>
            <a:r>
              <a:rPr lang="en-US" dirty="0" err="1"/>
              <a:t>morfologií</a:t>
            </a:r>
            <a:r>
              <a:rPr lang="en-US" dirty="0"/>
              <a:t> (</a:t>
            </a:r>
            <a:r>
              <a:rPr lang="en-US" dirty="0" err="1"/>
              <a:t>buffery</a:t>
            </a:r>
            <a:r>
              <a:rPr lang="en-US" dirty="0"/>
              <a:t>)</a:t>
            </a:r>
          </a:p>
          <a:p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libovolného</a:t>
            </a:r>
            <a:r>
              <a:rPr lang="en-US" dirty="0"/>
              <a:t> </a:t>
            </a:r>
            <a:r>
              <a:rPr lang="en-US" dirty="0" err="1"/>
              <a:t>způsobu</a:t>
            </a:r>
            <a:r>
              <a:rPr lang="en-US" dirty="0"/>
              <a:t>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</a:t>
            </a:r>
            <a:r>
              <a:rPr lang="en-US" dirty="0" err="1"/>
              <a:t>blízkosti</a:t>
            </a:r>
            <a:r>
              <a:rPr lang="en-US" dirty="0"/>
              <a:t>, </a:t>
            </a:r>
            <a:r>
              <a:rPr lang="en-US" dirty="0" err="1"/>
              <a:t>velikosti</a:t>
            </a:r>
            <a:r>
              <a:rPr lang="en-US" dirty="0"/>
              <a:t> </a:t>
            </a:r>
            <a:r>
              <a:rPr lang="en-US" dirty="0" err="1"/>
              <a:t>ploch</a:t>
            </a:r>
            <a:r>
              <a:rPr lang="en-US" dirty="0"/>
              <a:t>, </a:t>
            </a:r>
            <a:r>
              <a:rPr lang="en-US" dirty="0" err="1"/>
              <a:t>poměru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D11B9F-E52D-4F9D-A4AB-26D77E7C0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870" y="2764479"/>
            <a:ext cx="4449292" cy="394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4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87814-3011-49D1-ACCF-19EC6DD2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9067-77B6-4E52-9E6D-8DAE63D79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45741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Proveďte</a:t>
            </a:r>
            <a:r>
              <a:rPr lang="en-US" dirty="0"/>
              <a:t> </a:t>
            </a:r>
            <a:r>
              <a:rPr lang="en-US" dirty="0" err="1"/>
              <a:t>amalgamaci</a:t>
            </a:r>
            <a:r>
              <a:rPr lang="en-US" dirty="0"/>
              <a:t> </a:t>
            </a:r>
            <a:r>
              <a:rPr lang="en-US" dirty="0" err="1"/>
              <a:t>ploch</a:t>
            </a:r>
            <a:r>
              <a:rPr lang="en-US" dirty="0"/>
              <a:t> (ZM10, ZM25, ZM50 a ZM100)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mapovými</a:t>
            </a:r>
            <a:r>
              <a:rPr lang="en-US" dirty="0"/>
              <a:t> </a:t>
            </a:r>
            <a:r>
              <a:rPr lang="en-US" dirty="0" err="1"/>
              <a:t>listy</a:t>
            </a:r>
            <a:r>
              <a:rPr lang="en-US" dirty="0"/>
              <a:t> pro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skupiny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Plochy</a:t>
            </a:r>
            <a:r>
              <a:rPr lang="en-US" dirty="0"/>
              <a:t> v </a:t>
            </a:r>
            <a:r>
              <a:rPr lang="en-US" dirty="0" err="1"/>
              <a:t>daných</a:t>
            </a:r>
            <a:r>
              <a:rPr lang="en-US" dirty="0"/>
              <a:t> </a:t>
            </a:r>
            <a:r>
              <a:rPr lang="en-US" dirty="0" err="1"/>
              <a:t>měřítcích</a:t>
            </a:r>
            <a:r>
              <a:rPr lang="en-US" dirty="0"/>
              <a:t> </a:t>
            </a:r>
            <a:r>
              <a:rPr lang="en-US" dirty="0" err="1"/>
              <a:t>zjednodušte</a:t>
            </a:r>
            <a:r>
              <a:rPr lang="en-US" dirty="0"/>
              <a:t> </a:t>
            </a:r>
            <a:r>
              <a:rPr lang="en-US" dirty="0" err="1"/>
              <a:t>pokud</a:t>
            </a:r>
            <a:r>
              <a:rPr lang="en-US" dirty="0"/>
              <a:t> to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třeba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Využijte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(</a:t>
            </a:r>
            <a:r>
              <a:rPr lang="en-US" dirty="0" err="1"/>
              <a:t>případně</a:t>
            </a:r>
            <a:r>
              <a:rPr lang="en-US" dirty="0"/>
              <a:t> </a:t>
            </a:r>
            <a:r>
              <a:rPr lang="en-US" dirty="0" err="1"/>
              <a:t>další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vaší</a:t>
            </a:r>
            <a:r>
              <a:rPr lang="en-US" dirty="0"/>
              <a:t> </a:t>
            </a:r>
            <a:r>
              <a:rPr lang="en-US" dirty="0" err="1"/>
              <a:t>volby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triangulace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dostupných</a:t>
            </a:r>
            <a:r>
              <a:rPr lang="en-US" dirty="0"/>
              <a:t> </a:t>
            </a:r>
            <a:r>
              <a:rPr lang="en-US" dirty="0" err="1"/>
              <a:t>nástrojů</a:t>
            </a:r>
            <a:r>
              <a:rPr lang="en-US" dirty="0"/>
              <a:t> v </a:t>
            </a:r>
            <a:r>
              <a:rPr lang="en-US" dirty="0" err="1"/>
              <a:t>ArcGISu</a:t>
            </a:r>
            <a:r>
              <a:rPr lang="en-US" dirty="0"/>
              <a:t>, </a:t>
            </a:r>
            <a:r>
              <a:rPr lang="en-US" dirty="0" err="1"/>
              <a:t>QGISu</a:t>
            </a:r>
            <a:r>
              <a:rPr lang="en-US" dirty="0"/>
              <a:t> a </a:t>
            </a:r>
            <a:r>
              <a:rPr lang="en-US" dirty="0" err="1"/>
              <a:t>jiných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Matematickou</a:t>
            </a:r>
            <a:r>
              <a:rPr lang="en-US" dirty="0"/>
              <a:t> </a:t>
            </a:r>
            <a:r>
              <a:rPr lang="en-US" dirty="0" err="1"/>
              <a:t>morfologií</a:t>
            </a:r>
            <a:r>
              <a:rPr lang="en-US" dirty="0"/>
              <a:t> (</a:t>
            </a:r>
            <a:r>
              <a:rPr lang="en-US" dirty="0" err="1"/>
              <a:t>buffery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libovolného</a:t>
            </a:r>
            <a:r>
              <a:rPr lang="en-US" dirty="0"/>
              <a:t> </a:t>
            </a:r>
            <a:r>
              <a:rPr lang="en-US" dirty="0" err="1"/>
              <a:t>způsobu</a:t>
            </a:r>
            <a:r>
              <a:rPr lang="en-US" dirty="0"/>
              <a:t> </a:t>
            </a:r>
            <a:r>
              <a:rPr lang="en-US" dirty="0" err="1"/>
              <a:t>například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</a:t>
            </a:r>
            <a:r>
              <a:rPr lang="en-US" dirty="0" err="1"/>
              <a:t>blízkosti</a:t>
            </a:r>
            <a:r>
              <a:rPr lang="en-US" dirty="0"/>
              <a:t>, </a:t>
            </a:r>
            <a:r>
              <a:rPr lang="en-US" dirty="0" err="1"/>
              <a:t>velikosti</a:t>
            </a:r>
            <a:r>
              <a:rPr lang="en-US" dirty="0"/>
              <a:t> </a:t>
            </a:r>
            <a:r>
              <a:rPr lang="en-US" dirty="0" err="1"/>
              <a:t>ploch</a:t>
            </a:r>
            <a:r>
              <a:rPr lang="en-US" dirty="0"/>
              <a:t>, </a:t>
            </a:r>
            <a:r>
              <a:rPr lang="en-US" dirty="0" err="1"/>
              <a:t>poměru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Nakonec</a:t>
            </a:r>
            <a:r>
              <a:rPr lang="en-US" dirty="0"/>
              <a:t> </a:t>
            </a:r>
            <a:r>
              <a:rPr lang="en-US" dirty="0" err="1"/>
              <a:t>můžete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 </a:t>
            </a:r>
            <a:r>
              <a:rPr lang="en-US" dirty="0" err="1"/>
              <a:t>vyhladit</a:t>
            </a:r>
            <a:r>
              <a:rPr lang="en-US" dirty="0"/>
              <a:t> </a:t>
            </a:r>
            <a:r>
              <a:rPr lang="en-US" dirty="0" err="1"/>
              <a:t>některých</a:t>
            </a:r>
            <a:r>
              <a:rPr lang="en-US" dirty="0"/>
              <a:t> ze </a:t>
            </a:r>
            <a:r>
              <a:rPr lang="en-US" dirty="0" err="1"/>
              <a:t>shlazovacích</a:t>
            </a:r>
            <a:r>
              <a:rPr lang="en-US" dirty="0"/>
              <a:t> </a:t>
            </a:r>
            <a:r>
              <a:rPr lang="en-US" dirty="0" err="1"/>
              <a:t>algoritmů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Okomentujte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způsoby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výhody</a:t>
            </a:r>
            <a:r>
              <a:rPr lang="en-US" dirty="0"/>
              <a:t> a </a:t>
            </a:r>
            <a:r>
              <a:rPr lang="en-US" dirty="0" err="1"/>
              <a:t>nevýhody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7C3385-378B-47E0-B45C-EF613B2EB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536" y="2936146"/>
            <a:ext cx="3289275" cy="37837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0CCFA2-F222-43B7-BAA5-AB4778DCC060}"/>
              </a:ext>
            </a:extLst>
          </p:cNvPr>
          <p:cNvSpPr/>
          <p:nvPr/>
        </p:nvSpPr>
        <p:spPr>
          <a:xfrm>
            <a:off x="8917497" y="5693433"/>
            <a:ext cx="3087149" cy="10264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7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84AB1-80BE-4DC4-895E-AD2D4F4AF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Výsledek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0960A-E2DB-434C-841C-7192E4C9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Ukázky</a:t>
            </a:r>
            <a:r>
              <a:rPr lang="en-US" dirty="0"/>
              <a:t> </a:t>
            </a:r>
            <a:r>
              <a:rPr lang="en-US" dirty="0" err="1"/>
              <a:t>amalgamovaných</a:t>
            </a:r>
            <a:r>
              <a:rPr lang="en-US" dirty="0"/>
              <a:t> </a:t>
            </a:r>
            <a:r>
              <a:rPr lang="en-US" dirty="0" err="1"/>
              <a:t>ploch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a po</a:t>
            </a:r>
          </a:p>
          <a:p>
            <a:r>
              <a:rPr lang="en-US" dirty="0" err="1"/>
              <a:t>Kritérium</a:t>
            </a:r>
            <a:r>
              <a:rPr lang="en-US" dirty="0"/>
              <a:t> </a:t>
            </a:r>
            <a:r>
              <a:rPr lang="en-US" dirty="0" err="1"/>
              <a:t>velikosti</a:t>
            </a:r>
            <a:r>
              <a:rPr lang="en-US" dirty="0"/>
              <a:t> </a:t>
            </a:r>
            <a:r>
              <a:rPr lang="en-US" dirty="0" err="1"/>
              <a:t>plochy</a:t>
            </a:r>
            <a:r>
              <a:rPr lang="en-US" dirty="0"/>
              <a:t> a </a:t>
            </a:r>
            <a:r>
              <a:rPr lang="en-US" dirty="0" err="1"/>
              <a:t>blízkosti</a:t>
            </a:r>
            <a:r>
              <a:rPr lang="en-US" dirty="0"/>
              <a:t> (a </a:t>
            </a:r>
            <a:r>
              <a:rPr lang="en-US" dirty="0" err="1"/>
              <a:t>jiné</a:t>
            </a:r>
            <a:r>
              <a:rPr lang="en-US" dirty="0"/>
              <a:t>),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zvoleno</a:t>
            </a:r>
            <a:r>
              <a:rPr lang="en-US" dirty="0"/>
              <a:t> pro </a:t>
            </a:r>
            <a:r>
              <a:rPr lang="en-US" dirty="0" err="1"/>
              <a:t>amalgamaci</a:t>
            </a:r>
            <a:r>
              <a:rPr lang="en-US" dirty="0"/>
              <a:t> v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měřítcích</a:t>
            </a:r>
            <a:endParaRPr lang="en-US" dirty="0"/>
          </a:p>
          <a:p>
            <a:r>
              <a:rPr lang="en-US" dirty="0" err="1"/>
              <a:t>Komentář</a:t>
            </a:r>
            <a:r>
              <a:rPr lang="en-US" dirty="0"/>
              <a:t> k </a:t>
            </a:r>
            <a:r>
              <a:rPr lang="en-US" dirty="0" err="1"/>
              <a:t>možnostem</a:t>
            </a:r>
            <a:r>
              <a:rPr lang="en-US" dirty="0"/>
              <a:t> </a:t>
            </a:r>
            <a:r>
              <a:rPr lang="en-US" dirty="0" err="1"/>
              <a:t>amalgamace</a:t>
            </a:r>
            <a:endParaRPr lang="en-US" dirty="0"/>
          </a:p>
          <a:p>
            <a:r>
              <a:rPr lang="en-US" dirty="0" err="1"/>
              <a:t>Zhodnocení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způsob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výhod</a:t>
            </a:r>
            <a:r>
              <a:rPr lang="en-US" dirty="0"/>
              <a:t> a </a:t>
            </a:r>
            <a:r>
              <a:rPr lang="en-US" dirty="0" err="1"/>
              <a:t>nevýhod</a:t>
            </a:r>
            <a:r>
              <a:rPr lang="en-US" dirty="0"/>
              <a:t> pro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tvary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7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181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Amalgamace ploch</vt:lpstr>
      <vt:lpstr>Možnosti</vt:lpstr>
      <vt:lpstr>8. úkol</vt:lpstr>
      <vt:lpstr>Výsledek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kartografie</dc:title>
  <dc:creator>ŠILHÁK Petr</dc:creator>
  <cp:lastModifiedBy>ŠILHÁK Petr</cp:lastModifiedBy>
  <cp:revision>86</cp:revision>
  <dcterms:created xsi:type="dcterms:W3CDTF">2021-09-21T18:20:43Z</dcterms:created>
  <dcterms:modified xsi:type="dcterms:W3CDTF">2021-11-24T08:27:07Z</dcterms:modified>
</cp:coreProperties>
</file>