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dpi.com/2220-9964/7/3/116/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Amalgamace</a:t>
            </a:r>
            <a:r>
              <a:rPr lang="en-US" dirty="0"/>
              <a:t> </a:t>
            </a:r>
            <a:r>
              <a:rPr lang="en-US" dirty="0" err="1"/>
              <a:t>ploch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6BAC8-428D-413A-937D-7DA943A6C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Možnosti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0B46E-006F-481E-A443-BB55EF218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43444" cy="4351338"/>
          </a:xfrm>
        </p:spPr>
        <p:txBody>
          <a:bodyPr/>
          <a:lstStyle/>
          <a:p>
            <a:r>
              <a:rPr lang="en-US" dirty="0" err="1"/>
              <a:t>Triangulace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https://www.mdpi.com/2220-9964/7/3/116/htm</a:t>
            </a:r>
            <a:r>
              <a:rPr lang="en-US" dirty="0"/>
              <a:t>)</a:t>
            </a:r>
          </a:p>
          <a:p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dostupných</a:t>
            </a:r>
            <a:r>
              <a:rPr lang="en-US" dirty="0"/>
              <a:t> </a:t>
            </a:r>
            <a:r>
              <a:rPr lang="en-US" dirty="0" err="1"/>
              <a:t>nástrojů</a:t>
            </a:r>
            <a:r>
              <a:rPr lang="en-US" dirty="0"/>
              <a:t> v </a:t>
            </a:r>
            <a:r>
              <a:rPr lang="en-US" dirty="0" err="1"/>
              <a:t>ArcGISu</a:t>
            </a:r>
            <a:r>
              <a:rPr lang="en-US" dirty="0"/>
              <a:t>, </a:t>
            </a:r>
            <a:r>
              <a:rPr lang="en-US" dirty="0" err="1"/>
              <a:t>QGISu</a:t>
            </a:r>
            <a:r>
              <a:rPr lang="en-US" dirty="0"/>
              <a:t> a </a:t>
            </a:r>
            <a:r>
              <a:rPr lang="en-US" dirty="0" err="1"/>
              <a:t>jiných</a:t>
            </a:r>
            <a:r>
              <a:rPr lang="en-US" dirty="0"/>
              <a:t> (SAGA, Grass, </a:t>
            </a:r>
            <a:r>
              <a:rPr lang="en-US" dirty="0" err="1"/>
              <a:t>OpenJump</a:t>
            </a:r>
            <a:r>
              <a:rPr lang="en-US" dirty="0"/>
              <a:t>)</a:t>
            </a:r>
          </a:p>
          <a:p>
            <a:r>
              <a:rPr lang="en-US" dirty="0" err="1"/>
              <a:t>Matematickou</a:t>
            </a:r>
            <a:r>
              <a:rPr lang="en-US" dirty="0"/>
              <a:t> </a:t>
            </a:r>
            <a:r>
              <a:rPr lang="en-US" dirty="0" err="1"/>
              <a:t>morfologií</a:t>
            </a:r>
            <a:r>
              <a:rPr lang="en-US" dirty="0"/>
              <a:t> (</a:t>
            </a:r>
            <a:r>
              <a:rPr lang="en-US" dirty="0" err="1"/>
              <a:t>buffery</a:t>
            </a:r>
            <a:r>
              <a:rPr lang="en-US" dirty="0"/>
              <a:t>)</a:t>
            </a:r>
          </a:p>
          <a:p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libovolného</a:t>
            </a:r>
            <a:r>
              <a:rPr lang="en-US" dirty="0"/>
              <a:t> </a:t>
            </a:r>
            <a:r>
              <a:rPr lang="en-US" dirty="0" err="1"/>
              <a:t>způsobu</a:t>
            </a:r>
            <a:r>
              <a:rPr lang="en-US" dirty="0"/>
              <a:t>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</a:t>
            </a:r>
            <a:r>
              <a:rPr lang="en-US" dirty="0" err="1"/>
              <a:t>blízkosti</a:t>
            </a:r>
            <a:r>
              <a:rPr lang="en-US" dirty="0"/>
              <a:t>, </a:t>
            </a:r>
            <a:r>
              <a:rPr lang="en-US" dirty="0" err="1"/>
              <a:t>velikosti</a:t>
            </a:r>
            <a:r>
              <a:rPr lang="en-US" dirty="0"/>
              <a:t> </a:t>
            </a:r>
            <a:r>
              <a:rPr lang="en-US" dirty="0" err="1"/>
              <a:t>ploch</a:t>
            </a:r>
            <a:r>
              <a:rPr lang="en-US" dirty="0"/>
              <a:t>, </a:t>
            </a:r>
            <a:r>
              <a:rPr lang="en-US" dirty="0" err="1"/>
              <a:t>poměru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D11B9F-E52D-4F9D-A4AB-26D77E7C0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6870" y="2764479"/>
            <a:ext cx="4449292" cy="394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4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45741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Proveďte</a:t>
            </a:r>
            <a:r>
              <a:rPr lang="en-US" dirty="0"/>
              <a:t> </a:t>
            </a:r>
            <a:r>
              <a:rPr lang="en-US" dirty="0" err="1"/>
              <a:t>amalgamaci</a:t>
            </a:r>
            <a:r>
              <a:rPr lang="en-US" dirty="0"/>
              <a:t> </a:t>
            </a:r>
            <a:r>
              <a:rPr lang="en-US" dirty="0" err="1"/>
              <a:t>ploch</a:t>
            </a:r>
            <a:r>
              <a:rPr lang="en-US" dirty="0"/>
              <a:t> (ZM10, ZM25, ZM50 a ZM100)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mapovými</a:t>
            </a:r>
            <a:r>
              <a:rPr lang="en-US" dirty="0"/>
              <a:t> </a:t>
            </a:r>
            <a:r>
              <a:rPr lang="en-US" dirty="0" err="1"/>
              <a:t>listy</a:t>
            </a:r>
            <a:r>
              <a:rPr lang="en-US" dirty="0"/>
              <a:t> pro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skupiny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Plochy</a:t>
            </a:r>
            <a:r>
              <a:rPr lang="en-US" dirty="0"/>
              <a:t> v </a:t>
            </a:r>
            <a:r>
              <a:rPr lang="en-US" dirty="0" err="1"/>
              <a:t>daných</a:t>
            </a:r>
            <a:r>
              <a:rPr lang="en-US" dirty="0"/>
              <a:t> </a:t>
            </a:r>
            <a:r>
              <a:rPr lang="en-US" dirty="0" err="1"/>
              <a:t>měřítcích</a:t>
            </a:r>
            <a:r>
              <a:rPr lang="en-US" dirty="0"/>
              <a:t> </a:t>
            </a:r>
            <a:r>
              <a:rPr lang="en-US" dirty="0" err="1"/>
              <a:t>zjednodušte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to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třeba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Využijte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(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vaší</a:t>
            </a:r>
            <a:r>
              <a:rPr lang="en-US" dirty="0"/>
              <a:t> </a:t>
            </a:r>
            <a:r>
              <a:rPr lang="en-US" dirty="0" err="1"/>
              <a:t>volby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triangulace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dostupných</a:t>
            </a:r>
            <a:r>
              <a:rPr lang="en-US" dirty="0"/>
              <a:t> </a:t>
            </a:r>
            <a:r>
              <a:rPr lang="en-US" dirty="0" err="1"/>
              <a:t>nástrojů</a:t>
            </a:r>
            <a:r>
              <a:rPr lang="en-US" dirty="0"/>
              <a:t> v </a:t>
            </a:r>
            <a:r>
              <a:rPr lang="en-US" dirty="0" err="1"/>
              <a:t>ArcGISu</a:t>
            </a:r>
            <a:r>
              <a:rPr lang="en-US" dirty="0"/>
              <a:t>, </a:t>
            </a:r>
            <a:r>
              <a:rPr lang="en-US" dirty="0" err="1"/>
              <a:t>QGISu</a:t>
            </a:r>
            <a:r>
              <a:rPr lang="en-US" dirty="0"/>
              <a:t> a </a:t>
            </a:r>
            <a:r>
              <a:rPr lang="en-US" dirty="0" err="1"/>
              <a:t>jiných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Matematickou</a:t>
            </a:r>
            <a:r>
              <a:rPr lang="en-US" dirty="0"/>
              <a:t> </a:t>
            </a:r>
            <a:r>
              <a:rPr lang="en-US" dirty="0" err="1"/>
              <a:t>morfologií</a:t>
            </a:r>
            <a:r>
              <a:rPr lang="en-US" dirty="0"/>
              <a:t> (</a:t>
            </a:r>
            <a:r>
              <a:rPr lang="en-US" dirty="0" err="1"/>
              <a:t>buffery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libovolného</a:t>
            </a:r>
            <a:r>
              <a:rPr lang="en-US" dirty="0"/>
              <a:t> </a:t>
            </a:r>
            <a:r>
              <a:rPr lang="en-US" dirty="0" err="1"/>
              <a:t>způsobu</a:t>
            </a:r>
            <a:r>
              <a:rPr lang="en-US" dirty="0"/>
              <a:t>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</a:t>
            </a:r>
            <a:r>
              <a:rPr lang="en-US" dirty="0" err="1"/>
              <a:t>blízkosti</a:t>
            </a:r>
            <a:r>
              <a:rPr lang="en-US" dirty="0"/>
              <a:t>, </a:t>
            </a:r>
            <a:r>
              <a:rPr lang="en-US" dirty="0" err="1"/>
              <a:t>velikosti</a:t>
            </a:r>
            <a:r>
              <a:rPr lang="en-US" dirty="0"/>
              <a:t> </a:t>
            </a:r>
            <a:r>
              <a:rPr lang="en-US" dirty="0" err="1"/>
              <a:t>ploch</a:t>
            </a:r>
            <a:r>
              <a:rPr lang="en-US" dirty="0"/>
              <a:t>, </a:t>
            </a:r>
            <a:r>
              <a:rPr lang="en-US" dirty="0" err="1"/>
              <a:t>poměru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Nakonec</a:t>
            </a:r>
            <a:r>
              <a:rPr lang="en-US" dirty="0"/>
              <a:t> </a:t>
            </a: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 </a:t>
            </a:r>
            <a:r>
              <a:rPr lang="en-US" dirty="0" err="1"/>
              <a:t>vyhladit</a:t>
            </a:r>
            <a:r>
              <a:rPr lang="en-US" dirty="0"/>
              <a:t> </a:t>
            </a:r>
            <a:r>
              <a:rPr lang="en-US" dirty="0" err="1"/>
              <a:t>některých</a:t>
            </a:r>
            <a:r>
              <a:rPr lang="en-US" dirty="0"/>
              <a:t> ze </a:t>
            </a:r>
            <a:r>
              <a:rPr lang="en-US" dirty="0" err="1"/>
              <a:t>shlazovacích</a:t>
            </a:r>
            <a:r>
              <a:rPr lang="en-US" dirty="0"/>
              <a:t> </a:t>
            </a:r>
            <a:r>
              <a:rPr lang="en-US" dirty="0" err="1"/>
              <a:t>algoritmů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Okomentujte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způsoby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výhody</a:t>
            </a:r>
            <a:r>
              <a:rPr lang="en-US" dirty="0"/>
              <a:t> a </a:t>
            </a:r>
            <a:r>
              <a:rPr lang="en-US" dirty="0" err="1"/>
              <a:t>nevýhody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7C3385-378B-47E0-B45C-EF613B2EB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536" y="2936146"/>
            <a:ext cx="3289275" cy="37837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F0CCFA2-F222-43B7-BAA5-AB4778DCC060}"/>
              </a:ext>
            </a:extLst>
          </p:cNvPr>
          <p:cNvSpPr/>
          <p:nvPr/>
        </p:nvSpPr>
        <p:spPr>
          <a:xfrm>
            <a:off x="8917497" y="5693433"/>
            <a:ext cx="3087149" cy="10264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Ukázky</a:t>
            </a:r>
            <a:r>
              <a:rPr lang="en-US" dirty="0"/>
              <a:t> </a:t>
            </a:r>
            <a:r>
              <a:rPr lang="en-US" dirty="0" err="1"/>
              <a:t>amalgamovaných</a:t>
            </a:r>
            <a:r>
              <a:rPr lang="en-US" dirty="0"/>
              <a:t> </a:t>
            </a:r>
            <a:r>
              <a:rPr lang="en-US" dirty="0" err="1"/>
              <a:t>ploch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a po</a:t>
            </a:r>
          </a:p>
          <a:p>
            <a:r>
              <a:rPr lang="en-US" dirty="0" err="1"/>
              <a:t>Kritérium</a:t>
            </a:r>
            <a:r>
              <a:rPr lang="en-US" dirty="0"/>
              <a:t> </a:t>
            </a:r>
            <a:r>
              <a:rPr lang="en-US" dirty="0" err="1"/>
              <a:t>velikosti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 a </a:t>
            </a:r>
            <a:r>
              <a:rPr lang="en-US" dirty="0" err="1"/>
              <a:t>blízkosti</a:t>
            </a:r>
            <a:r>
              <a:rPr lang="en-US" dirty="0"/>
              <a:t> (a </a:t>
            </a:r>
            <a:r>
              <a:rPr lang="en-US" dirty="0" err="1"/>
              <a:t>jiné</a:t>
            </a:r>
            <a:r>
              <a:rPr lang="en-US" dirty="0"/>
              <a:t>),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zvoleno</a:t>
            </a:r>
            <a:r>
              <a:rPr lang="en-US" dirty="0"/>
              <a:t> pro </a:t>
            </a:r>
            <a:r>
              <a:rPr lang="en-US" dirty="0" err="1"/>
              <a:t>amalgamaci</a:t>
            </a:r>
            <a:r>
              <a:rPr lang="en-US" dirty="0"/>
              <a:t> v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měřítcích</a:t>
            </a:r>
            <a:endParaRPr lang="en-US" dirty="0"/>
          </a:p>
          <a:p>
            <a:r>
              <a:rPr lang="en-US" dirty="0" err="1"/>
              <a:t>Komentář</a:t>
            </a:r>
            <a:r>
              <a:rPr lang="en-US" dirty="0"/>
              <a:t> k </a:t>
            </a:r>
            <a:r>
              <a:rPr lang="en-US" dirty="0" err="1"/>
              <a:t>možnostem</a:t>
            </a:r>
            <a:r>
              <a:rPr lang="en-US" dirty="0"/>
              <a:t> </a:t>
            </a:r>
            <a:r>
              <a:rPr lang="en-US" dirty="0" err="1"/>
              <a:t>amalgamace</a:t>
            </a:r>
            <a:endParaRPr lang="en-US" dirty="0"/>
          </a:p>
          <a:p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způsob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výhod</a:t>
            </a:r>
            <a:r>
              <a:rPr lang="en-US" dirty="0"/>
              <a:t> a </a:t>
            </a:r>
            <a:r>
              <a:rPr lang="en-US" dirty="0" err="1"/>
              <a:t>nevýhod</a:t>
            </a:r>
            <a:r>
              <a:rPr lang="en-US" dirty="0"/>
              <a:t> pro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tvary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181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Amalgamace ploch</vt:lpstr>
      <vt:lpstr>Možnosti</vt:lpstr>
      <vt:lpstr>8.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86</cp:revision>
  <dcterms:created xsi:type="dcterms:W3CDTF">2021-09-21T18:20:43Z</dcterms:created>
  <dcterms:modified xsi:type="dcterms:W3CDTF">2021-11-24T08:27:07Z</dcterms:modified>
</cp:coreProperties>
</file>