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2" r:id="rId3"/>
    <p:sldId id="263" r:id="rId4"/>
    <p:sldId id="264" r:id="rId5"/>
    <p:sldId id="265" r:id="rId6"/>
    <p:sldId id="275" r:id="rId7"/>
    <p:sldId id="256" r:id="rId8"/>
    <p:sldId id="266" r:id="rId9"/>
    <p:sldId id="259" r:id="rId10"/>
    <p:sldId id="257" r:id="rId11"/>
    <p:sldId id="258" r:id="rId12"/>
    <p:sldId id="267" r:id="rId13"/>
    <p:sldId id="270" r:id="rId14"/>
    <p:sldId id="268" r:id="rId15"/>
    <p:sldId id="269" r:id="rId16"/>
    <p:sldId id="273" r:id="rId17"/>
    <p:sldId id="271" r:id="rId18"/>
    <p:sldId id="272" r:id="rId19"/>
    <p:sldId id="27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886" y="46"/>
      </p:cViewPr>
      <p:guideLst>
        <p:guide orient="horz" pos="164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9A5C-287F-44AD-BBCC-F7C557CE63C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F9A5C-287F-44AD-BBCC-F7C557CE63CD}" type="datetimeFigureOut">
              <a:rPr lang="cs-CZ" smtClean="0"/>
              <a:t>27.10.2022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3D7D-7D12-485E-8642-D1949D45E6F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DDA41B6-D764-5408-AD69-C8C1469986B6}"/>
              </a:ext>
            </a:extLst>
          </p:cNvPr>
          <p:cNvSpPr txBox="1"/>
          <p:nvPr/>
        </p:nvSpPr>
        <p:spPr>
          <a:xfrm>
            <a:off x="611560" y="548680"/>
            <a:ext cx="8273419" cy="346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</a:t>
            </a:r>
            <a:r>
              <a:rPr lang="cs-CZ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Bayesovské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analýzy:</a:t>
            </a:r>
          </a:p>
          <a:p>
            <a:pPr>
              <a:spcAft>
                <a:spcPts val="1800"/>
              </a:spcAft>
            </a:pP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1. Určete všechny hypotézy</a:t>
            </a:r>
          </a:p>
          <a:p>
            <a:pPr>
              <a:spcAft>
                <a:spcPts val="18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2. Pro každou hypotézu určete apriorní pravděpodobnost</a:t>
            </a:r>
          </a:p>
          <a:p>
            <a:pPr>
              <a:spcAft>
                <a:spcPts val="18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3. Získejte data</a:t>
            </a:r>
          </a:p>
          <a:p>
            <a:pPr>
              <a:spcAft>
                <a:spcPts val="18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4. Zjistěte věrohodnost dat pro každou hypotézu</a:t>
            </a:r>
          </a:p>
          <a:p>
            <a:pPr>
              <a:spcAft>
                <a:spcPts val="18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5. Použijte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Bayesův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teorém k vypočítání aposteriorní pravděpodobnosti</a:t>
            </a:r>
          </a:p>
        </p:txBody>
      </p:sp>
    </p:spTree>
    <p:extLst>
      <p:ext uri="{BB962C8B-B14F-4D97-AF65-F5344CB8AC3E}">
        <p14:creationId xmlns:p14="http://schemas.microsoft.com/office/powerpoint/2010/main" val="2011326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183" y="692696"/>
            <a:ext cx="8330771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328651" y="114244"/>
            <a:ext cx="4486697" cy="662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7C236F7E-C042-4C78-9D81-DA3DA3C23DF3}"/>
              </a:ext>
            </a:extLst>
          </p:cNvPr>
          <p:cNvSpPr txBox="1"/>
          <p:nvPr/>
        </p:nvSpPr>
        <p:spPr>
          <a:xfrm>
            <a:off x="3527579" y="260350"/>
            <a:ext cx="208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Tracer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output: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53BB3AD-F767-4996-BFEE-C14B466F6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24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C1C7FB7-D1C6-4D64-A48D-F472926EF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44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36273C6-4C4A-47EC-98B8-9DC006790F34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5201" b="9401"/>
          <a:stretch/>
        </p:blipFill>
        <p:spPr>
          <a:xfrm>
            <a:off x="0" y="0"/>
            <a:ext cx="9144000" cy="325041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B08B14D-97C2-464B-8213-93FDDF37B7E2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4200" b="7601"/>
          <a:stretch/>
        </p:blipFill>
        <p:spPr>
          <a:xfrm>
            <a:off x="34296" y="3500979"/>
            <a:ext cx="9144000" cy="335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6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7EFE214-1050-4508-8785-1C20638C8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1" r="23226" b="5201"/>
          <a:stretch/>
        </p:blipFill>
        <p:spPr>
          <a:xfrm>
            <a:off x="0" y="464625"/>
            <a:ext cx="8892480" cy="592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14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7EFE214-1050-4508-8785-1C20638C8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54" r="79800" b="20859"/>
          <a:stretch/>
        </p:blipFill>
        <p:spPr>
          <a:xfrm>
            <a:off x="251520" y="892728"/>
            <a:ext cx="3393724" cy="574447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1144FB1-5166-4598-8894-558D6BCDF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20" t="3802" r="30064" b="69488"/>
          <a:stretch/>
        </p:blipFill>
        <p:spPr>
          <a:xfrm>
            <a:off x="4058076" y="3128921"/>
            <a:ext cx="4834404" cy="354043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7EBFA40-BCED-4DB0-91E0-50C8A344B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1" r="23226" b="5201"/>
          <a:stretch/>
        </p:blipFill>
        <p:spPr>
          <a:xfrm>
            <a:off x="4427984" y="170336"/>
            <a:ext cx="4230231" cy="2820358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DA39096-56F5-4F87-BFA3-3EF2A43B70AC}"/>
              </a:ext>
            </a:extLst>
          </p:cNvPr>
          <p:cNvSpPr/>
          <p:nvPr/>
        </p:nvSpPr>
        <p:spPr>
          <a:xfrm>
            <a:off x="251520" y="892728"/>
            <a:ext cx="3384376" cy="57766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2B16BE9-50AD-425E-B4D5-A41A1255F685}"/>
              </a:ext>
            </a:extLst>
          </p:cNvPr>
          <p:cNvSpPr>
            <a:spLocks noChangeAspect="1"/>
          </p:cNvSpPr>
          <p:nvPr/>
        </p:nvSpPr>
        <p:spPr>
          <a:xfrm>
            <a:off x="4440012" y="188664"/>
            <a:ext cx="1068092" cy="23042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80917CD-87CD-4A97-9847-97B61C410005}"/>
              </a:ext>
            </a:extLst>
          </p:cNvPr>
          <p:cNvSpPr>
            <a:spLocks noChangeAspect="1"/>
          </p:cNvSpPr>
          <p:nvPr/>
        </p:nvSpPr>
        <p:spPr>
          <a:xfrm>
            <a:off x="7236296" y="170336"/>
            <a:ext cx="1008112" cy="8103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8D5AAB6-0DC5-40B9-BAE9-7CF274BEA043}"/>
              </a:ext>
            </a:extLst>
          </p:cNvPr>
          <p:cNvSpPr>
            <a:spLocks noChangeAspect="1"/>
          </p:cNvSpPr>
          <p:nvPr/>
        </p:nvSpPr>
        <p:spPr>
          <a:xfrm>
            <a:off x="4058076" y="3119048"/>
            <a:ext cx="4834404" cy="33652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206B52B-2C46-4097-BDFE-A03DB5030C4A}"/>
              </a:ext>
            </a:extLst>
          </p:cNvPr>
          <p:cNvCxnSpPr/>
          <p:nvPr/>
        </p:nvCxnSpPr>
        <p:spPr>
          <a:xfrm flipH="1">
            <a:off x="3770044" y="1628800"/>
            <a:ext cx="576064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8F8CE21C-E3CA-4AE7-83C0-03E369E429D1}"/>
              </a:ext>
            </a:extLst>
          </p:cNvPr>
          <p:cNvCxnSpPr>
            <a:cxnSpLocks/>
          </p:cNvCxnSpPr>
          <p:nvPr/>
        </p:nvCxnSpPr>
        <p:spPr>
          <a:xfrm>
            <a:off x="7740352" y="1052438"/>
            <a:ext cx="0" cy="2376562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Řečová bublina: obdélníkový bublinový popisek 1">
            <a:extLst>
              <a:ext uri="{FF2B5EF4-FFF2-40B4-BE49-F238E27FC236}">
                <a16:creationId xmlns:a16="http://schemas.microsoft.com/office/drawing/2014/main" id="{892D4467-EFE4-4C62-9E87-EBB2A3AE6C76}"/>
              </a:ext>
            </a:extLst>
          </p:cNvPr>
          <p:cNvSpPr/>
          <p:nvPr/>
        </p:nvSpPr>
        <p:spPr>
          <a:xfrm>
            <a:off x="1187624" y="116632"/>
            <a:ext cx="1728192" cy="720080"/>
          </a:xfrm>
          <a:prstGeom prst="wedgeRectCallout">
            <a:avLst>
              <a:gd name="adj1" fmla="val 26257"/>
              <a:gd name="adj2" fmla="val 891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 = </a:t>
            </a:r>
            <a:r>
              <a:rPr 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Sample </a:t>
            </a:r>
            <a:r>
              <a:rPr 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64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F61755A-A0E0-4D81-AA9F-803D5302B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4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82D5F27-D8FB-43A4-9EC0-CA8DF5631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365" y="1556792"/>
            <a:ext cx="6504386" cy="489094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D95034A-B840-40FA-9DED-2FCB18B0F1F5}"/>
              </a:ext>
            </a:extLst>
          </p:cNvPr>
          <p:cNvSpPr txBox="1"/>
          <p:nvPr/>
        </p:nvSpPr>
        <p:spPr>
          <a:xfrm>
            <a:off x="4571999" y="836712"/>
            <a:ext cx="1595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DensiTree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B2F97F5-042B-7C23-3B6A-36001B24E6D7}"/>
              </a:ext>
            </a:extLst>
          </p:cNvPr>
          <p:cNvSpPr txBox="1"/>
          <p:nvPr/>
        </p:nvSpPr>
        <p:spPr>
          <a:xfrm>
            <a:off x="468313" y="283875"/>
            <a:ext cx="214174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LogCombiner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TreeAnnotator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65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nsiTree: Making Sense of Sets of Trees">
            <a:extLst>
              <a:ext uri="{FF2B5EF4-FFF2-40B4-BE49-F238E27FC236}">
                <a16:creationId xmlns:a16="http://schemas.microsoft.com/office/drawing/2014/main" id="{3019146E-8B28-C691-68D1-07673D834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82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03623DA-F82D-4984-AC75-643F5E1B3034}"/>
              </a:ext>
            </a:extLst>
          </p:cNvPr>
          <p:cNvSpPr txBox="1"/>
          <p:nvPr/>
        </p:nvSpPr>
        <p:spPr>
          <a:xfrm>
            <a:off x="1521036" y="332656"/>
            <a:ext cx="61019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BEAST</a:t>
            </a:r>
          </a:p>
          <a:p>
            <a:pPr algn="ctr"/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Bayesian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Evolutionary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Trees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87878EE-5393-43C6-90F5-F3C9228D596B}"/>
              </a:ext>
            </a:extLst>
          </p:cNvPr>
          <p:cNvSpPr txBox="1"/>
          <p:nvPr/>
        </p:nvSpPr>
        <p:spPr>
          <a:xfrm>
            <a:off x="539552" y="1916832"/>
            <a:ext cx="2141740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BEAUti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BEAST</a:t>
            </a:r>
          </a:p>
          <a:p>
            <a:pPr>
              <a:spcAft>
                <a:spcPts val="1200"/>
              </a:spcAft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Tracer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LogCombiner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TreeAnnotator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DensiTree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9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AA88430-743E-4E16-BB5E-A4E9F1D10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02"/>
          <a:stretch/>
        </p:blipFill>
        <p:spPr>
          <a:xfrm>
            <a:off x="0" y="1914544"/>
            <a:ext cx="9144000" cy="482453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6A8BC30-22E3-4092-BC04-AD6ED4DBA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692" b="90363"/>
          <a:stretch/>
        </p:blipFill>
        <p:spPr>
          <a:xfrm>
            <a:off x="111611" y="404664"/>
            <a:ext cx="8920778" cy="129614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C02F3A9-03D3-4AD2-B10A-91C6B477B5D7}"/>
              </a:ext>
            </a:extLst>
          </p:cNvPr>
          <p:cNvSpPr/>
          <p:nvPr/>
        </p:nvSpPr>
        <p:spPr>
          <a:xfrm>
            <a:off x="111611" y="291294"/>
            <a:ext cx="8920778" cy="14095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EC7F305-9404-4A35-A495-6AE090F75A50}"/>
              </a:ext>
            </a:extLst>
          </p:cNvPr>
          <p:cNvSpPr>
            <a:spLocks noChangeAspect="1"/>
          </p:cNvSpPr>
          <p:nvPr/>
        </p:nvSpPr>
        <p:spPr>
          <a:xfrm>
            <a:off x="-18280" y="1914544"/>
            <a:ext cx="3204638" cy="5063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24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A2A6642-16B3-49DD-917F-07BEF4F04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00"/>
          <a:stretch/>
        </p:blipFill>
        <p:spPr>
          <a:xfrm>
            <a:off x="0" y="1891698"/>
            <a:ext cx="9144000" cy="49480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DD44FC6-1B0C-4D55-B6C1-16164E9F5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82" r="58159" b="79118"/>
          <a:stretch/>
        </p:blipFill>
        <p:spPr>
          <a:xfrm>
            <a:off x="1259632" y="116632"/>
            <a:ext cx="6984776" cy="1577524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6E96BFF-FC4F-42E2-86FB-93F472834A3D}"/>
              </a:ext>
            </a:extLst>
          </p:cNvPr>
          <p:cNvSpPr/>
          <p:nvPr/>
        </p:nvSpPr>
        <p:spPr>
          <a:xfrm>
            <a:off x="1259632" y="116632"/>
            <a:ext cx="6984776" cy="15775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500097C-F20C-40C2-BB9B-DF3689E4F484}"/>
              </a:ext>
            </a:extLst>
          </p:cNvPr>
          <p:cNvSpPr>
            <a:spLocks noChangeAspect="1"/>
          </p:cNvSpPr>
          <p:nvPr/>
        </p:nvSpPr>
        <p:spPr>
          <a:xfrm>
            <a:off x="-14912" y="2060848"/>
            <a:ext cx="4082856" cy="9221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2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CE44F97-3BFF-4788-BDFE-923A618743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800"/>
          <a:stretch/>
        </p:blipFill>
        <p:spPr>
          <a:xfrm>
            <a:off x="0" y="1207021"/>
            <a:ext cx="9144000" cy="987574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101467A9-1B10-FFDB-1B1B-E3EA5DF0E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600" b="80800"/>
          <a:stretch/>
        </p:blipFill>
        <p:spPr>
          <a:xfrm>
            <a:off x="973841" y="2780928"/>
            <a:ext cx="6732630" cy="1944216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1E63244-DCFF-9F35-43AC-F728C18EEF51}"/>
              </a:ext>
            </a:extLst>
          </p:cNvPr>
          <p:cNvSpPr/>
          <p:nvPr/>
        </p:nvSpPr>
        <p:spPr>
          <a:xfrm>
            <a:off x="971600" y="2780928"/>
            <a:ext cx="6734481" cy="1944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EA5E56D-1FD9-A6F5-E055-10E26A8C14A1}"/>
              </a:ext>
            </a:extLst>
          </p:cNvPr>
          <p:cNvSpPr/>
          <p:nvPr/>
        </p:nvSpPr>
        <p:spPr>
          <a:xfrm>
            <a:off x="1" y="1207021"/>
            <a:ext cx="5148063" cy="9875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48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4D57484-535A-4CAA-9295-E93CA6E80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200"/>
          <a:stretch/>
        </p:blipFill>
        <p:spPr>
          <a:xfrm>
            <a:off x="-1" y="1207021"/>
            <a:ext cx="9144000" cy="91556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9E62D77-341E-DE33-50FD-D4DBAE81CE57}"/>
              </a:ext>
            </a:extLst>
          </p:cNvPr>
          <p:cNvSpPr/>
          <p:nvPr/>
        </p:nvSpPr>
        <p:spPr>
          <a:xfrm>
            <a:off x="1" y="1207021"/>
            <a:ext cx="5148063" cy="9155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63AA6B8-748F-EEB9-A89C-C547F16F9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318" b="82200"/>
          <a:stretch/>
        </p:blipFill>
        <p:spPr>
          <a:xfrm>
            <a:off x="971600" y="2780928"/>
            <a:ext cx="6734481" cy="1944216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37AA664-C940-21ED-C243-8E217198E0BE}"/>
              </a:ext>
            </a:extLst>
          </p:cNvPr>
          <p:cNvSpPr/>
          <p:nvPr/>
        </p:nvSpPr>
        <p:spPr>
          <a:xfrm>
            <a:off x="971600" y="2780928"/>
            <a:ext cx="6734481" cy="1944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56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90"/>
          <a:stretch>
            <a:fillRect/>
          </a:stretch>
        </p:blipFill>
        <p:spPr bwMode="auto">
          <a:xfrm>
            <a:off x="395536" y="971707"/>
            <a:ext cx="8208912" cy="497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E57BC30-930E-48C8-AF01-3043A2CFA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400" b="59800"/>
          <a:stretch/>
        </p:blipFill>
        <p:spPr>
          <a:xfrm>
            <a:off x="230363" y="1124744"/>
            <a:ext cx="8913637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9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1705"/>
          <a:stretch>
            <a:fillRect/>
          </a:stretch>
        </p:blipFill>
        <p:spPr bwMode="auto">
          <a:xfrm>
            <a:off x="148252" y="1196752"/>
            <a:ext cx="862088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65</Words>
  <Application>Microsoft Office PowerPoint</Application>
  <PresentationFormat>Předvádění na obrazovce (4:3)</PresentationFormat>
  <Paragraphs>19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Miloš Macholán</cp:lastModifiedBy>
  <cp:revision>8</cp:revision>
  <dcterms:created xsi:type="dcterms:W3CDTF">2016-04-27T20:02:31Z</dcterms:created>
  <dcterms:modified xsi:type="dcterms:W3CDTF">2022-10-27T06:17:15Z</dcterms:modified>
</cp:coreProperties>
</file>