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76BD3-2A5E-000D-1C43-0099A8BBA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5F4653-8573-F48B-68E0-B320C868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1ACF88-598D-F9AD-D46D-023700F4E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B6D636-7090-C08C-4C29-2DA9CDFA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A783D7-FAE4-30BD-E617-D5D320A7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65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8DF43-5F85-E881-8BF8-0B16D158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4DD29E-189D-3AAE-688B-45E4C789C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3E6FE0-0E4A-2686-A546-BBDA4201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652EC0-B88F-9BE7-D560-C0781E4A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C73CCC-4FC0-C851-67AB-96965DB8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6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DD4A9F-771C-0556-83D8-41977AA6E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BC2E37-329B-A347-1F00-C8942A437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F9FF2B-CCCE-9C64-66B7-5EF02896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F0913F-D82A-FBAE-113A-15ADE242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76A50B-EF31-3DD5-1B55-D87D08A5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5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E5CD2-63C4-FC8C-9EA9-BFF1C920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66DA58-C9BD-EC56-5756-BDC9256CF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E173E1-C6BA-FF29-104B-18D14BCD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2D84-968C-EE8C-4CBF-50CF8CA1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472C2B-004D-AF99-F673-067D3D97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4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F27FF-FCE0-F13A-17D3-DF99B018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CD39AF-F744-DBDD-07AF-EAF4CBD7B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57C443-039C-5FCD-B454-5AF778DB1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4423EC-140C-50E6-317E-19C92C5CF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5BC63-AE02-0A8B-EAA9-F5A724CF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53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12CAC-AF54-2E43-D10D-0D3CEF8F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0E2C8-5CEB-E42D-339D-78F493708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A19149-DC25-5245-E03B-5EB38FCEF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C16EA8-4113-CCDE-AFF0-D35B1EB7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0F9C34-0928-AA67-160E-46794BBC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701267-04F5-C463-B3DB-07983F86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6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BEF36-0386-B803-D4B4-CF1B4DE6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C94417-BA86-2606-1114-F06A87316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E82EF8-C073-52DC-FAE9-03BDA8392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907284-C781-B0C2-C093-2087203F5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4E1F40-839F-158F-FD15-C54ED8290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2A813C-F071-0D52-1AF0-4565B5472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8D42DA6-5728-D003-EFC6-6C1DAD7B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1527BB-2958-0E43-D635-48981A5C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7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C5FB8-F7B6-F6DB-96C3-A2A0DCE4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D5F560-9EF7-B0A3-5693-422DF3B1B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3D8754-B322-E06A-80CF-01835BAC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7430B7-EBCB-5789-1F6B-3ADDCEC6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0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EF80F35-BB77-811C-B998-46A1320B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DF1F05-C63E-A18E-FB01-23162EDD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117FD-A7BD-C0EB-0B37-5815BAE6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46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D0F5E-D390-5199-22E2-6B4D70C8C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90154-59DF-CAD5-2EB7-137DDBE83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79ACA4-59AE-B6A0-C68E-B5F5E123E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EFA6A6-11FB-6940-BB72-3E5CB520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900270-346E-27B5-6C9A-031FC0A4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4BCBFB-232B-137D-9E0A-01A4A474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09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37668-6FCB-238B-2E5D-A47B1DFA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71F1EF-324D-504E-4F46-77CCDBB4D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4DB5ED-0B17-5F21-0256-3A1173A56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36D2D2-4317-E3D9-4E0E-3EE66532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989AFB-8F50-3F95-434D-61B73921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31EA0A-0B9E-6535-DC89-936341E3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24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631508-FD8E-8970-DF43-DE974723E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4ED915-0763-DC02-1EB7-9A68F6502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A6EB18-CB0B-742D-6101-6E808C71A4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E0B7-8698-472A-9418-982E97365AC4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85A3CD-DF07-3032-51B6-F6333B737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7E522A-7E6F-C2A5-FCC4-E64BD1397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F77B3-12FA-4B1A-98CE-DCBC660E1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00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DAC7181-C78A-677A-5A5B-E7B0646C65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71" t="33201" r="32678" b="24800"/>
          <a:stretch/>
        </p:blipFill>
        <p:spPr>
          <a:xfrm>
            <a:off x="3215680" y="1772817"/>
            <a:ext cx="5760640" cy="397329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0D534DB-2CBA-67B5-74BE-D4942535BF48}"/>
              </a:ext>
            </a:extLst>
          </p:cNvPr>
          <p:cNvSpPr txBox="1"/>
          <p:nvPr/>
        </p:nvSpPr>
        <p:spPr>
          <a:xfrm>
            <a:off x="4439816" y="89586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Květní vzorec</a:t>
            </a:r>
          </a:p>
        </p:txBody>
      </p:sp>
    </p:spTree>
    <p:extLst>
      <p:ext uri="{BB962C8B-B14F-4D97-AF65-F5344CB8AC3E}">
        <p14:creationId xmlns:p14="http://schemas.microsoft.com/office/powerpoint/2010/main" val="2702275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Šmarda</dc:creator>
  <cp:lastModifiedBy>Petr Šmarda</cp:lastModifiedBy>
  <cp:revision>2</cp:revision>
  <dcterms:created xsi:type="dcterms:W3CDTF">2022-12-07T14:41:56Z</dcterms:created>
  <dcterms:modified xsi:type="dcterms:W3CDTF">2022-12-07T14:42:43Z</dcterms:modified>
</cp:coreProperties>
</file>