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7"/>
  </p:handoutMasterIdLst>
  <p:sldIdLst>
    <p:sldId id="269" r:id="rId2"/>
    <p:sldId id="270" r:id="rId3"/>
    <p:sldId id="263" r:id="rId4"/>
    <p:sldId id="267" r:id="rId5"/>
    <p:sldId id="264" r:id="rId6"/>
  </p:sldIdLst>
  <p:sldSz cx="10080625" cy="7559675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515" cy="341145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040" y="1"/>
            <a:ext cx="4302515" cy="341145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848BCE81-13D0-49E6-B10C-E0910BF580A9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530"/>
            <a:ext cx="4302515" cy="341145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040" y="6456530"/>
            <a:ext cx="4302515" cy="341145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75933658-C2D2-40AF-B677-5D79A0FAF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477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Obrázek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Obrázek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B3A8-0825-439E-9FA3-6CE067EE24B2}" type="datetimeFigureOut">
              <a:rPr lang="cs-CZ" smtClean="0"/>
              <a:t>12.10.2022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79BB-F9F5-47B3-91F4-E8454EBC90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55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5A881FD3-E489-4AE3-AE2B-64605CFAFB86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emf"/><Relationship Id="rId7" Type="http://schemas.openxmlformats.org/officeDocument/2006/relationships/image" Target="../media/image21.jpeg"/><Relationship Id="rId12" Type="http://schemas.openxmlformats.org/officeDocument/2006/relationships/image" Target="../media/image2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11" Type="http://schemas.openxmlformats.org/officeDocument/2006/relationships/image" Target="../media/image7.emf"/><Relationship Id="rId5" Type="http://schemas.openxmlformats.org/officeDocument/2006/relationships/image" Target="../media/image19.jpeg"/><Relationship Id="rId10" Type="http://schemas.openxmlformats.org/officeDocument/2006/relationships/image" Target="../media/image6.emf"/><Relationship Id="rId4" Type="http://schemas.openxmlformats.org/officeDocument/2006/relationships/image" Target="../media/image18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9715" y="1615527"/>
            <a:ext cx="10325228" cy="1974122"/>
          </a:xfrm>
        </p:spPr>
        <p:txBody>
          <a:bodyPr/>
          <a:lstStyle/>
          <a:p>
            <a:r>
              <a:rPr lang="cs-CZ" smtClean="0"/>
              <a:t>3. Reprodukční bariéry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2665" y="2220627"/>
            <a:ext cx="7560469" cy="1369022"/>
          </a:xfrm>
        </p:spPr>
        <p:txBody>
          <a:bodyPr/>
          <a:lstStyle/>
          <a:p>
            <a:r>
              <a:rPr lang="it-IT" smtClean="0"/>
              <a:t>Bi6570 </a:t>
            </a:r>
            <a:r>
              <a:rPr lang="it-IT" smtClean="0"/>
              <a:t>Mikroevoluce a </a:t>
            </a:r>
            <a:r>
              <a:rPr lang="it-IT" smtClean="0"/>
              <a:t>speciace </a:t>
            </a:r>
            <a:r>
              <a:rPr lang="it-IT" smtClean="0"/>
              <a:t>rostlin</a:t>
            </a:r>
            <a:r>
              <a:rPr lang="cs-CZ" smtClean="0"/>
              <a:t> </a:t>
            </a:r>
            <a:r>
              <a:rPr lang="cs-CZ" smtClean="0"/>
              <a:t>(podzim </a:t>
            </a:r>
            <a:r>
              <a:rPr lang="cs-CZ" smtClean="0"/>
              <a:t>20</a:t>
            </a:r>
            <a:r>
              <a:rPr lang="en-US" smtClean="0"/>
              <a:t>22</a:t>
            </a:r>
            <a:r>
              <a:rPr lang="cs-CZ" smtClean="0"/>
              <a:t>)</a:t>
            </a:r>
            <a:endParaRPr lang="cs-CZ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252665" y="3952442"/>
            <a:ext cx="7560469" cy="1369022"/>
          </a:xfrm>
          <a:prstGeom prst="rect">
            <a:avLst/>
          </a:prstGeom>
        </p:spPr>
        <p:txBody>
          <a:bodyPr vert="horz" lIns="75605" tIns="37802" rIns="75605" bIns="37802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84"/>
              <a:t>František Zedek</a:t>
            </a:r>
          </a:p>
        </p:txBody>
      </p:sp>
    </p:spTree>
    <p:extLst>
      <p:ext uri="{BB962C8B-B14F-4D97-AF65-F5344CB8AC3E}">
        <p14:creationId xmlns:p14="http://schemas.microsoft.com/office/powerpoint/2010/main" val="104749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21"/>
    </mc:Choice>
    <mc:Fallback xmlns="">
      <p:transition spd="slow" advTm="2268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9715" y="1615527"/>
            <a:ext cx="10325228" cy="1974122"/>
          </a:xfrm>
        </p:spPr>
        <p:txBody>
          <a:bodyPr/>
          <a:lstStyle/>
          <a:p>
            <a:r>
              <a:rPr lang="cs-CZ" smtClean="0"/>
              <a:t>3. Reprodukční bariéry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2665" y="2220627"/>
            <a:ext cx="7560469" cy="1369022"/>
          </a:xfrm>
        </p:spPr>
        <p:txBody>
          <a:bodyPr/>
          <a:lstStyle/>
          <a:p>
            <a:r>
              <a:rPr lang="it-IT" smtClean="0"/>
              <a:t>Bi6570 Mikroevoluce, speciace a taxonomie rostlin</a:t>
            </a:r>
            <a:r>
              <a:rPr lang="cs-CZ" smtClean="0"/>
              <a:t> (podzim 2020)</a:t>
            </a:r>
            <a:endParaRPr lang="cs-CZ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252665" y="3952442"/>
            <a:ext cx="7560469" cy="1369022"/>
          </a:xfrm>
          <a:prstGeom prst="rect">
            <a:avLst/>
          </a:prstGeom>
        </p:spPr>
        <p:txBody>
          <a:bodyPr vert="horz" lIns="75605" tIns="37802" rIns="75605" bIns="37802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84"/>
              <a:t>František Zedek</a:t>
            </a:r>
          </a:p>
        </p:txBody>
      </p:sp>
    </p:spTree>
    <p:extLst>
      <p:ext uri="{BB962C8B-B14F-4D97-AF65-F5344CB8AC3E}">
        <p14:creationId xmlns:p14="http://schemas.microsoft.com/office/powerpoint/2010/main" val="9361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57"/>
    </mc:Choice>
    <mc:Fallback xmlns="">
      <p:transition spd="slow" advTm="1239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Shape 1"/>
          <p:cNvSpPr txBox="1"/>
          <p:nvPr/>
        </p:nvSpPr>
        <p:spPr>
          <a:xfrm>
            <a:off x="4154284" y="87205"/>
            <a:ext cx="7863919" cy="554093"/>
          </a:xfrm>
          <a:prstGeom prst="rect">
            <a:avLst/>
          </a:prstGeom>
          <a:noFill/>
          <a:ln>
            <a:noFill/>
          </a:ln>
        </p:spPr>
        <p:txBody>
          <a:bodyPr lIns="74414" tIns="37207" rIns="74414" bIns="37207"/>
          <a:lstStyle/>
          <a:p>
            <a:r>
              <a:rPr lang="cs-CZ" sz="2646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Plant speciation, reproductive barriers</a:t>
            </a:r>
            <a:endParaRPr lang="cs-CZ" sz="909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" name="Picture 2" descr="Image result for allopatric sympatric parapat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0" y="51637"/>
            <a:ext cx="3543935" cy="35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Skupina 22"/>
          <p:cNvGrpSpPr>
            <a:grpSpLocks/>
          </p:cNvGrpSpPr>
          <p:nvPr/>
        </p:nvGrpSpPr>
        <p:grpSpPr bwMode="auto">
          <a:xfrm>
            <a:off x="1090220" y="3595786"/>
            <a:ext cx="2170573" cy="1686550"/>
            <a:chOff x="2843808" y="1672791"/>
            <a:chExt cx="2698224" cy="1828217"/>
          </a:xfrm>
        </p:grpSpPr>
        <p:pic>
          <p:nvPicPr>
            <p:cNvPr id="30" name="Picture 10" descr="http://luirig.altervista.org/cpm/albums/bot-039/senecio-squalidus-subsp-aethnensis50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672791"/>
              <a:ext cx="2698224" cy="182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19"/>
            <p:cNvSpPr txBox="1">
              <a:spLocks noChangeArrowheads="1"/>
            </p:cNvSpPr>
            <p:nvPr/>
          </p:nvSpPr>
          <p:spPr bwMode="auto">
            <a:xfrm>
              <a:off x="2884656" y="3212976"/>
              <a:ext cx="218381" cy="23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2" b="1">
                  <a:solidFill>
                    <a:schemeClr val="bg1"/>
                  </a:solidFill>
                </a:rPr>
                <a:t>s</a:t>
              </a:r>
            </a:p>
          </p:txBody>
        </p:sp>
      </p:grpSp>
      <p:pic>
        <p:nvPicPr>
          <p:cNvPr id="35" name="Picture 2" descr="Image result for desert salt marsh helianthus paradox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70" y="827097"/>
            <a:ext cx="4196594" cy="31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664447" y="4049371"/>
            <a:ext cx="4707127" cy="2895563"/>
            <a:chOff x="4761728" y="3991943"/>
            <a:chExt cx="4707127" cy="2895563"/>
          </a:xfrm>
        </p:grpSpPr>
        <p:grpSp>
          <p:nvGrpSpPr>
            <p:cNvPr id="36" name="Skupina 35"/>
            <p:cNvGrpSpPr/>
            <p:nvPr/>
          </p:nvGrpSpPr>
          <p:grpSpPr>
            <a:xfrm>
              <a:off x="4761728" y="3991943"/>
              <a:ext cx="4707127" cy="2895563"/>
              <a:chOff x="2263195" y="3252634"/>
              <a:chExt cx="4834212" cy="2923542"/>
            </a:xfrm>
          </p:grpSpPr>
          <p:pic>
            <p:nvPicPr>
              <p:cNvPr id="37" name="Picture 4" descr="AnthoxanthumOdoratu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195" y="3431036"/>
                <a:ext cx="1774899" cy="274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Obrázek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8095" y="3252634"/>
                <a:ext cx="3059312" cy="2247870"/>
              </a:xfrm>
              <a:prstGeom prst="rect">
                <a:avLst/>
              </a:prstGeom>
            </p:spPr>
          </p:pic>
        </p:grpSp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7"/>
            <a:srcRect l="19704" t="31176" b="32355"/>
            <a:stretch/>
          </p:blipFill>
          <p:spPr>
            <a:xfrm>
              <a:off x="6768414" y="6010861"/>
              <a:ext cx="2527986" cy="640080"/>
            </a:xfrm>
            <a:prstGeom prst="rect">
              <a:avLst/>
            </a:prstGeom>
          </p:spPr>
        </p:pic>
      </p:grpSp>
      <p:sp>
        <p:nvSpPr>
          <p:cNvPr id="6" name="TextovéPole 5"/>
          <p:cNvSpPr txBox="1"/>
          <p:nvPr/>
        </p:nvSpPr>
        <p:spPr>
          <a:xfrm>
            <a:off x="6571037" y="6645504"/>
            <a:ext cx="2730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Trelogan lead and zinc mine in Wales</a:t>
            </a:r>
          </a:p>
          <a:p>
            <a:r>
              <a:rPr lang="cs-CZ" sz="1200" smtClean="0"/>
              <a:t>abandoned in 1911.</a:t>
            </a:r>
            <a:endParaRPr lang="cs-CZ" sz="1200"/>
          </a:p>
        </p:txBody>
      </p:sp>
      <p:sp>
        <p:nvSpPr>
          <p:cNvPr id="39" name="TextovéPole 38"/>
          <p:cNvSpPr txBox="1"/>
          <p:nvPr/>
        </p:nvSpPr>
        <p:spPr>
          <a:xfrm>
            <a:off x="1894276" y="4996682"/>
            <a:ext cx="142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smtClean="0">
                <a:solidFill>
                  <a:schemeClr val="bg1"/>
                </a:solidFill>
              </a:rPr>
              <a:t>Senecio squalidus</a:t>
            </a:r>
            <a:endParaRPr lang="cs-CZ" sz="1200" i="1">
              <a:solidFill>
                <a:schemeClr val="bg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03970" y="6699514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smtClean="0">
                <a:solidFill>
                  <a:schemeClr val="bg1"/>
                </a:solidFill>
              </a:rPr>
              <a:t>Anthoxanthum odoratum</a:t>
            </a:r>
            <a:endParaRPr lang="cs-CZ" sz="1200" i="1">
              <a:solidFill>
                <a:schemeClr val="bg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039112" y="7072885"/>
            <a:ext cx="8124340" cy="512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9"/>
              <a:t>Baack et al. (2015) </a:t>
            </a:r>
            <a:r>
              <a:rPr lang="en-US" sz="909"/>
              <a:t>The origins of reproductive isolation in plants</a:t>
            </a:r>
            <a:r>
              <a:rPr lang="cs-CZ" sz="909"/>
              <a:t>. </a:t>
            </a:r>
            <a:r>
              <a:rPr lang="cs-CZ" sz="909" i="1"/>
              <a:t>New Phytologist </a:t>
            </a:r>
            <a:r>
              <a:rPr lang="cs-CZ" sz="909" b="1"/>
              <a:t>207</a:t>
            </a:r>
            <a:r>
              <a:rPr lang="cs-CZ" sz="909"/>
              <a:t>: 968–984.</a:t>
            </a:r>
          </a:p>
          <a:p>
            <a:r>
              <a:rPr lang="cs-CZ" sz="909"/>
              <a:t>Lowry et al. (2008) </a:t>
            </a:r>
            <a:r>
              <a:rPr lang="en-US" sz="909"/>
              <a:t>Ecological reproductive isolation of coast and inland races of </a:t>
            </a:r>
            <a:r>
              <a:rPr lang="en-US" sz="909" i="1"/>
              <a:t>Mimulus guttatus</a:t>
            </a:r>
            <a:r>
              <a:rPr lang="en-US" sz="909"/>
              <a:t>.</a:t>
            </a:r>
            <a:r>
              <a:rPr lang="cs-CZ" sz="909"/>
              <a:t> </a:t>
            </a:r>
            <a:r>
              <a:rPr lang="cs-CZ" sz="909" i="1"/>
              <a:t>Evolution</a:t>
            </a:r>
            <a:r>
              <a:rPr lang="en-US" sz="909"/>
              <a:t> </a:t>
            </a:r>
            <a:r>
              <a:rPr lang="cs-CZ" sz="909" b="1"/>
              <a:t>62</a:t>
            </a:r>
            <a:r>
              <a:rPr lang="cs-CZ" sz="909"/>
              <a:t>:</a:t>
            </a:r>
            <a:r>
              <a:rPr lang="en-US" sz="909"/>
              <a:t> 2196-</a:t>
            </a:r>
            <a:r>
              <a:rPr lang="cs-CZ" sz="909"/>
              <a:t>2</a:t>
            </a:r>
            <a:r>
              <a:rPr lang="en-US" sz="909"/>
              <a:t>214</a:t>
            </a:r>
            <a:r>
              <a:rPr lang="en-US" sz="909" smtClean="0"/>
              <a:t>.</a:t>
            </a:r>
            <a:endParaRPr lang="cs-CZ" sz="909" smtClean="0"/>
          </a:p>
          <a:p>
            <a:r>
              <a:rPr lang="cs-CZ" sz="909"/>
              <a:t>Rothfels </a:t>
            </a:r>
            <a:r>
              <a:rPr lang="cs-CZ" sz="909" smtClean="0"/>
              <a:t>et al. (2015) </a:t>
            </a:r>
            <a:r>
              <a:rPr lang="cs-CZ" sz="909"/>
              <a:t>Natural hybridization between genera that diverged from each other approximately 60 million years ago. </a:t>
            </a:r>
            <a:r>
              <a:rPr lang="cs-CZ" sz="909" i="1" smtClean="0"/>
              <a:t>Am. Naturalist</a:t>
            </a:r>
            <a:r>
              <a:rPr lang="cs-CZ" sz="909" smtClean="0"/>
              <a:t> </a:t>
            </a:r>
            <a:r>
              <a:rPr lang="cs-CZ" sz="909" b="1" smtClean="0"/>
              <a:t>185</a:t>
            </a:r>
            <a:r>
              <a:rPr lang="cs-CZ" sz="909" smtClean="0"/>
              <a:t>:433-442..</a:t>
            </a:r>
            <a:endParaRPr lang="cs-CZ" sz="909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89" y="5306832"/>
            <a:ext cx="1797173" cy="1437130"/>
          </a:xfrm>
          <a:prstGeom prst="rect">
            <a:avLst/>
          </a:prstGeom>
        </p:spPr>
      </p:pic>
      <p:grpSp>
        <p:nvGrpSpPr>
          <p:cNvPr id="10" name="Skupina 13"/>
          <p:cNvGrpSpPr>
            <a:grpSpLocks/>
          </p:cNvGrpSpPr>
          <p:nvPr/>
        </p:nvGrpSpPr>
        <p:grpSpPr bwMode="auto">
          <a:xfrm>
            <a:off x="272070" y="5320171"/>
            <a:ext cx="1767042" cy="2014748"/>
            <a:chOff x="683569" y="3573016"/>
            <a:chExt cx="2528208" cy="297313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9" y="3573016"/>
              <a:ext cx="2528208" cy="297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ovéPole 4"/>
            <p:cNvSpPr txBox="1">
              <a:spLocks noChangeArrowheads="1"/>
            </p:cNvSpPr>
            <p:nvPr/>
          </p:nvSpPr>
          <p:spPr bwMode="auto">
            <a:xfrm>
              <a:off x="719080" y="3590772"/>
              <a:ext cx="261689" cy="15392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2" b="1"/>
                <a:t>1820</a:t>
              </a:r>
            </a:p>
          </p:txBody>
        </p:sp>
        <p:sp>
          <p:nvSpPr>
            <p:cNvPr id="15" name="TextovéPole 5"/>
            <p:cNvSpPr txBox="1">
              <a:spLocks noChangeArrowheads="1"/>
            </p:cNvSpPr>
            <p:nvPr/>
          </p:nvSpPr>
          <p:spPr bwMode="auto">
            <a:xfrm>
              <a:off x="1563964" y="3590772"/>
              <a:ext cx="261689" cy="15392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2" b="1"/>
                <a:t>1850</a:t>
              </a:r>
            </a:p>
          </p:txBody>
        </p:sp>
        <p:sp>
          <p:nvSpPr>
            <p:cNvPr id="18" name="TextovéPole 6"/>
            <p:cNvSpPr txBox="1">
              <a:spLocks noChangeArrowheads="1"/>
            </p:cNvSpPr>
            <p:nvPr/>
          </p:nvSpPr>
          <p:spPr bwMode="auto">
            <a:xfrm>
              <a:off x="2427038" y="3583368"/>
              <a:ext cx="261689" cy="15392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2" b="1"/>
                <a:t>1870</a:t>
              </a:r>
            </a:p>
          </p:txBody>
        </p:sp>
        <p:sp>
          <p:nvSpPr>
            <p:cNvPr id="19" name="TextovéPole 7"/>
            <p:cNvSpPr txBox="1">
              <a:spLocks noChangeArrowheads="1"/>
            </p:cNvSpPr>
            <p:nvPr/>
          </p:nvSpPr>
          <p:spPr bwMode="auto">
            <a:xfrm>
              <a:off x="720064" y="4597890"/>
              <a:ext cx="261689" cy="15392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2" b="1"/>
                <a:t>1900</a:t>
              </a:r>
            </a:p>
          </p:txBody>
        </p:sp>
        <p:sp>
          <p:nvSpPr>
            <p:cNvPr id="20" name="TextovéPole 8"/>
            <p:cNvSpPr txBox="1">
              <a:spLocks noChangeArrowheads="1"/>
            </p:cNvSpPr>
            <p:nvPr/>
          </p:nvSpPr>
          <p:spPr bwMode="auto">
            <a:xfrm>
              <a:off x="1564948" y="4597890"/>
              <a:ext cx="261689" cy="15392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2" b="1"/>
                <a:t>1910</a:t>
              </a:r>
            </a:p>
          </p:txBody>
        </p:sp>
        <p:sp>
          <p:nvSpPr>
            <p:cNvPr id="21" name="TextovéPole 9"/>
            <p:cNvSpPr txBox="1">
              <a:spLocks noChangeArrowheads="1"/>
            </p:cNvSpPr>
            <p:nvPr/>
          </p:nvSpPr>
          <p:spPr bwMode="auto">
            <a:xfrm>
              <a:off x="2428022" y="4590486"/>
              <a:ext cx="261689" cy="15392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2" b="1"/>
                <a:t>1930</a:t>
              </a:r>
            </a:p>
          </p:txBody>
        </p:sp>
        <p:sp>
          <p:nvSpPr>
            <p:cNvPr id="22" name="TextovéPole 10"/>
            <p:cNvSpPr txBox="1">
              <a:spLocks noChangeArrowheads="1"/>
            </p:cNvSpPr>
            <p:nvPr/>
          </p:nvSpPr>
          <p:spPr bwMode="auto">
            <a:xfrm>
              <a:off x="719080" y="5597124"/>
              <a:ext cx="261689" cy="15392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2" b="1"/>
                <a:t>1962</a:t>
              </a:r>
            </a:p>
          </p:txBody>
        </p:sp>
        <p:sp>
          <p:nvSpPr>
            <p:cNvPr id="23" name="TextovéPole 11"/>
            <p:cNvSpPr txBox="1">
              <a:spLocks noChangeArrowheads="1"/>
            </p:cNvSpPr>
            <p:nvPr/>
          </p:nvSpPr>
          <p:spPr bwMode="auto">
            <a:xfrm>
              <a:off x="1563964" y="5597124"/>
              <a:ext cx="261689" cy="15392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2" b="1"/>
                <a:t>1988</a:t>
              </a:r>
            </a:p>
          </p:txBody>
        </p:sp>
        <p:sp>
          <p:nvSpPr>
            <p:cNvPr id="24" name="TextovéPole 12"/>
            <p:cNvSpPr txBox="1">
              <a:spLocks noChangeArrowheads="1"/>
            </p:cNvSpPr>
            <p:nvPr/>
          </p:nvSpPr>
          <p:spPr bwMode="auto">
            <a:xfrm>
              <a:off x="2427038" y="5589720"/>
              <a:ext cx="261689" cy="153926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102" b="1"/>
                <a:t>1999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9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4312"/>
    </mc:Choice>
    <mc:Fallback xmlns="">
      <p:transition spd="slow" advTm="173431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582344" x="203200" y="5726113"/>
          <p14:tracePt t="1582468" x="336550" y="5586413"/>
          <p14:tracePt t="1582478" x="384175" y="5473700"/>
          <p14:tracePt t="1582494" x="517525" y="5256213"/>
          <p14:tracePt t="1582496" x="615950" y="5067300"/>
          <p14:tracePt t="1582511" x="882650" y="4543425"/>
          <p14:tracePt t="1582528" x="1190625" y="3681413"/>
          <p14:tracePt t="1582544" x="1498600" y="2562225"/>
          <p14:tracePt t="1582561" x="1609725" y="1735138"/>
          <p14:tracePt t="1582577" x="1679575" y="1133475"/>
          <p14:tracePt t="1582594" x="1728788" y="720725"/>
          <p14:tracePt t="1582611" x="1749425" y="482600"/>
          <p14:tracePt t="1582627" x="1749425" y="363538"/>
          <p14:tracePt t="1582644" x="1749425" y="328613"/>
          <p14:tracePt t="1582839" x="1749425" y="314325"/>
          <p14:tracePt t="1582847" x="1749425" y="349250"/>
          <p14:tracePt t="1582861" x="1792288" y="503238"/>
          <p14:tracePt t="1582877" x="1798638" y="741363"/>
          <p14:tracePt t="1582879" x="1784350" y="847725"/>
          <p14:tracePt t="1582894" x="1749425" y="944563"/>
          <p14:tracePt t="1582911" x="1630363" y="1211263"/>
          <p14:tracePt t="1582927" x="1546225" y="1385888"/>
          <p14:tracePt t="1582944" x="1484313" y="1504950"/>
          <p14:tracePt t="1582961" x="1441450" y="1624013"/>
          <p14:tracePt t="1582978" x="1420813" y="1693863"/>
          <p14:tracePt t="1582994" x="1414463" y="1714500"/>
          <p14:tracePt t="1583011" x="1400175" y="1743075"/>
          <p14:tracePt t="1583111" x="1400175" y="1763713"/>
          <p14:tracePt t="1583119" x="1400175" y="1784350"/>
          <p14:tracePt t="1583128" x="1400175" y="1833563"/>
          <p14:tracePt t="1583144" x="1400175" y="1966913"/>
          <p14:tracePt t="1583161" x="1400175" y="2079625"/>
          <p14:tracePt t="1583177" x="1400175" y="2106613"/>
          <p14:tracePt t="1583194" x="1406525" y="2149475"/>
          <p14:tracePt t="1583263" x="1385888" y="2149475"/>
          <p14:tracePt t="1583271" x="1357313" y="2149475"/>
          <p14:tracePt t="1583279" x="1350963" y="2141538"/>
          <p14:tracePt t="1583294" x="1344613" y="2135188"/>
          <p14:tracePt t="1583351" x="1385888" y="2155825"/>
          <p14:tracePt t="1583360" x="1511300" y="2190750"/>
          <p14:tracePt t="1583368" x="1630363" y="2233613"/>
          <p14:tracePt t="1583377" x="1778000" y="2239963"/>
          <p14:tracePt t="1583394" x="2239963" y="2274888"/>
          <p14:tracePt t="1583411" x="2736850" y="2274888"/>
          <p14:tracePt t="1583428" x="3135313" y="2274888"/>
          <p14:tracePt t="1583444" x="3359150" y="2233613"/>
          <p14:tracePt t="1583461" x="3463925" y="2184400"/>
          <p14:tracePt t="1583479" x="3478213" y="2141538"/>
          <p14:tracePt t="1583480" x="3478213" y="2120900"/>
          <p14:tracePt t="1583495" x="3478213" y="2085975"/>
          <p14:tracePt t="1583511" x="3478213" y="2071688"/>
          <p14:tracePt t="1583528" x="3478213" y="2065338"/>
          <p14:tracePt t="1583545" x="3478213" y="2057400"/>
          <p14:tracePt t="1583608" x="3478213" y="2051050"/>
          <p14:tracePt t="1583615" x="3527425" y="2051050"/>
          <p14:tracePt t="1583627" x="3590925" y="2051050"/>
          <p14:tracePt t="1583644" x="3730625" y="2051050"/>
          <p14:tracePt t="1583662" x="3779838" y="2030413"/>
          <p14:tracePt t="1583759" x="3759200" y="2001838"/>
          <p14:tracePt t="1583767" x="3736975" y="1995488"/>
          <p14:tracePt t="1583778" x="3689350" y="1987550"/>
          <p14:tracePt t="1583794" x="3632200" y="1952625"/>
          <p14:tracePt t="1583811" x="3597275" y="1946275"/>
          <p14:tracePt t="1583828" x="3562350" y="1925638"/>
          <p14:tracePt t="1583844" x="3556000" y="1925638"/>
          <p14:tracePt t="1583861" x="3506788" y="1917700"/>
          <p14:tracePt t="1583877" x="3471863" y="1917700"/>
          <p14:tracePt t="1583879" x="3443288" y="1917700"/>
          <p14:tracePt t="1583895" x="3416300" y="1917700"/>
          <p14:tracePt t="1583911" x="3402013" y="1917700"/>
          <p14:tracePt t="1583928" x="3394075" y="1917700"/>
          <p14:tracePt t="1583944" x="3387725" y="1931988"/>
          <p14:tracePt t="1583961" x="3387725" y="1960563"/>
          <p14:tracePt t="1583978" x="3367088" y="1995488"/>
          <p14:tracePt t="1583994" x="3367088" y="2022475"/>
          <p14:tracePt t="1584011" x="3346450" y="2044700"/>
          <p14:tracePt t="1584028" x="3332163" y="2071688"/>
          <p14:tracePt t="1584044" x="3332163" y="2092325"/>
          <p14:tracePt t="1584061" x="3317875" y="2114550"/>
          <p14:tracePt t="1584078" x="3317875" y="2149475"/>
          <p14:tracePt t="1584079" x="3317875" y="2155825"/>
          <p14:tracePt t="1584095" x="3317875" y="2176463"/>
          <p14:tracePt t="1584111" x="3317875" y="2190750"/>
          <p14:tracePt t="1584128" x="3317875" y="2211388"/>
          <p14:tracePt t="1584145" x="3317875" y="2254250"/>
          <p14:tracePt t="1584161" x="3317875" y="2274888"/>
          <p14:tracePt t="1584177" x="3324225" y="2295525"/>
          <p14:tracePt t="1584194" x="3324225" y="2324100"/>
          <p14:tracePt t="1584211" x="3346450" y="2344738"/>
          <p14:tracePt t="1584231" x="3346450" y="2359025"/>
          <p14:tracePt t="1584243" x="3367088" y="2365375"/>
          <p14:tracePt t="1584260" x="3394075" y="2387600"/>
          <p14:tracePt t="1584277" x="3429000" y="2414588"/>
          <p14:tracePt t="1584295" x="3457575" y="2414588"/>
          <p14:tracePt t="1584296" x="3478213" y="2414588"/>
          <p14:tracePt t="1584311" x="3521075" y="2422525"/>
          <p14:tracePt t="1584328" x="3576638" y="2422525"/>
          <p14:tracePt t="1584344" x="3654425" y="2422525"/>
          <p14:tracePt t="1584361" x="3736975" y="2422525"/>
          <p14:tracePt t="1584378" x="3849688" y="2408238"/>
          <p14:tracePt t="1584394" x="3913188" y="2400300"/>
          <p14:tracePt t="1584411" x="3925888" y="2387600"/>
          <p14:tracePt t="1584427" x="3933825" y="2373313"/>
          <p14:tracePt t="1584444" x="3933825" y="2330450"/>
          <p14:tracePt t="1584461" x="3933825" y="2303463"/>
          <p14:tracePt t="1584478" x="3933825" y="2260600"/>
          <p14:tracePt t="1584479" x="3933825" y="2239963"/>
          <p14:tracePt t="1584495" x="3933825" y="2198688"/>
          <p14:tracePt t="1584511" x="3919538" y="2162175"/>
          <p14:tracePt t="1584528" x="3905250" y="2135188"/>
          <p14:tracePt t="1584544" x="3905250" y="2127250"/>
          <p14:tracePt t="1584561" x="3890963" y="2114550"/>
          <p14:tracePt t="1584578" x="3870325" y="2092325"/>
          <p14:tracePt t="1584595" x="3849688" y="2071688"/>
          <p14:tracePt t="1584611" x="3786188" y="2022475"/>
          <p14:tracePt t="1584628" x="3724275" y="2001838"/>
          <p14:tracePt t="1584644" x="3640138" y="1966913"/>
          <p14:tracePt t="1584661" x="3597275" y="1952625"/>
          <p14:tracePt t="1584677" x="3590925" y="1952625"/>
          <p14:tracePt t="1584694" x="3570288" y="1952625"/>
          <p14:tracePt t="1584697" x="3556000" y="1952625"/>
          <p14:tracePt t="1584712" x="3506788" y="1952625"/>
          <p14:tracePt t="1584728" x="3478213" y="1952625"/>
          <p14:tracePt t="1584744" x="3416300" y="1973263"/>
          <p14:tracePt t="1584760" x="3367088" y="2016125"/>
          <p14:tracePt t="1584778" x="3324225" y="2071688"/>
          <p14:tracePt t="1584794" x="3282950" y="2162175"/>
          <p14:tracePt t="1584811" x="3262313" y="2289175"/>
          <p14:tracePt t="1584828" x="3262313" y="2393950"/>
          <p14:tracePt t="1584844" x="3262313" y="2533650"/>
          <p14:tracePt t="1584862" x="3262313" y="2652713"/>
          <p14:tracePt t="1584863" x="3262313" y="2701925"/>
          <p14:tracePt t="1584878" x="3275013" y="2736850"/>
          <p14:tracePt t="1584894" x="3324225" y="2820988"/>
          <p14:tracePt t="1584895" x="3338513" y="2855913"/>
          <p14:tracePt t="1584911" x="3367088" y="2919413"/>
          <p14:tracePt t="1584927" x="3394075" y="2968625"/>
          <p14:tracePt t="1584944" x="3416300" y="3030538"/>
          <p14:tracePt t="1584961" x="3422650" y="3051175"/>
          <p14:tracePt t="1584978" x="3451225" y="3086100"/>
          <p14:tracePt t="1584995" x="3463925" y="3108325"/>
          <p14:tracePt t="1585011" x="3492500" y="3135313"/>
          <p14:tracePt t="1585027" x="3521075" y="3170238"/>
          <p14:tracePt t="1585044" x="3548063" y="3192463"/>
          <p14:tracePt t="1585061" x="3582988" y="3205163"/>
          <p14:tracePt t="1585078" x="3625850" y="3219450"/>
          <p14:tracePt t="1585079" x="3681413" y="3219450"/>
          <p14:tracePt t="1585095" x="3765550" y="3240088"/>
          <p14:tracePt t="1585112" x="3835400" y="3240088"/>
          <p14:tracePt t="1585128" x="3863975" y="3240088"/>
          <p14:tracePt t="1585145" x="3884613" y="3240088"/>
          <p14:tracePt t="1585162" x="3913188" y="3227388"/>
          <p14:tracePt t="1585177" x="3933825" y="3213100"/>
          <p14:tracePt t="1585194" x="3933825" y="3192463"/>
          <p14:tracePt t="1585210" x="3933825" y="3163888"/>
          <p14:tracePt t="1585228" x="3933825" y="3143250"/>
          <p14:tracePt t="1585244" x="3933825" y="3108325"/>
          <p14:tracePt t="1585261" x="3933825" y="3086100"/>
          <p14:tracePt t="1585278" x="3925888" y="3073400"/>
          <p14:tracePt t="1585294" x="3919538" y="3051175"/>
          <p14:tracePt t="1585296" x="3905250" y="3030538"/>
          <p14:tracePt t="1585311" x="3878263" y="3009900"/>
          <p14:tracePt t="1585327" x="3835400" y="2989263"/>
          <p14:tracePt t="1585344" x="3800475" y="2981325"/>
          <p14:tracePt t="1585361" x="3751263" y="2960688"/>
          <p14:tracePt t="1585377" x="3681413" y="2954338"/>
          <p14:tracePt t="1585394" x="3632200" y="2954338"/>
          <p14:tracePt t="1585411" x="3590925" y="2954338"/>
          <p14:tracePt t="1585427" x="3556000" y="2954338"/>
          <p14:tracePt t="1585444" x="3513138" y="2960688"/>
          <p14:tracePt t="1585460" x="3463925" y="2989263"/>
          <p14:tracePt t="1585478" x="3422650" y="3009900"/>
          <p14:tracePt t="1585479" x="3402013" y="3030538"/>
          <p14:tracePt t="1585495" x="3367088" y="3059113"/>
          <p14:tracePt t="1585511" x="3338513" y="3086100"/>
          <p14:tracePt t="1585528" x="3332163" y="3122613"/>
          <p14:tracePt t="1585544" x="3309938" y="3170238"/>
          <p14:tracePt t="1585561" x="3309938" y="3213100"/>
          <p14:tracePt t="1585578" x="3309938" y="3240088"/>
          <p14:tracePt t="1585594" x="3324225" y="3268663"/>
          <p14:tracePt t="1585611" x="3338513" y="3289300"/>
          <p14:tracePt t="1585627" x="3352800" y="3303588"/>
          <p14:tracePt t="1585644" x="3359150" y="3311525"/>
          <p14:tracePt t="1585661" x="3381375" y="3324225"/>
          <p14:tracePt t="1585663" x="3416300" y="3324225"/>
          <p14:tracePt t="1585679" x="3457575" y="3324225"/>
          <p14:tracePt t="1585693" x="3506788" y="3324225"/>
          <p14:tracePt t="1585710" x="3582988" y="3324225"/>
          <p14:tracePt t="1585711" x="3617913" y="3324225"/>
          <p14:tracePt t="1585728" x="3709988" y="3324225"/>
          <p14:tracePt t="1585744" x="3779838" y="3297238"/>
          <p14:tracePt t="1585761" x="3863975" y="3268663"/>
          <p14:tracePt t="1585778" x="3975100" y="3248025"/>
          <p14:tracePt t="1585794" x="4044950" y="3227388"/>
          <p14:tracePt t="1585811" x="4087813" y="3205163"/>
          <p14:tracePt t="1585828" x="4094163" y="3184525"/>
          <p14:tracePt t="1585844" x="4094163" y="3135313"/>
          <p14:tracePt t="1585861" x="4094163" y="3086100"/>
          <p14:tracePt t="1585877" x="4094163" y="3038475"/>
          <p14:tracePt t="1585879" x="4087813" y="3016250"/>
          <p14:tracePt t="1585894" x="4067175" y="2989263"/>
          <p14:tracePt t="1585895" x="4059238" y="2981325"/>
          <p14:tracePt t="1585911" x="4017963" y="2925763"/>
          <p14:tracePt t="1585927" x="3989388" y="2890838"/>
          <p14:tracePt t="1585944" x="3933825" y="2841625"/>
          <p14:tracePt t="1585961" x="3849688" y="2814638"/>
          <p14:tracePt t="1585978" x="3814763" y="2792413"/>
          <p14:tracePt t="1585994" x="3736975" y="2778125"/>
          <p14:tracePt t="1586011" x="3681413" y="2778125"/>
          <p14:tracePt t="1586028" x="3632200" y="2778125"/>
          <p14:tracePt t="1586044" x="3582988" y="2778125"/>
          <p14:tracePt t="1586060" x="3513138" y="2800350"/>
          <p14:tracePt t="1586078" x="3443288" y="2820988"/>
          <p14:tracePt t="1586079" x="3416300" y="2835275"/>
          <p14:tracePt t="1586095" x="3346450" y="2890838"/>
          <p14:tracePt t="1586111" x="3317875" y="2919413"/>
          <p14:tracePt t="1586127" x="3275013" y="2960688"/>
          <p14:tracePt t="1586145" x="3248025" y="3009900"/>
          <p14:tracePt t="1586161" x="3219450" y="3073400"/>
          <p14:tracePt t="1586177" x="3219450" y="3122613"/>
          <p14:tracePt t="1586194" x="3213100" y="3149600"/>
          <p14:tracePt t="1586211" x="3213100" y="3192463"/>
          <p14:tracePt t="1586228" x="3213100" y="3233738"/>
          <p14:tracePt t="1586244" x="3219450" y="3311525"/>
          <p14:tracePt t="1586261" x="3275013" y="3387725"/>
          <p14:tracePt t="1586278" x="3309938" y="3430588"/>
          <p14:tracePt t="1586279" x="3317875" y="3457575"/>
          <p14:tracePt t="1586295" x="3367088" y="3478213"/>
          <p14:tracePt t="1586311" x="3402013" y="3506788"/>
          <p14:tracePt t="1586328" x="3463925" y="3506788"/>
          <p14:tracePt t="1586344" x="3570288" y="3506788"/>
          <p14:tracePt t="1586361" x="3765550" y="3506788"/>
          <p14:tracePt t="1586377" x="4010025" y="3436938"/>
          <p14:tracePt t="1586394" x="4198938" y="3352800"/>
          <p14:tracePt t="1586411" x="4332288" y="3289300"/>
          <p14:tracePt t="1586427" x="4402138" y="3233738"/>
          <p14:tracePt t="1586444" x="4416425" y="3192463"/>
          <p14:tracePt t="1586461" x="4416425" y="3143250"/>
          <p14:tracePt t="1586478" x="4416425" y="3108325"/>
          <p14:tracePt t="1586479" x="4416425" y="3079750"/>
          <p14:tracePt t="1586494" x="4395788" y="3059113"/>
          <p14:tracePt t="1586511" x="4325938" y="2954338"/>
          <p14:tracePt t="1586528" x="4213225" y="2849563"/>
          <p14:tracePt t="1586544" x="4079875" y="2765425"/>
          <p14:tracePt t="1586561" x="3940175" y="2701925"/>
          <p14:tracePt t="1586577" x="3821113" y="2652713"/>
          <p14:tracePt t="1586594" x="3736975" y="2638425"/>
          <p14:tracePt t="1586611" x="3702050" y="2624138"/>
          <p14:tracePt t="1586627" x="3654425" y="2624138"/>
          <p14:tracePt t="1586644" x="3605213" y="2624138"/>
          <p14:tracePt t="1586661" x="3548063" y="2624138"/>
          <p14:tracePt t="1586663" x="3521075" y="2632075"/>
          <p14:tracePt t="1586678" x="3471863" y="2660650"/>
          <p14:tracePt t="1586693" x="3408363" y="2695575"/>
          <p14:tracePt t="1586710" x="3317875" y="2757488"/>
          <p14:tracePt t="1586710" x="3303588" y="2771775"/>
          <p14:tracePt t="1586727" x="3240088" y="2835275"/>
          <p14:tracePt t="1586744" x="3198813" y="2876550"/>
          <p14:tracePt t="1586761" x="3155950" y="2897188"/>
          <p14:tracePt t="1586778" x="3114675" y="2940050"/>
          <p14:tracePt t="1586794" x="3086100" y="2968625"/>
          <p14:tracePt t="1586811" x="3044825" y="3024188"/>
          <p14:tracePt t="1586827" x="3038475" y="3086100"/>
          <p14:tracePt t="1586844" x="3016250" y="3135313"/>
          <p14:tracePt t="1586861" x="3016250" y="3184525"/>
          <p14:tracePt t="1586877" x="3016250" y="3240088"/>
          <p14:tracePt t="1586879" x="3016250" y="3276600"/>
          <p14:tracePt t="1586894" x="3024188" y="3303588"/>
          <p14:tracePt t="1586911" x="3086100" y="3381375"/>
          <p14:tracePt t="1586927" x="3128963" y="3422650"/>
          <p14:tracePt t="1586944" x="3192463" y="3436938"/>
          <p14:tracePt t="1586961" x="3282950" y="3465513"/>
          <p14:tracePt t="1586978" x="3394075" y="3471863"/>
          <p14:tracePt t="1586994" x="3590925" y="3471863"/>
          <p14:tracePt t="1587011" x="3814763" y="3471863"/>
          <p14:tracePt t="1587027" x="4010025" y="3443288"/>
          <p14:tracePt t="1587044" x="4143375" y="3381375"/>
          <p14:tracePt t="1587061" x="4186238" y="3346450"/>
          <p14:tracePt t="1587078" x="4186238" y="3317875"/>
          <p14:tracePt t="1587080" x="4186238" y="3282950"/>
          <p14:tracePt t="1587094" x="4186238" y="3262313"/>
          <p14:tracePt t="1587110" x="4171950" y="3192463"/>
          <p14:tracePt t="1587111" x="4143375" y="3128963"/>
          <p14:tracePt t="1587126" x="4087813" y="3065463"/>
          <p14:tracePt t="1587145" x="4003675" y="2974975"/>
          <p14:tracePt t="1587161" x="3913188" y="2897188"/>
          <p14:tracePt t="1587177" x="3835400" y="2841625"/>
          <p14:tracePt t="1587194" x="3759200" y="2792413"/>
          <p14:tracePt t="1587211" x="3724275" y="2786063"/>
          <p14:tracePt t="1587226" x="3675063" y="2771775"/>
          <p14:tracePt t="1587243" x="3625850" y="2771775"/>
          <p14:tracePt t="1587259" x="3576638" y="2765425"/>
          <p14:tracePt t="1587276" x="3527425" y="2765425"/>
          <p14:tracePt t="1587295" x="3463925" y="2771775"/>
          <p14:tracePt t="1587311" x="3416300" y="2792413"/>
          <p14:tracePt t="1587328" x="3367088" y="2820988"/>
          <p14:tracePt t="1587344" x="3309938" y="2862263"/>
          <p14:tracePt t="1587361" x="3282950" y="2897188"/>
          <p14:tracePt t="1587377" x="3248025" y="2954338"/>
          <p14:tracePt t="1587394" x="3248025" y="3016250"/>
          <p14:tracePt t="1587411" x="3227388" y="3094038"/>
          <p14:tracePt t="1587427" x="3227388" y="3178175"/>
          <p14:tracePt t="1587444" x="3227388" y="3219450"/>
          <p14:tracePt t="1587460" x="3227388" y="3268663"/>
          <p14:tracePt t="1587478" x="3227388" y="3311525"/>
          <p14:tracePt t="1587479" x="3240088" y="3324225"/>
          <p14:tracePt t="1587495" x="3254375" y="3346450"/>
          <p14:tracePt t="1587511" x="3297238" y="3367088"/>
          <p14:tracePt t="1587527" x="3367088" y="3373438"/>
          <p14:tracePt t="1587544" x="3443288" y="3373438"/>
          <p14:tracePt t="1587561" x="3513138" y="3373438"/>
          <p14:tracePt t="1587578" x="3576638" y="3324225"/>
          <p14:tracePt t="1587594" x="3625850" y="3262313"/>
          <p14:tracePt t="1587611" x="3695700" y="3184525"/>
          <p14:tracePt t="1587627" x="3759200" y="3108325"/>
          <p14:tracePt t="1587644" x="3821113" y="3044825"/>
          <p14:tracePt t="1587661" x="3863975" y="3003550"/>
          <p14:tracePt t="1587664" x="3870325" y="2995613"/>
          <p14:tracePt t="1587680" x="3878263" y="2995613"/>
          <p14:tracePt t="1587695" x="3878263" y="2989263"/>
          <p14:tracePt t="1587711" x="3878263" y="2968625"/>
          <p14:tracePt t="1587728" x="3835400" y="2932113"/>
          <p14:tracePt t="1587745" x="3667125" y="2862263"/>
          <p14:tracePt t="1587761" x="3359150" y="2716213"/>
          <p14:tracePt t="1587778" x="3100388" y="2667000"/>
          <p14:tracePt t="1587794" x="2946400" y="2646363"/>
          <p14:tracePt t="1587811" x="2870200" y="2646363"/>
          <p14:tracePt t="1587833" x="2841625" y="2646363"/>
          <p14:tracePt t="1587844" x="2841625" y="2673350"/>
          <p14:tracePt t="1587861" x="2820988" y="2722563"/>
          <p14:tracePt t="1587877" x="2820988" y="2792413"/>
          <p14:tracePt t="1587894" x="2820988" y="2884488"/>
          <p14:tracePt t="1587895" x="2827338" y="2919413"/>
          <p14:tracePt t="1587911" x="2855913" y="3030538"/>
          <p14:tracePt t="1587927" x="2919413" y="3122613"/>
          <p14:tracePt t="1587944" x="2974975" y="3184525"/>
          <p14:tracePt t="1587961" x="3016250" y="3240088"/>
          <p14:tracePt t="1587977" x="3100388" y="3276600"/>
          <p14:tracePt t="1587994" x="3240088" y="3311525"/>
          <p14:tracePt t="1588010" x="3436938" y="3311525"/>
          <p14:tracePt t="1588027" x="3689350" y="3311525"/>
          <p14:tracePt t="1588044" x="3925888" y="3311525"/>
          <p14:tracePt t="1588061" x="4067175" y="3311525"/>
          <p14:tracePt t="1588063" x="4129088" y="3297238"/>
          <p14:tracePt t="1588078" x="4157663" y="3276600"/>
          <p14:tracePt t="1588094" x="4206875" y="3227388"/>
          <p14:tracePt t="1588095" x="4213225" y="3198813"/>
          <p14:tracePt t="1588111" x="4233863" y="3114675"/>
          <p14:tracePt t="1588127" x="4241800" y="3038475"/>
          <p14:tracePt t="1588144" x="4241800" y="2989263"/>
          <p14:tracePt t="1588161" x="4241800" y="2954338"/>
          <p14:tracePt t="1588177" x="4227513" y="2925763"/>
          <p14:tracePt t="1588194" x="4206875" y="2905125"/>
          <p14:tracePt t="1588211" x="4186238" y="2897188"/>
          <p14:tracePt t="1588228" x="4137025" y="2897188"/>
          <p14:tracePt t="1588244" x="4073525" y="2876550"/>
          <p14:tracePt t="1588261" x="4003675" y="2876550"/>
          <p14:tracePt t="1588278" x="3948113" y="2876550"/>
          <p14:tracePt t="1588279" x="3913188" y="2876550"/>
          <p14:tracePt t="1588294" x="3870325" y="2905125"/>
          <p14:tracePt t="1588311" x="3695700" y="3038475"/>
          <p14:tracePt t="1588327" x="3646488" y="3086100"/>
          <p14:tracePt t="1588344" x="3646488" y="3128963"/>
          <p14:tracePt t="1588361" x="3646488" y="3178175"/>
          <p14:tracePt t="1588377" x="3646488" y="3227388"/>
          <p14:tracePt t="1588394" x="3646488" y="3248025"/>
          <p14:tracePt t="1588411" x="3660775" y="3276600"/>
          <p14:tracePt t="1588428" x="3689350" y="3303588"/>
          <p14:tracePt t="1588444" x="3716338" y="3317875"/>
          <p14:tracePt t="1588461" x="3786188" y="3324225"/>
          <p14:tracePt t="1588478" x="3863975" y="3324225"/>
          <p14:tracePt t="1588479" x="3905250" y="3324225"/>
          <p14:tracePt t="1588495" x="3954463" y="3268663"/>
          <p14:tracePt t="1588511" x="3954463" y="3163888"/>
          <p14:tracePt t="1588528" x="3954463" y="3044825"/>
          <p14:tracePt t="1588545" x="3954463" y="2876550"/>
          <p14:tracePt t="1588561" x="3856038" y="2716213"/>
          <p14:tracePt t="1588577" x="3751263" y="2624138"/>
          <p14:tracePt t="1588594" x="3660775" y="2597150"/>
          <p14:tracePt t="1588611" x="3597275" y="2597150"/>
          <p14:tracePt t="1588627" x="3556000" y="2617788"/>
          <p14:tracePt t="1588644" x="3541713" y="2667000"/>
          <p14:tracePt t="1588660" x="3541713" y="2743200"/>
          <p14:tracePt t="1588664" x="3541713" y="2786063"/>
          <p14:tracePt t="1588678" x="3541713" y="2820988"/>
          <p14:tracePt t="1588694" x="3562350" y="2905125"/>
          <p14:tracePt t="1588695" x="3570288" y="2940050"/>
          <p14:tracePt t="1588711" x="3611563" y="2989263"/>
          <p14:tracePt t="1588728" x="3654425" y="3030538"/>
          <p14:tracePt t="1588744" x="3736975" y="3065463"/>
          <p14:tracePt t="1588761" x="3849688" y="3086100"/>
          <p14:tracePt t="1588777" x="3989388" y="3086100"/>
          <p14:tracePt t="1588794" x="4087813" y="3079750"/>
          <p14:tracePt t="1588811" x="4116388" y="2989263"/>
          <p14:tracePt t="1588827" x="4116388" y="2911475"/>
          <p14:tracePt t="1588844" x="4017963" y="2800350"/>
          <p14:tracePt t="1588861" x="3835400" y="2695575"/>
          <p14:tracePt t="1588877" x="3640138" y="2660650"/>
          <p14:tracePt t="1588894" x="3492500" y="2660650"/>
          <p14:tracePt t="1588895" x="3436938" y="2673350"/>
          <p14:tracePt t="1588911" x="3317875" y="2757488"/>
          <p14:tracePt t="1588927" x="3282950" y="2835275"/>
          <p14:tracePt t="1588944" x="3282950" y="2940050"/>
          <p14:tracePt t="1588961" x="3289300" y="2989263"/>
          <p14:tracePt t="1588977" x="3338513" y="3044825"/>
          <p14:tracePt t="1588994" x="3394075" y="3065463"/>
          <p14:tracePt t="1589011" x="3457575" y="3086100"/>
          <p14:tracePt t="1589028" x="3611563" y="3086100"/>
          <p14:tracePt t="1589044" x="3794125" y="3086100"/>
          <p14:tracePt t="1589061" x="3870325" y="3079750"/>
          <p14:tracePt t="1589077" x="3878263" y="3044825"/>
          <p14:tracePt t="1589079" x="3878263" y="3016250"/>
          <p14:tracePt t="1589094" x="3878263" y="2995613"/>
          <p14:tracePt t="1589095" x="3856038" y="2960688"/>
          <p14:tracePt t="1589111" x="3759200" y="2925763"/>
          <p14:tracePt t="1589127" x="3640138" y="2925763"/>
          <p14:tracePt t="1589144" x="3535363" y="2925763"/>
          <p14:tracePt t="1589161" x="3443288" y="2925763"/>
          <p14:tracePt t="1589177" x="3381375" y="2968625"/>
          <p14:tracePt t="1589194" x="3373438" y="3024188"/>
          <p14:tracePt t="1589210" x="3387725" y="3073400"/>
          <p14:tracePt t="1589228" x="3422650" y="3108325"/>
          <p14:tracePt t="1589244" x="3463925" y="3128963"/>
          <p14:tracePt t="1589260" x="3562350" y="3157538"/>
          <p14:tracePt t="1589278" x="3716338" y="3192463"/>
          <p14:tracePt t="1589279" x="3821113" y="3192463"/>
          <p14:tracePt t="1589295" x="3962400" y="3192463"/>
          <p14:tracePt t="1589312" x="4017963" y="3192463"/>
          <p14:tracePt t="1589327" x="4038600" y="3143250"/>
          <p14:tracePt t="1589344" x="4003675" y="3065463"/>
          <p14:tracePt t="1589361" x="3925888" y="2989263"/>
          <p14:tracePt t="1589377" x="3779838" y="2919413"/>
          <p14:tracePt t="1589395" x="3632200" y="2919413"/>
          <p14:tracePt t="1589411" x="3521075" y="2919413"/>
          <p14:tracePt t="1589428" x="3429000" y="2981325"/>
          <p14:tracePt t="1589443" x="3387725" y="3038475"/>
          <p14:tracePt t="1589460" x="3387725" y="3108325"/>
          <p14:tracePt t="1589476" x="3394075" y="3135313"/>
          <p14:tracePt t="1589493" x="3422650" y="3157538"/>
          <p14:tracePt t="1589509" x="3492500" y="3157538"/>
          <p14:tracePt t="1589526" x="3582988" y="3163888"/>
          <p14:tracePt t="1589526" x="3611563" y="3163888"/>
          <p14:tracePt t="1589543" x="3660775" y="3157538"/>
          <p14:tracePt t="1589559" x="3660775" y="3143250"/>
          <p14:tracePt t="1589577" x="3660775" y="3100388"/>
          <p14:tracePt t="1589594" x="3625850" y="3065463"/>
          <p14:tracePt t="1589611" x="3562350" y="3044825"/>
          <p14:tracePt t="1589627" x="3500438" y="3044825"/>
          <p14:tracePt t="1589644" x="3451225" y="3044825"/>
          <p14:tracePt t="1589661" x="3422650" y="3044825"/>
          <p14:tracePt t="1589678" x="3422650" y="3051175"/>
          <p14:tracePt t="1589693" x="3422650" y="3073400"/>
          <p14:tracePt t="1589710" x="3436938" y="3086100"/>
          <p14:tracePt t="1589727" x="3521075" y="3086100"/>
          <p14:tracePt t="1589744" x="3654425" y="3086100"/>
          <p14:tracePt t="1589761" x="3751263" y="3086100"/>
          <p14:tracePt t="1589778" x="3808413" y="3079750"/>
          <p14:tracePt t="1589794" x="3808413" y="3065463"/>
          <p14:tracePt t="1589811" x="3794125" y="3038475"/>
          <p14:tracePt t="1589827" x="3709988" y="3009900"/>
          <p14:tracePt t="1589844" x="3632200" y="3009900"/>
          <p14:tracePt t="1589861" x="3582988" y="3009900"/>
          <p14:tracePt t="1589877" x="3541713" y="3016250"/>
          <p14:tracePt t="1589894" x="3541713" y="3030538"/>
          <p14:tracePt t="1589895" x="3541713" y="3051175"/>
          <p14:tracePt t="1589912" x="3541713" y="3073400"/>
          <p14:tracePt t="1589927" x="3556000" y="3108325"/>
          <p14:tracePt t="1589944" x="3605213" y="3122613"/>
          <p14:tracePt t="1589960" x="3689350" y="3122613"/>
          <p14:tracePt t="1589978" x="3765550" y="3122613"/>
          <p14:tracePt t="1589994" x="3829050" y="3122613"/>
          <p14:tracePt t="1590011" x="3843338" y="3100388"/>
          <p14:tracePt t="1590026" x="3829050" y="3079750"/>
          <p14:tracePt t="1590043" x="3759200" y="3059113"/>
          <p14:tracePt t="1590059" x="3695700" y="3059113"/>
          <p14:tracePt t="1590077" x="3625850" y="3059113"/>
          <p14:tracePt t="1590094" x="3582988" y="3079750"/>
          <p14:tracePt t="1590095" x="3582988" y="3086100"/>
          <p14:tracePt t="1590111" x="3576638" y="3094038"/>
          <p14:tracePt t="1590127" x="3576638" y="3114675"/>
          <p14:tracePt t="1590144" x="3582988" y="3122613"/>
          <p14:tracePt t="1590161" x="3605213" y="3122613"/>
          <p14:tracePt t="1590176" x="3660775" y="3122613"/>
          <p14:tracePt t="1590193" x="3730625" y="3122613"/>
          <p14:tracePt t="1590210" x="3765550" y="3122613"/>
          <p14:tracePt t="1590228" x="3771900" y="3122613"/>
          <p14:tracePt t="1590244" x="3779838" y="3122613"/>
          <p14:tracePt t="1590261" x="3771900" y="3100388"/>
          <p14:tracePt t="1590277" x="3695700" y="3094038"/>
          <p14:tracePt t="1590279" x="3660775" y="3094038"/>
          <p14:tracePt t="1590294" x="3640138" y="3094038"/>
          <p14:tracePt t="1590311" x="3535363" y="3100388"/>
          <p14:tracePt t="1590328" x="3527425" y="3114675"/>
          <p14:tracePt t="1590344" x="3527425" y="3128963"/>
          <p14:tracePt t="1590361" x="3527425" y="3149600"/>
          <p14:tracePt t="1590377" x="3562350" y="3157538"/>
          <p14:tracePt t="1590394" x="3625850" y="3157538"/>
          <p14:tracePt t="1590411" x="3695700" y="3135313"/>
          <p14:tracePt t="1590427" x="3709988" y="3122613"/>
          <p14:tracePt t="1590444" x="3709988" y="3094038"/>
          <p14:tracePt t="1590460" x="3709988" y="3059113"/>
          <p14:tracePt t="1590478" x="3681413" y="3016250"/>
          <p14:tracePt t="1590479" x="3654425" y="2989263"/>
          <p14:tracePt t="1590495" x="3605213" y="2974975"/>
          <p14:tracePt t="1590511" x="3548063" y="2974975"/>
          <p14:tracePt t="1590528" x="3535363" y="2974975"/>
          <p14:tracePt t="1590551" x="3527425" y="2974975"/>
          <p14:tracePt t="1590567" x="3527425" y="2981325"/>
          <p14:tracePt t="1590577" x="3527425" y="2989263"/>
          <p14:tracePt t="1590594" x="3535363" y="3003550"/>
          <p14:tracePt t="1590610" x="3541713" y="3009900"/>
          <p14:tracePt t="1590628" x="3556000" y="3016250"/>
          <p14:tracePt t="1590644" x="3576638" y="3030538"/>
          <p14:tracePt t="1590661" x="3605213" y="3030538"/>
          <p14:tracePt t="1590728" x="3576638" y="3009900"/>
          <p14:tracePt t="1590735" x="3506788" y="2974975"/>
          <p14:tracePt t="1590744" x="3486150" y="2974975"/>
          <p14:tracePt t="1590761" x="3443288" y="2974975"/>
          <p14:tracePt t="1590777" x="3416300" y="2974975"/>
          <p14:tracePt t="1590799" x="3408363" y="2974975"/>
          <p14:tracePt t="1590810" x="3408363" y="2995613"/>
          <p14:tracePt t="1590827" x="3443288" y="3016250"/>
          <p14:tracePt t="1590844" x="3457575" y="3024188"/>
          <p14:tracePt t="1590861" x="3506788" y="3051175"/>
          <p14:tracePt t="1590877" x="3582988" y="3073400"/>
          <p14:tracePt t="1590894" x="3667125" y="3073400"/>
          <p14:tracePt t="1590895" x="3689350" y="3073400"/>
          <p14:tracePt t="1590910" x="3702050" y="3073400"/>
          <p14:tracePt t="1590943" x="3709988" y="3059113"/>
          <p14:tracePt t="1590951" x="3689350" y="3024188"/>
          <p14:tracePt t="1590960" x="3654425" y="2995613"/>
          <p14:tracePt t="1590978" x="3535363" y="2954338"/>
          <p14:tracePt t="1590994" x="3359150" y="2897188"/>
          <p14:tracePt t="1591011" x="3275013" y="2884488"/>
          <p14:tracePt t="1591027" x="3248025" y="2890838"/>
          <p14:tracePt t="1591044" x="3248025" y="2919413"/>
          <p14:tracePt t="1591060" x="3254375" y="2960688"/>
          <p14:tracePt t="1591078" x="3303588" y="2989263"/>
          <p14:tracePt t="1591079" x="3352800" y="3044825"/>
          <p14:tracePt t="1591094" x="3367088" y="3059113"/>
          <p14:tracePt t="1591095" x="3394075" y="3065463"/>
          <p14:tracePt t="1591111" x="3492500" y="3094038"/>
          <p14:tracePt t="1591128" x="3582988" y="3114675"/>
          <p14:tracePt t="1591144" x="3654425" y="3114675"/>
          <p14:tracePt t="1591161" x="3675063" y="3114675"/>
          <p14:tracePt t="1591177" x="3681413" y="3108325"/>
          <p14:tracePt t="1591194" x="3681413" y="3051175"/>
          <p14:tracePt t="1591211" x="3617913" y="2954338"/>
          <p14:tracePt t="1591227" x="3527425" y="2855913"/>
          <p14:tracePt t="1591244" x="3451225" y="2814638"/>
          <p14:tracePt t="1591260" x="3394075" y="2800350"/>
          <p14:tracePt t="1591278" x="3373438" y="2800350"/>
          <p14:tracePt t="1591295" x="3359150" y="2800350"/>
          <p14:tracePt t="1591311" x="3352800" y="2800350"/>
          <p14:tracePt t="1591328" x="3346450" y="2835275"/>
          <p14:tracePt t="1591344" x="3346450" y="2870200"/>
          <p14:tracePt t="1591361" x="3346450" y="2905125"/>
          <p14:tracePt t="1591377" x="3352800" y="2954338"/>
          <p14:tracePt t="1591394" x="3373438" y="2989263"/>
          <p14:tracePt t="1591411" x="3402013" y="3030538"/>
          <p14:tracePt t="1591428" x="3429000" y="3065463"/>
          <p14:tracePt t="1591444" x="3471863" y="3108325"/>
          <p14:tracePt t="1591461" x="3513138" y="3128963"/>
          <p14:tracePt t="1591478" x="3611563" y="3157538"/>
          <p14:tracePt t="1591479" x="3654425" y="3157538"/>
          <p14:tracePt t="1591495" x="3765550" y="3157538"/>
          <p14:tracePt t="1591511" x="3821113" y="3157538"/>
          <p14:tracePt t="1591528" x="3849688" y="3114675"/>
          <p14:tracePt t="1591544" x="3849688" y="3038475"/>
          <p14:tracePt t="1591560" x="3821113" y="2940050"/>
          <p14:tracePt t="1591578" x="3794125" y="2876550"/>
          <p14:tracePt t="1591594" x="3759200" y="2827338"/>
          <p14:tracePt t="1591611" x="3730625" y="2786063"/>
          <p14:tracePt t="1591627" x="3709988" y="2771775"/>
          <p14:tracePt t="1591644" x="3702050" y="2765425"/>
          <p14:tracePt t="1591661" x="3660775" y="2765425"/>
          <p14:tracePt t="1591663" x="3654425" y="2765425"/>
          <p14:tracePt t="1591679" x="3632200" y="2765425"/>
          <p14:tracePt t="1591681" x="3611563" y="2765425"/>
          <p14:tracePt t="1591693" x="3582988" y="2765425"/>
          <p14:tracePt t="1591710" x="3535363" y="2792413"/>
          <p14:tracePt t="1591710" x="3513138" y="2806700"/>
          <p14:tracePt t="1591727" x="3457575" y="2862263"/>
          <p14:tracePt t="1591744" x="3429000" y="2890838"/>
          <p14:tracePt t="1591761" x="3402013" y="2932113"/>
          <p14:tracePt t="1591777" x="3387725" y="2954338"/>
          <p14:tracePt t="1591794" x="3381375" y="2981325"/>
          <p14:tracePt t="1591811" x="3373438" y="2989263"/>
          <p14:tracePt t="1591827" x="3367088" y="3003550"/>
          <p14:tracePt t="1591844" x="3367088" y="3016250"/>
          <p14:tracePt t="1591860" x="3367088" y="3030538"/>
          <p14:tracePt t="1591877" x="3367088" y="3038475"/>
          <p14:tracePt t="1591894" x="3367088" y="3051175"/>
          <p14:tracePt t="1591910" x="3367088" y="3059113"/>
          <p14:tracePt t="1591927" x="3367088" y="3079750"/>
          <p14:tracePt t="1591944" x="3373438" y="3094038"/>
          <p14:tracePt t="1591961" x="3387725" y="3114675"/>
          <p14:tracePt t="1591977" x="3394075" y="3128963"/>
          <p14:tracePt t="1591994" x="3402013" y="3143250"/>
          <p14:tracePt t="1592011" x="3416300" y="3157538"/>
          <p14:tracePt t="1592027" x="3436938" y="3178175"/>
          <p14:tracePt t="1592047" x="3451225" y="3184525"/>
          <p14:tracePt t="1592063" x="3457575" y="3192463"/>
          <p14:tracePt t="1592079" x="3463925" y="3198813"/>
          <p14:tracePt t="1592093" x="3471863" y="3198813"/>
          <p14:tracePt t="1592110" x="3478213" y="3205163"/>
          <p14:tracePt t="1592127" x="3492500" y="3219450"/>
          <p14:tracePt t="1592144" x="3506788" y="3219450"/>
          <p14:tracePt t="1592160" x="3521075" y="3219450"/>
          <p14:tracePt t="1592177" x="3541713" y="3227388"/>
          <p14:tracePt t="1592194" x="3562350" y="3240088"/>
          <p14:tracePt t="1592210" x="3570288" y="3240088"/>
          <p14:tracePt t="1592228" x="3582988" y="3240088"/>
          <p14:tracePt t="1592255" x="3597275" y="3240088"/>
          <p14:tracePt t="1592271" x="3605213" y="3240088"/>
          <p14:tracePt t="1592287" x="3617913" y="3240088"/>
          <p14:tracePt t="1592295" x="3625850" y="3240088"/>
          <p14:tracePt t="1592312" x="3640138" y="3240088"/>
          <p14:tracePt t="1592335" x="3646488" y="3240088"/>
          <p14:tracePt t="1592359" x="3660775" y="3240088"/>
          <p14:tracePt t="1592367" x="3667125" y="3240088"/>
          <p14:tracePt t="1592407" x="3689350" y="3227388"/>
          <p14:tracePt t="1592431" x="3702050" y="3219450"/>
          <p14:tracePt t="1592439" x="3709988" y="3219450"/>
          <p14:tracePt t="1592447" x="3730625" y="3213100"/>
          <p14:tracePt t="1592460" x="3736975" y="3205163"/>
          <p14:tracePt t="1592478" x="3759200" y="3198813"/>
          <p14:tracePt t="1592479" x="3771900" y="3192463"/>
          <p14:tracePt t="1592494" x="3779838" y="3184525"/>
          <p14:tracePt t="1592511" x="3794125" y="3170238"/>
          <p14:tracePt t="1592527" x="3800475" y="3163888"/>
          <p14:tracePt t="1592544" x="3800475" y="3149600"/>
          <p14:tracePt t="1592561" x="3800475" y="3128963"/>
          <p14:tracePt t="1592577" x="3800475" y="3100388"/>
          <p14:tracePt t="1592594" x="3814763" y="3073400"/>
          <p14:tracePt t="1592610" x="3814763" y="3059113"/>
          <p14:tracePt t="1592627" x="3814763" y="3044825"/>
          <p14:tracePt t="1592644" x="3814763" y="3024188"/>
          <p14:tracePt t="1592660" x="3814763" y="3016250"/>
          <p14:tracePt t="1592677" x="3814763" y="2995613"/>
          <p14:tracePt t="1592679" x="3800475" y="2989263"/>
          <p14:tracePt t="1592694" x="3786188" y="2974975"/>
          <p14:tracePt t="1592711" x="3765550" y="2960688"/>
          <p14:tracePt t="1592727" x="3744913" y="2946400"/>
          <p14:tracePt t="1592744" x="3724275" y="2940050"/>
          <p14:tracePt t="1592761" x="3702050" y="2925763"/>
          <p14:tracePt t="1592777" x="3681413" y="2919413"/>
          <p14:tracePt t="1592794" x="3646488" y="2905125"/>
          <p14:tracePt t="1592810" x="3617913" y="2897188"/>
          <p14:tracePt t="1592828" x="3570288" y="2884488"/>
          <p14:tracePt t="1592853" x="3492500" y="2870200"/>
          <p14:tracePt t="1592860" x="3486150" y="2870200"/>
          <p14:tracePt t="1592877" x="3451225" y="2870200"/>
          <p14:tracePt t="1592879" x="3443288" y="2870200"/>
          <p14:tracePt t="1592894" x="3429000" y="2870200"/>
          <p14:tracePt t="1592912" x="3408363" y="2870200"/>
          <p14:tracePt t="1592928" x="3387725" y="2870200"/>
          <p14:tracePt t="1592944" x="3367088" y="2870200"/>
          <p14:tracePt t="1592960" x="3346450" y="2870200"/>
          <p14:tracePt t="1592978" x="3338513" y="2876550"/>
          <p14:tracePt t="1592994" x="3324225" y="2897188"/>
          <p14:tracePt t="1593011" x="3317875" y="2925763"/>
          <p14:tracePt t="1593028" x="3303588" y="2968625"/>
          <p14:tracePt t="1593044" x="3297238" y="2995613"/>
          <p14:tracePt t="1593060" x="3275013" y="3038475"/>
          <p14:tracePt t="1593077" x="3275013" y="3073400"/>
          <p14:tracePt t="1593094" x="3275013" y="3114675"/>
          <p14:tracePt t="1593095" x="3275013" y="3135313"/>
          <p14:tracePt t="1593112" x="3275013" y="3163888"/>
          <p14:tracePt t="1593127" x="3289300" y="3198813"/>
          <p14:tracePt t="1593144" x="3297238" y="3205163"/>
          <p14:tracePt t="1593161" x="3309938" y="3219450"/>
          <p14:tracePt t="1593177" x="3324225" y="3233738"/>
          <p14:tracePt t="1593194" x="3332163" y="3262313"/>
          <p14:tracePt t="1593211" x="3373438" y="3282950"/>
          <p14:tracePt t="1593228" x="3408363" y="3289300"/>
          <p14:tracePt t="1593244" x="3451225" y="3311525"/>
          <p14:tracePt t="1593260" x="3500438" y="3317875"/>
          <p14:tracePt t="1593278" x="3548063" y="3332163"/>
          <p14:tracePt t="1593279" x="3582988" y="3332163"/>
          <p14:tracePt t="1593294" x="3625850" y="3332163"/>
          <p14:tracePt t="1593311" x="3779838" y="3311525"/>
          <p14:tracePt t="1593328" x="3905250" y="3276600"/>
          <p14:tracePt t="1593344" x="3962400" y="3240088"/>
          <p14:tracePt t="1593361" x="3989388" y="3213100"/>
          <p14:tracePt t="1593377" x="3989388" y="3178175"/>
          <p14:tracePt t="1593394" x="3989388" y="3128963"/>
          <p14:tracePt t="1593410" x="3989388" y="3094038"/>
          <p14:tracePt t="1593427" x="3989388" y="3065463"/>
          <p14:tracePt t="1593445" x="3989388" y="3044825"/>
          <p14:tracePt t="1593460" x="3989388" y="3024188"/>
          <p14:tracePt t="1593478" x="3975100" y="3003550"/>
          <p14:tracePt t="1593480" x="3975100" y="2995613"/>
          <p14:tracePt t="1593495" x="3954463" y="2974975"/>
          <p14:tracePt t="1593511" x="3919538" y="2940050"/>
          <p14:tracePt t="1593528" x="3890963" y="2911475"/>
          <p14:tracePt t="1593544" x="3835400" y="2890838"/>
          <p14:tracePt t="1593560" x="3786188" y="2862263"/>
          <p14:tracePt t="1593577" x="3709988" y="2827338"/>
          <p14:tracePt t="1593594" x="3646488" y="2800350"/>
          <p14:tracePt t="1593611" x="3576638" y="2778125"/>
          <p14:tracePt t="1593628" x="3541713" y="2771775"/>
          <p14:tracePt t="1593644" x="3506788" y="2771775"/>
          <p14:tracePt t="1593661" x="3478213" y="2771775"/>
          <p14:tracePt t="1593677" x="3457575" y="2771775"/>
          <p14:tracePt t="1593679" x="3443288" y="2771775"/>
          <p14:tracePt t="1593695" x="3408363" y="2771775"/>
          <p14:tracePt t="1593710" x="3408363" y="2778125"/>
          <p14:tracePt t="1593726" x="3367088" y="2800350"/>
          <p14:tracePt t="1593744" x="3346450" y="2820988"/>
          <p14:tracePt t="1593761" x="3324225" y="2849563"/>
          <p14:tracePt t="1593777" x="3317875" y="2876550"/>
          <p14:tracePt t="1593794" x="3317875" y="2897188"/>
          <p14:tracePt t="1593810" x="3317875" y="2919413"/>
          <p14:tracePt t="1593827" x="3317875" y="2968625"/>
          <p14:tracePt t="1593845" x="3317875" y="3009900"/>
          <p14:tracePt t="1593861" x="3317875" y="3073400"/>
          <p14:tracePt t="1593877" x="3317875" y="3128963"/>
          <p14:tracePt t="1593879" x="3317875" y="3149600"/>
          <p14:tracePt t="1593894" x="3317875" y="3184525"/>
          <p14:tracePt t="1593911" x="3317875" y="3268663"/>
          <p14:tracePt t="1593927" x="3324225" y="3297238"/>
          <p14:tracePt t="1593944" x="3346450" y="3317875"/>
          <p14:tracePt t="1593960" x="3359150" y="3346450"/>
          <p14:tracePt t="1593977" x="3373438" y="3352800"/>
          <p14:tracePt t="1593994" x="3394075" y="3359150"/>
          <p14:tracePt t="1594011" x="3451225" y="3381375"/>
          <p14:tracePt t="1594027" x="3521075" y="3408363"/>
          <p14:tracePt t="1594044" x="3625850" y="3408363"/>
          <p14:tracePt t="1594060" x="3765550" y="3430588"/>
          <p14:tracePt t="1594078" x="3919538" y="3436938"/>
          <p14:tracePt t="1594079" x="3983038" y="3457575"/>
          <p14:tracePt t="1594094" x="4032250" y="3457575"/>
          <p14:tracePt t="1594111" x="4067175" y="3451225"/>
          <p14:tracePt t="1594127" x="4067175" y="3408363"/>
          <p14:tracePt t="1594145" x="4067175" y="3359150"/>
          <p14:tracePt t="1594161" x="4059238" y="3297238"/>
          <p14:tracePt t="1594178" x="4038600" y="3268663"/>
          <p14:tracePt t="1594192" x="4032250" y="3254375"/>
          <p14:tracePt t="1594209" x="4017963" y="3240088"/>
          <p14:tracePt t="1594226" x="4003675" y="3227388"/>
          <p14:tracePt t="1594243" x="3989388" y="3219450"/>
          <p14:tracePt t="1594260" x="3948113" y="3178175"/>
          <p14:tracePt t="1594278" x="3898900" y="3114675"/>
          <p14:tracePt t="1594279" x="3890963" y="3108325"/>
          <p14:tracePt t="1594295" x="3843338" y="3065463"/>
          <p14:tracePt t="1594312" x="3800475" y="3044825"/>
          <p14:tracePt t="1594327" x="3765550" y="3016250"/>
          <p14:tracePt t="1594344" x="3730625" y="2995613"/>
          <p14:tracePt t="1594360" x="3695700" y="2989263"/>
          <p14:tracePt t="1594377" x="3667125" y="2960688"/>
          <p14:tracePt t="1594394" x="3617913" y="2960688"/>
          <p14:tracePt t="1594410" x="3570288" y="2960688"/>
          <p14:tracePt t="1594427" x="3527425" y="2960688"/>
          <p14:tracePt t="1594444" x="3451225" y="2946400"/>
          <p14:tracePt t="1594460" x="3416300" y="2932113"/>
          <p14:tracePt t="1594477" x="3402013" y="2932113"/>
          <p14:tracePt t="1594495" x="3387725" y="2932113"/>
          <p14:tracePt t="1594512" x="3381375" y="2932113"/>
          <p14:tracePt t="1594527" x="3359150" y="2940050"/>
          <p14:tracePt t="1594544" x="3346450" y="2960688"/>
          <p14:tracePt t="1594561" x="3317875" y="2989263"/>
          <p14:tracePt t="1594577" x="3303588" y="3016250"/>
          <p14:tracePt t="1594594" x="3303588" y="3065463"/>
          <p14:tracePt t="1594611" x="3303588" y="3094038"/>
          <p14:tracePt t="1594627" x="3303588" y="3128963"/>
          <p14:tracePt t="1594644" x="3303588" y="3157538"/>
          <p14:tracePt t="1594661" x="3309938" y="3192463"/>
          <p14:tracePt t="1594677" x="3309938" y="3198813"/>
          <p14:tracePt t="1594694" x="3317875" y="3205163"/>
          <p14:tracePt t="1594711" x="3324225" y="3213100"/>
          <p14:tracePt t="1594714" x="3332163" y="3219450"/>
          <p14:tracePt t="1594728" x="3346450" y="3233738"/>
          <p14:tracePt t="1594744" x="3352800" y="3240088"/>
          <p14:tracePt t="1594761" x="3381375" y="3248025"/>
          <p14:tracePt t="1594777" x="3429000" y="3262313"/>
          <p14:tracePt t="1594794" x="3556000" y="3276600"/>
          <p14:tracePt t="1594810" x="3689350" y="3276600"/>
          <p14:tracePt t="1594828" x="3808413" y="3276600"/>
          <p14:tracePt t="1594844" x="3856038" y="3276600"/>
          <p14:tracePt t="1594861" x="3905250" y="3254375"/>
          <p14:tracePt t="1594877" x="3919538" y="3227388"/>
          <p14:tracePt t="1594879" x="3919538" y="3213100"/>
          <p14:tracePt t="1594894" x="3919538" y="3205163"/>
          <p14:tracePt t="1594911" x="3884613" y="3163888"/>
          <p14:tracePt t="1595159" x="3878263" y="3135313"/>
          <p14:tracePt t="1595175" x="3890963" y="3128963"/>
          <p14:tracePt t="1595191" x="3884613" y="3128963"/>
          <p14:tracePt t="1595231" x="3878263" y="3128963"/>
          <p14:tracePt t="1595263" x="3870325" y="3128963"/>
          <p14:tracePt t="1595416" x="3856038" y="3114675"/>
          <p14:tracePt t="1595431" x="3843338" y="3114675"/>
          <p14:tracePt t="1595439" x="3835400" y="3114675"/>
          <p14:tracePt t="1595464" x="3821113" y="3114675"/>
          <p14:tracePt t="1596440" x="3814763" y="3114675"/>
          <p14:tracePt t="1596448" x="3800475" y="3114675"/>
          <p14:tracePt t="1596460" x="3794125" y="3114675"/>
          <p14:tracePt t="1596478" x="3765550" y="3114675"/>
          <p14:tracePt t="1596480" x="3751263" y="3114675"/>
          <p14:tracePt t="1596495" x="3730625" y="3114675"/>
          <p14:tracePt t="1596511" x="3709988" y="3114675"/>
          <p14:tracePt t="1596527" x="3689350" y="3114675"/>
          <p14:tracePt t="1596544" x="3667125" y="3114675"/>
          <p14:tracePt t="1596560" x="3640138" y="3108325"/>
          <p14:tracePt t="1596577" x="3582988" y="3073400"/>
          <p14:tracePt t="1596594" x="3506788" y="3024188"/>
          <p14:tracePt t="1596610" x="3408363" y="2974975"/>
          <p14:tracePt t="1596627" x="3303588" y="2911475"/>
          <p14:tracePt t="1596644" x="3170238" y="2870200"/>
          <p14:tracePt t="1596661" x="3065463" y="2806700"/>
          <p14:tracePt t="1596663" x="3016250" y="2786063"/>
          <p14:tracePt t="1596677" x="2960688" y="2751138"/>
          <p14:tracePt t="1596694" x="2806700" y="2708275"/>
          <p14:tracePt t="1596695" x="2701925" y="2673350"/>
          <p14:tracePt t="1596711" x="2457450" y="2597150"/>
          <p14:tracePt t="1596727" x="2176463" y="2498725"/>
          <p14:tracePt t="1596744" x="1946275" y="2414588"/>
          <p14:tracePt t="1596761" x="1743075" y="2316163"/>
          <p14:tracePt t="1596777" x="1568450" y="2225675"/>
          <p14:tracePt t="1596794" x="1427163" y="2135188"/>
          <p14:tracePt t="1596810" x="1295400" y="2044700"/>
          <p14:tracePt t="1596827" x="1176338" y="1981200"/>
          <p14:tracePt t="1596844" x="1077913" y="1925638"/>
          <p14:tracePt t="1596860" x="987425" y="1876425"/>
          <p14:tracePt t="1596877" x="889000" y="1827213"/>
          <p14:tracePt t="1596894" x="833438" y="1784350"/>
          <p14:tracePt t="1596895" x="825500" y="1771650"/>
          <p14:tracePt t="1596911" x="819150" y="1700213"/>
          <p14:tracePt t="1596927" x="819150" y="1638300"/>
          <p14:tracePt t="1596944" x="839788" y="1574800"/>
          <p14:tracePt t="1596960" x="854075" y="1484313"/>
          <p14:tracePt t="1596978" x="874713" y="1400175"/>
          <p14:tracePt t="1596994" x="895350" y="1316038"/>
          <p14:tracePt t="1597011" x="895350" y="1281113"/>
          <p14:tracePt t="1597028" x="903288" y="1238250"/>
          <p14:tracePt t="1597044" x="903288" y="1231900"/>
          <p14:tracePt t="1597143" x="917575" y="1225550"/>
          <p14:tracePt t="1597152" x="938213" y="1225550"/>
          <p14:tracePt t="1597161" x="965200" y="1225550"/>
          <p14:tracePt t="1597177" x="1008063" y="1225550"/>
          <p14:tracePt t="1597194" x="1028700" y="1225550"/>
          <p14:tracePt t="1597211" x="1042988" y="1225550"/>
          <p14:tracePt t="1597228" x="1049338" y="1231900"/>
          <p14:tracePt t="1597244" x="1049338" y="1246188"/>
          <p14:tracePt t="1597261" x="1049338" y="1266825"/>
          <p14:tracePt t="1597276" x="1049338" y="1287463"/>
          <p14:tracePt t="1597293" x="1049338" y="1322388"/>
          <p14:tracePt t="1597309" x="1049338" y="1336675"/>
          <p14:tracePt t="1597326" x="1049338" y="1414463"/>
          <p14:tracePt t="1597344" x="1049338" y="1441450"/>
          <p14:tracePt t="1597361" x="1036638" y="1498600"/>
          <p14:tracePt t="1597377" x="1036638" y="1511300"/>
          <p14:tracePt t="1597394" x="1036638" y="1560513"/>
          <p14:tracePt t="1597410" x="1036638" y="1603375"/>
          <p14:tracePt t="1597427" x="1022350" y="1644650"/>
          <p14:tracePt t="1597444" x="1022350" y="1673225"/>
          <p14:tracePt t="1597460" x="1022350" y="1693863"/>
          <p14:tracePt t="1597478" x="1008063" y="1728788"/>
          <p14:tracePt t="1597479" x="1008063" y="1757363"/>
          <p14:tracePt t="1597494" x="1008063" y="1778000"/>
          <p14:tracePt t="1597496" x="1000125" y="1812925"/>
          <p14:tracePt t="1597512" x="1000125" y="1841500"/>
          <p14:tracePt t="1597527" x="1000125" y="1897063"/>
          <p14:tracePt t="1597544" x="1000125" y="1960563"/>
          <p14:tracePt t="1597560" x="1000125" y="2008188"/>
          <p14:tracePt t="1597577" x="1000125" y="2057400"/>
          <p14:tracePt t="1597594" x="1000125" y="2106613"/>
          <p14:tracePt t="1597611" x="1000125" y="2141538"/>
          <p14:tracePt t="1597627" x="987425" y="2162175"/>
          <p14:tracePt t="1597644" x="987425" y="2184400"/>
          <p14:tracePt t="1597660" x="987425" y="2205038"/>
          <p14:tracePt t="1597663" x="987425" y="2225675"/>
          <p14:tracePt t="1597677" x="987425" y="2233613"/>
          <p14:tracePt t="1597693" x="987425" y="2281238"/>
          <p14:tracePt t="1597709" x="987425" y="2316163"/>
          <p14:tracePt t="1597710" x="987425" y="2344738"/>
          <p14:tracePt t="1597727" x="987425" y="2373313"/>
          <p14:tracePt t="1597744" x="1000125" y="2414588"/>
          <p14:tracePt t="1597761" x="1008063" y="2435225"/>
          <p14:tracePt t="1597777" x="1028700" y="2457450"/>
          <p14:tracePt t="1597794" x="1028700" y="2463800"/>
          <p14:tracePt t="1597847" x="1028700" y="2470150"/>
          <p14:tracePt t="1597873" x="1106488" y="2470150"/>
          <p14:tracePt t="1597879" x="1141413" y="2484438"/>
          <p14:tracePt t="1597894" x="1190625" y="2484438"/>
          <p14:tracePt t="1597911" x="1336675" y="2527300"/>
          <p14:tracePt t="1597928" x="1406525" y="2554288"/>
          <p14:tracePt t="1597942" x="1519238" y="2576513"/>
          <p14:tracePt t="1597959" x="1658938" y="2611438"/>
          <p14:tracePt t="1597977" x="1868488" y="2646363"/>
          <p14:tracePt t="1597993" x="2114550" y="2681288"/>
          <p14:tracePt t="1598011" x="2324100" y="2716213"/>
          <p14:tracePt t="1598027" x="2519363" y="2730500"/>
          <p14:tracePt t="1598044" x="2673350" y="2765425"/>
          <p14:tracePt t="1598060" x="2765425" y="2778125"/>
          <p14:tracePt t="1598077" x="2827338" y="2806700"/>
          <p14:tracePt t="1598079" x="2841625" y="2806700"/>
          <p14:tracePt t="1598094" x="2862263" y="2814638"/>
          <p14:tracePt t="1598111" x="3030538" y="2897188"/>
          <p14:tracePt t="1598127" x="3128963" y="2925763"/>
          <p14:tracePt t="1598144" x="3213100" y="2968625"/>
          <p14:tracePt t="1598160" x="3262313" y="2989263"/>
          <p14:tracePt t="1598177" x="3324225" y="3016250"/>
          <p14:tracePt t="1598194" x="3408363" y="3044825"/>
          <p14:tracePt t="1598210" x="3478213" y="3065463"/>
          <p14:tracePt t="1598227" x="3548063" y="3094038"/>
          <p14:tracePt t="1598244" x="3562350" y="3100388"/>
          <p14:tracePt t="1598260" x="3576638" y="3114675"/>
          <p14:tracePt t="1598277" x="3582988" y="3122613"/>
          <p14:tracePt t="1598294" x="3625850" y="3157538"/>
          <p14:tracePt t="1598295" x="3640138" y="3163888"/>
          <p14:tracePt t="1598311" x="3702050" y="3192463"/>
          <p14:tracePt t="1598327" x="3786188" y="3219450"/>
          <p14:tracePt t="1598344" x="3870325" y="3248025"/>
          <p14:tracePt t="1598360" x="3890963" y="3248025"/>
          <p14:tracePt t="1598377" x="3898900" y="3248025"/>
          <p14:tracePt t="1599039" x="3890963" y="3248025"/>
          <p14:tracePt t="1599055" x="3884613" y="3248025"/>
          <p14:tracePt t="1599063" x="3870325" y="3240088"/>
          <p14:tracePt t="1599077" x="3856038" y="3233738"/>
          <p14:tracePt t="1599094" x="3835400" y="3213100"/>
          <p14:tracePt t="1599095" x="3821113" y="3198813"/>
          <p14:tracePt t="1599111" x="3786188" y="3184525"/>
          <p14:tracePt t="1599127" x="3709988" y="3122613"/>
          <p14:tracePt t="1599144" x="3548063" y="3016250"/>
          <p14:tracePt t="1599160" x="3303588" y="2849563"/>
          <p14:tracePt t="1599177" x="3001963" y="2660650"/>
          <p14:tracePt t="1599194" x="2730500" y="2443163"/>
          <p14:tracePt t="1599210" x="2519363" y="2268538"/>
          <p14:tracePt t="1599227" x="2351088" y="2141538"/>
          <p14:tracePt t="1599244" x="2295525" y="2071688"/>
          <p14:tracePt t="1599260" x="2268538" y="1995488"/>
          <p14:tracePt t="1599277" x="2219325" y="1917700"/>
          <p14:tracePt t="1599279" x="2211388" y="1854200"/>
          <p14:tracePt t="1599294" x="2176463" y="1784350"/>
          <p14:tracePt t="1599311" x="2114550" y="1595438"/>
          <p14:tracePt t="1599327" x="2057400" y="1463675"/>
          <p14:tracePt t="1599344" x="2016125" y="1336675"/>
          <p14:tracePt t="1599360" x="1981200" y="1211263"/>
          <p14:tracePt t="1599377" x="1952625" y="1119188"/>
          <p14:tracePt t="1599394" x="1952625" y="1063625"/>
          <p14:tracePt t="1599410" x="1952625" y="993775"/>
          <p14:tracePt t="1599427" x="2001838" y="952500"/>
          <p14:tracePt t="1599444" x="2219325" y="930275"/>
          <p14:tracePt t="1599460" x="2708275" y="930275"/>
          <p14:tracePt t="1599477" x="3332163" y="979488"/>
          <p14:tracePt t="1599479" x="3625850" y="1036638"/>
          <p14:tracePt t="1599495" x="4010025" y="1147763"/>
          <p14:tracePt t="1599511" x="4178300" y="1203325"/>
          <p14:tracePt t="1599528" x="4311650" y="1260475"/>
          <p14:tracePt t="1599544" x="4375150" y="1260475"/>
          <p14:tracePt t="1599561" x="4387850" y="1260475"/>
          <p14:tracePt t="1599577" x="4402138" y="1260475"/>
          <p14:tracePt t="1599615" x="4402138" y="1246188"/>
          <p14:tracePt t="1599623" x="4387850" y="1238250"/>
          <p14:tracePt t="1599631" x="4367213" y="1238250"/>
          <p14:tracePt t="1599644" x="4340225" y="1238250"/>
          <p14:tracePt t="1599660" x="4283075" y="1238250"/>
          <p14:tracePt t="1599664" x="4262438" y="1238250"/>
          <p14:tracePt t="1599678" x="4227513" y="1238250"/>
          <p14:tracePt t="1599694" x="4137025" y="1322388"/>
          <p14:tracePt t="1599695" x="4073525" y="1420813"/>
          <p14:tracePt t="1599709" x="4024313" y="1504950"/>
          <p14:tracePt t="1599726" x="3821113" y="1792288"/>
          <p14:tracePt t="1599744" x="3562350" y="2001838"/>
          <p14:tracePt t="1599761" x="3268663" y="2135188"/>
          <p14:tracePt t="1599777" x="3024188" y="2211388"/>
          <p14:tracePt t="1599794" x="2792413" y="2260600"/>
          <p14:tracePt t="1599810" x="2582863" y="2268538"/>
          <p14:tracePt t="1599827" x="2428875" y="2268538"/>
          <p14:tracePt t="1599844" x="2289175" y="2246313"/>
          <p14:tracePt t="1599860" x="2176463" y="2205038"/>
          <p14:tracePt t="1599877" x="2043113" y="2114550"/>
          <p14:tracePt t="1599894" x="1903413" y="1995488"/>
          <p14:tracePt t="1599895" x="1833563" y="1938338"/>
          <p14:tracePt t="1599911" x="1700213" y="1841500"/>
          <p14:tracePt t="1599927" x="1609725" y="1798638"/>
          <p14:tracePt t="1599944" x="1560513" y="1784350"/>
          <p14:tracePt t="1599960" x="1539875" y="1784350"/>
          <p14:tracePt t="1600007" x="1581150" y="1784350"/>
          <p14:tracePt t="1600015" x="1679575" y="1784350"/>
          <p14:tracePt t="1600027" x="1798638" y="1784350"/>
          <p14:tracePt t="1600042" x="2057400" y="1749425"/>
          <p14:tracePt t="1600059" x="2289175" y="1638300"/>
          <p14:tracePt t="1600076" x="2400300" y="1539875"/>
          <p14:tracePt t="1600093" x="2449513" y="1463675"/>
          <p14:tracePt t="1600111" x="2457450" y="1371600"/>
          <p14:tracePt t="1600127" x="2400300" y="1316038"/>
          <p14:tracePt t="1600144" x="2232025" y="1295400"/>
          <p14:tracePt t="1600160" x="1946275" y="1295400"/>
          <p14:tracePt t="1600177" x="1652588" y="1301750"/>
          <p14:tracePt t="1600194" x="1400175" y="1420813"/>
          <p14:tracePt t="1600210" x="1217613" y="1568450"/>
          <p14:tracePt t="1600227" x="1168400" y="1687513"/>
          <p14:tracePt t="1600244" x="1168400" y="1778000"/>
          <p14:tracePt t="1600260" x="1168400" y="1833563"/>
          <p14:tracePt t="1600277" x="1217613" y="1882775"/>
          <p14:tracePt t="1600279" x="1273175" y="1931988"/>
          <p14:tracePt t="1600294" x="1336675" y="1952625"/>
          <p14:tracePt t="1600311" x="1630363" y="2022475"/>
          <p14:tracePt t="1600327" x="1938338" y="2057400"/>
          <p14:tracePt t="1600344" x="2344738" y="2079625"/>
          <p14:tracePt t="1600360" x="2995613" y="2114550"/>
          <p14:tracePt t="1600377" x="3506788" y="2162175"/>
          <p14:tracePt t="1600394" x="3849688" y="2211388"/>
          <p14:tracePt t="1600410" x="4079875" y="2246313"/>
          <p14:tracePt t="1600427" x="4186238" y="2246313"/>
          <p14:tracePt t="1600444" x="4233863" y="2260600"/>
          <p14:tracePt t="1600460" x="4248150" y="2268538"/>
          <p14:tracePt t="1600477" x="4248150" y="2274888"/>
          <p14:tracePt t="1600495" x="4241800" y="2324100"/>
          <p14:tracePt t="1600511" x="4241800" y="2400300"/>
          <p14:tracePt t="1600527" x="4221163" y="2527300"/>
          <p14:tracePt t="1600544" x="4171950" y="2667000"/>
          <p14:tracePt t="1600560" x="4143375" y="2820988"/>
          <p14:tracePt t="1600577" x="4079875" y="3009900"/>
          <p14:tracePt t="1600594" x="3983038" y="3268663"/>
          <p14:tracePt t="1600610" x="3890963" y="3548063"/>
          <p14:tracePt t="1600627" x="3856038" y="3892550"/>
          <p14:tracePt t="1600644" x="3808413" y="4151313"/>
          <p14:tracePt t="1600660" x="3751263" y="4325938"/>
          <p14:tracePt t="1600663" x="3716338" y="4375150"/>
          <p14:tracePt t="1600677" x="3702050" y="4395788"/>
          <p14:tracePt t="1600693" x="3675063" y="4410075"/>
          <p14:tracePt t="1600710" x="3617913" y="4381500"/>
          <p14:tracePt t="1600711" x="3590925" y="4346575"/>
          <p14:tracePt t="1600728" x="3513138" y="4262438"/>
          <p14:tracePt t="1600744" x="3373438" y="4122738"/>
          <p14:tracePt t="1600760" x="3038475" y="3954463"/>
          <p14:tracePt t="1600777" x="2582863" y="3765550"/>
          <p14:tracePt t="1600794" x="2155825" y="3576638"/>
          <p14:tracePt t="1600810" x="1862138" y="3373438"/>
          <p14:tracePt t="1600827" x="1798638" y="3248025"/>
          <p14:tracePt t="1600844" x="1917700" y="3094038"/>
          <p14:tracePt t="1600860" x="2254250" y="2932113"/>
          <p14:tracePt t="1600877" x="2701925" y="2736850"/>
          <p14:tracePt t="1600878" x="2870200" y="2667000"/>
          <p14:tracePt t="1600894" x="3044825" y="2562225"/>
          <p14:tracePt t="1600911" x="3492500" y="2324100"/>
          <p14:tracePt t="1600927" x="3654425" y="2184400"/>
          <p14:tracePt t="1600944" x="3744913" y="2030413"/>
          <p14:tracePt t="1600960" x="3779838" y="1862138"/>
          <p14:tracePt t="1600978" x="3779838" y="1708150"/>
          <p14:tracePt t="1600994" x="3765550" y="1574800"/>
          <p14:tracePt t="1601011" x="3632200" y="1406525"/>
          <p14:tracePt t="1601027" x="3416300" y="1225550"/>
          <p14:tracePt t="1601044" x="3108325" y="1141413"/>
          <p14:tracePt t="1601060" x="2736850" y="1057275"/>
          <p14:tracePt t="1601077" x="2428875" y="1022350"/>
          <p14:tracePt t="1601094" x="2184400" y="944563"/>
          <p14:tracePt t="1601095" x="2100263" y="909638"/>
          <p14:tracePt t="1601111" x="1995488" y="860425"/>
          <p14:tracePt t="1601127" x="1952625" y="811213"/>
          <p14:tracePt t="1601144" x="1917700" y="735013"/>
          <p14:tracePt t="1601160" x="1889125" y="679450"/>
          <p14:tracePt t="1601177" x="1868488" y="636588"/>
          <p14:tracePt t="1601194" x="1847850" y="601663"/>
          <p14:tracePt t="1601210" x="1806575" y="574675"/>
          <p14:tracePt t="1601228" x="1784350" y="574675"/>
          <p14:tracePt t="1601244" x="1735138" y="574675"/>
          <p14:tracePt t="1601260" x="1687513" y="574675"/>
          <p14:tracePt t="1601277" x="1589088" y="741363"/>
          <p14:tracePt t="1601294" x="1504950" y="1001713"/>
          <p14:tracePt t="1601295" x="1462088" y="1119188"/>
          <p14:tracePt t="1601311" x="1462088" y="1379538"/>
          <p14:tracePt t="1601327" x="1470025" y="1589088"/>
          <p14:tracePt t="1601344" x="1525588" y="1757363"/>
          <p14:tracePt t="1601360" x="1616075" y="1876425"/>
          <p14:tracePt t="1601377" x="1798638" y="1995488"/>
          <p14:tracePt t="1601394" x="2127250" y="2071688"/>
          <p14:tracePt t="1601410" x="2576513" y="2162175"/>
          <p14:tracePt t="1601427" x="2967038" y="2205038"/>
          <p14:tracePt t="1601444" x="3178175" y="2205038"/>
          <p14:tracePt t="1601460" x="3233738" y="2211388"/>
          <p14:tracePt t="1601496" x="3240088" y="2219325"/>
          <p14:tracePt t="1601503" x="3240088" y="2233613"/>
          <p14:tracePt t="1601512" x="3227388" y="2260600"/>
          <p14:tracePt t="1601528" x="3205163" y="2316163"/>
          <p14:tracePt t="1601544" x="3205163" y="2457450"/>
          <p14:tracePt t="1601561" x="3213100" y="2624138"/>
          <p14:tracePt t="1601577" x="3402013" y="2884488"/>
          <p14:tracePt t="1601593" x="3562350" y="3065463"/>
          <p14:tracePt t="1601610" x="3751263" y="3157538"/>
          <p14:tracePt t="1601627" x="3968750" y="3227388"/>
          <p14:tracePt t="1601643" x="4192588" y="3254375"/>
          <p14:tracePt t="1601660" x="4360863" y="3254375"/>
          <p14:tracePt t="1601663" x="4424363" y="3254375"/>
          <p14:tracePt t="1601679" x="4506913" y="3254375"/>
          <p14:tracePt t="1601694" x="4529138" y="3233738"/>
          <p14:tracePt t="1601710" x="4529138" y="3213100"/>
          <p14:tracePt t="1601727" x="4521200" y="3192463"/>
          <p14:tracePt t="1601744" x="4471988" y="3163888"/>
          <p14:tracePt t="1601761" x="4297363" y="3065463"/>
          <p14:tracePt t="1601777" x="3948113" y="2925763"/>
          <p14:tracePt t="1601794" x="3402013" y="2673350"/>
          <p14:tracePt t="1601810" x="2989263" y="2478088"/>
          <p14:tracePt t="1601828" x="2730500" y="2289175"/>
          <p14:tracePt t="1601844" x="2547938" y="2065338"/>
          <p14:tracePt t="1601860" x="2393950" y="1812925"/>
          <p14:tracePt t="1601877" x="2289175" y="1609725"/>
          <p14:tracePt t="1601894" x="2190750" y="1463675"/>
          <p14:tracePt t="1601895" x="2127250" y="1392238"/>
          <p14:tracePt t="1601911" x="1946275" y="1260475"/>
          <p14:tracePt t="1601928" x="1770063" y="1190625"/>
          <p14:tracePt t="1601944" x="1679575" y="1127125"/>
          <p14:tracePt t="1601960" x="1687513" y="1106488"/>
          <p14:tracePt t="1601977" x="1931988" y="1084263"/>
          <p14:tracePt t="1601994" x="2295525" y="1084263"/>
          <p14:tracePt t="1602010" x="2646363" y="1077913"/>
          <p14:tracePt t="1602027" x="2813050" y="1077913"/>
          <p14:tracePt t="1602087" x="2743200" y="1057275"/>
          <p14:tracePt t="1602095" x="2597150" y="1057275"/>
          <p14:tracePt t="1602103" x="2443163" y="1057275"/>
          <p14:tracePt t="1602111" x="2239963" y="1057275"/>
          <p14:tracePt t="1602127" x="1574800" y="1057275"/>
          <p14:tracePt t="1602144" x="825500" y="1106488"/>
          <p14:tracePt t="1602161" x="328613" y="1252538"/>
          <p14:tracePt t="1602178" x="76200" y="1365250"/>
          <p14:tracePt t="1602244" x="14288" y="1589088"/>
          <p14:tracePt t="1602259" x="203200" y="1700213"/>
          <p14:tracePt t="1602276" x="496888" y="1812925"/>
          <p14:tracePt t="1602292" x="839788" y="1966913"/>
          <p14:tracePt t="1602309" x="1266825" y="2155825"/>
          <p14:tracePt t="1602327" x="2001838" y="2457450"/>
          <p14:tracePt t="1602344" x="2435225" y="2597150"/>
          <p14:tracePt t="1602361" x="2792413" y="2652713"/>
          <p14:tracePt t="1602377" x="3192463" y="2652713"/>
          <p14:tracePt t="1602394" x="3654425" y="2652713"/>
          <p14:tracePt t="1602410" x="4017963" y="2652713"/>
          <p14:tracePt t="1602427" x="4186238" y="2646363"/>
          <p14:tracePt t="1602443" x="4206875" y="2638425"/>
          <p14:tracePt t="1602479" x="4137025" y="2638425"/>
          <p14:tracePt t="1602487" x="4044950" y="2652713"/>
          <p14:tracePt t="1602494" x="3933825" y="2730500"/>
          <p14:tracePt t="1602509" x="3808413" y="2806700"/>
          <p14:tracePt t="1602527" x="3205163" y="3289300"/>
          <p14:tracePt t="1602544" x="2884488" y="3556000"/>
          <p14:tracePt t="1602561" x="2778125" y="3702050"/>
          <p14:tracePt t="1602578" x="2743200" y="3786188"/>
          <p14:tracePt t="1602594" x="2743200" y="3821113"/>
          <p14:tracePt t="1602611" x="2751138" y="3863975"/>
          <p14:tracePt t="1602627" x="2778125" y="3898900"/>
          <p14:tracePt t="1602644" x="2820988" y="3962400"/>
          <p14:tracePt t="1602661" x="2940050" y="4011613"/>
          <p14:tracePt t="1602677" x="3149600" y="4059238"/>
          <p14:tracePt t="1602679" x="3289300" y="4081463"/>
          <p14:tracePt t="1602695" x="3654425" y="4081463"/>
          <p14:tracePt t="1602710" x="3800475" y="4081463"/>
          <p14:tracePt t="1602711" x="3919538" y="4081463"/>
          <p14:tracePt t="1602727" x="4116388" y="4081463"/>
          <p14:tracePt t="1602744" x="4164013" y="4081463"/>
          <p14:tracePt t="1602784" x="4157663" y="4081463"/>
          <p14:tracePt t="1602792" x="4151313" y="4073525"/>
          <p14:tracePt t="1602799" x="4143375" y="4067175"/>
          <p14:tracePt t="1602810" x="4137025" y="4059238"/>
          <p14:tracePt t="1602827" x="4073525" y="4038600"/>
          <p14:tracePt t="1602844" x="3954463" y="3975100"/>
          <p14:tracePt t="1602860" x="3765550" y="3919538"/>
          <p14:tracePt t="1602877" x="3562350" y="3808413"/>
          <p14:tracePt t="1602881" x="3535363" y="3716338"/>
          <p14:tracePt t="1602902" x="3535363" y="3492500"/>
          <p14:tracePt t="1602903" x="3527425" y="3443288"/>
          <p14:tracePt t="1602911" x="3527425" y="3436938"/>
          <p14:tracePt t="1602926" x="3527425" y="3430588"/>
          <p14:tracePt t="1603127" x="3535363" y="3430588"/>
          <p14:tracePt t="1603143" x="3541713" y="3430588"/>
          <p14:tracePt t="1603152" x="3535363" y="3416300"/>
          <p14:tracePt t="1603184" x="3535363" y="3436938"/>
          <p14:tracePt t="1603191" x="3548063" y="3443288"/>
          <p14:tracePt t="1603199" x="3576638" y="3443288"/>
          <p14:tracePt t="1603215" x="3590925" y="3443288"/>
          <p14:tracePt t="1603227" x="3605213" y="3457575"/>
          <p14:tracePt t="1603244" x="3611563" y="3457575"/>
          <p14:tracePt t="1603260" x="3640138" y="3457575"/>
          <p14:tracePt t="1603277" x="3724275" y="3500438"/>
          <p14:tracePt t="1603278" x="3821113" y="3562350"/>
          <p14:tracePt t="1603295" x="4024313" y="3667125"/>
          <p14:tracePt t="1603310" x="4186238" y="3716338"/>
          <p14:tracePt t="1603327" x="4256088" y="3716338"/>
          <p14:tracePt t="1603344" x="4276725" y="3716338"/>
          <p14:tracePt t="1604447" x="4087813" y="3716338"/>
          <p14:tracePt t="1604455" x="3779838" y="3716338"/>
          <p14:tracePt t="1604463" x="3617913" y="3716338"/>
          <p14:tracePt t="1604477" x="3527425" y="3716338"/>
          <p14:tracePt t="1604494" x="3346450" y="3716338"/>
          <p14:tracePt t="1604495" x="3240088" y="3716338"/>
          <p14:tracePt t="1604511" x="3001963" y="3675063"/>
          <p14:tracePt t="1604527" x="2813050" y="3576638"/>
          <p14:tracePt t="1604544" x="2722563" y="3527425"/>
          <p14:tracePt t="1604560" x="2646363" y="3436938"/>
          <p14:tracePt t="1604577" x="2611438" y="3346450"/>
          <p14:tracePt t="1604594" x="2554288" y="3248025"/>
          <p14:tracePt t="1604610" x="2470150" y="3108325"/>
          <p14:tracePt t="1604627" x="2365375" y="2974975"/>
          <p14:tracePt t="1604644" x="2260600" y="2841625"/>
          <p14:tracePt t="1604660" x="2149475" y="2716213"/>
          <p14:tracePt t="1604663" x="2092325" y="2646363"/>
          <p14:tracePt t="1604677" x="2051050" y="2597150"/>
          <p14:tracePt t="1604693" x="1903413" y="2414588"/>
          <p14:tracePt t="1604694" x="1833563" y="2344738"/>
          <p14:tracePt t="1604709" x="1735138" y="2246313"/>
          <p14:tracePt t="1604726" x="1519238" y="2057400"/>
          <p14:tracePt t="1604744" x="1406525" y="1925638"/>
          <p14:tracePt t="1604760" x="1301750" y="1812925"/>
          <p14:tracePt t="1604777" x="1231900" y="1708150"/>
          <p14:tracePt t="1604794" x="1176338" y="1644650"/>
          <p14:tracePt t="1604811" x="1147763" y="1589088"/>
          <p14:tracePt t="1604828" x="1141413" y="1519238"/>
          <p14:tracePt t="1604843" x="1141413" y="1484313"/>
          <p14:tracePt t="1604861" x="1141413" y="1435100"/>
          <p14:tracePt t="1604877" x="1141413" y="1371600"/>
          <p14:tracePt t="1604878" x="1141413" y="1344613"/>
          <p14:tracePt t="1604893" x="1141413" y="1322388"/>
          <p14:tracePt t="1604911" x="1112838" y="1176338"/>
          <p14:tracePt t="1604928" x="1112838" y="1112838"/>
          <p14:tracePt t="1604944" x="1112838" y="1084263"/>
          <p14:tracePt t="1604960" x="1112838" y="1063625"/>
          <p14:tracePt t="1605152" x="1112838" y="1057275"/>
          <p14:tracePt t="1605288" x="1112838" y="1077913"/>
          <p14:tracePt t="1605295" x="1112838" y="1119188"/>
          <p14:tracePt t="1605303" x="1112838" y="1182688"/>
          <p14:tracePt t="1605311" x="1112838" y="1287463"/>
          <p14:tracePt t="1605327" x="1112838" y="1511300"/>
          <p14:tracePt t="1605343" x="1127125" y="1763713"/>
          <p14:tracePt t="1605361" x="1162050" y="2065338"/>
          <p14:tracePt t="1605377" x="1203325" y="2400300"/>
          <p14:tracePt t="1605394" x="1203325" y="2743200"/>
          <p14:tracePt t="1605410" x="1203325" y="3108325"/>
          <p14:tracePt t="1605427" x="1203325" y="3359150"/>
          <p14:tracePt t="1605444" x="1196975" y="3527425"/>
          <p14:tracePt t="1605460" x="1190625" y="3611563"/>
          <p14:tracePt t="1605478" x="1168400" y="3667125"/>
          <p14:tracePt t="1605479" x="1168400" y="3689350"/>
          <p14:tracePt t="1605494" x="1168400" y="3709988"/>
          <p14:tracePt t="1605511" x="1168400" y="3759200"/>
          <p14:tracePt t="1605527" x="1168400" y="3773488"/>
          <p14:tracePt t="1605544" x="1168400" y="3829050"/>
          <p14:tracePt t="1605560" x="1168400" y="3898900"/>
          <p14:tracePt t="1605577" x="1168400" y="4032250"/>
          <p14:tracePt t="1605594" x="1196975" y="4213225"/>
          <p14:tracePt t="1605610" x="1217613" y="4389438"/>
          <p14:tracePt t="1605627" x="1260475" y="4529138"/>
          <p14:tracePt t="1605644" x="1322388" y="4648200"/>
          <p14:tracePt t="1605660" x="1379538" y="4710113"/>
          <p14:tracePt t="1605663" x="1385888" y="4724400"/>
          <p14:tracePt t="1605678" x="1406525" y="4752975"/>
          <p14:tracePt t="1605693" x="1427163" y="4773613"/>
          <p14:tracePt t="1605719" x="1441450" y="4773613"/>
          <p14:tracePt t="1605728" x="1462088" y="4697413"/>
          <p14:tracePt t="1605744" x="1498600" y="4473575"/>
          <p14:tracePt t="1605760" x="1539875" y="4094163"/>
          <p14:tracePt t="1605777" x="1539875" y="3709988"/>
          <p14:tracePt t="1605794" x="1539875" y="3248025"/>
          <p14:tracePt t="1605811" x="1539875" y="2897188"/>
          <p14:tracePt t="1605827" x="1539875" y="2554288"/>
          <p14:tracePt t="1605844" x="1539875" y="2260600"/>
          <p14:tracePt t="1605860" x="1539875" y="2008188"/>
          <p14:tracePt t="1605877" x="1539875" y="1798638"/>
          <p14:tracePt t="1605894" x="1539875" y="1679575"/>
          <p14:tracePt t="1605895" x="1539875" y="1630363"/>
          <p14:tracePt t="1605911" x="1560513" y="1554163"/>
          <p14:tracePt t="1605927" x="1581150" y="1476375"/>
          <p14:tracePt t="1605943" x="1624013" y="1406525"/>
          <p14:tracePt t="1605960" x="1665288" y="1365250"/>
          <p14:tracePt t="1605978" x="1687513" y="1316038"/>
          <p14:tracePt t="1605994" x="1714500" y="1252538"/>
          <p14:tracePt t="1606010" x="1743075" y="1211263"/>
          <p14:tracePt t="1606027" x="1749425" y="1162050"/>
          <p14:tracePt t="1606044" x="1763713" y="1147763"/>
          <p14:tracePt t="1606060" x="1763713" y="1119188"/>
          <p14:tracePt t="1606077" x="1770063" y="1098550"/>
          <p14:tracePt t="1606094" x="1770063" y="1092200"/>
          <p14:tracePt t="1606110" x="1784350" y="1071563"/>
          <p14:tracePt t="1606135" x="1784350" y="1057275"/>
          <p14:tracePt t="1606151" x="1778000" y="1049338"/>
          <p14:tracePt t="1606160" x="1770063" y="1042988"/>
          <p14:tracePt t="1606177" x="1757363" y="1042988"/>
          <p14:tracePt t="1606194" x="1749425" y="1042988"/>
          <p14:tracePt t="1606210" x="1735138" y="1042988"/>
          <p14:tracePt t="1606327" x="1757363" y="1042988"/>
          <p14:tracePt t="1606335" x="1833563" y="1042988"/>
          <p14:tracePt t="1606344" x="1862138" y="1042988"/>
          <p14:tracePt t="1606361" x="1946275" y="1014413"/>
          <p14:tracePt t="1606377" x="1973263" y="1008063"/>
          <p14:tracePt t="1606394" x="1995488" y="987425"/>
          <p14:tracePt t="1606411" x="2016125" y="958850"/>
          <p14:tracePt t="1606428" x="2016125" y="938213"/>
          <p14:tracePt t="1606444" x="2030413" y="917575"/>
          <p14:tracePt t="1606460" x="2030413" y="895350"/>
          <p14:tracePt t="1606477" x="2030413" y="882650"/>
          <p14:tracePt t="1606494" x="2030413" y="854075"/>
          <p14:tracePt t="1606511" x="2030413" y="819150"/>
          <p14:tracePt t="1606527" x="2030413" y="798513"/>
          <p14:tracePt t="1606544" x="2030413" y="790575"/>
          <p14:tracePt t="1606560" x="2030413" y="784225"/>
          <p14:tracePt t="1606577" x="2030413" y="776288"/>
          <p14:tracePt t="1606594" x="2022475" y="769938"/>
          <p14:tracePt t="1606611" x="2008188" y="763588"/>
          <p14:tracePt t="1606627" x="2008188" y="755650"/>
          <p14:tracePt t="1606644" x="2001838" y="755650"/>
          <p14:tracePt t="1606799" x="1973263" y="769938"/>
          <p14:tracePt t="1606807" x="1973263" y="784225"/>
          <p14:tracePt t="1606815" x="1946275" y="839788"/>
          <p14:tracePt t="1606827" x="1938338" y="874713"/>
          <p14:tracePt t="1606844" x="1903413" y="987425"/>
          <p14:tracePt t="1606861" x="1876425" y="1119188"/>
          <p14:tracePt t="1606877" x="1819275" y="1287463"/>
          <p14:tracePt t="1606894" x="1806575" y="1441450"/>
          <p14:tracePt t="1606895" x="1806575" y="1533525"/>
          <p14:tracePt t="1606911" x="1784350" y="1687513"/>
          <p14:tracePt t="1606927" x="1749425" y="1841500"/>
          <p14:tracePt t="1606944" x="1735138" y="1995488"/>
          <p14:tracePt t="1606960" x="1735138" y="2176463"/>
          <p14:tracePt t="1606977" x="1735138" y="2400300"/>
          <p14:tracePt t="1606994" x="1735138" y="2667000"/>
          <p14:tracePt t="1607010" x="1757363" y="2919413"/>
          <p14:tracePt t="1607027" x="1757363" y="3128963"/>
          <p14:tracePt t="1607044" x="1778000" y="3297238"/>
          <p14:tracePt t="1607060" x="1778000" y="3478213"/>
          <p14:tracePt t="1607077" x="1778000" y="3654425"/>
          <p14:tracePt t="1607078" x="1778000" y="3759200"/>
          <p14:tracePt t="1607093" x="1778000" y="3863975"/>
          <p14:tracePt t="1607111" x="1778000" y="4248150"/>
          <p14:tracePt t="1607127" x="1778000" y="4473575"/>
          <p14:tracePt t="1607144" x="1778000" y="4640263"/>
          <p14:tracePt t="1607161" x="1819275" y="4767263"/>
          <p14:tracePt t="1607177" x="1847850" y="4829175"/>
          <p14:tracePt t="1607194" x="1868488" y="4851400"/>
          <p14:tracePt t="1607223" x="1876425" y="4857750"/>
          <p14:tracePt t="1607296" x="1903413" y="4822825"/>
          <p14:tracePt t="1607303" x="1952625" y="4745038"/>
          <p14:tracePt t="1607311" x="2001838" y="4619625"/>
          <p14:tracePt t="1607327" x="2149475" y="4354513"/>
          <p14:tracePt t="1607344" x="2379663" y="3913188"/>
          <p14:tracePt t="1607361" x="2582863" y="3381375"/>
          <p14:tracePt t="1607377" x="2708275" y="2849563"/>
          <p14:tracePt t="1607394" x="2708275" y="2324100"/>
          <p14:tracePt t="1607410" x="2708275" y="1806575"/>
          <p14:tracePt t="1607427" x="2708275" y="1316038"/>
          <p14:tracePt t="1607443" x="2708275" y="979488"/>
          <p14:tracePt t="1607460" x="2708275" y="741363"/>
          <p14:tracePt t="1607477" x="2730500" y="587375"/>
          <p14:tracePt t="1607478" x="2730500" y="566738"/>
          <p14:tracePt t="1607494" x="2743200" y="531813"/>
          <p14:tracePt t="1607510" x="2743200" y="517525"/>
          <p14:tracePt t="1607767" x="2757488" y="511175"/>
          <p14:tracePt t="1607791" x="2771775" y="511175"/>
          <p14:tracePt t="1607799" x="2778125" y="511175"/>
          <p14:tracePt t="1607810" x="2800350" y="511175"/>
          <p14:tracePt t="1607827" x="2827338" y="595313"/>
          <p14:tracePt t="1607843" x="2835275" y="706438"/>
          <p14:tracePt t="1607860" x="2835275" y="854075"/>
          <p14:tracePt t="1607877" x="2862263" y="1077913"/>
          <p14:tracePt t="1607893" x="2911475" y="1420813"/>
          <p14:tracePt t="1607895" x="2940050" y="1574800"/>
          <p14:tracePt t="1607923" x="3016250" y="2085975"/>
          <p14:tracePt t="1607927" x="3030538" y="2198688"/>
          <p14:tracePt t="1607935" x="3030538" y="2316163"/>
          <p14:tracePt t="1607944" x="3051175" y="2379663"/>
          <p14:tracePt t="1607960" x="3065463" y="2498725"/>
          <p14:tracePt t="1607977" x="3079750" y="2582863"/>
          <p14:tracePt t="1607994" x="3114675" y="2695575"/>
          <p14:tracePt t="1608010" x="3149600" y="2870200"/>
          <p14:tracePt t="1608027" x="3184525" y="3038475"/>
          <p14:tracePt t="1608044" x="3192463" y="3178175"/>
          <p14:tracePt t="1608061" x="3192463" y="3213100"/>
          <p14:tracePt t="1608077" x="3192463" y="3233738"/>
          <p14:tracePt t="1608159" x="3192463" y="3240088"/>
          <p14:tracePt t="1608167" x="3192463" y="3282950"/>
          <p14:tracePt t="1608183" x="3192463" y="3311525"/>
          <p14:tracePt t="1608193" x="3192463" y="3352800"/>
          <p14:tracePt t="1608210" x="3192463" y="3478213"/>
          <p14:tracePt t="1608227" x="3155950" y="3619500"/>
          <p14:tracePt t="1608244" x="3143250" y="3814763"/>
          <p14:tracePt t="1608261" x="3121025" y="4024313"/>
          <p14:tracePt t="1608277" x="3121025" y="4276725"/>
          <p14:tracePt t="1608278" x="3121025" y="4381500"/>
          <p14:tracePt t="1608294" x="3121025" y="4500563"/>
          <p14:tracePt t="1608310" x="3121025" y="4802188"/>
          <p14:tracePt t="1608327" x="3121025" y="4843463"/>
          <p14:tracePt t="1608344" x="3121025" y="4851400"/>
          <p14:tracePt t="1608376" x="3086100" y="4843463"/>
          <p14:tracePt t="1608384" x="3030538" y="4759325"/>
          <p14:tracePt t="1608393" x="2890838" y="4627563"/>
          <p14:tracePt t="1608410" x="2870200" y="4598988"/>
          <p14:tracePt t="1608427" x="2870200" y="4584700"/>
          <p14:tracePt t="1608687" x="2890838" y="4556125"/>
          <p14:tracePt t="1608695" x="2940050" y="4486275"/>
          <p14:tracePt t="1608702" x="2974975" y="4340225"/>
          <p14:tracePt t="1608711" x="3016250" y="4200525"/>
          <p14:tracePt t="1608726" x="3094038" y="3905250"/>
          <p14:tracePt t="1608743" x="3163888" y="3492500"/>
          <p14:tracePt t="1608759" x="3213100" y="3065463"/>
          <p14:tracePt t="1608776" x="3227388" y="2506663"/>
          <p14:tracePt t="1608793" x="3227388" y="1862138"/>
          <p14:tracePt t="1608810" x="3227388" y="1400175"/>
          <p14:tracePt t="1608827" x="3275013" y="979488"/>
          <p14:tracePt t="1608844" x="3309938" y="755650"/>
          <p14:tracePt t="1608860" x="3338513" y="622300"/>
          <p14:tracePt t="1608877" x="3367088" y="560388"/>
          <p14:tracePt t="1608879" x="3367088" y="552450"/>
          <p14:tracePt t="1608893" x="3367088" y="546100"/>
          <p14:tracePt t="1608928" x="3373438" y="539750"/>
          <p14:tracePt t="1608943" x="3387725" y="552450"/>
          <p14:tracePt t="1608951" x="3422650" y="630238"/>
          <p14:tracePt t="1608960" x="3478213" y="720725"/>
          <p14:tracePt t="1608977" x="3605213" y="944563"/>
          <p14:tracePt t="1608994" x="3744913" y="1141413"/>
          <p14:tracePt t="1609010" x="3878263" y="1330325"/>
          <p14:tracePt t="1609027" x="3989388" y="1498600"/>
          <p14:tracePt t="1609044" x="4038600" y="1581150"/>
          <p14:tracePt t="1609060" x="4044950" y="1595438"/>
          <p14:tracePt t="1609104" x="4024313" y="1560513"/>
          <p14:tracePt t="1609111" x="3975100" y="1449388"/>
          <p14:tracePt t="1609119" x="3898900" y="1322388"/>
          <p14:tracePt t="1609127" x="3835400" y="1182688"/>
          <p14:tracePt t="1609144" x="3716338" y="903288"/>
          <p14:tracePt t="1609160" x="3611563" y="700088"/>
          <p14:tracePt t="1609177" x="3535363" y="566738"/>
          <p14:tracePt t="1609193" x="3527425" y="539750"/>
          <p14:tracePt t="1609223" x="3521075" y="539750"/>
          <p14:tracePt t="1609232" x="3521075" y="622300"/>
          <p14:tracePt t="1609244" x="3521075" y="784225"/>
          <p14:tracePt t="1609261" x="3681413" y="1435100"/>
          <p14:tracePt t="1609278" x="3849688" y="2470150"/>
          <p14:tracePt t="1609279" x="3919538" y="3030538"/>
          <p14:tracePt t="1609293" x="3983038" y="3535363"/>
          <p14:tracePt t="1609309" x="4038600" y="4340225"/>
          <p14:tracePt t="1609325" x="4038600" y="4767263"/>
          <p14:tracePt t="1609342" x="4038600" y="5081588"/>
          <p14:tracePt t="1609360" x="4038600" y="5124450"/>
          <p14:tracePt t="1609400" x="4032250" y="5130800"/>
          <p14:tracePt t="1609407" x="3997325" y="5130800"/>
          <p14:tracePt t="1609415" x="3962400" y="5124450"/>
          <p14:tracePt t="1609427" x="3940175" y="5102225"/>
          <p14:tracePt t="1609443" x="3843338" y="5011738"/>
          <p14:tracePt t="1609461" x="3786188" y="4948238"/>
          <p14:tracePt t="1609476" x="3744913" y="4892675"/>
          <p14:tracePt t="1609493" x="3709988" y="4857750"/>
          <p14:tracePt t="1609509" x="3695700" y="4843463"/>
          <p14:tracePt t="1610143" x="3709988" y="4857750"/>
          <p14:tracePt t="1610151" x="3716338" y="4857750"/>
          <p14:tracePt t="1610160" x="3730625" y="4864100"/>
          <p14:tracePt t="1610177" x="3786188" y="4913313"/>
          <p14:tracePt t="1610193" x="3898900" y="4935538"/>
          <p14:tracePt t="1610210" x="4073525" y="4935538"/>
          <p14:tracePt t="1610227" x="4206875" y="4872038"/>
          <p14:tracePt t="1610245" x="4221163" y="4872038"/>
          <p14:tracePt t="1610260" x="4233863" y="4872038"/>
          <p14:tracePt t="1610463" x="4248150" y="4872038"/>
          <p14:tracePt t="1610471" x="4248150" y="4864100"/>
          <p14:tracePt t="1610479" x="4248150" y="4851400"/>
          <p14:tracePt t="1610496" x="4227513" y="4851400"/>
          <p14:tracePt t="1610510" x="4213225" y="4851400"/>
          <p14:tracePt t="1610535" x="4241800" y="4851400"/>
          <p14:tracePt t="1610544" x="4256088" y="4872038"/>
          <p14:tracePt t="1610560" x="4311650" y="4892675"/>
          <p14:tracePt t="1610577" x="4381500" y="4927600"/>
          <p14:tracePt t="1610593" x="4471988" y="4956175"/>
          <p14:tracePt t="1610610" x="4521200" y="4976813"/>
          <p14:tracePt t="1610627" x="4541838" y="4976813"/>
          <p14:tracePt t="1610736" x="4549775" y="4976813"/>
          <p14:tracePt t="1610807" x="4549775" y="4970463"/>
          <p14:tracePt t="1610824" x="4564063" y="4956175"/>
          <p14:tracePt t="1610831" x="4619625" y="4935538"/>
          <p14:tracePt t="1610844" x="4724400" y="4935538"/>
          <p14:tracePt t="1610860" x="4976813" y="4935538"/>
          <p14:tracePt t="1610877" x="5137150" y="4906963"/>
          <p14:tracePt t="1610879" x="5137150" y="4899025"/>
          <p14:tracePt t="1611255" x="5137150" y="4913313"/>
          <p14:tracePt t="1611263" x="5137150" y="4921250"/>
          <p14:tracePt t="1611287" x="5137150" y="4935538"/>
          <p14:tracePt t="1611319" x="5137150" y="4941888"/>
          <p14:tracePt t="1611351" x="5137150" y="4935538"/>
          <p14:tracePt t="1611359" x="5137150" y="4927600"/>
          <p14:tracePt t="1611367" x="5145088" y="4921250"/>
          <p14:tracePt t="1611377" x="5151438" y="4913313"/>
          <p14:tracePt t="1611394" x="5157788" y="4906963"/>
          <p14:tracePt t="1611410" x="5172075" y="4892675"/>
          <p14:tracePt t="1611427" x="5186363" y="4886325"/>
          <p14:tracePt t="1611443" x="5207000" y="4878388"/>
          <p14:tracePt t="1611460" x="5241925" y="4864100"/>
          <p14:tracePt t="1611477" x="5249863" y="4857750"/>
          <p14:tracePt t="1611494" x="5264150" y="4857750"/>
          <p14:tracePt t="1611510" x="5270500" y="4857750"/>
          <p14:tracePt t="1611527" x="5284788" y="4857750"/>
          <p14:tracePt t="1611703" x="5311775" y="4857750"/>
          <p14:tracePt t="1612055" x="5299075" y="4892675"/>
          <p14:tracePt t="1612063" x="5122863" y="4948238"/>
          <p14:tracePt t="1612077" x="4913313" y="5075238"/>
          <p14:tracePt t="1612093" x="4402138" y="5375275"/>
          <p14:tracePt t="1612095" x="4137025" y="5514975"/>
          <p14:tracePt t="1612110" x="3675063" y="5746750"/>
          <p14:tracePt t="1612127" x="3457575" y="5859463"/>
          <p14:tracePt t="1612144" x="3436938" y="5872163"/>
          <p14:tracePt t="1612351" x="3416300" y="5872163"/>
          <p14:tracePt t="1612462" x="3422650" y="5880100"/>
          <p14:tracePt t="1612470" x="3422650" y="5886450"/>
          <p14:tracePt t="1612478" x="3422650" y="5894388"/>
          <p14:tracePt t="1612492" x="3422650" y="5915025"/>
          <p14:tracePt t="1612509" x="3408363" y="5921375"/>
          <p14:tracePt t="1612528" x="3338513" y="5935663"/>
          <p14:tracePt t="1612544" x="3213100" y="5949950"/>
          <p14:tracePt t="1612560" x="3044825" y="5970588"/>
          <p14:tracePt t="1612577" x="2820988" y="5970588"/>
          <p14:tracePt t="1612593" x="2478088" y="5970588"/>
          <p14:tracePt t="1612610" x="1946275" y="5964238"/>
          <p14:tracePt t="1612627" x="1484313" y="5886450"/>
          <p14:tracePt t="1612643" x="1127125" y="5830888"/>
          <p14:tracePt t="1612660" x="903288" y="5718175"/>
          <p14:tracePt t="1612663" x="868363" y="5676900"/>
          <p14:tracePt t="1612677" x="833438" y="5613400"/>
          <p14:tracePt t="1612693" x="819150" y="5514975"/>
          <p14:tracePt t="1612694" x="811213" y="5487988"/>
          <p14:tracePt t="1612710" x="804863" y="5480050"/>
          <p14:tracePt t="1612951" x="798513" y="5480050"/>
          <p14:tracePt t="1612983" x="784225" y="5480050"/>
          <p14:tracePt t="1612999" x="776288" y="5467350"/>
          <p14:tracePt t="1613007" x="763588" y="5459413"/>
          <p14:tracePt t="1613063" x="784225" y="5459413"/>
          <p14:tracePt t="1613071" x="790575" y="5453063"/>
          <p14:tracePt t="1613079" x="790575" y="5445125"/>
          <p14:tracePt t="1613093" x="798513" y="5445125"/>
          <p14:tracePt t="1613119" x="811213" y="5438775"/>
          <p14:tracePt t="1613128" x="819150" y="5432425"/>
          <p14:tracePt t="1613160" x="819150" y="5418138"/>
          <p14:tracePt t="1613167" x="819150" y="5410200"/>
          <p14:tracePt t="1613177" x="819150" y="5397500"/>
          <p14:tracePt t="1613194" x="819150" y="5389563"/>
          <p14:tracePt t="1613210" x="819150" y="5375275"/>
          <p14:tracePt t="1613227" x="819150" y="5368925"/>
          <p14:tracePt t="1613247" x="819150" y="5354638"/>
          <p14:tracePt t="1613288" x="819150" y="5348288"/>
          <p14:tracePt t="1613367" x="825500" y="5326063"/>
          <p14:tracePt t="1613383" x="833438" y="5326063"/>
          <p14:tracePt t="1613543" x="839788" y="5326063"/>
          <p14:tracePt t="1613575" x="860425" y="5319713"/>
          <p14:tracePt t="1613591" x="868363" y="5313363"/>
          <p14:tracePt t="1613599" x="874713" y="5299075"/>
          <p14:tracePt t="1613610" x="889000" y="5284788"/>
          <p14:tracePt t="1613627" x="917575" y="5243513"/>
          <p14:tracePt t="1613644" x="958850" y="5172075"/>
          <p14:tracePt t="1613661" x="1036638" y="5075238"/>
          <p14:tracePt t="1613662" x="1077913" y="5011738"/>
          <p14:tracePt t="1613677" x="1133475" y="4970463"/>
          <p14:tracePt t="1613694" x="1260475" y="4752975"/>
          <p14:tracePt t="1613709" x="1266825" y="4648200"/>
          <p14:tracePt t="1613726" x="1266825" y="4543425"/>
          <p14:tracePt t="1613727" x="1266825" y="4535488"/>
          <p14:tracePt t="1613928" x="1273175" y="4535488"/>
          <p14:tracePt t="1613935" x="1287463" y="4549775"/>
          <p14:tracePt t="1613944" x="1295400" y="4549775"/>
          <p14:tracePt t="1613968" x="1301750" y="4549775"/>
          <p14:tracePt t="1613991" x="1322388" y="4549775"/>
          <p14:tracePt t="1614016" x="1330325" y="4549775"/>
          <p14:tracePt t="1614032" x="1336675" y="4549775"/>
          <p14:tracePt t="1614039" x="1344613" y="4549775"/>
          <p14:tracePt t="1614047" x="1365250" y="4556125"/>
          <p14:tracePt t="1614060" x="1379538" y="4570413"/>
          <p14:tracePt t="1614077" x="1414463" y="4578350"/>
          <p14:tracePt t="1614078" x="1427163" y="4591050"/>
          <p14:tracePt t="1614093" x="1435100" y="4598988"/>
          <p14:tracePt t="1614111" x="1441450" y="4633913"/>
          <p14:tracePt t="1614127" x="1462088" y="4675188"/>
          <p14:tracePt t="1614143" x="1490663" y="4689475"/>
          <p14:tracePt t="1614160" x="1504950" y="4697413"/>
          <p14:tracePt t="1614177" x="1539875" y="4710113"/>
          <p14:tracePt t="1614193" x="1560513" y="4724400"/>
          <p14:tracePt t="1614210" x="1568450" y="4724400"/>
          <p14:tracePt t="1614227" x="1589088" y="4732338"/>
          <p14:tracePt t="1614244" x="1609725" y="4732338"/>
          <p14:tracePt t="1614247" x="1624013" y="4745038"/>
          <p14:tracePt t="1614261" x="1630363" y="4745038"/>
          <p14:tracePt t="1614277" x="1644650" y="4745038"/>
          <p14:tracePt t="1614294" x="1665288" y="4752975"/>
          <p14:tracePt t="1614295" x="1679575" y="4752975"/>
          <p14:tracePt t="1614311" x="1693863" y="4767263"/>
          <p14:tracePt t="1614327" x="1708150" y="4767263"/>
          <p14:tracePt t="1614344" x="1728788" y="4767263"/>
          <p14:tracePt t="1614360" x="1757363" y="4767263"/>
          <p14:tracePt t="1614377" x="1763713" y="4767263"/>
          <p14:tracePt t="1614393" x="1784350" y="4767263"/>
          <p14:tracePt t="1614410" x="1792288" y="4759325"/>
          <p14:tracePt t="1614487" x="1792288" y="4752975"/>
          <p14:tracePt t="1614495" x="1806575" y="4745038"/>
          <p14:tracePt t="1614503" x="1833563" y="4738688"/>
          <p14:tracePt t="1614511" x="1854200" y="4732338"/>
          <p14:tracePt t="1614527" x="1903413" y="4724400"/>
          <p14:tracePt t="1614544" x="1946275" y="4703763"/>
          <p14:tracePt t="1614560" x="1966913" y="4703763"/>
          <p14:tracePt t="1614577" x="1987550" y="4697413"/>
          <p14:tracePt t="1619079" x="2008188" y="4697413"/>
          <p14:tracePt t="1619087" x="2232025" y="4570413"/>
          <p14:tracePt t="1619095" x="2470150" y="4437063"/>
          <p14:tracePt t="1619110" x="2652713" y="4319588"/>
          <p14:tracePt t="1619127" x="2673350" y="4270375"/>
          <p14:tracePt t="1619143" x="2693988" y="4227513"/>
          <p14:tracePt t="1619160" x="2716213" y="4192588"/>
          <p14:tracePt t="1619177" x="2730500" y="4171950"/>
          <p14:tracePt t="1619448" x="2693988" y="4052888"/>
          <p14:tracePt t="1619455" x="2492375" y="3709988"/>
          <p14:tracePt t="1619463" x="2135188" y="3219450"/>
          <p14:tracePt t="1619477" x="1763713" y="2786063"/>
          <p14:tracePt t="1619494" x="923925" y="1539875"/>
          <p14:tracePt t="1619495" x="503238" y="938213"/>
          <p14:tracePt t="1623943" x="6350" y="798513"/>
          <p14:tracePt t="1623960" x="69850" y="1028700"/>
          <p14:tracePt t="1623977" x="76200" y="1155700"/>
          <p14:tracePt t="1623994" x="76200" y="1238250"/>
          <p14:tracePt t="1624010" x="76200" y="1252538"/>
          <p14:tracePt t="1624063" x="76200" y="1260475"/>
          <p14:tracePt t="1624143" x="63500" y="1260475"/>
          <p14:tracePt t="1624311" x="34925" y="1252538"/>
          <p14:tracePt t="1625644" x="5110163" y="4046538"/>
          <p14:tracePt t="1625652" x="4968875" y="4046538"/>
          <p14:tracePt t="1625659" x="4759325" y="4011613"/>
          <p14:tracePt t="1625673" x="4459288" y="3940175"/>
          <p14:tracePt t="1625690" x="3983038" y="3779838"/>
          <p14:tracePt t="1625706" x="3451225" y="3535363"/>
          <p14:tracePt t="1625707" x="3359150" y="3541713"/>
          <p14:tracePt t="1625724" x="3359150" y="3548063"/>
          <p14:tracePt t="1625740" x="3346450" y="3584575"/>
          <p14:tracePt t="1625780" x="3359150" y="3584575"/>
          <p14:tracePt t="1625820" x="3443288" y="3590925"/>
          <p14:tracePt t="1625828" x="3570288" y="3632200"/>
          <p14:tracePt t="1625839" x="3759200" y="3660775"/>
          <p14:tracePt t="1625856" x="4206875" y="3702050"/>
          <p14:tracePt t="1625872" x="4506913" y="3716338"/>
          <p14:tracePt t="1625889" x="4668838" y="3716338"/>
          <p14:tracePt t="1625906" x="4718050" y="3716338"/>
          <p14:tracePt t="1625940" x="4724400" y="3716338"/>
          <p14:tracePt t="1625948" x="4724400" y="3702050"/>
          <p14:tracePt t="1625957" x="4724400" y="3667125"/>
          <p14:tracePt t="1625973" x="4689475" y="3584575"/>
          <p14:tracePt t="1625988" x="4591050" y="3465513"/>
          <p14:tracePt t="1626005" x="4445000" y="3282950"/>
          <p14:tracePt t="1626021" x="4221163" y="3016250"/>
          <p14:tracePt t="1626038" x="3779838" y="2554288"/>
          <p14:tracePt t="1626056" x="3170238" y="2008188"/>
          <p14:tracePt t="1626072" x="2667000" y="1504950"/>
          <p14:tracePt t="1626089" x="2435225" y="1266825"/>
          <p14:tracePt t="1626092" x="2379663" y="1168400"/>
          <p14:tracePt t="1626106" x="2330450" y="1071563"/>
          <p14:tracePt t="1626121" x="2295525" y="944563"/>
          <p14:tracePt t="1626138" x="2295525" y="903288"/>
          <p14:tracePt t="1626139" x="2295525" y="874713"/>
          <p14:tracePt t="1626155" x="2295525" y="868363"/>
          <p14:tracePt t="1626460" x="2281238" y="860425"/>
          <p14:tracePt t="1626468" x="2219325" y="909638"/>
          <p14:tracePt t="1626476" x="2176463" y="958850"/>
          <p14:tracePt t="1626489" x="2120900" y="1042988"/>
          <p14:tracePt t="1626506" x="2001838" y="1211263"/>
          <p14:tracePt t="1626507" x="1938338" y="1301750"/>
          <p14:tracePt t="1626523" x="1819275" y="1484313"/>
          <p14:tracePt t="1626539" x="1792288" y="1533525"/>
          <p14:tracePt t="1626556" x="1792288" y="1539875"/>
          <p14:tracePt t="1626604" x="1792288" y="1546225"/>
          <p14:tracePt t="1626668" x="1784350" y="1546225"/>
          <p14:tracePt t="1626676" x="1784350" y="1560513"/>
          <p14:tracePt t="1626724" x="1792288" y="1560513"/>
          <p14:tracePt t="1626732" x="1819275" y="1560513"/>
          <p14:tracePt t="1626740" x="1833563" y="1560513"/>
          <p14:tracePt t="1626756" x="1841500" y="1560513"/>
          <p14:tracePt t="1626772" x="1917700" y="1603375"/>
          <p14:tracePt t="1626789" x="1960563" y="1609725"/>
          <p14:tracePt t="1626806" x="2008188" y="1630363"/>
          <p14:tracePt t="1626822" x="2065338" y="1652588"/>
          <p14:tracePt t="1626839" x="2114550" y="1679575"/>
          <p14:tracePt t="1626856" x="2155825" y="1693863"/>
          <p14:tracePt t="1626872" x="2176463" y="1693863"/>
          <p14:tracePt t="1626889" x="2197100" y="1700213"/>
          <p14:tracePt t="1626908" x="2219325" y="1722438"/>
          <p14:tracePt t="1626924" x="2232025" y="1735138"/>
          <p14:tracePt t="1626940" x="2254250" y="1757363"/>
          <p14:tracePt t="1626956" x="2274888" y="1806575"/>
          <p14:tracePt t="1626972" x="2289175" y="1862138"/>
          <p14:tracePt t="1626989" x="2303463" y="1897063"/>
          <p14:tracePt t="1627006" x="2309813" y="1925638"/>
          <p14:tracePt t="1627022" x="2309813" y="1946275"/>
          <p14:tracePt t="1627039" x="2309813" y="1966913"/>
          <p14:tracePt t="1627056" x="2309813" y="1981200"/>
          <p14:tracePt t="1627072" x="2309813" y="2001838"/>
          <p14:tracePt t="1627090" x="2309813" y="2008188"/>
          <p14:tracePt t="1627236" x="2295525" y="1995488"/>
          <p14:tracePt t="1627244" x="2289175" y="1987550"/>
          <p14:tracePt t="1627256" x="2274888" y="1973263"/>
          <p14:tracePt t="1627273" x="2239963" y="1925638"/>
          <p14:tracePt t="1627289" x="2232025" y="1854200"/>
          <p14:tracePt t="1627291" x="2211388" y="1827213"/>
          <p14:tracePt t="1627306" x="2205038" y="1806575"/>
          <p14:tracePt t="1627323" x="2149475" y="1693863"/>
          <p14:tracePt t="1627340" x="2127250" y="1644650"/>
          <p14:tracePt t="1627356" x="2127250" y="1624013"/>
          <p14:tracePt t="1627373" x="2114550" y="1609725"/>
          <p14:tracePt t="1628020" x="2106613" y="1595438"/>
          <p14:tracePt t="1628028" x="2085975" y="1581150"/>
          <p14:tracePt t="1628039" x="2065338" y="1568450"/>
          <p14:tracePt t="1628056" x="2030413" y="1525588"/>
          <p14:tracePt t="1628072" x="1931988" y="1463675"/>
          <p14:tracePt t="1628089" x="1798638" y="1420813"/>
          <p14:tracePt t="1628106" x="1624013" y="1350963"/>
          <p14:tracePt t="1628108" x="1546225" y="1330325"/>
          <p14:tracePt t="1628123" x="1420813" y="1295400"/>
          <p14:tracePt t="1628139" x="1336675" y="1266825"/>
          <p14:tracePt t="1628155" x="1295400" y="1252538"/>
          <p14:tracePt t="1628172" x="1287463" y="1252538"/>
          <p14:tracePt t="1628244" x="1266825" y="1252538"/>
          <p14:tracePt t="1628252" x="1260475" y="1273175"/>
          <p14:tracePt t="1628260" x="1246188" y="1287463"/>
          <p14:tracePt t="1628272" x="1238250" y="1301750"/>
          <p14:tracePt t="1628289" x="1217613" y="1344613"/>
          <p14:tracePt t="1628306" x="1203325" y="1379538"/>
          <p14:tracePt t="1628307" x="1196975" y="1385888"/>
          <p14:tracePt t="1628323" x="1176338" y="1435100"/>
          <p14:tracePt t="1628340" x="1176338" y="1463675"/>
          <p14:tracePt t="1628356" x="1176338" y="1498600"/>
          <p14:tracePt t="1628372" x="1176338" y="1554163"/>
          <p14:tracePt t="1628389" x="1176338" y="1630363"/>
          <p14:tracePt t="1628406" x="1176338" y="1749425"/>
          <p14:tracePt t="1628422" x="1176338" y="1903413"/>
          <p14:tracePt t="1628439" x="1203325" y="2030413"/>
          <p14:tracePt t="1628456" x="1203325" y="2120900"/>
          <p14:tracePt t="1628472" x="1211263" y="2190750"/>
          <p14:tracePt t="1628490" x="1217613" y="2233613"/>
          <p14:tracePt t="1628506" x="1225550" y="2254250"/>
          <p14:tracePt t="1628507" x="1231900" y="2268538"/>
          <p14:tracePt t="1628524" x="1231900" y="2281238"/>
          <p14:tracePt t="1628539" x="1238250" y="2289175"/>
          <p14:tracePt t="1628556" x="1246188" y="2295525"/>
          <p14:tracePt t="1630148" x="1260475" y="2268538"/>
          <p14:tracePt t="1630156" x="1266825" y="2268538"/>
          <p14:tracePt t="1630164" x="1281113" y="2254250"/>
          <p14:tracePt t="1630172" x="1287463" y="2254250"/>
          <p14:tracePt t="1630189" x="1301750" y="2246313"/>
          <p14:tracePt t="1630206" x="1316038" y="2239963"/>
          <p14:tracePt t="1630223" x="1322388" y="2233613"/>
          <p14:tracePt t="1630492" x="1350963" y="2225675"/>
          <p14:tracePt t="1630500" x="1365250" y="2225675"/>
          <p14:tracePt t="1630508" x="1379538" y="2205038"/>
          <p14:tracePt t="1630524" x="1385888" y="2198688"/>
          <p14:tracePt t="1630539" x="1400175" y="2190750"/>
          <p14:tracePt t="1630556" x="1406525" y="2184400"/>
          <p14:tracePt t="1640844" x="1414463" y="2184400"/>
          <p14:tracePt t="1640851" x="1427163" y="2184400"/>
          <p14:tracePt t="1640908" x="1441450" y="2184400"/>
          <p14:tracePt t="1640916" x="1449388" y="2184400"/>
          <p14:tracePt t="1640932" x="1455738" y="2184400"/>
          <p14:tracePt t="1640940" x="1462088" y="2198688"/>
          <p14:tracePt t="1640971" x="1462088" y="2205038"/>
          <p14:tracePt t="1641109" x="1476375" y="2190750"/>
          <p14:tracePt t="1641244" x="1484313" y="2190750"/>
          <p14:tracePt t="1641275" x="1484313" y="2184400"/>
          <p14:tracePt t="1641284" x="1498600" y="2190750"/>
          <p14:tracePt t="1641291" x="1498600" y="2205038"/>
          <p14:tracePt t="1641305" x="1498600" y="2211388"/>
          <p14:tracePt t="1641322" x="1498600" y="2219325"/>
          <p14:tracePt t="1641388" x="1504950" y="2219325"/>
          <p14:tracePt t="1641419" x="1504950" y="2211388"/>
          <p14:tracePt t="1641524" x="1504950" y="2198688"/>
          <p14:tracePt t="1641540" x="1511300" y="2184400"/>
          <p14:tracePt t="1641555" x="1519238" y="2176463"/>
          <p14:tracePt t="1641588" x="1519238" y="2170113"/>
          <p14:tracePt t="1641788" x="1519238" y="2149475"/>
          <p14:tracePt t="1641796" x="1525588" y="2141538"/>
          <p14:tracePt t="1641805" x="1525588" y="2135188"/>
          <p14:tracePt t="1641823" x="1533525" y="2127250"/>
          <p14:tracePt t="1641924" x="1546225" y="2127250"/>
          <p14:tracePt t="1641940" x="1554163" y="2127250"/>
          <p14:tracePt t="1641981" x="1560513" y="2127250"/>
          <p14:tracePt t="1644700" x="1568450" y="2127250"/>
          <p14:tracePt t="1645747" x="1574800" y="2127250"/>
          <p14:tracePt t="1645756" x="1595438" y="2114550"/>
          <p14:tracePt t="1645764" x="1603375" y="2106613"/>
          <p14:tracePt t="1645772" x="1609725" y="2100263"/>
          <p14:tracePt t="1645789" x="1616075" y="2085975"/>
          <p14:tracePt t="1645805" x="1624013" y="2085975"/>
          <p14:tracePt t="1679104" x="1679575" y="2085975"/>
          <p14:tracePt t="1679108" x="1735138" y="2036763"/>
          <p14:tracePt t="1679121" x="1757363" y="2022475"/>
          <p14:tracePt t="1679137" x="1784350" y="2016125"/>
          <p14:tracePt t="1679154" x="1784350" y="1987550"/>
          <p14:tracePt t="1679172" x="1784350" y="1960563"/>
          <p14:tracePt t="1679189" x="1763713" y="1938338"/>
          <p14:tracePt t="1679205" x="1763713" y="1931988"/>
          <p14:tracePt t="1679227" x="1757363" y="1917700"/>
          <p14:tracePt t="1679259" x="1757363" y="1911350"/>
          <p14:tracePt t="1679611" x="1757363" y="1903413"/>
          <p14:tracePt t="1679619" x="1770063" y="1903413"/>
          <p14:tracePt t="1679627" x="1778000" y="1897063"/>
          <p14:tracePt t="1679638" x="1792288" y="1897063"/>
          <p14:tracePt t="1679655" x="1806575" y="1890713"/>
          <p14:tracePt t="1679683" x="1806575" y="1882775"/>
          <p14:tracePt t="1679707" x="1806575" y="1868488"/>
          <p14:tracePt t="1679747" x="1806575" y="1862138"/>
          <p14:tracePt t="1680131" x="1792288" y="1862138"/>
          <p14:tracePt t="1680138" x="1778000" y="1868488"/>
          <p14:tracePt t="1680146" x="1778000" y="1876425"/>
          <p14:tracePt t="1680163" x="1763713" y="1882775"/>
          <p14:tracePt t="1680179" x="1763713" y="1897063"/>
          <p14:tracePt t="1680284" x="1757363" y="1897063"/>
          <p14:tracePt t="1680291" x="1700213" y="1925638"/>
          <p14:tracePt t="1680556" x="1714500" y="1911350"/>
          <p14:tracePt t="1680563" x="1722438" y="1903413"/>
          <p14:tracePt t="1680572" x="1728788" y="1897063"/>
          <p14:tracePt t="1680588" x="1728788" y="1890713"/>
          <p14:tracePt t="1680605" x="1728788" y="1876425"/>
          <p14:tracePt t="1680621" x="1728788" y="1862138"/>
          <p14:tracePt t="1680638" x="1728788" y="1854200"/>
          <p14:tracePt t="1680655" x="1735138" y="1847850"/>
          <p14:tracePt t="1680670" x="1749425" y="1841500"/>
          <p14:tracePt t="1680688" x="1757363" y="1833563"/>
          <p14:tracePt t="1680704" x="1784350" y="1833563"/>
          <p14:tracePt t="1680720" x="1812925" y="1833563"/>
          <p14:tracePt t="1680739" x="1841500" y="1854200"/>
          <p14:tracePt t="1680779" x="1854200" y="1868488"/>
          <p14:tracePt t="1680795" x="1862138" y="1868488"/>
          <p14:tracePt t="1681556" x="1876425" y="1876425"/>
          <p14:tracePt t="1681563" x="1924050" y="1917700"/>
          <p14:tracePt t="1681572" x="1981200" y="1973263"/>
          <p14:tracePt t="1681589" x="2078038" y="2065338"/>
          <p14:tracePt t="1681605" x="2120900" y="2106613"/>
          <p14:tracePt t="1681621" x="2127250" y="2114550"/>
          <p14:tracePt t="1681771" x="2127250" y="2106613"/>
          <p14:tracePt t="1681779" x="2100263" y="2092325"/>
          <p14:tracePt t="1681788" x="2092325" y="2085975"/>
          <p14:tracePt t="1681805" x="2016125" y="2057400"/>
          <p14:tracePt t="1681822" x="1889125" y="2030413"/>
          <p14:tracePt t="1681839" x="1735138" y="2001838"/>
          <p14:tracePt t="1681855" x="1554163" y="2001838"/>
          <p14:tracePt t="1681871" x="1379538" y="2001838"/>
          <p14:tracePt t="1681888" x="1238250" y="2001838"/>
          <p14:tracePt t="1681905" x="1077913" y="2001838"/>
          <p14:tracePt t="1681906" x="1014413" y="2001838"/>
          <p14:tracePt t="1681921" x="938213" y="2001838"/>
          <p14:tracePt t="1681939" x="728663" y="2106613"/>
          <p14:tracePt t="1681956" x="644525" y="2170113"/>
          <p14:tracePt t="1681971" x="560388" y="2254250"/>
          <p14:tracePt t="1681988" x="517525" y="2303463"/>
          <p14:tracePt t="1682005" x="503238" y="2379663"/>
          <p14:tracePt t="1682022" x="490538" y="2463800"/>
          <p14:tracePt t="1682038" x="496888" y="2547938"/>
          <p14:tracePt t="1682055" x="574675" y="2708275"/>
          <p14:tracePt t="1682071" x="644525" y="2849563"/>
          <p14:tracePt t="1682088" x="692150" y="2940050"/>
          <p14:tracePt t="1682105" x="755650" y="3044825"/>
          <p14:tracePt t="1682122" x="804863" y="3135313"/>
          <p14:tracePt t="1682125" x="860425" y="3198813"/>
          <p14:tracePt t="1682139" x="952500" y="3282950"/>
          <p14:tracePt t="1682155" x="1071563" y="3324225"/>
          <p14:tracePt t="1682171" x="1196975" y="3381375"/>
          <p14:tracePt t="1682189" x="1308100" y="3394075"/>
          <p14:tracePt t="1682205" x="1400175" y="3394075"/>
          <p14:tracePt t="1682221" x="1504950" y="3394075"/>
          <p14:tracePt t="1682238" x="1595438" y="3394075"/>
          <p14:tracePt t="1682255" x="1700213" y="3394075"/>
          <p14:tracePt t="1682272" x="1798638" y="3394075"/>
          <p14:tracePt t="1682288" x="1903413" y="3394075"/>
          <p14:tracePt t="1682305" x="1995488" y="3381375"/>
          <p14:tracePt t="1682322" x="2071688" y="3352800"/>
          <p14:tracePt t="1682323" x="2092325" y="3332163"/>
          <p14:tracePt t="1682339" x="2135188" y="3289300"/>
          <p14:tracePt t="1682355" x="2149475" y="3262313"/>
          <p14:tracePt t="1682372" x="2149475" y="3184525"/>
          <p14:tracePt t="1682388" x="2071688" y="3059113"/>
          <p14:tracePt t="1682405" x="1938338" y="2968625"/>
          <p14:tracePt t="1682421" x="1841500" y="2925763"/>
          <p14:tracePt t="1682438" x="1784350" y="2925763"/>
          <p14:tracePt t="1682491" x="1778000" y="2925763"/>
          <p14:tracePt t="1682500" x="1749425" y="2911475"/>
          <p14:tracePt t="1682619" x="1749425" y="2905125"/>
          <p14:tracePt t="1682627" x="1770063" y="2905125"/>
          <p14:tracePt t="1682638" x="1784350" y="2905125"/>
          <p14:tracePt t="1682655" x="1806575" y="2905125"/>
          <p14:tracePt t="1682671" x="1819275" y="2905125"/>
          <p14:tracePt t="1682688" x="1841500" y="2905125"/>
          <p14:tracePt t="1682705" x="1876425" y="2905125"/>
          <p14:tracePt t="1682721" x="1911350" y="2932113"/>
          <p14:tracePt t="1682739" x="1931988" y="2946400"/>
          <p14:tracePt t="1682763" x="1938338" y="2946400"/>
          <p14:tracePt t="1688371" x="1952625" y="2946400"/>
          <p14:tracePt t="1688379" x="2001838" y="2981325"/>
          <p14:tracePt t="1688388" x="2043113" y="3009900"/>
          <p14:tracePt t="1688405" x="2092325" y="3059113"/>
          <p14:tracePt t="1688421" x="2127250" y="3079750"/>
          <p14:tracePt t="1688439" x="2176463" y="3114675"/>
          <p14:tracePt t="1688455" x="2239963" y="3157538"/>
          <p14:tracePt t="1688471" x="2254250" y="3163888"/>
          <p14:tracePt t="1688488" x="2268538" y="3184525"/>
          <p14:tracePt t="1688505" x="2281238" y="3192463"/>
          <p14:tracePt t="1688571" x="2281238" y="3198813"/>
          <p14:tracePt t="1688579" x="2295525" y="3205163"/>
          <p14:tracePt t="1688588" x="2324100" y="3213100"/>
          <p14:tracePt t="1688605" x="2330450" y="3219450"/>
          <p14:tracePt t="1688621" x="2338388" y="3227388"/>
          <p14:tracePt t="1688638" x="2351088" y="3233738"/>
          <p14:tracePt t="1688655" x="2365375" y="3240088"/>
          <p14:tracePt t="1688699" x="2373313" y="3248025"/>
          <p14:tracePt t="1688771" x="2359025" y="3248025"/>
          <p14:tracePt t="1688779" x="2351088" y="3248025"/>
          <p14:tracePt t="1688788" x="2344738" y="3248025"/>
          <p14:tracePt t="1688805" x="2324100" y="3227388"/>
          <p14:tracePt t="1688821" x="2309813" y="3213100"/>
          <p14:tracePt t="1688838" x="2295525" y="3205163"/>
          <p14:tracePt t="1688855" x="2281238" y="3192463"/>
          <p14:tracePt t="1688871" x="2274888" y="3184525"/>
          <p14:tracePt t="1688888" x="2260600" y="3170238"/>
          <p14:tracePt t="1692539" x="2260600" y="3178175"/>
          <p14:tracePt t="1692547" x="2260600" y="3233738"/>
          <p14:tracePt t="1692555" x="2260600" y="3268663"/>
          <p14:tracePt t="1692572" x="2260600" y="3303588"/>
          <p14:tracePt t="1692595" x="2260600" y="3311525"/>
          <p14:tracePt t="1693027" x="2268538" y="3311525"/>
          <p14:tracePt t="1693075" x="2254250" y="3311525"/>
          <p14:tracePt t="1693083" x="2232025" y="3311525"/>
          <p14:tracePt t="1693091" x="2225675" y="3317875"/>
          <p14:tracePt t="1693105" x="2219325" y="3332163"/>
          <p14:tracePt t="1693122" x="2219325" y="3346450"/>
          <p14:tracePt t="1693155" x="2219325" y="3352800"/>
          <p14:tracePt t="1693171" x="2225675" y="3359150"/>
          <p14:tracePt t="1693211" x="2239963" y="3367088"/>
          <p14:tracePt t="1693227" x="2239963" y="3373438"/>
          <p14:tracePt t="1693332" x="2246313" y="3373438"/>
          <p14:tracePt t="1693339" x="2260600" y="3359150"/>
          <p14:tracePt t="1694091" x="2260600" y="3338513"/>
          <p14:tracePt t="1694099" x="2268538" y="3311525"/>
          <p14:tracePt t="1694107" x="2295525" y="3282950"/>
          <p14:tracePt t="1694121" x="2303463" y="3276600"/>
          <p14:tracePt t="1694139" x="2359025" y="3233738"/>
          <p14:tracePt t="1694155" x="2400300" y="3213100"/>
          <p14:tracePt t="1694171" x="2443163" y="3192463"/>
          <p14:tracePt t="1694187" x="2463800" y="3192463"/>
          <p14:tracePt t="1695731" x="2470150" y="3178175"/>
          <p14:tracePt t="1695795" x="2470150" y="3163888"/>
          <p14:tracePt t="1695803" x="2457450" y="3149600"/>
          <p14:tracePt t="1695851" x="2449513" y="3135313"/>
          <p14:tracePt t="1695860" x="2449513" y="3122613"/>
          <p14:tracePt t="1695871" x="2449513" y="3114675"/>
          <p14:tracePt t="1695888" x="2449513" y="3108325"/>
          <p14:tracePt t="1695905" x="2449513" y="3094038"/>
          <p14:tracePt t="1695921" x="2449513" y="3086100"/>
          <p14:tracePt t="1695955" x="2457450" y="3079750"/>
          <p14:tracePt t="1696035" x="2457450" y="3065463"/>
          <p14:tracePt t="1696043" x="2457450" y="3051175"/>
          <p14:tracePt t="1696059" x="2470150" y="3030538"/>
          <p14:tracePt t="1696072" x="2484438" y="3016250"/>
          <p14:tracePt t="1696088" x="2505075" y="3016250"/>
          <p14:tracePt t="1696104" x="2527300" y="3016250"/>
          <p14:tracePt t="1697067" x="2533650" y="3016250"/>
          <p14:tracePt t="1698083" x="2527300" y="2989263"/>
          <p14:tracePt t="1699635" x="2505075" y="2974975"/>
          <p14:tracePt t="1699643" x="2498725" y="2968625"/>
          <p14:tracePt t="1699654" x="2492375" y="2968625"/>
          <p14:tracePt t="1699763" x="2478088" y="2954338"/>
          <p14:tracePt t="1699771" x="2443163" y="2932113"/>
          <p14:tracePt t="1699779" x="2435225" y="2925763"/>
          <p14:tracePt t="1699795" x="2435225" y="2911475"/>
          <p14:tracePt t="1699811" x="2435225" y="2890838"/>
          <p14:tracePt t="1699821" x="2435225" y="2884488"/>
          <p14:tracePt t="1699838" x="2435225" y="2870200"/>
          <p14:tracePt t="1699854" x="2435225" y="2862263"/>
          <p14:tracePt t="1699871" x="2435225" y="2849563"/>
          <p14:tracePt t="1701275" x="2449513" y="2855913"/>
          <p14:tracePt t="1701283" x="2449513" y="2905125"/>
          <p14:tracePt t="1701291" x="2449513" y="2940050"/>
          <p14:tracePt t="1701305" x="2449513" y="2981325"/>
          <p14:tracePt t="1701321" x="2449513" y="3044825"/>
          <p14:tracePt t="1701323" x="2443163" y="3079750"/>
          <p14:tracePt t="1701338" x="2435225" y="3143250"/>
          <p14:tracePt t="1701355" x="2422525" y="3198813"/>
          <p14:tracePt t="1701371" x="2422525" y="3213100"/>
          <p14:tracePt t="1701388" x="2422525" y="3227388"/>
          <p14:tracePt t="1701412" x="2422525" y="3233738"/>
          <p14:tracePt t="1701421" x="2422525" y="3248025"/>
          <p14:tracePt t="1701443" x="2422525" y="3262313"/>
          <p14:tracePt t="1701459" x="2435225" y="3276600"/>
          <p14:tracePt t="1701619" x="2422525" y="3262313"/>
          <p14:tracePt t="1701675" x="2400300" y="3254375"/>
          <p14:tracePt t="1701699" x="2400300" y="3248025"/>
          <p14:tracePt t="1708667" x="2373313" y="3240088"/>
          <p14:tracePt t="1708675" x="2316163" y="3178175"/>
          <p14:tracePt t="1708688" x="2289175" y="3100388"/>
          <p14:tracePt t="1708705" x="2281238" y="2946400"/>
          <p14:tracePt t="1708707" x="2281238" y="2870200"/>
          <p14:tracePt t="1708721" x="2281238" y="2820988"/>
          <p14:tracePt t="1708738" x="2324100" y="2687638"/>
          <p14:tracePt t="1708755" x="2359025" y="2632075"/>
          <p14:tracePt t="1708771" x="2365375" y="2624138"/>
          <p14:tracePt t="1708788" x="2400300" y="2611438"/>
          <p14:tracePt t="1708804" x="2449513" y="2603500"/>
          <p14:tracePt t="1708821" x="2513013" y="2603500"/>
          <p14:tracePt t="1708838" x="2568575" y="2632075"/>
          <p14:tracePt t="1708854" x="2576513" y="2638425"/>
          <p14:tracePt t="1708871" x="2589213" y="2638425"/>
          <p14:tracePt t="1708891" x="2589213" y="2632075"/>
          <p14:tracePt t="1709035" x="2589213" y="2617788"/>
          <p14:tracePt t="1709051" x="2554288" y="2638425"/>
          <p14:tracePt t="1709067" x="2527300" y="2638425"/>
          <p14:tracePt t="1709075" x="2527300" y="2617788"/>
          <p14:tracePt t="1709099" x="2533650" y="2611438"/>
          <p14:tracePt t="1709107" x="2597150" y="2582863"/>
          <p14:tracePt t="1709122" x="2617788" y="2547938"/>
          <p14:tracePt t="1709123" x="2624138" y="2541588"/>
          <p14:tracePt t="1709138" x="2667000" y="2506663"/>
          <p14:tracePt t="1709153" x="2667000" y="2492375"/>
          <p14:tracePt t="1709170" x="2693988" y="2449513"/>
          <p14:tracePt t="1709187" x="2708275" y="2408238"/>
          <p14:tracePt t="1709203" x="2708275" y="2387600"/>
          <p14:tracePt t="1709227" x="2716213" y="2387600"/>
          <p14:tracePt t="1709238" x="2722563" y="2387600"/>
          <p14:tracePt t="1709267" x="2751138" y="2379663"/>
          <p14:tracePt t="1709268" x="2771775" y="2379663"/>
          <p14:tracePt t="1709275" x="2792413" y="2387600"/>
          <p14:tracePt t="1709288" x="2800350" y="2400300"/>
          <p14:tracePt t="1709304" x="2800350" y="2422525"/>
          <p14:tracePt t="1709321" x="2778125" y="2443163"/>
          <p14:tracePt t="1709338" x="2765425" y="2443163"/>
          <p14:tracePt t="1709371" x="2757488" y="2443163"/>
          <p14:tracePt t="1709723" x="2751138" y="2533650"/>
          <p14:tracePt t="1709731" x="2757488" y="2743200"/>
          <p14:tracePt t="1709739" x="2771775" y="2940050"/>
          <p14:tracePt t="1709755" x="2771775" y="3163888"/>
          <p14:tracePt t="1709771" x="2736850" y="3192463"/>
          <p14:tracePt t="1709788" x="2736850" y="3198813"/>
          <p14:tracePt t="1710059" x="2693988" y="3205163"/>
          <p14:tracePt t="1710067" x="2687638" y="3198813"/>
          <p14:tracePt t="1710140" x="2667000" y="3192463"/>
          <p14:tracePt t="1710186" x="2667000" y="3198813"/>
          <p14:tracePt t="1710194" x="2667000" y="3205163"/>
          <p14:tracePt t="1710204" x="2667000" y="3213100"/>
          <p14:tracePt t="1710221" x="2667000" y="3219450"/>
          <p14:tracePt t="1710237" x="2667000" y="3233738"/>
          <p14:tracePt t="1710347" x="2659063" y="3240088"/>
          <p14:tracePt t="1710955" x="2652713" y="3254375"/>
          <p14:tracePt t="1710963" x="2652713" y="3338513"/>
          <p14:tracePt t="1710971" x="2597150" y="3422650"/>
          <p14:tracePt t="1710988" x="2351088" y="3457575"/>
          <p14:tracePt t="1711004" x="2197100" y="3457575"/>
          <p14:tracePt t="1711021" x="2162175" y="3416300"/>
          <p14:tracePt t="1711038" x="2162175" y="3408363"/>
          <p14:tracePt t="1711227" x="2155825" y="3408363"/>
          <p14:tracePt t="1711243" x="2190750" y="3408363"/>
          <p14:tracePt t="1711251" x="2211388" y="3436938"/>
          <p14:tracePt t="1711259" x="2219325" y="3443288"/>
          <p14:tracePt t="1711388" x="2205038" y="3451225"/>
          <p14:tracePt t="1711411" x="2197100" y="3451225"/>
          <p14:tracePt t="1711419" x="2184400" y="3451225"/>
          <p14:tracePt t="1711427" x="2176463" y="3457575"/>
          <p14:tracePt t="1711459" x="2170113" y="3457575"/>
          <p14:tracePt t="1713195" x="2184400" y="3457575"/>
          <p14:tracePt t="1723099" x="2190750" y="3457575"/>
          <p14:tracePt t="1723131" x="2190750" y="3451225"/>
          <p14:tracePt t="1723139" x="2184400" y="3451225"/>
          <p14:tracePt t="1723475" x="2176463" y="3443288"/>
          <p14:tracePt t="1727778" x="2170113" y="3422650"/>
          <p14:tracePt t="1727786" x="2170113" y="3416300"/>
          <p14:tracePt t="1727794" x="2162175" y="3408363"/>
          <p14:tracePt t="1727810" x="2155825" y="3402013"/>
          <p14:tracePt t="1727821" x="2141538" y="3387725"/>
          <p14:tracePt t="1727837" x="2114550" y="3289300"/>
          <p14:tracePt t="1727854" x="2043113" y="3122613"/>
          <p14:tracePt t="1727871" x="1931988" y="2884488"/>
          <p14:tracePt t="1727887" x="1687513" y="2617788"/>
          <p14:tracePt t="1727904" x="1225550" y="2100263"/>
          <p14:tracePt t="1727920" x="790575" y="1665288"/>
          <p14:tracePt t="1727922" x="566738" y="1498600"/>
          <p14:tracePt t="1727937" x="384175" y="1371600"/>
          <p14:tracePt t="1727954" x="119063" y="1133475"/>
          <p14:tracePt t="1732560" x="5276850" y="4059238"/>
          <p14:tracePt t="1732567" x="5207000" y="4003675"/>
          <p14:tracePt t="1732576" x="5081588" y="3940175"/>
          <p14:tracePt t="1732593" x="4660900" y="3724275"/>
          <p14:tracePt t="1732609" x="4164013" y="3465513"/>
          <p14:tracePt t="1732626" x="3724275" y="3213100"/>
          <p14:tracePt t="1732644" x="2981325" y="2792413"/>
          <p14:tracePt t="1732661" x="2057400" y="2303463"/>
          <p14:tracePt t="1732677" x="1371600" y="1911350"/>
          <p14:tracePt t="1732694" x="1036638" y="1609725"/>
          <p14:tracePt t="1732695" x="944563" y="1498600"/>
          <p14:tracePt t="1732710" x="874713" y="1400175"/>
          <p14:tracePt t="1732727" x="784225" y="1238250"/>
          <p14:tracePt t="1732728" x="749300" y="1141413"/>
          <p14:tracePt t="1732743" x="728663" y="987425"/>
          <p14:tracePt t="1732761" x="728663" y="917575"/>
          <p14:tracePt t="1732777" x="741363" y="854075"/>
          <p14:tracePt t="1732794" x="749300" y="790575"/>
          <p14:tracePt t="1732812" x="749300" y="706438"/>
          <p14:tracePt t="1732827" x="749300" y="650875"/>
          <p14:tracePt t="1732844" x="749300" y="581025"/>
          <p14:tracePt t="1732861" x="749300" y="539750"/>
          <p14:tracePt t="1732877" x="741363" y="490538"/>
          <p14:tracePt t="1732894" x="728663" y="476250"/>
          <p14:tracePt t="1732912" x="657225" y="398463"/>
          <p14:tracePt t="1732928" x="622300" y="357188"/>
          <p14:tracePt t="1732944" x="581025" y="328613"/>
          <p14:tracePt t="1732961" x="511175" y="301625"/>
          <p14:tracePt t="1732977" x="427038" y="273050"/>
          <p14:tracePt t="1732994" x="322263" y="244475"/>
          <p14:tracePt t="1733011" x="230188" y="188913"/>
          <p14:tracePt t="1733027" x="139700" y="160338"/>
          <p14:tracePt t="1733044" x="98425" y="153988"/>
          <p14:tracePt t="1733061" x="63500" y="133350"/>
          <p14:tracePt t="1733078" x="49213" y="125413"/>
          <p14:tracePt t="1733096" x="41275" y="119063"/>
          <p14:tracePt t="1733114" x="20638" y="119063"/>
          <p14:tracePt t="1733126" x="14288" y="11271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7043" y="7132217"/>
            <a:ext cx="6521337" cy="372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909"/>
          </a:p>
          <a:p>
            <a:r>
              <a:rPr lang="cs-CZ" sz="909"/>
              <a:t>Lowry et al. (2008) </a:t>
            </a:r>
            <a:r>
              <a:rPr lang="en-US" sz="909"/>
              <a:t>Ecological reproductive isolation of coast and inland races of </a:t>
            </a:r>
            <a:r>
              <a:rPr lang="en-US" sz="909" i="1"/>
              <a:t>Mimulus guttatus</a:t>
            </a:r>
            <a:r>
              <a:rPr lang="en-US" sz="909"/>
              <a:t>.</a:t>
            </a:r>
            <a:r>
              <a:rPr lang="cs-CZ" sz="909"/>
              <a:t> </a:t>
            </a:r>
            <a:r>
              <a:rPr lang="cs-CZ" sz="909" i="1"/>
              <a:t>Evolution</a:t>
            </a:r>
            <a:r>
              <a:rPr lang="en-US" sz="909"/>
              <a:t> </a:t>
            </a:r>
            <a:r>
              <a:rPr lang="cs-CZ" sz="909" b="1"/>
              <a:t>62</a:t>
            </a:r>
            <a:r>
              <a:rPr lang="cs-CZ" sz="909"/>
              <a:t>:</a:t>
            </a:r>
            <a:r>
              <a:rPr lang="en-US" sz="909"/>
              <a:t> 2196-</a:t>
            </a:r>
            <a:r>
              <a:rPr lang="cs-CZ" sz="909"/>
              <a:t>2</a:t>
            </a:r>
            <a:r>
              <a:rPr lang="en-US" sz="909"/>
              <a:t>214.</a:t>
            </a:r>
            <a:endParaRPr lang="cs-CZ" sz="909"/>
          </a:p>
        </p:txBody>
      </p:sp>
      <p:sp>
        <p:nvSpPr>
          <p:cNvPr id="25" name="TextShape 1"/>
          <p:cNvSpPr txBox="1"/>
          <p:nvPr/>
        </p:nvSpPr>
        <p:spPr>
          <a:xfrm>
            <a:off x="6975801" y="149404"/>
            <a:ext cx="7863919" cy="554093"/>
          </a:xfrm>
          <a:prstGeom prst="rect">
            <a:avLst/>
          </a:prstGeom>
          <a:noFill/>
          <a:ln>
            <a:noFill/>
          </a:ln>
        </p:spPr>
        <p:txBody>
          <a:bodyPr lIns="74414" tIns="37207" rIns="74414" bIns="37207"/>
          <a:lstStyle/>
          <a:p>
            <a:r>
              <a:rPr lang="cs-CZ" sz="2646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Prezygotic barriers</a:t>
            </a:r>
            <a:endParaRPr lang="cs-CZ" sz="909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1" y="1716789"/>
            <a:ext cx="2275382" cy="261486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450" y="3521709"/>
            <a:ext cx="3894095" cy="374258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57" y="1368046"/>
            <a:ext cx="4838978" cy="191939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475" y="1574008"/>
            <a:ext cx="1620516" cy="161632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141" y="3217603"/>
            <a:ext cx="1879778" cy="1226584"/>
          </a:xfrm>
          <a:prstGeom prst="rect">
            <a:avLst/>
          </a:prstGeom>
        </p:spPr>
      </p:pic>
      <p:sp>
        <p:nvSpPr>
          <p:cNvPr id="10" name="TextShape 1"/>
          <p:cNvSpPr txBox="1"/>
          <p:nvPr/>
        </p:nvSpPr>
        <p:spPr>
          <a:xfrm>
            <a:off x="271389" y="848073"/>
            <a:ext cx="9809236" cy="554093"/>
          </a:xfrm>
          <a:prstGeom prst="rect">
            <a:avLst/>
          </a:prstGeom>
          <a:noFill/>
          <a:ln>
            <a:noFill/>
          </a:ln>
        </p:spPr>
        <p:txBody>
          <a:bodyPr lIns="74414" tIns="37207" rIns="74414" bIns="37207"/>
          <a:lstStyle/>
          <a:p>
            <a:r>
              <a:rPr lang="cs-CZ" sz="20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Local adaptation causing a prezygotic barrier between coastal and inland populations of </a:t>
            </a:r>
            <a:r>
              <a:rPr lang="cs-CZ" sz="2000" i="1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Mimulus guttatus </a:t>
            </a:r>
            <a:r>
              <a:rPr lang="cs-CZ" sz="20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(Phrymaceae)</a:t>
            </a:r>
            <a:endParaRPr lang="cs-CZ" sz="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6" name="Picture 2" descr="Details are in the caption following th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2" y="4650655"/>
            <a:ext cx="3245349" cy="24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230"/>
    </mc:Choice>
    <mc:Fallback xmlns="">
      <p:transition spd="slow" advTm="87723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33084" x="168275" y="5781675"/>
          <p14:tracePt t="233099" x="168275" y="5641975"/>
          <p14:tracePt t="233118" x="168275" y="5592763"/>
          <p14:tracePt t="233134" x="168275" y="5586413"/>
          <p14:tracePt t="233153" x="244475" y="5564188"/>
          <p14:tracePt t="233169" x="511175" y="5453063"/>
          <p14:tracePt t="233171" x="657225" y="5340350"/>
          <p14:tracePt t="233185" x="819150" y="5145088"/>
          <p14:tracePt t="233203" x="1162050" y="4479925"/>
          <p14:tracePt t="233219" x="1238250" y="4038600"/>
          <p14:tracePt t="233236" x="1273175" y="3730625"/>
          <p14:tracePt t="233252" x="1308100" y="3500438"/>
          <p14:tracePt t="233269" x="1350963" y="3387725"/>
          <p14:tracePt t="233286" x="1379538" y="3346450"/>
          <p14:tracePt t="233303" x="1379538" y="3276600"/>
          <p14:tracePt t="233320" x="1379538" y="3227388"/>
          <p14:tracePt t="233336" x="1392238" y="3178175"/>
          <p14:tracePt t="233352" x="1392238" y="3128963"/>
          <p14:tracePt t="233369" x="1392238" y="3079750"/>
          <p14:tracePt t="233386" x="1392238" y="3003550"/>
          <p14:tracePt t="233387" x="1406525" y="2940050"/>
          <p14:tracePt t="233403" x="1462088" y="2765425"/>
          <p14:tracePt t="233419" x="1568450" y="2547938"/>
          <p14:tracePt t="233436" x="1693863" y="2352675"/>
          <p14:tracePt t="233453" x="1798638" y="2149475"/>
          <p14:tracePt t="233469" x="1847850" y="2057400"/>
          <p14:tracePt t="233486" x="1854200" y="2008188"/>
          <p14:tracePt t="233502" x="1854200" y="1981200"/>
          <p14:tracePt t="233519" x="1854200" y="1960563"/>
          <p14:tracePt t="233536" x="1854200" y="1938338"/>
          <p14:tracePt t="233552" x="1854200" y="1917700"/>
          <p14:tracePt t="233569" x="1854200" y="1903413"/>
          <p14:tracePt t="233586" x="1854200" y="1890713"/>
          <p14:tracePt t="233602" x="1854200" y="1882775"/>
          <p14:tracePt t="233620" x="1854200" y="1833563"/>
          <p14:tracePt t="233636" x="1876425" y="1792288"/>
          <p14:tracePt t="233652" x="1882775" y="1778000"/>
          <p14:tracePt t="233669" x="1882775" y="1771650"/>
          <p14:tracePt t="233686" x="1882775" y="1757363"/>
          <p14:tracePt t="233843" x="1882775" y="1778000"/>
          <p14:tracePt t="233852" x="1882775" y="1784350"/>
          <p14:tracePt t="233860" x="1882775" y="1798638"/>
          <p14:tracePt t="233869" x="1868488" y="1819275"/>
          <p14:tracePt t="233886" x="1854200" y="1854200"/>
          <p14:tracePt t="233902" x="1827213" y="1890713"/>
          <p14:tracePt t="233919" x="1819275" y="1917700"/>
          <p14:tracePt t="233936" x="1806575" y="1960563"/>
          <p14:tracePt t="233953" x="1798638" y="1981200"/>
          <p14:tracePt t="233969" x="1798638" y="2001838"/>
          <p14:tracePt t="233986" x="1784350" y="2030413"/>
          <p14:tracePt t="233987" x="1778000" y="2065338"/>
          <p14:tracePt t="234003" x="1778000" y="2092325"/>
          <p14:tracePt t="234020" x="1778000" y="2120900"/>
          <p14:tracePt t="234036" x="1778000" y="2141538"/>
          <p14:tracePt t="234053" x="1778000" y="2155825"/>
          <p14:tracePt t="234069" x="1778000" y="2198688"/>
          <p14:tracePt t="234100" x="1778000" y="2211388"/>
          <p14:tracePt t="234109" x="1778000" y="2219325"/>
          <p14:tracePt t="234120" x="1778000" y="2233613"/>
          <p14:tracePt t="234136" x="1778000" y="2254250"/>
          <p14:tracePt t="234151" x="1778000" y="2260600"/>
          <p14:tracePt t="234168" x="1778000" y="2281238"/>
          <p14:tracePt t="234186" x="1778000" y="2303463"/>
          <p14:tracePt t="234187" x="1778000" y="2316163"/>
          <p14:tracePt t="234203" x="1778000" y="2330450"/>
          <p14:tracePt t="234219" x="1778000" y="2359025"/>
          <p14:tracePt t="234236" x="1778000" y="2393950"/>
          <p14:tracePt t="234252" x="1778000" y="2428875"/>
          <p14:tracePt t="234269" x="1778000" y="2463800"/>
          <p14:tracePt t="234286" x="1778000" y="2498725"/>
          <p14:tracePt t="234302" x="1778000" y="2533650"/>
          <p14:tracePt t="234319" x="1778000" y="2554288"/>
          <p14:tracePt t="234336" x="1778000" y="2576513"/>
          <p14:tracePt t="234352" x="1778000" y="2589213"/>
          <p14:tracePt t="234369" x="1778000" y="2611438"/>
          <p14:tracePt t="234386" x="1778000" y="2638425"/>
          <p14:tracePt t="234387" x="1778000" y="2652713"/>
          <p14:tracePt t="234403" x="1778000" y="2681288"/>
          <p14:tracePt t="234419" x="1778000" y="2701925"/>
          <p14:tracePt t="234436" x="1778000" y="2722563"/>
          <p14:tracePt t="234453" x="1778000" y="2743200"/>
          <p14:tracePt t="234469" x="1763713" y="2757488"/>
          <p14:tracePt t="234486" x="1763713" y="2765425"/>
          <p14:tracePt t="234502" x="1763713" y="2778125"/>
          <p14:tracePt t="234519" x="1763713" y="2786063"/>
          <p14:tracePt t="234536" x="1763713" y="2800350"/>
          <p14:tracePt t="234552" x="1763713" y="2820988"/>
          <p14:tracePt t="234569" x="1763713" y="2841625"/>
          <p14:tracePt t="234572" x="1763713" y="2855913"/>
          <p14:tracePt t="234586" x="1763713" y="2862263"/>
          <p14:tracePt t="234603" x="1763713" y="2897188"/>
          <p14:tracePt t="234619" x="1763713" y="2905125"/>
          <p14:tracePt t="234636" x="1763713" y="2925763"/>
          <p14:tracePt t="234652" x="1763713" y="2946400"/>
          <p14:tracePt t="234669" x="1763713" y="2960688"/>
          <p14:tracePt t="234692" x="1763713" y="2989263"/>
          <p14:tracePt t="234702" x="1763713" y="3003550"/>
          <p14:tracePt t="234719" x="1763713" y="3030538"/>
          <p14:tracePt t="234736" x="1763713" y="3065463"/>
          <p14:tracePt t="234752" x="1763713" y="3094038"/>
          <p14:tracePt t="234770" x="1763713" y="3135313"/>
          <p14:tracePt t="234771" x="1770063" y="3149600"/>
          <p14:tracePt t="234786" x="1778000" y="3157538"/>
          <p14:tracePt t="234803" x="1784350" y="3184525"/>
          <p14:tracePt t="234819" x="1784350" y="3205163"/>
          <p14:tracePt t="234836" x="1798638" y="3233738"/>
          <p14:tracePt t="234852" x="1798638" y="3248025"/>
          <p14:tracePt t="234869" x="1798638" y="3262313"/>
          <p14:tracePt t="234886" x="1798638" y="3297238"/>
          <p14:tracePt t="234902" x="1798638" y="3303588"/>
          <p14:tracePt t="234919" x="1798638" y="3324225"/>
          <p14:tracePt t="234936" x="1806575" y="3332163"/>
          <p14:tracePt t="234952" x="1806575" y="3352800"/>
          <p14:tracePt t="234969" x="1806575" y="3367088"/>
          <p14:tracePt t="234986" x="1812925" y="3381375"/>
          <p14:tracePt t="235003" x="1819275" y="3394075"/>
          <p14:tracePt t="235020" x="1827213" y="3416300"/>
          <p14:tracePt t="235036" x="1841500" y="3443288"/>
          <p14:tracePt t="235053" x="1841500" y="3451225"/>
          <p14:tracePt t="235070" x="1847850" y="3465513"/>
          <p14:tracePt t="235086" x="1847850" y="3478213"/>
          <p14:tracePt t="235101" x="1854200" y="3486150"/>
          <p14:tracePt t="235118" x="1862138" y="3492500"/>
          <p14:tracePt t="235135" x="1868488" y="3521075"/>
          <p14:tracePt t="235155" x="1868488" y="3535363"/>
          <p14:tracePt t="235168" x="1882775" y="3548063"/>
          <p14:tracePt t="235185" x="1889125" y="3562350"/>
          <p14:tracePt t="235201" x="1889125" y="3584575"/>
          <p14:tracePt t="235218" x="1903413" y="3611563"/>
          <p14:tracePt t="235235" x="1903413" y="3640138"/>
          <p14:tracePt t="235252" x="1911350" y="3660775"/>
          <p14:tracePt t="235270" x="1924050" y="3681413"/>
          <p14:tracePt t="235286" x="1924050" y="3695700"/>
          <p14:tracePt t="235302" x="1946275" y="3716338"/>
          <p14:tracePt t="235319" x="1946275" y="3724275"/>
          <p14:tracePt t="235335" x="1952625" y="3751263"/>
          <p14:tracePt t="235352" x="1960563" y="3773488"/>
          <p14:tracePt t="235369" x="1973263" y="3808413"/>
          <p14:tracePt t="235386" x="1973263" y="3821113"/>
          <p14:tracePt t="235403" x="1987550" y="3843338"/>
          <p14:tracePt t="235419" x="1995488" y="3870325"/>
          <p14:tracePt t="235444" x="1995488" y="3884613"/>
          <p14:tracePt t="235453" x="1995488" y="3892550"/>
          <p14:tracePt t="235469" x="2001838" y="3913188"/>
          <p14:tracePt t="235486" x="2008188" y="3919538"/>
          <p14:tracePt t="235502" x="2016125" y="3933825"/>
          <p14:tracePt t="235519" x="2030413" y="3948113"/>
          <p14:tracePt t="235536" x="2036763" y="3962400"/>
          <p14:tracePt t="235555" x="2036763" y="3968750"/>
          <p14:tracePt t="235571" x="2043113" y="3975100"/>
          <p14:tracePt t="235586" x="2051050" y="3983038"/>
          <p14:tracePt t="235603" x="2057400" y="4011613"/>
          <p14:tracePt t="235619" x="2057400" y="4032250"/>
          <p14:tracePt t="235648" x="2071688" y="4059238"/>
          <p14:tracePt t="235651" x="2071688" y="4067175"/>
          <p14:tracePt t="235660" x="2078038" y="4081463"/>
          <p14:tracePt t="235675" x="2085975" y="4087813"/>
          <p14:tracePt t="235692" x="2092325" y="4094163"/>
          <p14:tracePt t="235703" x="2092325" y="4102100"/>
          <p14:tracePt t="235719" x="2106613" y="4122738"/>
          <p14:tracePt t="235736" x="2120900" y="4151313"/>
          <p14:tracePt t="235753" x="2135188" y="4171950"/>
          <p14:tracePt t="235769" x="2155825" y="4192588"/>
          <p14:tracePt t="235786" x="2184400" y="4241800"/>
          <p14:tracePt t="235787" x="2197100" y="4256088"/>
          <p14:tracePt t="235803" x="2205038" y="4270375"/>
          <p14:tracePt t="235820" x="2211388" y="4283075"/>
          <p14:tracePt t="235836" x="2219325" y="4291013"/>
          <p14:tracePt t="235852" x="2225675" y="4305300"/>
          <p14:tracePt t="235869" x="2232025" y="4305300"/>
          <p14:tracePt t="235886" x="2239963" y="4319588"/>
          <p14:tracePt t="235902" x="2260600" y="4332288"/>
          <p14:tracePt t="235919" x="2281238" y="4346575"/>
          <p14:tracePt t="235936" x="2289175" y="4367213"/>
          <p14:tracePt t="235953" x="2309813" y="4389438"/>
          <p14:tracePt t="235969" x="2324100" y="4402138"/>
          <p14:tracePt t="235986" x="2330450" y="4410075"/>
          <p14:tracePt t="236001" x="2344738" y="4424363"/>
          <p14:tracePt t="236018" x="2365375" y="4451350"/>
          <p14:tracePt t="236035" x="2379663" y="4479925"/>
          <p14:tracePt t="236053" x="2386013" y="4494213"/>
          <p14:tracePt t="236069" x="2400300" y="4514850"/>
          <p14:tracePt t="236086" x="2422525" y="4535488"/>
          <p14:tracePt t="236102" x="2443163" y="4556125"/>
          <p14:tracePt t="236119" x="2449513" y="4564063"/>
          <p14:tracePt t="236137" x="2463800" y="4578350"/>
          <p14:tracePt t="236151" x="2478088" y="4591050"/>
          <p14:tracePt t="236168" x="2484438" y="4598988"/>
          <p14:tracePt t="236185" x="2492375" y="4613275"/>
          <p14:tracePt t="236203" x="2498725" y="4619625"/>
          <p14:tracePt t="236220" x="2513013" y="4633913"/>
          <p14:tracePt t="236268" x="2519363" y="4633913"/>
          <p14:tracePt t="236427" x="2519363" y="4627563"/>
          <p14:tracePt t="236435" x="2519363" y="4619625"/>
          <p14:tracePt t="236443" x="2513013" y="4613275"/>
          <p14:tracePt t="236453" x="2513013" y="4605338"/>
          <p14:tracePt t="236469" x="2498725" y="4591050"/>
          <p14:tracePt t="236486" x="2484438" y="4578350"/>
          <p14:tracePt t="236502" x="2478088" y="4564063"/>
          <p14:tracePt t="236519" x="2470150" y="4556125"/>
          <p14:tracePt t="236536" x="2457450" y="4543425"/>
          <p14:tracePt t="236552" x="2457450" y="4535488"/>
          <p14:tracePt t="236569" x="2449513" y="4529138"/>
          <p14:tracePt t="236586" x="2435225" y="4514850"/>
          <p14:tracePt t="236602" x="2428875" y="4508500"/>
          <p14:tracePt t="236620" x="2428875" y="4500563"/>
          <p14:tracePt t="236676" x="2422525" y="4494213"/>
          <p14:tracePt t="236691" x="2414588" y="4486275"/>
          <p14:tracePt t="236707" x="2408238" y="4486275"/>
          <p14:tracePt t="236724" x="2400300" y="4479925"/>
          <p14:tracePt t="236731" x="2393950" y="4473575"/>
          <p14:tracePt t="236747" x="2386013" y="4465638"/>
          <p14:tracePt t="236764" x="2373313" y="4451350"/>
          <p14:tracePt t="236779" x="2365375" y="4445000"/>
          <p14:tracePt t="236803" x="2365375" y="4430713"/>
          <p14:tracePt t="236812" x="2365375" y="4424363"/>
          <p14:tracePt t="236843" x="2359025" y="4424363"/>
          <p14:tracePt t="236851" x="2351088" y="4416425"/>
          <p14:tracePt t="236923" x="2344738" y="4416425"/>
          <p14:tracePt t="236931" x="2338388" y="4410075"/>
          <p14:tracePt t="236939" x="2330450" y="4402138"/>
          <p14:tracePt t="236964" x="2316163" y="4395788"/>
          <p14:tracePt t="236979" x="2309813" y="4389438"/>
          <p14:tracePt t="236995" x="2303463" y="4381500"/>
          <p14:tracePt t="237003" x="2295525" y="4381500"/>
          <p14:tracePt t="237019" x="2289175" y="4381500"/>
          <p14:tracePt t="237036" x="2281238" y="4367213"/>
          <p14:tracePt t="237052" x="2281238" y="4360863"/>
          <p14:tracePt t="237069" x="2268538" y="4340225"/>
          <p14:tracePt t="237085" x="2246313" y="4332288"/>
          <p14:tracePt t="237102" x="2239963" y="4305300"/>
          <p14:tracePt t="237119" x="2232025" y="4297363"/>
          <p14:tracePt t="237137" x="2232025" y="4291013"/>
          <p14:tracePt t="237152" x="2219325" y="4276725"/>
          <p14:tracePt t="237169" x="2211388" y="4262438"/>
          <p14:tracePt t="237188" x="2211388" y="4241800"/>
          <p14:tracePt t="237204" x="2197100" y="4227513"/>
          <p14:tracePt t="237220" x="2190750" y="4206875"/>
          <p14:tracePt t="237243" x="2190750" y="4200525"/>
          <p14:tracePt t="237252" x="2170113" y="4186238"/>
          <p14:tracePt t="237269" x="2170113" y="4178300"/>
          <p14:tracePt t="237285" x="2155825" y="4165600"/>
          <p14:tracePt t="237302" x="2149475" y="4157663"/>
          <p14:tracePt t="237319" x="2135188" y="4129088"/>
          <p14:tracePt t="237336" x="2127250" y="4122738"/>
          <p14:tracePt t="237352" x="2114550" y="4108450"/>
          <p14:tracePt t="237369" x="2106613" y="4108450"/>
          <p14:tracePt t="237386" x="2100263" y="4094163"/>
          <p14:tracePt t="237403" x="2078038" y="4067175"/>
          <p14:tracePt t="237419" x="2065338" y="4059238"/>
          <p14:tracePt t="237436" x="2051050" y="4046538"/>
          <p14:tracePt t="237453" x="2043113" y="4017963"/>
          <p14:tracePt t="237469" x="2043113" y="4003675"/>
          <p14:tracePt t="237485" x="2036763" y="3989388"/>
          <p14:tracePt t="237502" x="2030413" y="3983038"/>
          <p14:tracePt t="237519" x="2030413" y="3975100"/>
          <p14:tracePt t="237536" x="2030413" y="3954463"/>
          <p14:tracePt t="237552" x="2030413" y="3933825"/>
          <p14:tracePt t="237569" x="2022475" y="3913188"/>
          <p14:tracePt t="237586" x="2022475" y="3878263"/>
          <p14:tracePt t="237587" x="2022475" y="3863975"/>
          <p14:tracePt t="237602" x="2008188" y="3835400"/>
          <p14:tracePt t="237620" x="2008188" y="3800475"/>
          <p14:tracePt t="237636" x="2001838" y="3779838"/>
          <p14:tracePt t="237652" x="2001838" y="3765550"/>
          <p14:tracePt t="237669" x="2001838" y="3724275"/>
          <p14:tracePt t="237685" x="1987550" y="3702050"/>
          <p14:tracePt t="237703" x="1987550" y="3675063"/>
          <p14:tracePt t="237719" x="1987550" y="3640138"/>
          <p14:tracePt t="237735" x="1987550" y="3619500"/>
          <p14:tracePt t="237752" x="1981200" y="3597275"/>
          <p14:tracePt t="237769" x="1973263" y="3562350"/>
          <p14:tracePt t="237785" x="1960563" y="3541713"/>
          <p14:tracePt t="237787" x="1960563" y="3535363"/>
          <p14:tracePt t="237802" x="1960563" y="3500438"/>
          <p14:tracePt t="237820" x="1946275" y="3457575"/>
          <p14:tracePt t="237836" x="1938338" y="3408363"/>
          <p14:tracePt t="237852" x="1931988" y="3359150"/>
          <p14:tracePt t="237869" x="1924050" y="3338513"/>
          <p14:tracePt t="237885" x="1924050" y="3324225"/>
          <p14:tracePt t="237903" x="1917700" y="3297238"/>
          <p14:tracePt t="237923" x="1897063" y="3282950"/>
          <p14:tracePt t="237936" x="1897063" y="3276600"/>
          <p14:tracePt t="237953" x="1897063" y="3254375"/>
          <p14:tracePt t="237969" x="1876425" y="3198813"/>
          <p14:tracePt t="237987" x="1876425" y="3170238"/>
          <p14:tracePt t="237988" x="1868488" y="3163888"/>
          <p14:tracePt t="238003" x="1854200" y="3135313"/>
          <p14:tracePt t="238020" x="1854200" y="3122613"/>
          <p14:tracePt t="238036" x="1847850" y="3100388"/>
          <p14:tracePt t="238053" x="1847850" y="3086100"/>
          <p14:tracePt t="238069" x="1833563" y="3065463"/>
          <p14:tracePt t="238086" x="1819275" y="3038475"/>
          <p14:tracePt t="238102" x="1806575" y="3009900"/>
          <p14:tracePt t="238120" x="1784350" y="2974975"/>
          <p14:tracePt t="238135" x="1778000" y="2946400"/>
          <p14:tracePt t="238152" x="1763713" y="2919413"/>
          <p14:tracePt t="238169" x="1757363" y="2911475"/>
          <p14:tracePt t="238186" x="1757363" y="2884488"/>
          <p14:tracePt t="238187" x="1749425" y="2876550"/>
          <p14:tracePt t="238202" x="1743075" y="2870200"/>
          <p14:tracePt t="238219" x="1735138" y="2841625"/>
          <p14:tracePt t="238236" x="1735138" y="2827338"/>
          <p14:tracePt t="238251" x="1722438" y="2806700"/>
          <p14:tracePt t="238268" x="1714500" y="2792413"/>
          <p14:tracePt t="238285" x="1714500" y="2765425"/>
          <p14:tracePt t="238302" x="1714500" y="2736850"/>
          <p14:tracePt t="238319" x="1714500" y="2716213"/>
          <p14:tracePt t="238336" x="1714500" y="2701925"/>
          <p14:tracePt t="238352" x="1714500" y="2660650"/>
          <p14:tracePt t="238369" x="1714500" y="2652713"/>
          <p14:tracePt t="238385" x="1714500" y="2617788"/>
          <p14:tracePt t="238387" x="1700213" y="2603500"/>
          <p14:tracePt t="238403" x="1700213" y="2589213"/>
          <p14:tracePt t="238419" x="1700213" y="2554288"/>
          <p14:tracePt t="238436" x="1700213" y="2533650"/>
          <p14:tracePt t="238453" x="1700213" y="2506663"/>
          <p14:tracePt t="238469" x="1700213" y="2484438"/>
          <p14:tracePt t="238486" x="1700213" y="2463800"/>
          <p14:tracePt t="238502" x="1700213" y="2443163"/>
          <p14:tracePt t="238519" x="1700213" y="2422525"/>
          <p14:tracePt t="238536" x="1700213" y="2400300"/>
          <p14:tracePt t="238552" x="1700213" y="2387600"/>
          <p14:tracePt t="238569" x="1700213" y="2365375"/>
          <p14:tracePt t="238572" x="1700213" y="2344738"/>
          <p14:tracePt t="238587" x="1700213" y="2330450"/>
          <p14:tracePt t="238603" x="1700213" y="2324100"/>
          <p14:tracePt t="238620" x="1714500" y="2289175"/>
          <p14:tracePt t="238637" x="1714500" y="2281238"/>
          <p14:tracePt t="238652" x="1722438" y="2260600"/>
          <p14:tracePt t="238669" x="1722438" y="2254250"/>
          <p14:tracePt t="238686" x="1735138" y="2219325"/>
          <p14:tracePt t="238702" x="1735138" y="2211388"/>
          <p14:tracePt t="238719" x="1743075" y="2176463"/>
          <p14:tracePt t="238736" x="1763713" y="2141538"/>
          <p14:tracePt t="238752" x="1770063" y="2120900"/>
          <p14:tracePt t="238769" x="1798638" y="2057400"/>
          <p14:tracePt t="238786" x="1812925" y="2030413"/>
          <p14:tracePt t="238803" x="1819275" y="1987550"/>
          <p14:tracePt t="238819" x="1827213" y="1973263"/>
          <p14:tracePt t="238836" x="1833563" y="1960563"/>
          <p14:tracePt t="238852" x="1833563" y="1946275"/>
          <p14:tracePt t="238884" x="1833563" y="1931988"/>
          <p14:tracePt t="238892" x="1841500" y="1925638"/>
          <p14:tracePt t="238902" x="1854200" y="1911350"/>
          <p14:tracePt t="238919" x="1854200" y="1890713"/>
          <p14:tracePt t="238935" x="1854200" y="1882775"/>
          <p14:tracePt t="238952" x="1854200" y="1862138"/>
          <p14:tracePt t="238969" x="1854200" y="1841500"/>
          <p14:tracePt t="238986" x="1854200" y="1819275"/>
          <p14:tracePt t="238987" x="1854200" y="1806575"/>
          <p14:tracePt t="239004" x="1854200" y="1792288"/>
          <p14:tracePt t="239204" x="1854200" y="1798638"/>
          <p14:tracePt t="239211" x="1847850" y="1841500"/>
          <p14:tracePt t="239220" x="1833563" y="1868488"/>
          <p14:tracePt t="239236" x="1833563" y="1925638"/>
          <p14:tracePt t="239252" x="1827213" y="1973263"/>
          <p14:tracePt t="239269" x="1827213" y="2022475"/>
          <p14:tracePt t="239286" x="1827213" y="2071688"/>
          <p14:tracePt t="239303" x="1827213" y="2114550"/>
          <p14:tracePt t="239319" x="1827213" y="2162175"/>
          <p14:tracePt t="239335" x="1827213" y="2205038"/>
          <p14:tracePt t="239352" x="1827213" y="2233613"/>
          <p14:tracePt t="239369" x="1827213" y="2281238"/>
          <p14:tracePt t="239385" x="1833563" y="2330450"/>
          <p14:tracePt t="239403" x="1833563" y="2352675"/>
          <p14:tracePt t="239419" x="1833563" y="2387600"/>
          <p14:tracePt t="239435" x="1833563" y="2414588"/>
          <p14:tracePt t="239453" x="1847850" y="2449513"/>
          <p14:tracePt t="239469" x="1854200" y="2478088"/>
          <p14:tracePt t="239486" x="1854200" y="2498725"/>
          <p14:tracePt t="239502" x="1854200" y="2541588"/>
          <p14:tracePt t="239519" x="1876425" y="2568575"/>
          <p14:tracePt t="239536" x="1876425" y="2589213"/>
          <p14:tracePt t="239552" x="1876425" y="2611438"/>
          <p14:tracePt t="239569" x="1882775" y="2632075"/>
          <p14:tracePt t="239572" x="1882775" y="2646363"/>
          <p14:tracePt t="239586" x="1882775" y="2652713"/>
          <p14:tracePt t="239602" x="1882775" y="2667000"/>
          <p14:tracePt t="239604" x="1882775" y="2687638"/>
          <p14:tracePt t="239620" x="1882775" y="2736850"/>
          <p14:tracePt t="239635" x="1882775" y="2778125"/>
          <p14:tracePt t="239651" x="1882775" y="2827338"/>
          <p14:tracePt t="239668" x="1882775" y="2870200"/>
          <p14:tracePt t="239685" x="1882775" y="2905125"/>
          <p14:tracePt t="239701" x="1868488" y="2940050"/>
          <p14:tracePt t="239717" x="1868488" y="2968625"/>
          <p14:tracePt t="239734" x="1868488" y="2989263"/>
          <p14:tracePt t="239751" x="1868488" y="3003550"/>
          <p14:tracePt t="239768" x="1854200" y="3051175"/>
          <p14:tracePt t="239785" x="1854200" y="3073400"/>
          <p14:tracePt t="239802" x="1833563" y="3094038"/>
          <p14:tracePt t="239803" x="1833563" y="3128963"/>
          <p14:tracePt t="239820" x="1812925" y="3170238"/>
          <p14:tracePt t="239836" x="1784350" y="3219450"/>
          <p14:tracePt t="239852" x="1778000" y="3240088"/>
          <p14:tracePt t="239869" x="1763713" y="3268663"/>
          <p14:tracePt t="239885" x="1757363" y="3303588"/>
          <p14:tracePt t="239902" x="1757363" y="3332163"/>
          <p14:tracePt t="239919" x="1757363" y="3373438"/>
          <p14:tracePt t="239935" x="1757363" y="3422650"/>
          <p14:tracePt t="239953" x="1757363" y="3465513"/>
          <p14:tracePt t="239969" x="1757363" y="3513138"/>
          <p14:tracePt t="239986" x="1763713" y="3562350"/>
          <p14:tracePt t="239987" x="1763713" y="3570288"/>
          <p14:tracePt t="240001" x="1778000" y="3605213"/>
          <p14:tracePt t="240018" x="1784350" y="3632200"/>
          <p14:tracePt t="240019" x="1784350" y="3640138"/>
          <p14:tracePt t="240035" x="1812925" y="3667125"/>
          <p14:tracePt t="240051" x="1827213" y="3695700"/>
          <p14:tracePt t="240068" x="1847850" y="3744913"/>
          <p14:tracePt t="240085" x="1868488" y="3779838"/>
          <p14:tracePt t="240102" x="1889125" y="3829050"/>
          <p14:tracePt t="240119" x="1917700" y="3884613"/>
          <p14:tracePt t="240136" x="1946275" y="3927475"/>
          <p14:tracePt t="240152" x="1966913" y="3954463"/>
          <p14:tracePt t="240170" x="1981200" y="3997325"/>
          <p14:tracePt t="240171" x="1995488" y="4024313"/>
          <p14:tracePt t="240185" x="1995488" y="4032250"/>
          <p14:tracePt t="240203" x="2036763" y="4094163"/>
          <p14:tracePt t="240220" x="2057400" y="4122738"/>
          <p14:tracePt t="240236" x="2085975" y="4157663"/>
          <p14:tracePt t="240252" x="2106613" y="4186238"/>
          <p14:tracePt t="240269" x="2120900" y="4221163"/>
          <p14:tracePt t="240286" x="2149475" y="4256088"/>
          <p14:tracePt t="240302" x="2170113" y="4283075"/>
          <p14:tracePt t="240319" x="2205038" y="4319588"/>
          <p14:tracePt t="240336" x="2219325" y="4340225"/>
          <p14:tracePt t="240352" x="2246313" y="4367213"/>
          <p14:tracePt t="240369" x="2268538" y="4395788"/>
          <p14:tracePt t="240385" x="2289175" y="4437063"/>
          <p14:tracePt t="240387" x="2309813" y="4473575"/>
          <p14:tracePt t="240403" x="2344738" y="4521200"/>
          <p14:tracePt t="240419" x="2386013" y="4578350"/>
          <p14:tracePt t="240435" x="2422525" y="4619625"/>
          <p14:tracePt t="240453" x="2443163" y="4648200"/>
          <p14:tracePt t="240469" x="2478088" y="4683125"/>
          <p14:tracePt t="240486" x="2492375" y="4703763"/>
          <p14:tracePt t="240502" x="2513013" y="4724400"/>
          <p14:tracePt t="240519" x="2527300" y="4738688"/>
          <p14:tracePt t="240536" x="2533650" y="4738688"/>
          <p14:tracePt t="240604" x="2533650" y="4710113"/>
          <p14:tracePt t="240612" x="2519363" y="4697413"/>
          <p14:tracePt t="240620" x="2478088" y="4613275"/>
          <p14:tracePt t="240636" x="2408238" y="4381500"/>
          <p14:tracePt t="240652" x="2289175" y="3983038"/>
          <p14:tracePt t="240681" x="2085975" y="3170238"/>
          <p14:tracePt t="240683" x="2043113" y="3024188"/>
          <p14:tracePt t="240691" x="2001838" y="2806700"/>
          <p14:tracePt t="240702" x="1981200" y="2652713"/>
          <p14:tracePt t="240719" x="1924050" y="2330450"/>
          <p14:tracePt t="240736" x="1924050" y="2065338"/>
          <p14:tracePt t="240751" x="1924050" y="1841500"/>
          <p14:tracePt t="240768" x="1924050" y="1693863"/>
          <p14:tracePt t="240784" x="1924050" y="1638300"/>
          <p14:tracePt t="240801" x="1924050" y="1609725"/>
          <p14:tracePt t="240820" x="1924050" y="1568450"/>
          <p14:tracePt t="240836" x="1924050" y="1554163"/>
          <p14:tracePt t="240852" x="1924050" y="1533525"/>
          <p14:tracePt t="240869" x="1924050" y="1511300"/>
          <p14:tracePt t="240885" x="1917700" y="1498600"/>
          <p14:tracePt t="240902" x="1911350" y="1484313"/>
          <p14:tracePt t="240919" x="1911350" y="1463675"/>
          <p14:tracePt t="240935" x="1911350" y="1427163"/>
          <p14:tracePt t="240953" x="1911350" y="1400175"/>
          <p14:tracePt t="240969" x="1903413" y="1371600"/>
          <p14:tracePt t="240986" x="1897063" y="1371600"/>
          <p14:tracePt t="241002" x="1889125" y="1371600"/>
          <p14:tracePt t="241003" x="1868488" y="1371600"/>
          <p14:tracePt t="241020" x="1833563" y="1371600"/>
          <p14:tracePt t="241036" x="1812925" y="1420813"/>
          <p14:tracePt t="241052" x="1812925" y="1498600"/>
          <p14:tracePt t="241070" x="1812925" y="1603375"/>
          <p14:tracePt t="241086" x="1812925" y="1679575"/>
          <p14:tracePt t="241103" x="1806575" y="1749425"/>
          <p14:tracePt t="241120" x="1792288" y="1784350"/>
          <p14:tracePt t="241135" x="1770063" y="1812925"/>
          <p14:tracePt t="241153" x="1749425" y="1841500"/>
          <p14:tracePt t="241169" x="1743075" y="1854200"/>
          <p14:tracePt t="241185" x="1743075" y="1876425"/>
          <p14:tracePt t="241187" x="1728788" y="1897063"/>
          <p14:tracePt t="241204" x="1728788" y="1911350"/>
          <p14:tracePt t="241219" x="1728788" y="1931988"/>
          <p14:tracePt t="241236" x="1728788" y="1960563"/>
          <p14:tracePt t="241252" x="1743075" y="1981200"/>
          <p14:tracePt t="241269" x="1743075" y="1995488"/>
          <p14:tracePt t="241286" x="1749425" y="2016125"/>
          <p14:tracePt t="241302" x="1749425" y="2036763"/>
          <p14:tracePt t="241319" x="1749425" y="2065338"/>
          <p14:tracePt t="241336" x="1770063" y="2114550"/>
          <p14:tracePt t="241352" x="1778000" y="2155825"/>
          <p14:tracePt t="241369" x="1778000" y="2184400"/>
          <p14:tracePt t="241386" x="1778000" y="2246313"/>
          <p14:tracePt t="241387" x="1792288" y="2274888"/>
          <p14:tracePt t="241403" x="1792288" y="2303463"/>
          <p14:tracePt t="241419" x="1798638" y="2344738"/>
          <p14:tracePt t="241436" x="1812925" y="2365375"/>
          <p14:tracePt t="241452" x="1841500" y="2400300"/>
          <p14:tracePt t="241469" x="1854200" y="2443163"/>
          <p14:tracePt t="241486" x="1868488" y="2484438"/>
          <p14:tracePt t="241502" x="1882775" y="2541588"/>
          <p14:tracePt t="241519" x="1897063" y="2611438"/>
          <p14:tracePt t="241536" x="1903413" y="2673350"/>
          <p14:tracePt t="241552" x="1911350" y="2743200"/>
          <p14:tracePt t="241569" x="1917700" y="2814638"/>
          <p14:tracePt t="241572" x="1917700" y="2849563"/>
          <p14:tracePt t="241585" x="1917700" y="2870200"/>
          <p14:tracePt t="241603" x="1917700" y="2995613"/>
          <p14:tracePt t="241619" x="1917700" y="3073400"/>
          <p14:tracePt t="241636" x="1917700" y="3122613"/>
          <p14:tracePt t="241652" x="1897063" y="3184525"/>
          <p14:tracePt t="241669" x="1882775" y="3240088"/>
          <p14:tracePt t="241685" x="1868488" y="3268663"/>
          <p14:tracePt t="241702" x="1868488" y="3289300"/>
          <p14:tracePt t="241719" x="1868488" y="3317875"/>
          <p14:tracePt t="241736" x="1868488" y="3359150"/>
          <p14:tracePt t="241752" x="1868488" y="3387725"/>
          <p14:tracePt t="241769" x="1868488" y="3436938"/>
          <p14:tracePt t="241786" x="1868488" y="3471863"/>
          <p14:tracePt t="241787" x="1868488" y="3500438"/>
          <p14:tracePt t="241803" x="1889125" y="3548063"/>
          <p14:tracePt t="241820" x="1897063" y="3597275"/>
          <p14:tracePt t="241836" x="1911350" y="3646488"/>
          <p14:tracePt t="241853" x="1917700" y="3675063"/>
          <p14:tracePt t="241869" x="1931988" y="3744913"/>
          <p14:tracePt t="241885" x="1966913" y="3829050"/>
          <p14:tracePt t="241902" x="1987550" y="3884613"/>
          <p14:tracePt t="241919" x="2030413" y="3975100"/>
          <p14:tracePt t="241935" x="2085975" y="4052888"/>
          <p14:tracePt t="241953" x="2127250" y="4102100"/>
          <p14:tracePt t="241969" x="2162175" y="4151313"/>
          <p14:tracePt t="241986" x="2205038" y="4206875"/>
          <p14:tracePt t="241987" x="2211388" y="4227513"/>
          <p14:tracePt t="242003" x="2260600" y="4283075"/>
          <p14:tracePt t="242020" x="2303463" y="4346575"/>
          <p14:tracePt t="242036" x="2324100" y="4375150"/>
          <p14:tracePt t="242053" x="2338388" y="4395788"/>
          <p14:tracePt t="242069" x="2344738" y="4410075"/>
          <p14:tracePt t="242086" x="2359025" y="4424363"/>
          <p14:tracePt t="242102" x="2373313" y="4437063"/>
          <p14:tracePt t="242120" x="2393950" y="4465638"/>
          <p14:tracePt t="242135" x="2414588" y="4486275"/>
          <p14:tracePt t="242153" x="2443163" y="4535488"/>
          <p14:tracePt t="242169" x="2463800" y="4556125"/>
          <p14:tracePt t="242185" x="2484438" y="4578350"/>
          <p14:tracePt t="242187" x="2492375" y="4584700"/>
          <p14:tracePt t="242202" x="2498725" y="4619625"/>
          <p14:tracePt t="242203" x="2513013" y="4633913"/>
          <p14:tracePt t="242220" x="2513013" y="4648200"/>
          <p14:tracePt t="242236" x="2533650" y="4668838"/>
          <p14:tracePt t="242253" x="2554288" y="4689475"/>
          <p14:tracePt t="242269" x="2576513" y="4710113"/>
          <p14:tracePt t="242286" x="2589213" y="4724400"/>
          <p14:tracePt t="242303" x="2611438" y="4738688"/>
          <p14:tracePt t="242319" x="2617788" y="4745038"/>
          <p14:tracePt t="242335" x="2638425" y="4767263"/>
          <p14:tracePt t="242352" x="2652713" y="4767263"/>
          <p14:tracePt t="242369" x="2652713" y="4773613"/>
          <p14:tracePt t="242468" x="2652713" y="4767263"/>
          <p14:tracePt t="242475" x="2638425" y="4752975"/>
          <p14:tracePt t="242486" x="2638425" y="4732338"/>
          <p14:tracePt t="242502" x="2617788" y="4675188"/>
          <p14:tracePt t="242519" x="2589213" y="4640263"/>
          <p14:tracePt t="242536" x="2582863" y="4598988"/>
          <p14:tracePt t="242552" x="2562225" y="4578350"/>
          <p14:tracePt t="242569" x="2533650" y="4529138"/>
          <p14:tracePt t="242572" x="2519363" y="4514850"/>
          <p14:tracePt t="242586" x="2513013" y="4486275"/>
          <p14:tracePt t="242603" x="2492375" y="4437063"/>
          <p14:tracePt t="242620" x="2492375" y="4416425"/>
          <p14:tracePt t="242660" x="2492375" y="4402138"/>
          <p14:tracePt t="242707" x="2470150" y="4381500"/>
          <p14:tracePt t="242715" x="2463800" y="4375150"/>
          <p14:tracePt t="242723" x="2449513" y="4360863"/>
          <p14:tracePt t="242736" x="2449513" y="4354513"/>
          <p14:tracePt t="242752" x="2428875" y="4340225"/>
          <p14:tracePt t="242769" x="2414588" y="4319588"/>
          <p14:tracePt t="242786" x="2400300" y="4291013"/>
          <p14:tracePt t="242787" x="2393950" y="4276725"/>
          <p14:tracePt t="242803" x="2386013" y="4270375"/>
          <p14:tracePt t="242819" x="2373313" y="4241800"/>
          <p14:tracePt t="242836" x="2365375" y="4227513"/>
          <p14:tracePt t="242852" x="2338388" y="4200525"/>
          <p14:tracePt t="242869" x="2316163" y="4171950"/>
          <p14:tracePt t="242885" x="2295525" y="4157663"/>
          <p14:tracePt t="242902" x="2281238" y="4129088"/>
          <p14:tracePt t="242919" x="2260600" y="4108450"/>
          <p14:tracePt t="242935" x="2239963" y="4087813"/>
          <p14:tracePt t="242952" x="2225675" y="4067175"/>
          <p14:tracePt t="242969" x="2205038" y="4046538"/>
          <p14:tracePt t="242986" x="2190750" y="4032250"/>
          <p14:tracePt t="242987" x="2170113" y="3997325"/>
          <p14:tracePt t="243004" x="2155825" y="3975100"/>
          <p14:tracePt t="243018" x="2149475" y="3962400"/>
          <p14:tracePt t="243035" x="2127250" y="3919538"/>
          <p14:tracePt t="243053" x="2127250" y="3884613"/>
          <p14:tracePt t="243069" x="2100263" y="3829050"/>
          <p14:tracePt t="243085" x="2085975" y="3794125"/>
          <p14:tracePt t="243102" x="2057400" y="3738563"/>
          <p14:tracePt t="243119" x="2030413" y="3675063"/>
          <p14:tracePt t="243135" x="1995488" y="3590925"/>
          <p14:tracePt t="243153" x="1931988" y="3486150"/>
          <p14:tracePt t="243155" x="1917700" y="3451225"/>
          <p14:tracePt t="243168" x="1903413" y="3416300"/>
          <p14:tracePt t="243185" x="1882775" y="3359150"/>
          <p14:tracePt t="243202" x="1854200" y="3297238"/>
          <p14:tracePt t="243203" x="1833563" y="3262313"/>
          <p14:tracePt t="243219" x="1827213" y="3198813"/>
          <p14:tracePt t="243236" x="1806575" y="3143250"/>
          <p14:tracePt t="243252" x="1784350" y="3079750"/>
          <p14:tracePt t="243269" x="1778000" y="3051175"/>
          <p14:tracePt t="243286" x="1757363" y="3009900"/>
          <p14:tracePt t="243302" x="1749425" y="2981325"/>
          <p14:tracePt t="243319" x="1749425" y="2940050"/>
          <p14:tracePt t="243335" x="1749425" y="2897188"/>
          <p14:tracePt t="243352" x="1749425" y="2835275"/>
          <p14:tracePt t="243369" x="1749425" y="2757488"/>
          <p14:tracePt t="243385" x="1749425" y="2708275"/>
          <p14:tracePt t="243387" x="1749425" y="2687638"/>
          <p14:tracePt t="243402" x="1749425" y="2638425"/>
          <p14:tracePt t="243419" x="1749425" y="2562225"/>
          <p14:tracePt t="243435" x="1749425" y="2513013"/>
          <p14:tracePt t="243453" x="1749425" y="2463800"/>
          <p14:tracePt t="243469" x="1763713" y="2373313"/>
          <p14:tracePt t="243486" x="1778000" y="2295525"/>
          <p14:tracePt t="243502" x="1784350" y="2233613"/>
          <p14:tracePt t="243519" x="1812925" y="2176463"/>
          <p14:tracePt t="243535" x="1827213" y="2120900"/>
          <p14:tracePt t="243552" x="1847850" y="2036763"/>
          <p14:tracePt t="243569" x="1862138" y="2001838"/>
          <p14:tracePt t="243585" x="1882775" y="1938338"/>
          <p14:tracePt t="243587" x="1889125" y="1890713"/>
          <p14:tracePt t="243602" x="1889125" y="1868488"/>
          <p14:tracePt t="243619" x="1917700" y="1792288"/>
          <p14:tracePt t="243635" x="1931988" y="1771650"/>
          <p14:tracePt t="243652" x="1931988" y="1749425"/>
          <p14:tracePt t="243669" x="1938338" y="1743075"/>
          <p14:tracePt t="243685" x="1938338" y="1728788"/>
          <p14:tracePt t="243891" x="1911350" y="1792288"/>
          <p14:tracePt t="243899" x="1897063" y="1854200"/>
          <p14:tracePt t="243907" x="1862138" y="1917700"/>
          <p14:tracePt t="243919" x="1806575" y="1987550"/>
          <p14:tracePt t="243935" x="1770063" y="2051050"/>
          <p14:tracePt t="243951" x="1757363" y="2100263"/>
          <p14:tracePt t="243967" x="1757363" y="2170113"/>
          <p14:tracePt t="243984" x="1757363" y="2274888"/>
          <p14:tracePt t="244001" x="1757363" y="2443163"/>
          <p14:tracePt t="244019" x="1792288" y="2660650"/>
          <p14:tracePt t="244035" x="1847850" y="2820988"/>
          <p14:tracePt t="244053" x="1876425" y="2932113"/>
          <p14:tracePt t="244069" x="1876425" y="2989263"/>
          <p14:tracePt t="244085" x="1876425" y="3016250"/>
          <p14:tracePt t="244102" x="1833563" y="3024188"/>
          <p14:tracePt t="244119" x="1603375" y="2974975"/>
          <p14:tracePt t="244412" x="1595438" y="2974975"/>
          <p14:tracePt t="244435" x="1589088" y="2932113"/>
          <p14:tracePt t="244443" x="1589088" y="2919413"/>
          <p14:tracePt t="244452" x="1589088" y="2884488"/>
          <p14:tracePt t="244469" x="1616075" y="2792413"/>
          <p14:tracePt t="244486" x="1644650" y="2716213"/>
          <p14:tracePt t="244502" x="1679575" y="2632075"/>
          <p14:tracePt t="244519" x="1735138" y="2513013"/>
          <p14:tracePt t="244536" x="1763713" y="2387600"/>
          <p14:tracePt t="244552" x="1798638" y="2344738"/>
          <p14:tracePt t="244570" x="1862138" y="2324100"/>
          <p14:tracePt t="244571" x="1882775" y="2324100"/>
          <p14:tracePt t="244586" x="1903413" y="2324100"/>
          <p14:tracePt t="244602" x="1911350" y="2324100"/>
          <p14:tracePt t="244820" x="1924050" y="2324100"/>
          <p14:tracePt t="244828" x="1946275" y="2281238"/>
          <p14:tracePt t="244836" x="1981200" y="2205038"/>
          <p14:tracePt t="244852" x="2008188" y="2120900"/>
          <p14:tracePt t="244869" x="2030413" y="2051050"/>
          <p14:tracePt t="244886" x="2030413" y="1987550"/>
          <p14:tracePt t="244902" x="2030413" y="1925638"/>
          <p14:tracePt t="244919" x="2036763" y="1876425"/>
          <p14:tracePt t="244935" x="2036763" y="1819275"/>
          <p14:tracePt t="244952" x="2051050" y="1778000"/>
          <p14:tracePt t="244969" x="2051050" y="1728788"/>
          <p14:tracePt t="244986" x="2051050" y="1700213"/>
          <p14:tracePt t="244987" x="2051050" y="1679575"/>
          <p14:tracePt t="245003" x="2051050" y="1673225"/>
          <p14:tracePt t="245019" x="2051050" y="1665288"/>
          <p14:tracePt t="245180" x="2057400" y="1658938"/>
          <p14:tracePt t="245212" x="2065338" y="1673225"/>
          <p14:tracePt t="245219" x="2071688" y="1679575"/>
          <p14:tracePt t="245236" x="2071688" y="1687513"/>
          <p14:tracePt t="245243" x="2071688" y="1700213"/>
          <p14:tracePt t="245291" x="2071688" y="1708150"/>
          <p14:tracePt t="245300" x="2071688" y="1714500"/>
          <p14:tracePt t="245316" x="2071688" y="1722438"/>
          <p14:tracePt t="245332" x="2078038" y="1735138"/>
          <p14:tracePt t="245364" x="2085975" y="1735138"/>
          <p14:tracePt t="245371" x="2092325" y="1743075"/>
          <p14:tracePt t="245419" x="2100263" y="1743075"/>
          <p14:tracePt t="245427" x="2100263" y="1749425"/>
          <p14:tracePt t="245436" x="2100263" y="1763713"/>
          <p14:tracePt t="245453" x="2100263" y="1778000"/>
          <p14:tracePt t="245470" x="2071688" y="1806575"/>
          <p14:tracePt t="245485" x="2036763" y="1827213"/>
          <p14:tracePt t="245502" x="2008188" y="1847850"/>
          <p14:tracePt t="245518" x="2001838" y="1854200"/>
          <p14:tracePt t="245539" x="2001838" y="1862138"/>
          <p14:tracePt t="245667" x="2001838" y="1882775"/>
          <p14:tracePt t="245715" x="2001838" y="1897063"/>
          <p14:tracePt t="245731" x="2001838" y="1911350"/>
          <p14:tracePt t="245739" x="2001838" y="1917700"/>
          <p14:tracePt t="245755" x="2001838" y="1925638"/>
          <p14:tracePt t="245771" x="2001838" y="1938338"/>
          <p14:tracePt t="245787" x="2001838" y="1946275"/>
          <p14:tracePt t="245803" x="1995488" y="1952625"/>
          <p14:tracePt t="245819" x="1987550" y="1966913"/>
          <p14:tracePt t="245837" x="1987550" y="1973263"/>
          <p14:tracePt t="245860" x="1987550" y="1981200"/>
          <p14:tracePt t="245875" x="1987550" y="1995488"/>
          <p14:tracePt t="245886" x="1981200" y="2001838"/>
          <p14:tracePt t="245902" x="1981200" y="2016125"/>
          <p14:tracePt t="245919" x="1981200" y="2036763"/>
          <p14:tracePt t="245935" x="1981200" y="2057400"/>
          <p14:tracePt t="245953" x="1966913" y="2079625"/>
          <p14:tracePt t="245969" x="1966913" y="2100263"/>
          <p14:tracePt t="245986" x="1966913" y="2120900"/>
          <p14:tracePt t="246003" x="1966913" y="2141538"/>
          <p14:tracePt t="246036" x="1966913" y="2155825"/>
          <p14:tracePt t="246051" x="1966913" y="2184400"/>
          <p14:tracePt t="246059" x="1966913" y="2190750"/>
          <p14:tracePt t="246069" x="1966913" y="2205038"/>
          <p14:tracePt t="246086" x="1966913" y="2219325"/>
          <p14:tracePt t="246102" x="1966913" y="2239963"/>
          <p14:tracePt t="246119" x="1966913" y="2268538"/>
          <p14:tracePt t="246135" x="1966913" y="2295525"/>
          <p14:tracePt t="246153" x="1960563" y="2309813"/>
          <p14:tracePt t="246169" x="1960563" y="2330450"/>
          <p14:tracePt t="246185" x="1960563" y="2352675"/>
          <p14:tracePt t="246187" x="1960563" y="2359025"/>
          <p14:tracePt t="246203" x="1960563" y="2379663"/>
          <p14:tracePt t="246219" x="1960563" y="2408238"/>
          <p14:tracePt t="246236" x="1960563" y="2435225"/>
          <p14:tracePt t="246252" x="1960563" y="2463800"/>
          <p14:tracePt t="246269" x="1960563" y="2498725"/>
          <p14:tracePt t="246286" x="1960563" y="2519363"/>
          <p14:tracePt t="246302" x="1960563" y="2533650"/>
          <p14:tracePt t="246319" x="1960563" y="2541588"/>
          <p14:tracePt t="246335" x="1960563" y="2547938"/>
          <p14:tracePt t="246352" x="1960563" y="2576513"/>
          <p14:tracePt t="246369" x="1960563" y="2589213"/>
          <p14:tracePt t="246385" x="1960563" y="2624138"/>
          <p14:tracePt t="246387" x="1960563" y="2632075"/>
          <p14:tracePt t="246402" x="1960563" y="2652713"/>
          <p14:tracePt t="246403" x="1960563" y="2673350"/>
          <p14:tracePt t="246419" x="1960563" y="2716213"/>
          <p14:tracePt t="246435" x="1960563" y="2743200"/>
          <p14:tracePt t="246452" x="1960563" y="2778125"/>
          <p14:tracePt t="246470" x="1960563" y="2800350"/>
          <p14:tracePt t="246486" x="1966913" y="2835275"/>
          <p14:tracePt t="246503" x="1966913" y="2870200"/>
          <p14:tracePt t="246519" x="1981200" y="2911475"/>
          <p14:tracePt t="246535" x="1981200" y="2946400"/>
          <p14:tracePt t="246552" x="1981200" y="2960688"/>
          <p14:tracePt t="246569" x="1981200" y="2981325"/>
          <p14:tracePt t="246612" x="1981200" y="2989263"/>
          <p14:tracePt t="246635" x="1987550" y="2995613"/>
          <p14:tracePt t="246675" x="1987550" y="3003550"/>
          <p14:tracePt t="246699" x="1987550" y="3009900"/>
          <p14:tracePt t="246716" x="1987550" y="3024188"/>
          <p14:tracePt t="246723" x="1987550" y="3030538"/>
          <p14:tracePt t="246747" x="1987550" y="3044825"/>
          <p14:tracePt t="246771" x="1987550" y="3059113"/>
          <p14:tracePt t="246787" x="1987550" y="3065463"/>
          <p14:tracePt t="246795" x="1987550" y="3079750"/>
          <p14:tracePt t="246819" x="1987550" y="3086100"/>
          <p14:tracePt t="246835" x="1987550" y="3100388"/>
          <p14:tracePt t="246851" x="1987550" y="3108325"/>
          <p14:tracePt t="246868" x="1987550" y="3122613"/>
          <p14:tracePt t="246875" x="1987550" y="3128963"/>
          <p14:tracePt t="246885" x="1987550" y="3143250"/>
          <p14:tracePt t="246908" x="1987550" y="3149600"/>
          <p14:tracePt t="246924" x="1987550" y="3163888"/>
          <p14:tracePt t="246939" x="1987550" y="3170238"/>
          <p14:tracePt t="246955" x="1987550" y="3192463"/>
          <p14:tracePt t="246971" x="1987550" y="3205163"/>
          <p14:tracePt t="246987" x="1987550" y="3213100"/>
          <p14:tracePt t="247003" x="1987550" y="3227388"/>
          <p14:tracePt t="247027" x="1987550" y="3240088"/>
          <p14:tracePt t="247036" x="1987550" y="3268663"/>
          <p14:tracePt t="247053" x="1987550" y="3276600"/>
          <p14:tracePt t="247069" x="1987550" y="3297238"/>
          <p14:tracePt t="247086" x="1987550" y="3338513"/>
          <p14:tracePt t="247102" x="1987550" y="3373438"/>
          <p14:tracePt t="247120" x="1987550" y="3402013"/>
          <p14:tracePt t="247136" x="1987550" y="3422650"/>
          <p14:tracePt t="247152" x="1987550" y="3430588"/>
          <p14:tracePt t="247168" x="1987550" y="3451225"/>
          <p14:tracePt t="247184" x="1995488" y="3478213"/>
          <p14:tracePt t="247203" x="2001838" y="3486150"/>
          <p14:tracePt t="247219" x="2008188" y="3506788"/>
          <p14:tracePt t="247236" x="2022475" y="3527425"/>
          <p14:tracePt t="247252" x="2030413" y="3556000"/>
          <p14:tracePt t="247269" x="2051050" y="3576638"/>
          <p14:tracePt t="247286" x="2078038" y="3619500"/>
          <p14:tracePt t="247302" x="2092325" y="3640138"/>
          <p14:tracePt t="247319" x="2114550" y="3675063"/>
          <p14:tracePt t="247336" x="2141538" y="3695700"/>
          <p14:tracePt t="247355" x="2149475" y="3702050"/>
          <p14:tracePt t="247371" x="2155825" y="3716338"/>
          <p14:tracePt t="247396" x="2170113" y="3738563"/>
          <p14:tracePt t="247403" x="2176463" y="3744913"/>
          <p14:tracePt t="247419" x="2197100" y="3759200"/>
          <p14:tracePt t="247435" x="2225675" y="3773488"/>
          <p14:tracePt t="247453" x="2232025" y="3773488"/>
          <p14:tracePt t="247469" x="2254250" y="3794125"/>
          <p14:tracePt t="247486" x="2268538" y="3808413"/>
          <p14:tracePt t="247501" x="2274888" y="3835400"/>
          <p14:tracePt t="247518" x="2295525" y="3857625"/>
          <p14:tracePt t="247535" x="2309813" y="3878263"/>
          <p14:tracePt t="247552" x="2324100" y="3892550"/>
          <p14:tracePt t="247569" x="2338388" y="3905250"/>
          <p14:tracePt t="247585" x="2351088" y="3919538"/>
          <p14:tracePt t="247602" x="2359025" y="3933825"/>
          <p14:tracePt t="247603" x="2359025" y="3940175"/>
          <p14:tracePt t="247627" x="2365375" y="3948113"/>
          <p14:tracePt t="247636" x="2373313" y="3954463"/>
          <p14:tracePt t="247652" x="2373313" y="3962400"/>
          <p14:tracePt t="247669" x="2379663" y="3983038"/>
          <p14:tracePt t="247685" x="2379663" y="3997325"/>
          <p14:tracePt t="247702" x="2393950" y="4024313"/>
          <p14:tracePt t="247724" x="2393950" y="4038600"/>
          <p14:tracePt t="247736" x="2393950" y="4046538"/>
          <p14:tracePt t="247752" x="2408238" y="4067175"/>
          <p14:tracePt t="247769" x="2408238" y="4102100"/>
          <p14:tracePt t="247771" x="2414588" y="4108450"/>
          <p14:tracePt t="247786" x="2414588" y="4116388"/>
          <p14:tracePt t="247802" x="2414588" y="4129088"/>
          <p14:tracePt t="247820" x="2422525" y="4137025"/>
          <p14:tracePt t="247836" x="2422525" y="4143375"/>
          <p14:tracePt t="247852" x="2435225" y="4157663"/>
          <p14:tracePt t="247869" x="2443163" y="4171950"/>
          <p14:tracePt t="247885" x="2457450" y="4186238"/>
          <p14:tracePt t="247902" x="2463800" y="4213225"/>
          <p14:tracePt t="247919" x="2470150" y="4241800"/>
          <p14:tracePt t="247935" x="2478088" y="4256088"/>
          <p14:tracePt t="247952" x="2484438" y="4270375"/>
          <p14:tracePt t="247969" x="2505075" y="4291013"/>
          <p14:tracePt t="247985" x="2505075" y="4305300"/>
          <p14:tracePt t="248003" x="2527300" y="4319588"/>
          <p14:tracePt t="248043" x="2527300" y="4332288"/>
          <p14:tracePt t="248059" x="2547938" y="4354513"/>
          <p14:tracePt t="248068" x="2554288" y="4360863"/>
          <p14:tracePt t="248083" x="2562225" y="4367213"/>
          <p14:tracePt t="248091" x="2576513" y="4381500"/>
          <p14:tracePt t="248102" x="2576513" y="4389438"/>
          <p14:tracePt t="248119" x="2589213" y="4402138"/>
          <p14:tracePt t="248136" x="2611438" y="4416425"/>
          <p14:tracePt t="248155" x="2617788" y="4445000"/>
          <p14:tracePt t="248188" x="2632075" y="4465638"/>
          <p14:tracePt t="248291" x="2632075" y="4473575"/>
          <p14:tracePt t="248307" x="2624138" y="4473575"/>
          <p14:tracePt t="248339" x="2597150" y="4465638"/>
          <p14:tracePt t="248363" x="2589213" y="4445000"/>
          <p14:tracePt t="248379" x="2568575" y="4424363"/>
          <p14:tracePt t="248387" x="2562225" y="4410075"/>
          <p14:tracePt t="248402" x="2562225" y="4395788"/>
          <p14:tracePt t="248419" x="2540000" y="4367213"/>
          <p14:tracePt t="248437" x="2527300" y="4360863"/>
          <p14:tracePt t="248452" x="2519363" y="4354513"/>
          <p14:tracePt t="248475" x="2513013" y="4340225"/>
          <p14:tracePt t="248491" x="2505075" y="4332288"/>
          <p14:tracePt t="248502" x="2505075" y="4325938"/>
          <p14:tracePt t="248519" x="2505075" y="4311650"/>
          <p14:tracePt t="248564" x="2505075" y="4297363"/>
          <p14:tracePt t="248580" x="2505075" y="4291013"/>
          <p14:tracePt t="248587" x="2498725" y="4283075"/>
          <p14:tracePt t="248602" x="2492375" y="4276725"/>
          <p14:tracePt t="248619" x="2484438" y="4270375"/>
          <p14:tracePt t="248644" x="2478088" y="4262438"/>
          <p14:tracePt t="248668" x="2470150" y="4256088"/>
          <p14:tracePt t="248675" x="2470150" y="4248150"/>
          <p14:tracePt t="248685" x="2463800" y="4241800"/>
          <p14:tracePt t="248702" x="2457450" y="4221163"/>
          <p14:tracePt t="248719" x="2443163" y="4206875"/>
          <p14:tracePt t="248736" x="2422525" y="4178300"/>
          <p14:tracePt t="248752" x="2408238" y="4157663"/>
          <p14:tracePt t="248769" x="2408238" y="4143375"/>
          <p14:tracePt t="248786" x="2379663" y="4108450"/>
          <p14:tracePt t="248787" x="2373313" y="4102100"/>
          <p14:tracePt t="248802" x="2359025" y="4081463"/>
          <p14:tracePt t="248803" x="2351088" y="4073525"/>
          <p14:tracePt t="248819" x="2338388" y="4052888"/>
          <p14:tracePt t="248836" x="2330450" y="4024313"/>
          <p14:tracePt t="248852" x="2309813" y="3989388"/>
          <p14:tracePt t="248869" x="2303463" y="3968750"/>
          <p14:tracePt t="248886" x="2289175" y="3948113"/>
          <p14:tracePt t="248902" x="2268538" y="3919538"/>
          <p14:tracePt t="248919" x="2254250" y="3884613"/>
          <p14:tracePt t="248935" x="2225675" y="3835400"/>
          <p14:tracePt t="248952" x="2197100" y="3800475"/>
          <p14:tracePt t="248969" x="2162175" y="3759200"/>
          <p14:tracePt t="248986" x="2141538" y="3730625"/>
          <p14:tracePt t="248987" x="2114550" y="3702050"/>
          <p14:tracePt t="249002" x="2100263" y="3689350"/>
          <p14:tracePt t="249019" x="2078038" y="3667125"/>
          <p14:tracePt t="249043" x="2071688" y="3660775"/>
          <p14:tracePt t="249060" x="2065338" y="3654425"/>
          <p14:tracePt t="249084" x="2065338" y="3646488"/>
          <p14:tracePt t="249091" x="2057400" y="3625850"/>
          <p14:tracePt t="249116" x="2051050" y="3597275"/>
          <p14:tracePt t="249131" x="2043113" y="3597275"/>
          <p14:tracePt t="249139" x="2036763" y="3590925"/>
          <p14:tracePt t="249155" x="2036763" y="3584575"/>
          <p14:tracePt t="249171" x="2022475" y="3570288"/>
          <p14:tracePt t="249185" x="2022475" y="3562350"/>
          <p14:tracePt t="249203" x="2016125" y="3541713"/>
          <p14:tracePt t="249219" x="2001838" y="3521075"/>
          <p14:tracePt t="249236" x="2001838" y="3506788"/>
          <p14:tracePt t="249252" x="1995488" y="3478213"/>
          <p14:tracePt t="249275" x="1987550" y="3457575"/>
          <p14:tracePt t="249291" x="1981200" y="3451225"/>
          <p14:tracePt t="249308" x="1973263" y="3443288"/>
          <p14:tracePt t="249319" x="1966913" y="3430588"/>
          <p14:tracePt t="249336" x="1952625" y="3387725"/>
          <p14:tracePt t="249352" x="1924050" y="3346450"/>
          <p14:tracePt t="249369" x="1911350" y="3289300"/>
          <p14:tracePt t="249370" x="1903413" y="3262313"/>
          <p14:tracePt t="249386" x="1882775" y="3240088"/>
          <p14:tracePt t="249403" x="1862138" y="3157538"/>
          <p14:tracePt t="249419" x="1854200" y="3114675"/>
          <p14:tracePt t="249435" x="1833563" y="3065463"/>
          <p14:tracePt t="249452" x="1827213" y="3030538"/>
          <p14:tracePt t="249469" x="1806575" y="2981325"/>
          <p14:tracePt t="249486" x="1798638" y="2946400"/>
          <p14:tracePt t="249502" x="1784350" y="2911475"/>
          <p14:tracePt t="249519" x="1784350" y="2890838"/>
          <p14:tracePt t="249536" x="1778000" y="2862263"/>
          <p14:tracePt t="249552" x="1778000" y="2800350"/>
          <p14:tracePt t="249569" x="1778000" y="2751138"/>
          <p14:tracePt t="249585" x="1763713" y="2701925"/>
          <p14:tracePt t="249587" x="1763713" y="2673350"/>
          <p14:tracePt t="249603" x="1749425" y="2632075"/>
          <p14:tracePt t="249619" x="1735138" y="2589213"/>
          <p14:tracePt t="249635" x="1728788" y="2554288"/>
          <p14:tracePt t="249653" x="1728788" y="2527300"/>
          <p14:tracePt t="249669" x="1728788" y="2492375"/>
          <p14:tracePt t="249685" x="1728788" y="2470150"/>
          <p14:tracePt t="249702" x="1728788" y="2443163"/>
          <p14:tracePt t="249719" x="1728788" y="2393950"/>
          <p14:tracePt t="249736" x="1728788" y="2359025"/>
          <p14:tracePt t="249752" x="1728788" y="2309813"/>
          <p14:tracePt t="249769" x="1728788" y="2260600"/>
          <p14:tracePt t="249771" x="1728788" y="2233613"/>
          <p14:tracePt t="249786" x="1735138" y="2198688"/>
          <p14:tracePt t="249802" x="1763713" y="2127250"/>
          <p14:tracePt t="249803" x="1784350" y="2079625"/>
          <p14:tracePt t="249819" x="1792288" y="2044700"/>
          <p14:tracePt t="249836" x="1806575" y="1973263"/>
          <p14:tracePt t="249852" x="1833563" y="1925638"/>
          <p14:tracePt t="249869" x="1854200" y="1897063"/>
          <p14:tracePt t="249885" x="1882775" y="1854200"/>
          <p14:tracePt t="249902" x="1903413" y="1806575"/>
          <p14:tracePt t="249919" x="1960563" y="1749425"/>
          <p14:tracePt t="249935" x="1987550" y="1722438"/>
          <p14:tracePt t="249953" x="2030413" y="1679575"/>
          <p14:tracePt t="249969" x="2051050" y="1673225"/>
          <p14:tracePt t="249984" x="2078038" y="1652588"/>
          <p14:tracePt t="250001" x="2078038" y="1644650"/>
          <p14:tracePt t="250018" x="2092325" y="1638300"/>
          <p14:tracePt t="250035" x="2100263" y="1630363"/>
          <p14:tracePt t="250052" x="2114550" y="1617663"/>
          <p14:tracePt t="250069" x="2120900" y="1609725"/>
          <p14:tracePt t="250086" x="2135188" y="1595438"/>
          <p14:tracePt t="250102" x="2141538" y="1589088"/>
          <p14:tracePt t="250235" x="2141538" y="1595438"/>
          <p14:tracePt t="250243" x="2141538" y="1617663"/>
          <p14:tracePt t="250252" x="2135188" y="1630363"/>
          <p14:tracePt t="250269" x="2114550" y="1693863"/>
          <p14:tracePt t="250286" x="2092325" y="1728788"/>
          <p14:tracePt t="250302" x="2078038" y="1771650"/>
          <p14:tracePt t="250319" x="2071688" y="1798638"/>
          <p14:tracePt t="250335" x="2071688" y="1833563"/>
          <p14:tracePt t="250352" x="2071688" y="1854200"/>
          <p14:tracePt t="250369" x="2071688" y="1890713"/>
          <p14:tracePt t="250385" x="2071688" y="1917700"/>
          <p14:tracePt t="250387" x="2071688" y="1931988"/>
          <p14:tracePt t="250403" x="2071688" y="1960563"/>
          <p14:tracePt t="250419" x="2065338" y="2008188"/>
          <p14:tracePt t="250435" x="2065338" y="2044700"/>
          <p14:tracePt t="250452" x="2065338" y="2106613"/>
          <p14:tracePt t="250469" x="2043113" y="2162175"/>
          <p14:tracePt t="250486" x="2036763" y="2225675"/>
          <p14:tracePt t="250501" x="2036763" y="2281238"/>
          <p14:tracePt t="250518" x="2022475" y="2338388"/>
          <p14:tracePt t="250534" x="2016125" y="2393950"/>
          <p14:tracePt t="250551" x="2016125" y="2443163"/>
          <p14:tracePt t="250569" x="2008188" y="2470150"/>
          <p14:tracePt t="250572" x="2001838" y="2478088"/>
          <p14:tracePt t="250586" x="2001838" y="2492375"/>
          <p14:tracePt t="250602" x="1995488" y="2519363"/>
          <p14:tracePt t="250604" x="1995488" y="2533650"/>
          <p14:tracePt t="250619" x="1995488" y="2582863"/>
          <p14:tracePt t="250635" x="1981200" y="2611438"/>
          <p14:tracePt t="250652" x="1981200" y="2652713"/>
          <p14:tracePt t="250669" x="1981200" y="2687638"/>
          <p14:tracePt t="250685" x="1966913" y="2708275"/>
          <p14:tracePt t="250702" x="1966913" y="2722563"/>
          <p14:tracePt t="250718" x="1966913" y="2743200"/>
          <p14:tracePt t="250735" x="1952625" y="2771775"/>
          <p14:tracePt t="250752" x="1952625" y="2800350"/>
          <p14:tracePt t="250769" x="1952625" y="2841625"/>
          <p14:tracePt t="250786" x="1952625" y="2862263"/>
          <p14:tracePt t="250787" x="1952625" y="2884488"/>
          <p14:tracePt t="250802" x="1952625" y="2890838"/>
          <p14:tracePt t="250819" x="1952625" y="2925763"/>
          <p14:tracePt t="250835" x="1952625" y="2932113"/>
          <p14:tracePt t="250852" x="1952625" y="2946400"/>
          <p14:tracePt t="250873" x="1952625" y="2960688"/>
          <p14:tracePt t="250889" x="1952625" y="2981325"/>
          <p14:tracePt t="250902" x="1952625" y="2989263"/>
          <p14:tracePt t="250919" x="1952625" y="3009900"/>
          <p14:tracePt t="250935" x="1952625" y="3030538"/>
          <p14:tracePt t="250952" x="1952625" y="3051175"/>
          <p14:tracePt t="250969" x="1952625" y="3073400"/>
          <p14:tracePt t="250986" x="1952625" y="3086100"/>
          <p14:tracePt t="251002" x="1960563" y="3122613"/>
          <p14:tracePt t="251003" x="1966913" y="3135313"/>
          <p14:tracePt t="251019" x="1987550" y="3170238"/>
          <p14:tracePt t="251036" x="1995488" y="3184525"/>
          <p14:tracePt t="251052" x="2016125" y="3227388"/>
          <p14:tracePt t="251069" x="2022475" y="3248025"/>
          <p14:tracePt t="251086" x="2022475" y="3282950"/>
          <p14:tracePt t="251102" x="2036763" y="3317875"/>
          <p14:tracePt t="251119" x="2043113" y="3338513"/>
          <p14:tracePt t="251135" x="2051050" y="3352800"/>
          <p14:tracePt t="251153" x="2065338" y="3373438"/>
          <p14:tracePt t="251155" x="2065338" y="3381375"/>
          <p14:tracePt t="251168" x="2078038" y="3402013"/>
          <p14:tracePt t="251185" x="2085975" y="3422650"/>
          <p14:tracePt t="251202" x="2085975" y="3443288"/>
          <p14:tracePt t="251203" x="2100263" y="3457575"/>
          <p14:tracePt t="251219" x="2106613" y="3486150"/>
          <p14:tracePt t="251236" x="2106613" y="3492500"/>
          <p14:tracePt t="251252" x="2127250" y="3521075"/>
          <p14:tracePt t="251269" x="2135188" y="3548063"/>
          <p14:tracePt t="251286" x="2149475" y="3570288"/>
          <p14:tracePt t="251302" x="2155825" y="3605213"/>
          <p14:tracePt t="251319" x="2176463" y="3646488"/>
          <p14:tracePt t="251336" x="2197100" y="3689350"/>
          <p14:tracePt t="251352" x="2225675" y="3738563"/>
          <p14:tracePt t="251369" x="2239963" y="3773488"/>
          <p14:tracePt t="251385" x="2268538" y="3829050"/>
          <p14:tracePt t="251402" x="2274888" y="3857625"/>
          <p14:tracePt t="251403" x="2289175" y="3878263"/>
          <p14:tracePt t="251419" x="2295525" y="3905250"/>
          <p14:tracePt t="251435" x="2316163" y="3933825"/>
          <p14:tracePt t="251452" x="2330450" y="3975100"/>
          <p14:tracePt t="251469" x="2344738" y="3997325"/>
          <p14:tracePt t="251485" x="2365375" y="4038600"/>
          <p14:tracePt t="251502" x="2386013" y="4067175"/>
          <p14:tracePt t="251519" x="2408238" y="4108450"/>
          <p14:tracePt t="251535" x="2428875" y="4129088"/>
          <p14:tracePt t="251552" x="2435225" y="4151313"/>
          <p14:tracePt t="251569" x="2457450" y="4186238"/>
          <p14:tracePt t="251586" x="2470150" y="4206875"/>
          <p14:tracePt t="251587" x="2470150" y="4213225"/>
          <p14:tracePt t="251603" x="2484438" y="4241800"/>
          <p14:tracePt t="251619" x="2513013" y="4276725"/>
          <p14:tracePt t="251635" x="2527300" y="4305300"/>
          <p14:tracePt t="251652" x="2547938" y="4354513"/>
          <p14:tracePt t="251669" x="2576513" y="4395788"/>
          <p14:tracePt t="251685" x="2582863" y="4430713"/>
          <p14:tracePt t="251702" x="2617788" y="4473575"/>
          <p14:tracePt t="251719" x="2638425" y="4521200"/>
          <p14:tracePt t="251736" x="2652713" y="4564063"/>
          <p14:tracePt t="251752" x="2667000" y="4605338"/>
          <p14:tracePt t="251769" x="2693988" y="4648200"/>
          <p14:tracePt t="251786" x="2708275" y="4697413"/>
          <p14:tracePt t="251787" x="2716213" y="4724400"/>
          <p14:tracePt t="251803" x="2743200" y="4773613"/>
          <p14:tracePt t="251819" x="2765425" y="4822825"/>
          <p14:tracePt t="251835" x="2771775" y="4872038"/>
          <p14:tracePt t="251853" x="2792413" y="4983163"/>
          <p14:tracePt t="251869" x="2800350" y="5151438"/>
          <p14:tracePt t="251885" x="2792413" y="5264150"/>
          <p14:tracePt t="251902" x="2778125" y="5264150"/>
          <p14:tracePt t="252259" x="2778125" y="5278438"/>
          <p14:tracePt t="252315" x="2765425" y="5313363"/>
          <p14:tracePt t="252323" x="2751138" y="5326063"/>
          <p14:tracePt t="252335" x="2716213" y="5334000"/>
          <p14:tracePt t="252352" x="2701925" y="5334000"/>
          <p14:tracePt t="252369" x="2716213" y="5334000"/>
          <p14:tracePt t="252395" x="2659063" y="5326063"/>
          <p14:tracePt t="252403" x="2603500" y="5256213"/>
          <p14:tracePt t="252419" x="2513013" y="5194300"/>
          <p14:tracePt t="252435" x="2386013" y="5137150"/>
          <p14:tracePt t="252452" x="2281238" y="5089525"/>
          <p14:tracePt t="252469" x="2211388" y="5046663"/>
          <p14:tracePt t="252485" x="2127250" y="5046663"/>
          <p14:tracePt t="252502" x="2078038" y="5040313"/>
          <p14:tracePt t="252519" x="2071688" y="5026025"/>
          <p14:tracePt t="252536" x="2071688" y="5005388"/>
          <p14:tracePt t="252552" x="2071688" y="4991100"/>
          <p14:tracePt t="252568" x="2071688" y="4983163"/>
          <p14:tracePt t="252627" x="2078038" y="4976813"/>
          <p14:tracePt t="252635" x="2114550" y="4976813"/>
          <p14:tracePt t="252643" x="2135188" y="4976813"/>
          <p14:tracePt t="252652" x="2162175" y="4976813"/>
          <p14:tracePt t="252669" x="2211388" y="4962525"/>
          <p14:tracePt t="252685" x="2219325" y="4962525"/>
          <p14:tracePt t="252899" x="2205038" y="4956175"/>
          <p14:tracePt t="252908" x="2106613" y="4921250"/>
          <p14:tracePt t="252919" x="2008188" y="4864100"/>
          <p14:tracePt t="252935" x="1876425" y="4794250"/>
          <p14:tracePt t="252952" x="1770063" y="4724400"/>
          <p14:tracePt t="252969" x="1743075" y="4633913"/>
          <p14:tracePt t="252986" x="1743075" y="4619625"/>
          <p14:tracePt t="253002" x="1743075" y="4613275"/>
          <p14:tracePt t="253068" x="1743075" y="4605338"/>
          <p14:tracePt t="253075" x="1735138" y="4605338"/>
          <p14:tracePt t="253099" x="1728788" y="4605338"/>
          <p14:tracePt t="253139" x="1722438" y="4598988"/>
          <p14:tracePt t="253171" x="1722438" y="4591050"/>
          <p14:tracePt t="253179" x="1728788" y="4584700"/>
          <p14:tracePt t="253187" x="1743075" y="4556125"/>
          <p14:tracePt t="253202" x="1770063" y="4543425"/>
          <p14:tracePt t="253220" x="1827213" y="4451350"/>
          <p14:tracePt t="253235" x="1882775" y="4375150"/>
          <p14:tracePt t="253252" x="1897063" y="4319588"/>
          <p14:tracePt t="253269" x="1924050" y="4248150"/>
          <p14:tracePt t="253285" x="1931988" y="4186238"/>
          <p14:tracePt t="253302" x="1960563" y="4102100"/>
          <p14:tracePt t="253319" x="1981200" y="4038600"/>
          <p14:tracePt t="253335" x="2022475" y="3954463"/>
          <p14:tracePt t="253352" x="2043113" y="3892550"/>
          <p14:tracePt t="253369" x="2092325" y="3794125"/>
          <p14:tracePt t="253385" x="2120900" y="3751263"/>
          <p14:tracePt t="253387" x="2127250" y="3730625"/>
          <p14:tracePt t="253402" x="2127250" y="3724275"/>
          <p14:tracePt t="253419" x="2141538" y="3702050"/>
          <p14:tracePt t="253435" x="2141538" y="3667125"/>
          <p14:tracePt t="253452" x="2149475" y="3640138"/>
          <p14:tracePt t="253469" x="2162175" y="3590925"/>
          <p14:tracePt t="253485" x="2162175" y="3541713"/>
          <p14:tracePt t="253502" x="2162175" y="3492500"/>
          <p14:tracePt t="253519" x="2162175" y="3457575"/>
          <p14:tracePt t="253536" x="2162175" y="3436938"/>
          <p14:tracePt t="253552" x="2162175" y="3416300"/>
          <p14:tracePt t="253568" x="2162175" y="3408363"/>
          <p14:tracePt t="253585" x="2162175" y="3402013"/>
          <p14:tracePt t="253675" x="2155825" y="3402013"/>
          <p14:tracePt t="253683" x="2141538" y="3402013"/>
          <p14:tracePt t="253747" x="2135188" y="3402013"/>
          <p14:tracePt t="253763" x="2114550" y="3402013"/>
          <p14:tracePt t="253771" x="2085975" y="3402013"/>
          <p14:tracePt t="253786" x="2043113" y="3402013"/>
          <p14:tracePt t="253803" x="1841500" y="3416300"/>
          <p14:tracePt t="253819" x="1630363" y="3478213"/>
          <p14:tracePt t="253836" x="1427163" y="3548063"/>
          <p14:tracePt t="253851" x="1281113" y="3584575"/>
          <p14:tracePt t="253867" x="1211263" y="3611563"/>
          <p14:tracePt t="253884" x="1182688" y="3619500"/>
          <p14:tracePt t="253901" x="1162050" y="3619500"/>
          <p14:tracePt t="253919" x="1119188" y="3632200"/>
          <p14:tracePt t="253935" x="1092200" y="3632200"/>
          <p14:tracePt t="253952" x="1057275" y="3632200"/>
          <p14:tracePt t="253969" x="1036638" y="3632200"/>
          <p14:tracePt t="253986" x="1008063" y="3632200"/>
          <p14:tracePt t="253987" x="987425" y="3632200"/>
          <p14:tracePt t="254002" x="952500" y="3632200"/>
          <p14:tracePt t="254003" x="917575" y="3632200"/>
          <p14:tracePt t="254019" x="860425" y="3632200"/>
          <p14:tracePt t="254036" x="811213" y="3640138"/>
          <p14:tracePt t="254052" x="769938" y="3660775"/>
          <p14:tracePt t="254069" x="763588" y="3660775"/>
          <p14:tracePt t="254086" x="763588" y="3667125"/>
          <p14:tracePt t="254107" x="755650" y="3675063"/>
          <p14:tracePt t="254119" x="749300" y="3681413"/>
          <p14:tracePt t="254136" x="720725" y="3709988"/>
          <p14:tracePt t="254151" x="700088" y="3744913"/>
          <p14:tracePt t="254168" x="671513" y="3821113"/>
          <p14:tracePt t="254184" x="665163" y="3878263"/>
          <p14:tracePt t="254201" x="630238" y="4003675"/>
          <p14:tracePt t="254219" x="601663" y="4178300"/>
          <p14:tracePt t="254236" x="581025" y="4319588"/>
          <p14:tracePt t="254252" x="566738" y="4445000"/>
          <p14:tracePt t="254269" x="566738" y="4591050"/>
          <p14:tracePt t="254286" x="566738" y="4745038"/>
          <p14:tracePt t="254302" x="566738" y="4851400"/>
          <p14:tracePt t="254319" x="581025" y="4962525"/>
          <p14:tracePt t="254335" x="615950" y="5060950"/>
          <p14:tracePt t="254352" x="636588" y="5186363"/>
          <p14:tracePt t="254369" x="665163" y="5284788"/>
          <p14:tracePt t="254386" x="706438" y="5383213"/>
          <p14:tracePt t="254387" x="735013" y="5424488"/>
          <p14:tracePt t="254402" x="755650" y="5473700"/>
          <p14:tracePt t="254419" x="811213" y="5578475"/>
          <p14:tracePt t="254435" x="854075" y="5599113"/>
          <p14:tracePt t="254452" x="903288" y="5627688"/>
          <p14:tracePt t="254468" x="958850" y="5627688"/>
          <p14:tracePt t="254485" x="1063625" y="5627688"/>
          <p14:tracePt t="254502" x="1196975" y="5578475"/>
          <p14:tracePt t="254519" x="1330325" y="5487988"/>
          <p14:tracePt t="254535" x="1462088" y="5410200"/>
          <p14:tracePt t="254552" x="1568450" y="5340350"/>
          <p14:tracePt t="254569" x="1652588" y="5256213"/>
          <p14:tracePt t="254585" x="1714500" y="5194300"/>
          <p14:tracePt t="254587" x="1749425" y="5137150"/>
          <p14:tracePt t="254602" x="1763713" y="5116513"/>
          <p14:tracePt t="254619" x="1798638" y="4997450"/>
          <p14:tracePt t="254635" x="1806575" y="4948238"/>
          <p14:tracePt t="254653" x="1806575" y="4892675"/>
          <p14:tracePt t="254669" x="1806575" y="4808538"/>
          <p14:tracePt t="254685" x="1806575" y="4738688"/>
          <p14:tracePt t="254702" x="1806575" y="4648200"/>
          <p14:tracePt t="254719" x="1798638" y="4564063"/>
          <p14:tracePt t="254735" x="1778000" y="4486275"/>
          <p14:tracePt t="254752" x="1770063" y="4402138"/>
          <p14:tracePt t="254769" x="1743075" y="4332288"/>
          <p14:tracePt t="254786" x="1714500" y="4270375"/>
          <p14:tracePt t="254787" x="1700213" y="4221163"/>
          <p14:tracePt t="254802" x="1687513" y="4200525"/>
          <p14:tracePt t="254819" x="1673225" y="4094163"/>
          <p14:tracePt t="254835" x="1665288" y="4032250"/>
          <p14:tracePt t="254853" x="1665288" y="3968750"/>
          <p14:tracePt t="254869" x="1644650" y="3905250"/>
          <p14:tracePt t="254885" x="1638300" y="3857625"/>
          <p14:tracePt t="254902" x="1624013" y="3786188"/>
          <p14:tracePt t="254919" x="1616075" y="3759200"/>
          <p14:tracePt t="254935" x="1595438" y="3709988"/>
          <p14:tracePt t="254952" x="1589088" y="3681413"/>
          <p14:tracePt t="254969" x="1589088" y="3654425"/>
          <p14:tracePt t="254985" x="1574800" y="3640138"/>
          <p14:tracePt t="255002" x="1568450" y="3619500"/>
          <p14:tracePt t="255019" x="1560513" y="3605213"/>
          <p14:tracePt t="255035" x="1554163" y="3597275"/>
          <p14:tracePt t="255091" x="1546225" y="3590925"/>
          <p14:tracePt t="255107" x="1539875" y="3584575"/>
          <p14:tracePt t="255116" x="1519238" y="3584575"/>
          <p14:tracePt t="255124" x="1498600" y="3584575"/>
          <p14:tracePt t="255136" x="1462088" y="3584575"/>
          <p14:tracePt t="255152" x="1357313" y="3584575"/>
          <p14:tracePt t="255169" x="1231900" y="3584575"/>
          <p14:tracePt t="255185" x="1112838" y="3584575"/>
          <p14:tracePt t="255202" x="1022350" y="3584575"/>
          <p14:tracePt t="255203" x="965200" y="3584575"/>
          <p14:tracePt t="255219" x="874713" y="3605213"/>
          <p14:tracePt t="255236" x="763588" y="3632200"/>
          <p14:tracePt t="255253" x="706438" y="3654425"/>
          <p14:tracePt t="255269" x="650875" y="3675063"/>
          <p14:tracePt t="255286" x="609600" y="3695700"/>
          <p14:tracePt t="255302" x="595313" y="3709988"/>
          <p14:tracePt t="255319" x="574675" y="3724275"/>
          <p14:tracePt t="255336" x="566738" y="3738563"/>
          <p14:tracePt t="255352" x="531813" y="3765550"/>
          <p14:tracePt t="255369" x="517525" y="3814763"/>
          <p14:tracePt t="255385" x="503238" y="3878263"/>
          <p14:tracePt t="255387" x="490538" y="3927475"/>
          <p14:tracePt t="255402" x="482600" y="3975100"/>
          <p14:tracePt t="255403" x="461963" y="4046538"/>
          <p14:tracePt t="255419" x="427038" y="4171950"/>
          <p14:tracePt t="255435" x="420688" y="4262438"/>
          <p14:tracePt t="255453" x="420688" y="4367213"/>
          <p14:tracePt t="255469" x="420688" y="4424363"/>
          <p14:tracePt t="255485" x="420688" y="4473575"/>
          <p14:tracePt t="255502" x="420688" y="4514850"/>
          <p14:tracePt t="255519" x="441325" y="4570413"/>
          <p14:tracePt t="255536" x="468313" y="4619625"/>
          <p14:tracePt t="255552" x="525463" y="4718050"/>
          <p14:tracePt t="255569" x="560388" y="4781550"/>
          <p14:tracePt t="255571" x="587375" y="4843463"/>
          <p14:tracePt t="255585" x="615950" y="4892675"/>
          <p14:tracePt t="255602" x="657225" y="4997450"/>
          <p14:tracePt t="255603" x="692150" y="5060950"/>
          <p14:tracePt t="255619" x="755650" y="5165725"/>
          <p14:tracePt t="255635" x="819150" y="5256213"/>
          <p14:tracePt t="255652" x="895350" y="5340350"/>
          <p14:tracePt t="255669" x="979488" y="5418138"/>
          <p14:tracePt t="255685" x="1071563" y="5480050"/>
          <p14:tracePt t="255702" x="1141413" y="5514975"/>
          <p14:tracePt t="255718" x="1211263" y="5522913"/>
          <p14:tracePt t="255736" x="1260475" y="5537200"/>
          <p14:tracePt t="255752" x="1330325" y="5537200"/>
          <p14:tracePt t="255769" x="1357313" y="5522913"/>
          <p14:tracePt t="255785" x="1441450" y="5445125"/>
          <p14:tracePt t="255787" x="1462088" y="5438775"/>
          <p14:tracePt t="255802" x="1490663" y="5410200"/>
          <p14:tracePt t="255803" x="1533525" y="5368925"/>
          <p14:tracePt t="255819" x="1624013" y="5299075"/>
          <p14:tracePt t="255836" x="1735138" y="5200650"/>
          <p14:tracePt t="255852" x="1833563" y="5075238"/>
          <p14:tracePt t="255870" x="1903413" y="4997450"/>
          <p14:tracePt t="255885" x="1952625" y="4878388"/>
          <p14:tracePt t="255910" x="1987550" y="4648200"/>
          <p14:tracePt t="255920" x="1987550" y="4564063"/>
          <p14:tracePt t="255923" x="1987550" y="4459288"/>
          <p14:tracePt t="255935" x="1987550" y="4381500"/>
          <p14:tracePt t="255952" x="1946275" y="4178300"/>
          <p14:tracePt t="255969" x="1903413" y="4011613"/>
          <p14:tracePt t="255986" x="1882775" y="3884613"/>
          <p14:tracePt t="255987" x="1868488" y="3857625"/>
          <p14:tracePt t="256002" x="1868488" y="3800475"/>
          <p14:tracePt t="256019" x="1854200" y="3730625"/>
          <p14:tracePt t="256036" x="1847850" y="3689350"/>
          <p14:tracePt t="256052" x="1833563" y="3660775"/>
          <p14:tracePt t="256069" x="1827213" y="3640138"/>
          <p14:tracePt t="256086" x="1806575" y="3619500"/>
          <p14:tracePt t="256102" x="1798638" y="3611563"/>
          <p14:tracePt t="256119" x="1784350" y="3597275"/>
          <p14:tracePt t="256135" x="1763713" y="3576638"/>
          <p14:tracePt t="256152" x="1728788" y="3570288"/>
          <p14:tracePt t="256155" x="1693863" y="3570288"/>
          <p14:tracePt t="256169" x="1652588" y="3570288"/>
          <p14:tracePt t="256185" x="1525588" y="3590925"/>
          <p14:tracePt t="256187" x="1462088" y="3590925"/>
          <p14:tracePt t="256201" x="1385888" y="3611563"/>
          <p14:tracePt t="256218" x="1203325" y="3654425"/>
          <p14:tracePt t="256236" x="1112838" y="3667125"/>
          <p14:tracePt t="256252" x="1022350" y="3675063"/>
          <p14:tracePt t="256269" x="979488" y="3689350"/>
          <p14:tracePt t="256285" x="930275" y="3716338"/>
          <p14:tracePt t="256302" x="909638" y="3738563"/>
          <p14:tracePt t="256319" x="874713" y="3779838"/>
          <p14:tracePt t="256335" x="874713" y="3870325"/>
          <p14:tracePt t="256352" x="874713" y="3940175"/>
          <p14:tracePt t="256369" x="895350" y="3997325"/>
          <p14:tracePt t="256385" x="917575" y="4059238"/>
          <p14:tracePt t="256388" x="930275" y="4073525"/>
          <p14:tracePt t="256403" x="938213" y="4087813"/>
          <p14:tracePt t="256403" x="952500" y="4108450"/>
          <p14:tracePt t="256419" x="965200" y="4137025"/>
          <p14:tracePt t="256436" x="979488" y="4157663"/>
          <p14:tracePt t="256452" x="987425" y="4200525"/>
          <p14:tracePt t="256470" x="1000125" y="4227513"/>
          <p14:tracePt t="256485" x="1000125" y="4262438"/>
          <p14:tracePt t="256502" x="1000125" y="4297363"/>
          <p14:tracePt t="256519" x="1000125" y="4340225"/>
          <p14:tracePt t="256535" x="1000125" y="4410075"/>
          <p14:tracePt t="256552" x="1000125" y="4494213"/>
          <p14:tracePt t="256569" x="1000125" y="4619625"/>
          <p14:tracePt t="256571" x="1000125" y="4724400"/>
          <p14:tracePt t="256585" x="958850" y="4843463"/>
          <p14:tracePt t="256602" x="798513" y="5159375"/>
          <p14:tracePt t="256603" x="692150" y="5291138"/>
          <p14:tracePt t="256619" x="615950" y="5397500"/>
          <p14:tracePt t="256635" x="615950" y="5403850"/>
          <p14:tracePt t="256652" x="601663" y="5389563"/>
          <p14:tracePt t="256669" x="574675" y="5389563"/>
          <p14:tracePt t="256686" x="574675" y="5383213"/>
          <p14:tracePt t="256771" x="552450" y="5383213"/>
          <p14:tracePt t="256778" x="552450" y="5368925"/>
          <p14:tracePt t="256786" x="552450" y="5360988"/>
          <p14:tracePt t="256802" x="566738" y="5360988"/>
          <p14:tracePt t="256851" x="581025" y="5360988"/>
          <p14:tracePt t="256884" x="615950" y="5360988"/>
          <p14:tracePt t="256892" x="615950" y="5334000"/>
          <p14:tracePt t="256902" x="644525" y="5313363"/>
          <p14:tracePt t="256919" x="679450" y="5313363"/>
          <p14:tracePt t="256935" x="755650" y="5243513"/>
          <p14:tracePt t="256952" x="804863" y="5159375"/>
          <p14:tracePt t="256969" x="811213" y="5095875"/>
          <p14:tracePt t="256971" x="825500" y="5081588"/>
          <p14:tracePt t="256985" x="833438" y="5067300"/>
          <p14:tracePt t="257002" x="860425" y="5032375"/>
          <p14:tracePt t="257003" x="868363" y="5018088"/>
          <p14:tracePt t="257019" x="882650" y="5005388"/>
          <p14:tracePt t="257036" x="882650" y="4997450"/>
          <p14:tracePt t="257052" x="882650" y="4991100"/>
          <p14:tracePt t="257070" x="895350" y="4983163"/>
          <p14:tracePt t="257086" x="923925" y="4976813"/>
          <p14:tracePt t="257102" x="958850" y="4956175"/>
          <p14:tracePt t="257120" x="979488" y="4956175"/>
          <p14:tracePt t="257135" x="1014413" y="4956175"/>
          <p14:tracePt t="257152" x="1063625" y="4956175"/>
          <p14:tracePt t="257155" x="1071563" y="4956175"/>
          <p14:tracePt t="257169" x="1092200" y="4956175"/>
          <p14:tracePt t="257186" x="1133475" y="4956175"/>
          <p14:tracePt t="257187" x="1154113" y="4956175"/>
          <p14:tracePt t="257202" x="1182688" y="4962525"/>
          <p14:tracePt t="257219" x="1231900" y="4970463"/>
          <p14:tracePt t="257236" x="1273175" y="4983163"/>
          <p14:tracePt t="257331" x="1281113" y="4983163"/>
          <p14:tracePt t="257339" x="1281113" y="4976813"/>
          <p14:tracePt t="257352" x="1281113" y="4970463"/>
          <p14:tracePt t="257369" x="1260475" y="4948238"/>
          <p14:tracePt t="257386" x="1246188" y="4921250"/>
          <p14:tracePt t="257387" x="1211263" y="4899025"/>
          <p14:tracePt t="257402" x="1196975" y="4892675"/>
          <p14:tracePt t="257403" x="1196975" y="4886325"/>
          <p14:tracePt t="257419" x="1176338" y="4857750"/>
          <p14:tracePt t="257435" x="1154113" y="4837113"/>
          <p14:tracePt t="257452" x="1141413" y="4808538"/>
          <p14:tracePt t="257469" x="1112838" y="4781550"/>
          <p14:tracePt t="257485" x="1077913" y="4752975"/>
          <p14:tracePt t="257502" x="1042988" y="4710113"/>
          <p14:tracePt t="257519" x="1022350" y="4675188"/>
          <p14:tracePt t="257535" x="993775" y="4675188"/>
          <p14:tracePt t="257552" x="979488" y="4662488"/>
          <p14:tracePt t="257569" x="973138" y="4654550"/>
          <p14:tracePt t="257585" x="958850" y="4640263"/>
          <p14:tracePt t="257587" x="958850" y="4633913"/>
          <p14:tracePt t="257611" x="944563" y="4633913"/>
          <p14:tracePt t="257619" x="923925" y="4627563"/>
          <p14:tracePt t="257635" x="909638" y="4613275"/>
          <p14:tracePt t="257652" x="889000" y="4605338"/>
          <p14:tracePt t="257669" x="882650" y="4598988"/>
          <p14:tracePt t="257685" x="868363" y="4584700"/>
          <p14:tracePt t="257703" x="868363" y="4578350"/>
          <p14:tracePt t="257718" x="860425" y="4564063"/>
          <p14:tracePt t="257736" x="846138" y="4549775"/>
          <p14:tracePt t="257751" x="839788" y="4535488"/>
          <p14:tracePt t="257768" x="839788" y="4514850"/>
          <p14:tracePt t="257784" x="819150" y="4486275"/>
          <p14:tracePt t="257801" x="819150" y="4451350"/>
          <p14:tracePt t="257819" x="804863" y="4410075"/>
          <p14:tracePt t="257835" x="798513" y="4360863"/>
          <p14:tracePt t="257852" x="798513" y="4291013"/>
          <p14:tracePt t="257869" x="798513" y="4262438"/>
          <p14:tracePt t="257886" x="798513" y="4227513"/>
          <p14:tracePt t="257902" x="798513" y="4200525"/>
          <p14:tracePt t="257918" x="798513" y="4151313"/>
          <p14:tracePt t="257935" x="798513" y="4116388"/>
          <p14:tracePt t="257952" x="804863" y="4067175"/>
          <p14:tracePt t="257968" x="819150" y="4032250"/>
          <p14:tracePt t="257986" x="846138" y="3983038"/>
          <p14:tracePt t="257987" x="854075" y="3968750"/>
          <p14:tracePt t="258002" x="868363" y="3954463"/>
          <p14:tracePt t="258019" x="903288" y="3905250"/>
          <p14:tracePt t="258036" x="903288" y="3892550"/>
          <p14:tracePt t="258052" x="917575" y="3878263"/>
          <p14:tracePt t="258069" x="923925" y="3849688"/>
          <p14:tracePt t="258107" x="923925" y="3835400"/>
          <p14:tracePt t="258291" x="930275" y="3829050"/>
          <p14:tracePt t="258299" x="938213" y="3829050"/>
          <p14:tracePt t="258323" x="952500" y="3829050"/>
          <p14:tracePt t="258332" x="965200" y="3857625"/>
          <p14:tracePt t="258339" x="965200" y="3870325"/>
          <p14:tracePt t="258352" x="987425" y="3892550"/>
          <p14:tracePt t="258368" x="993775" y="3940175"/>
          <p14:tracePt t="258385" x="993775" y="3989388"/>
          <p14:tracePt t="258387" x="993775" y="4017963"/>
          <p14:tracePt t="258402" x="993775" y="4059238"/>
          <p14:tracePt t="258419" x="1008063" y="4143375"/>
          <p14:tracePt t="258435" x="1008063" y="4221163"/>
          <p14:tracePt t="258452" x="1008063" y="4291013"/>
          <p14:tracePt t="258468" x="1008063" y="4346575"/>
          <p14:tracePt t="258485" x="1008063" y="4424363"/>
          <p14:tracePt t="258503" x="1008063" y="4508500"/>
          <p14:tracePt t="258519" x="1022350" y="4578350"/>
          <p14:tracePt t="258536" x="1022350" y="4619625"/>
          <p14:tracePt t="258552" x="1042988" y="4662488"/>
          <p14:tracePt t="258568" x="1042988" y="4675188"/>
          <p14:tracePt t="258586" x="1049338" y="4703763"/>
          <p14:tracePt t="258587" x="1057275" y="4710113"/>
          <p14:tracePt t="258651" x="1063625" y="4718050"/>
          <p14:tracePt t="258660" x="1077913" y="4710113"/>
          <p14:tracePt t="258669" x="1084263" y="4683125"/>
          <p14:tracePt t="258685" x="1098550" y="4591050"/>
          <p14:tracePt t="258702" x="1106488" y="4514850"/>
          <p14:tracePt t="258718" x="1112838" y="4389438"/>
          <p14:tracePt t="258736" x="1112838" y="4256088"/>
          <p14:tracePt t="258752" x="1112838" y="4129088"/>
          <p14:tracePt t="258769" x="1077913" y="4032250"/>
          <p14:tracePt t="258786" x="1077913" y="3983038"/>
          <p14:tracePt t="258787" x="1071563" y="3954463"/>
          <p14:tracePt t="258802" x="1057275" y="3933825"/>
          <p14:tracePt t="258819" x="1057275" y="3892550"/>
          <p14:tracePt t="258835" x="1057275" y="3884613"/>
          <p14:tracePt t="258852" x="1057275" y="3870325"/>
          <p14:tracePt t="258979" x="1057275" y="3892550"/>
          <p14:tracePt t="258988" x="1049338" y="3905250"/>
          <p14:tracePt t="258995" x="1049338" y="3940175"/>
          <p14:tracePt t="259003" x="1049338" y="3948113"/>
          <p14:tracePt t="259019" x="1028700" y="4011613"/>
          <p14:tracePt t="259036" x="1022350" y="4046538"/>
          <p14:tracePt t="259052" x="1022350" y="4073525"/>
          <p14:tracePt t="259069" x="1022350" y="4102100"/>
          <p14:tracePt t="259086" x="1028700" y="4137025"/>
          <p14:tracePt t="259102" x="1036638" y="4157663"/>
          <p14:tracePt t="259119" x="1049338" y="4186238"/>
          <p14:tracePt t="259135" x="1057275" y="4206875"/>
          <p14:tracePt t="259153" x="1077913" y="4227513"/>
          <p14:tracePt t="259168" x="1098550" y="4262438"/>
          <p14:tracePt t="259184" x="1119188" y="4283075"/>
          <p14:tracePt t="259202" x="1141413" y="4305300"/>
          <p14:tracePt t="259203" x="1154113" y="4319588"/>
          <p14:tracePt t="259219" x="1162050" y="4340225"/>
          <p14:tracePt t="259236" x="1176338" y="4360863"/>
          <p14:tracePt t="259252" x="1182688" y="4381500"/>
          <p14:tracePt t="259269" x="1182688" y="4389438"/>
          <p14:tracePt t="259285" x="1196975" y="4424363"/>
          <p14:tracePt t="259302" x="1196975" y="4451350"/>
          <p14:tracePt t="259319" x="1196975" y="4486275"/>
          <p14:tracePt t="259336" x="1196975" y="4521200"/>
          <p14:tracePt t="259352" x="1196975" y="4556125"/>
          <p14:tracePt t="259368" x="1196975" y="4584700"/>
          <p14:tracePt t="259385" x="1196975" y="4627563"/>
          <p14:tracePt t="259387" x="1196975" y="4633913"/>
          <p14:tracePt t="259402" x="1196975" y="4654550"/>
          <p14:tracePt t="259419" x="1196975" y="4689475"/>
          <p14:tracePt t="259435" x="1196975" y="4710113"/>
          <p14:tracePt t="259452" x="1196975" y="4738688"/>
          <p14:tracePt t="259468" x="1203325" y="4752975"/>
          <p14:tracePt t="259485" x="1217613" y="4773613"/>
          <p14:tracePt t="259502" x="1225550" y="4794250"/>
          <p14:tracePt t="259519" x="1246188" y="4816475"/>
          <p14:tracePt t="259536" x="1252538" y="4822825"/>
          <p14:tracePt t="259552" x="1252538" y="4843463"/>
          <p14:tracePt t="259569" x="1252538" y="4878388"/>
          <p14:tracePt t="259571" x="1252538" y="4886325"/>
          <p14:tracePt t="259585" x="1252538" y="4906963"/>
          <p14:tracePt t="259602" x="1252538" y="4941888"/>
          <p14:tracePt t="259603" x="1252538" y="4948238"/>
          <p14:tracePt t="259619" x="1266825" y="4976813"/>
          <p14:tracePt t="259635" x="1273175" y="4983163"/>
          <p14:tracePt t="259652" x="1287463" y="4997450"/>
          <p14:tracePt t="259668" x="1308100" y="5018088"/>
          <p14:tracePt t="259685" x="1350963" y="5026025"/>
          <p14:tracePt t="259702" x="1400175" y="5026025"/>
          <p14:tracePt t="259719" x="1455738" y="5026025"/>
          <p14:tracePt t="259735" x="1504950" y="5026025"/>
          <p14:tracePt t="259752" x="1539875" y="5026025"/>
          <p14:tracePt t="259769" x="1546225" y="5026025"/>
          <p14:tracePt t="259803" x="1568450" y="5026025"/>
          <p14:tracePt t="259811" x="1574800" y="5026025"/>
          <p14:tracePt t="260227" x="1560513" y="5026025"/>
          <p14:tracePt t="260268" x="1554163" y="5026025"/>
          <p14:tracePt t="260275" x="1546225" y="5026025"/>
          <p14:tracePt t="260331" x="1603375" y="5046663"/>
          <p14:tracePt t="260339" x="1658938" y="5075238"/>
          <p14:tracePt t="260352" x="1722438" y="5089525"/>
          <p14:tracePt t="260369" x="1806575" y="5116513"/>
          <p14:tracePt t="260385" x="1833563" y="5116513"/>
          <p14:tracePt t="260402" x="1854200" y="5116513"/>
          <p14:tracePt t="260419" x="1862138" y="5095875"/>
          <p14:tracePt t="260436" x="1862138" y="5075238"/>
          <p14:tracePt t="260452" x="1862138" y="5053013"/>
          <p14:tracePt t="260468" x="1862138" y="5032375"/>
          <p14:tracePt t="260485" x="1862138" y="5011738"/>
          <p14:tracePt t="260502" x="1862138" y="4991100"/>
          <p14:tracePt t="260518" x="1862138" y="4976813"/>
          <p14:tracePt t="260535" x="1862138" y="4962525"/>
          <p14:tracePt t="260552" x="1833563" y="4927600"/>
          <p14:tracePt t="260568" x="1819275" y="4892675"/>
          <p14:tracePt t="260584" x="1792288" y="4851400"/>
          <p14:tracePt t="260601" x="1722438" y="4794250"/>
          <p14:tracePt t="260617" x="1658938" y="4738688"/>
          <p14:tracePt t="260635" x="1462088" y="4662488"/>
          <p14:tracePt t="260652" x="1371600" y="4613275"/>
          <p14:tracePt t="260668" x="1295400" y="4570413"/>
          <p14:tracePt t="260685" x="1252538" y="4549775"/>
          <p14:tracePt t="260702" x="1211263" y="4543425"/>
          <p14:tracePt t="260719" x="1196975" y="4535488"/>
          <p14:tracePt t="260735" x="1176338" y="4535488"/>
          <p14:tracePt t="260752" x="1154113" y="4529138"/>
          <p14:tracePt t="260768" x="1147763" y="4529138"/>
          <p14:tracePt t="260785" x="1112838" y="4514850"/>
          <p14:tracePt t="260787" x="1084263" y="4508500"/>
          <p14:tracePt t="260802" x="1063625" y="4486275"/>
          <p14:tracePt t="260819" x="1014413" y="4479925"/>
          <p14:tracePt t="260851" x="1008063" y="4473575"/>
          <p14:tracePt t="260860" x="1000125" y="4465638"/>
          <p14:tracePt t="260875" x="993775" y="4465638"/>
          <p14:tracePt t="260891" x="993775" y="4459288"/>
          <p14:tracePt t="260902" x="993775" y="4451350"/>
          <p14:tracePt t="260918" x="987425" y="4430713"/>
          <p14:tracePt t="260935" x="987425" y="4389438"/>
          <p14:tracePt t="260941" x="987425" y="4381500"/>
          <p14:tracePt t="260957" x="987425" y="4340225"/>
          <p14:tracePt t="260963" x="987425" y="4311650"/>
          <p14:tracePt t="260971" x="987425" y="4291013"/>
          <p14:tracePt t="260984" x="965200" y="4256088"/>
          <p14:tracePt t="261002" x="965200" y="4192588"/>
          <p14:tracePt t="261003" x="965200" y="4186238"/>
          <p14:tracePt t="261019" x="958850" y="4151313"/>
          <p14:tracePt t="261035" x="958850" y="4129088"/>
          <p14:tracePt t="261156" x="958850" y="4122738"/>
          <p14:tracePt t="261179" x="973138" y="4122738"/>
          <p14:tracePt t="261187" x="979488" y="4122738"/>
          <p14:tracePt t="261195" x="987425" y="4122738"/>
          <p14:tracePt t="261204" x="993775" y="4122738"/>
          <p14:tracePt t="261219" x="1022350" y="4178300"/>
          <p14:tracePt t="261235" x="1057275" y="4276725"/>
          <p14:tracePt t="261252" x="1098550" y="4402138"/>
          <p14:tracePt t="261269" x="1162050" y="4549775"/>
          <p14:tracePt t="261285" x="1217613" y="4668838"/>
          <p14:tracePt t="261302" x="1246188" y="4781550"/>
          <p14:tracePt t="261319" x="1260475" y="4851400"/>
          <p14:tracePt t="261335" x="1287463" y="4927600"/>
          <p14:tracePt t="261352" x="1301750" y="4976813"/>
          <p14:tracePt t="261369" x="1308100" y="5011738"/>
          <p14:tracePt t="261371" x="1308100" y="5018088"/>
          <p14:tracePt t="261396" x="1308100" y="5026025"/>
          <p14:tracePt t="261683" x="1308100" y="5011738"/>
          <p14:tracePt t="261692" x="1308100" y="4983163"/>
          <p14:tracePt t="261702" x="1301750" y="4927600"/>
          <p14:tracePt t="261718" x="1281113" y="4864100"/>
          <p14:tracePt t="261735" x="1273175" y="4802188"/>
          <p14:tracePt t="261752" x="1246188" y="4745038"/>
          <p14:tracePt t="261769" x="1246188" y="4724400"/>
          <p14:tracePt t="261771" x="1246188" y="4718050"/>
          <p14:tracePt t="261785" x="1246188" y="4689475"/>
          <p14:tracePt t="261802" x="1246188" y="4683125"/>
          <p14:tracePt t="261803" x="1246188" y="4668838"/>
          <p14:tracePt t="261819" x="1231900" y="4633913"/>
          <p14:tracePt t="261836" x="1225550" y="4605338"/>
          <p14:tracePt t="261852" x="1203325" y="4570413"/>
          <p14:tracePt t="261869" x="1196975" y="4543425"/>
          <p14:tracePt t="261885" x="1190625" y="4521200"/>
          <p14:tracePt t="261902" x="1182688" y="4514850"/>
          <p14:tracePt t="261918" x="1176338" y="4508500"/>
          <p14:tracePt t="261935" x="1168400" y="4500563"/>
          <p14:tracePt t="261952" x="1154113" y="4486275"/>
          <p14:tracePt t="261971" x="1141413" y="4479925"/>
          <p14:tracePt t="262003" x="1133475" y="4479925"/>
          <p14:tracePt t="262011" x="1127125" y="4473575"/>
          <p14:tracePt t="262020" x="1119188" y="4465638"/>
          <p14:tracePt t="262036" x="1112838" y="4465638"/>
          <p14:tracePt t="262059" x="1106488" y="4459288"/>
          <p14:tracePt t="262075" x="1092200" y="4445000"/>
          <p14:tracePt t="262091" x="1084263" y="4445000"/>
          <p14:tracePt t="262102" x="1084263" y="4437063"/>
          <p14:tracePt t="262119" x="1077913" y="4424363"/>
          <p14:tracePt t="262135" x="1049338" y="4416425"/>
          <p14:tracePt t="262152" x="1042988" y="4410075"/>
          <p14:tracePt t="262168" x="1028700" y="4395788"/>
          <p14:tracePt t="262185" x="1022350" y="4395788"/>
          <p14:tracePt t="262202" x="1008063" y="4375150"/>
          <p14:tracePt t="262203" x="1000125" y="4367213"/>
          <p14:tracePt t="262219" x="987425" y="4325938"/>
          <p14:tracePt t="262236" x="987425" y="4305300"/>
          <p14:tracePt t="262252" x="979488" y="4297363"/>
          <p14:tracePt t="262269" x="979488" y="4283075"/>
          <p14:tracePt t="262291" x="973138" y="4276725"/>
          <p14:tracePt t="262302" x="965200" y="4270375"/>
          <p14:tracePt t="262347" x="958850" y="4262438"/>
          <p14:tracePt t="262364" x="958850" y="4256088"/>
          <p14:tracePt t="262371" x="958850" y="4241800"/>
          <p14:tracePt t="262387" x="958850" y="4235450"/>
          <p14:tracePt t="262403" x="958850" y="4200525"/>
          <p14:tracePt t="262420" x="958850" y="4192588"/>
          <p14:tracePt t="262459" x="958850" y="4178300"/>
          <p14:tracePt t="263307" x="958850" y="4171950"/>
          <p14:tracePt t="263316" x="930275" y="4129088"/>
          <p14:tracePt t="263323" x="874713" y="4038600"/>
          <p14:tracePt t="263335" x="833438" y="3983038"/>
          <p14:tracePt t="263352" x="763588" y="3821113"/>
          <p14:tracePt t="263368" x="665163" y="3632200"/>
          <p14:tracePt t="263385" x="595313" y="3359150"/>
          <p14:tracePt t="263387" x="566738" y="3219450"/>
          <p14:tracePt t="263402" x="517525" y="3065463"/>
          <p14:tracePt t="263419" x="384175" y="2611438"/>
          <p14:tracePt t="263435" x="266700" y="2211388"/>
          <p14:tracePt t="263452" x="133350" y="1876425"/>
          <p14:tracePt t="264916" x="5081588" y="4081463"/>
          <p14:tracePt t="264925" x="5081588" y="4059238"/>
          <p14:tracePt t="264932" x="5067300" y="4032250"/>
          <p14:tracePt t="264948" x="5018088" y="3954463"/>
          <p14:tracePt t="264964" x="4968875" y="3863975"/>
          <p14:tracePt t="264980" x="4941888" y="3779838"/>
          <p14:tracePt t="264997" x="4941888" y="3646488"/>
          <p14:tracePt t="265013" x="4906963" y="3500438"/>
          <p14:tracePt t="265031" x="4837113" y="3268663"/>
          <p14:tracePt t="265047" x="4695825" y="3051175"/>
          <p14:tracePt t="265064" x="4675188" y="3024188"/>
          <p14:tracePt t="265180" x="4689475" y="3016250"/>
          <p14:tracePt t="265196" x="4689475" y="3009900"/>
          <p14:tracePt t="265228" x="4689475" y="2995613"/>
          <p14:tracePt t="265236" x="4625975" y="2932113"/>
          <p14:tracePt t="265247" x="4500563" y="2884488"/>
          <p14:tracePt t="265263" x="4227513" y="2701925"/>
          <p14:tracePt t="265280" x="3933825" y="2387600"/>
          <p14:tracePt t="265297" x="3632200" y="2127250"/>
          <p14:tracePt t="265314" x="3429000" y="1903413"/>
          <p14:tracePt t="265331" x="3254375" y="1693863"/>
          <p14:tracePt t="265332" x="3227388" y="1630363"/>
          <p14:tracePt t="265346" x="3184525" y="1574800"/>
          <p14:tracePt t="265363" x="3135313" y="1498600"/>
          <p14:tracePt t="265469" x="3135313" y="1504950"/>
          <p14:tracePt t="265476" x="3135313" y="1525588"/>
          <p14:tracePt t="265484" x="3135313" y="1533525"/>
          <p14:tracePt t="265588" x="3135313" y="1546225"/>
          <p14:tracePt t="265596" x="3149600" y="1595438"/>
          <p14:tracePt t="265604" x="3303588" y="1722438"/>
          <p14:tracePt t="265613" x="3429000" y="1798638"/>
          <p14:tracePt t="265630" x="3492500" y="1847850"/>
          <p14:tracePt t="265692" x="3548063" y="1847850"/>
          <p14:tracePt t="265700" x="3582988" y="1847850"/>
          <p14:tracePt t="265712" x="3611563" y="1812925"/>
          <p14:tracePt t="265828" x="3611563" y="1798638"/>
          <p14:tracePt t="265836" x="3582988" y="1771650"/>
          <p14:tracePt t="265868" x="3582988" y="1749425"/>
          <p14:tracePt t="265876" x="3611563" y="1722438"/>
          <p14:tracePt t="265884" x="3716338" y="1722438"/>
          <p14:tracePt t="265897" x="3808413" y="1708150"/>
          <p14:tracePt t="265913" x="4116388" y="1708150"/>
          <p14:tracePt t="265930" x="4402138" y="1687513"/>
          <p14:tracePt t="265931" x="4506913" y="1687513"/>
          <p14:tracePt t="265948" x="4648200" y="1708150"/>
          <p14:tracePt t="265964" x="4710113" y="1735138"/>
          <p14:tracePt t="265980" x="4738688" y="1749425"/>
          <p14:tracePt t="265997" x="4738688" y="1757363"/>
          <p14:tracePt t="266013" x="4759325" y="1778000"/>
          <p14:tracePt t="266030" x="4773613" y="1784350"/>
          <p14:tracePt t="266047" x="4787900" y="1784350"/>
          <p14:tracePt t="266100" x="4794250" y="1792288"/>
          <p14:tracePt t="266108" x="4802188" y="1792288"/>
          <p14:tracePt t="266116" x="4814888" y="1812925"/>
          <p14:tracePt t="266130" x="4849813" y="1833563"/>
          <p14:tracePt t="266146" x="4962525" y="1911350"/>
          <p14:tracePt t="266148" x="4997450" y="1938338"/>
          <p14:tracePt t="266164" x="5157788" y="1987550"/>
          <p14:tracePt t="266180" x="5291138" y="1987550"/>
          <p14:tracePt t="266197" x="5354638" y="1987550"/>
          <p14:tracePt t="266214" x="5375275" y="1987550"/>
          <p14:tracePt t="266236" x="5375275" y="1973263"/>
          <p14:tracePt t="266246" x="5375275" y="1966913"/>
          <p14:tracePt t="266263" x="5368925" y="1952625"/>
          <p14:tracePt t="266280" x="5360988" y="1946275"/>
          <p14:tracePt t="266297" x="5354638" y="1938338"/>
          <p14:tracePt t="266437" x="5348288" y="1931988"/>
          <p14:tracePt t="266453" x="5348288" y="1911350"/>
          <p14:tracePt t="266460" x="5360988" y="1897063"/>
          <p14:tracePt t="266468" x="5438775" y="1876425"/>
          <p14:tracePt t="266480" x="5502275" y="1862138"/>
          <p14:tracePt t="266497" x="5711825" y="1827213"/>
          <p14:tracePt t="266513" x="5956300" y="1792288"/>
          <p14:tracePt t="266531" x="6138863" y="1771650"/>
          <p14:tracePt t="266532" x="6243638" y="1771650"/>
          <p14:tracePt t="266558" x="6467475" y="1771650"/>
          <p14:tracePt t="266564" x="6523038" y="1771650"/>
          <p14:tracePt t="266580" x="6607175" y="1771650"/>
          <p14:tracePt t="266597" x="6656388" y="1771650"/>
          <p14:tracePt t="266614" x="6677025" y="1771650"/>
          <p14:tracePt t="266631" x="6691313" y="1771650"/>
          <p14:tracePt t="266647" x="6697663" y="1771650"/>
          <p14:tracePt t="266664" x="6711950" y="1771650"/>
          <p14:tracePt t="266680" x="6754813" y="1771650"/>
          <p14:tracePt t="266697" x="6804025" y="1771650"/>
          <p14:tracePt t="266701" x="6831013" y="1771650"/>
          <p14:tracePt t="266714" x="6859588" y="1771650"/>
          <p14:tracePt t="266729" x="6929438" y="1771650"/>
          <p14:tracePt t="266746" x="6985000" y="1771650"/>
          <p14:tracePt t="266763" x="7112000" y="1798638"/>
          <p14:tracePt t="266781" x="7237413" y="1798638"/>
          <p14:tracePt t="266797" x="7419975" y="1819275"/>
          <p14:tracePt t="266814" x="7658100" y="1819275"/>
          <p14:tracePt t="266830" x="7894638" y="1854200"/>
          <p14:tracePt t="266847" x="8077200" y="1854200"/>
          <p14:tracePt t="266864" x="8132763" y="1854200"/>
          <p14:tracePt t="266880" x="8154988" y="1854200"/>
          <p14:tracePt t="267004" x="8147050" y="1854200"/>
          <p14:tracePt t="267012" x="8120063" y="1854200"/>
          <p14:tracePt t="267020" x="8048625" y="1854200"/>
          <p14:tracePt t="267030" x="7958138" y="1854200"/>
          <p14:tracePt t="267046" x="7705725" y="1854200"/>
          <p14:tracePt t="267064" x="7426325" y="1854200"/>
          <p14:tracePt t="267080" x="7153275" y="1854200"/>
          <p14:tracePt t="267096" x="6859588" y="1854200"/>
          <p14:tracePt t="267114" x="6557963" y="1827213"/>
          <p14:tracePt t="267117" x="6411913" y="1812925"/>
          <p14:tracePt t="267130" x="6264275" y="1812925"/>
          <p14:tracePt t="267147" x="5970588" y="1812925"/>
          <p14:tracePt t="267148" x="5830888" y="1812925"/>
          <p14:tracePt t="267164" x="5564188" y="1812925"/>
          <p14:tracePt t="267180" x="5311775" y="1812925"/>
          <p14:tracePt t="267197" x="5116513" y="1812925"/>
          <p14:tracePt t="267213" x="4976813" y="1827213"/>
          <p14:tracePt t="267230" x="4892675" y="1862138"/>
          <p14:tracePt t="267246" x="4857750" y="1862138"/>
          <p14:tracePt t="267264" x="4822825" y="1876425"/>
          <p14:tracePt t="267280" x="4794250" y="1882775"/>
          <p14:tracePt t="267297" x="4787900" y="1882775"/>
          <p14:tracePt t="267314" x="4773613" y="1897063"/>
          <p14:tracePt t="267330" x="4759325" y="1897063"/>
          <p14:tracePt t="267331" x="4745038" y="1903413"/>
          <p14:tracePt t="267346" x="4724400" y="1917700"/>
          <p14:tracePt t="267363" x="4591050" y="1960563"/>
          <p14:tracePt t="267380" x="4410075" y="2016125"/>
          <p14:tracePt t="267397" x="4233863" y="2051050"/>
          <p14:tracePt t="267412" x="4108450" y="2079625"/>
          <p14:tracePt t="267429" x="4087813" y="2079625"/>
          <p14:tracePt t="267460" x="4079875" y="2085975"/>
          <p14:tracePt t="267517" x="4079875" y="2092325"/>
          <p14:tracePt t="267533" x="4087813" y="2100263"/>
          <p14:tracePt t="267540" x="4094163" y="2106613"/>
          <p14:tracePt t="267548" x="4094163" y="2114550"/>
          <p14:tracePt t="267564" x="4094163" y="2155825"/>
          <p14:tracePt t="267580" x="4094163" y="2190750"/>
          <p14:tracePt t="267597" x="4094163" y="2254250"/>
          <p14:tracePt t="267614" x="4094163" y="2303463"/>
          <p14:tracePt t="267630" x="4122738" y="2387600"/>
          <p14:tracePt t="267647" x="4164013" y="2492375"/>
          <p14:tracePt t="267664" x="4221163" y="2589213"/>
          <p14:tracePt t="267680" x="4283075" y="2673350"/>
          <p14:tracePt t="267696" x="4381500" y="2743200"/>
          <p14:tracePt t="267714" x="4506913" y="2800350"/>
          <p14:tracePt t="267730" x="4640263" y="2841625"/>
          <p14:tracePt t="267747" x="4808538" y="2884488"/>
          <p14:tracePt t="267748" x="4906963" y="2911475"/>
          <p14:tracePt t="267764" x="5116513" y="2946400"/>
          <p14:tracePt t="267781" x="5389563" y="2981325"/>
          <p14:tracePt t="267797" x="5810250" y="3051175"/>
          <p14:tracePt t="267814" x="6319838" y="3100388"/>
          <p14:tracePt t="267830" x="6964363" y="3100388"/>
          <p14:tracePt t="267846" x="7545388" y="3100388"/>
          <p14:tracePt t="267864" x="8062913" y="3100388"/>
          <p14:tracePt t="267880" x="8405813" y="3100388"/>
          <p14:tracePt t="267897" x="8658225" y="3100388"/>
          <p14:tracePt t="267913" x="8797925" y="3100388"/>
          <p14:tracePt t="267930" x="8902700" y="3100388"/>
          <p14:tracePt t="267932" x="8924925" y="3079750"/>
          <p14:tracePt t="267947" x="8959850" y="3079750"/>
          <p14:tracePt t="267964" x="9021763" y="3059113"/>
          <p14:tracePt t="267980" x="9043988" y="3051175"/>
          <p14:tracePt t="267996" x="9085263" y="3009900"/>
          <p14:tracePt t="268013" x="9126538" y="3003550"/>
          <p14:tracePt t="268030" x="9245600" y="2974975"/>
          <p14:tracePt t="268046" x="9378950" y="2940050"/>
          <p14:tracePt t="268064" x="9532938" y="2919413"/>
          <p14:tracePt t="268080" x="9659938" y="2876550"/>
          <p14:tracePt t="268097" x="9721850" y="2820988"/>
          <p14:tracePt t="268113" x="9729788" y="2792413"/>
          <p14:tracePt t="268116" x="9729788" y="2743200"/>
          <p14:tracePt t="268130" x="9721850" y="2730500"/>
          <p14:tracePt t="268147" x="9659938" y="2603500"/>
          <p14:tracePt t="268148" x="9617075" y="2533650"/>
          <p14:tracePt t="268163" x="9526588" y="2414588"/>
          <p14:tracePt t="268180" x="9428163" y="2303463"/>
          <p14:tracePt t="268197" x="9372600" y="2254250"/>
          <p14:tracePt t="268213" x="9253538" y="2155825"/>
          <p14:tracePt t="268230" x="9120188" y="2071688"/>
          <p14:tracePt t="268246" x="8931275" y="1966913"/>
          <p14:tracePt t="268263" x="8770938" y="1911350"/>
          <p14:tracePt t="268281" x="8637588" y="1841500"/>
          <p14:tracePt t="268297" x="8497888" y="1819275"/>
          <p14:tracePt t="268314" x="8356600" y="1798638"/>
          <p14:tracePt t="268330" x="8224838" y="1798638"/>
          <p14:tracePt t="268332" x="8161338" y="1798638"/>
          <p14:tracePt t="268347" x="8070850" y="1798638"/>
          <p14:tracePt t="268364" x="7804150" y="1798638"/>
          <p14:tracePt t="268381" x="7608888" y="1798638"/>
          <p14:tracePt t="268397" x="7426325" y="1798638"/>
          <p14:tracePt t="268412" x="7216775" y="1798638"/>
          <p14:tracePt t="268429" x="7042150" y="1798638"/>
          <p14:tracePt t="268446" x="6804025" y="1798638"/>
          <p14:tracePt t="268463" x="6621463" y="1798638"/>
          <p14:tracePt t="268480" x="6411913" y="1798638"/>
          <p14:tracePt t="268496" x="6249988" y="1798638"/>
          <p14:tracePt t="268513" x="6096000" y="1798638"/>
          <p14:tracePt t="268529" x="5927725" y="1798638"/>
          <p14:tracePt t="268546" x="5810250" y="1798638"/>
          <p14:tracePt t="268547" x="5773738" y="1798638"/>
          <p14:tracePt t="268562" x="5718175" y="1798638"/>
          <p14:tracePt t="268580" x="5584825" y="1798638"/>
          <p14:tracePt t="268597" x="5502275" y="1798638"/>
          <p14:tracePt t="268614" x="5403850" y="1798638"/>
          <p14:tracePt t="268630" x="5311775" y="1798638"/>
          <p14:tracePt t="268646" x="5235575" y="1798638"/>
          <p14:tracePt t="268664" x="5165725" y="1798638"/>
          <p14:tracePt t="268680" x="5075238" y="1798638"/>
          <p14:tracePt t="268697" x="5011738" y="1798638"/>
          <p14:tracePt t="268713" x="4921250" y="1798638"/>
          <p14:tracePt t="268730" x="4864100" y="1798638"/>
          <p14:tracePt t="268731" x="4837113" y="1798638"/>
          <p14:tracePt t="268746" x="4814888" y="1798638"/>
          <p14:tracePt t="268763" x="4773613" y="1798638"/>
          <p14:tracePt t="268781" x="4724400" y="1812925"/>
          <p14:tracePt t="268797" x="4675188" y="1812925"/>
          <p14:tracePt t="268813" x="4598988" y="1854200"/>
          <p14:tracePt t="268830" x="4514850" y="1897063"/>
          <p14:tracePt t="268847" x="4410075" y="1946275"/>
          <p14:tracePt t="268863" x="4318000" y="2022475"/>
          <p14:tracePt t="268880" x="4241800" y="2065338"/>
          <p14:tracePt t="268896" x="4186238" y="2100263"/>
          <p14:tracePt t="268913" x="4143375" y="2141538"/>
          <p14:tracePt t="268930" x="4122738" y="2198688"/>
          <p14:tracePt t="268946" x="4087813" y="2246313"/>
          <p14:tracePt t="268947" x="4079875" y="2260600"/>
          <p14:tracePt t="268963" x="4052888" y="2309813"/>
          <p14:tracePt t="268980" x="4044950" y="2365375"/>
          <p14:tracePt t="268997" x="4024313" y="2414588"/>
          <p14:tracePt t="269014" x="4024313" y="2506663"/>
          <p14:tracePt t="269031" x="4024313" y="2617788"/>
          <p14:tracePt t="269046" x="4052888" y="2730500"/>
          <p14:tracePt t="269063" x="4087813" y="2814638"/>
          <p14:tracePt t="269080" x="4178300" y="2925763"/>
          <p14:tracePt t="269097" x="4241800" y="2989263"/>
          <p14:tracePt t="269113" x="4346575" y="3044825"/>
          <p14:tracePt t="269116" x="4410075" y="3073400"/>
          <p14:tracePt t="269130" x="4479925" y="3108325"/>
          <p14:tracePt t="269146" x="4633913" y="3157538"/>
          <p14:tracePt t="269148" x="4724400" y="3157538"/>
          <p14:tracePt t="269164" x="4921250" y="3178175"/>
          <p14:tracePt t="269180" x="5151438" y="3213100"/>
          <p14:tracePt t="269198" x="5418138" y="3213100"/>
          <p14:tracePt t="269214" x="5683250" y="3213100"/>
          <p14:tracePt t="269230" x="5976938" y="3213100"/>
          <p14:tracePt t="269247" x="6278563" y="3213100"/>
          <p14:tracePt t="269264" x="6586538" y="3213100"/>
          <p14:tracePt t="269280" x="6880225" y="3213100"/>
          <p14:tracePt t="269297" x="7181850" y="3213100"/>
          <p14:tracePt t="269314" x="7524750" y="3213100"/>
          <p14:tracePt t="269330" x="7789863" y="3213100"/>
          <p14:tracePt t="269332" x="7881938" y="3213100"/>
          <p14:tracePt t="269347" x="7972425" y="3213100"/>
          <p14:tracePt t="269364" x="8126413" y="3192463"/>
          <p14:tracePt t="269381" x="8175625" y="3184525"/>
          <p14:tracePt t="269397" x="8237538" y="3149600"/>
          <p14:tracePt t="269414" x="8315325" y="3108325"/>
          <p14:tracePt t="269430" x="8378825" y="3065463"/>
          <p14:tracePt t="269447" x="8448675" y="3016250"/>
          <p14:tracePt t="269462" x="8510588" y="2974975"/>
          <p14:tracePt t="269479" x="8553450" y="2940050"/>
          <p14:tracePt t="269496" x="8616950" y="2897188"/>
          <p14:tracePt t="269513" x="8658225" y="2855913"/>
          <p14:tracePt t="269530" x="8686800" y="2806700"/>
          <p14:tracePt t="269545" x="8693150" y="2757488"/>
          <p14:tracePt t="269562" x="8693150" y="2695575"/>
          <p14:tracePt t="269578" x="8713788" y="2624138"/>
          <p14:tracePt t="269579" x="8713788" y="2603500"/>
          <p14:tracePt t="269595" x="8713788" y="2547938"/>
          <p14:tracePt t="269613" x="8713788" y="2478088"/>
          <p14:tracePt t="269630" x="8713788" y="2422525"/>
          <p14:tracePt t="269646" x="8707438" y="2352675"/>
          <p14:tracePt t="269663" x="8686800" y="2289175"/>
          <p14:tracePt t="269681" x="8686800" y="2225675"/>
          <p14:tracePt t="269695" x="8664575" y="2176463"/>
          <p14:tracePt t="269713" x="8658225" y="2114550"/>
          <p14:tracePt t="269729" x="8658225" y="2079625"/>
          <p14:tracePt t="269746" x="8651875" y="2051050"/>
          <p14:tracePt t="269748" x="8643938" y="2030413"/>
          <p14:tracePt t="269764" x="8637588" y="2001838"/>
          <p14:tracePt t="269781" x="8609013" y="1966913"/>
          <p14:tracePt t="269797" x="8567738" y="1925638"/>
          <p14:tracePt t="269814" x="8518525" y="1868488"/>
          <p14:tracePt t="269830" x="8428038" y="1819275"/>
          <p14:tracePt t="269847" x="8274050" y="1778000"/>
          <p14:tracePt t="269863" x="8132763" y="1749425"/>
          <p14:tracePt t="269880" x="7966075" y="1749425"/>
          <p14:tracePt t="269896" x="7797800" y="1743075"/>
          <p14:tracePt t="269914" x="7594600" y="1743075"/>
          <p14:tracePt t="269930" x="7385050" y="1743075"/>
          <p14:tracePt t="269931" x="7278688" y="1743075"/>
          <p14:tracePt t="269947" x="7173913" y="1743075"/>
          <p14:tracePt t="269964" x="6888163" y="1743075"/>
          <p14:tracePt t="269980" x="6697663" y="1743075"/>
          <p14:tracePt t="269997" x="6473825" y="1743075"/>
          <p14:tracePt t="270013" x="6264275" y="1743075"/>
          <p14:tracePt t="270030" x="6081713" y="1743075"/>
          <p14:tracePt t="270046" x="5872163" y="1743075"/>
          <p14:tracePt t="270064" x="5662613" y="1743075"/>
          <p14:tracePt t="270080" x="5445125" y="1743075"/>
          <p14:tracePt t="270096" x="5207000" y="1743075"/>
          <p14:tracePt t="270114" x="4983163" y="1743075"/>
          <p14:tracePt t="270117" x="4864100" y="1743075"/>
          <p14:tracePt t="270130" x="4732338" y="1743075"/>
          <p14:tracePt t="270146" x="4494213" y="1743075"/>
          <p14:tracePt t="270148" x="4402138" y="1743075"/>
          <p14:tracePt t="270164" x="4233863" y="1743075"/>
          <p14:tracePt t="270180" x="4087813" y="1743075"/>
          <p14:tracePt t="270197" x="3975100" y="1743075"/>
          <p14:tracePt t="270214" x="3898900" y="1743075"/>
          <p14:tracePt t="270230" x="3870325" y="1749425"/>
          <p14:tracePt t="270246" x="3835400" y="1771650"/>
          <p14:tracePt t="270263" x="3821113" y="1812925"/>
          <p14:tracePt t="270280" x="3821113" y="1862138"/>
          <p14:tracePt t="270296" x="3814763" y="1931988"/>
          <p14:tracePt t="270314" x="3794125" y="2016125"/>
          <p14:tracePt t="270315" x="3794125" y="2044700"/>
          <p14:tracePt t="270330" x="3794125" y="2071688"/>
          <p14:tracePt t="270348" x="3808413" y="2184400"/>
          <p14:tracePt t="270364" x="3849688" y="2274888"/>
          <p14:tracePt t="270381" x="3905250" y="2365375"/>
          <p14:tracePt t="270396" x="3962400" y="2428875"/>
          <p14:tracePt t="270413" x="4059238" y="2527300"/>
          <p14:tracePt t="270430" x="4151313" y="2597150"/>
          <p14:tracePt t="270447" x="4270375" y="2660650"/>
          <p14:tracePt t="270463" x="4445000" y="2730500"/>
          <p14:tracePt t="270480" x="4660900" y="2814638"/>
          <p14:tracePt t="270496" x="4948238" y="2890838"/>
          <p14:tracePt t="270514" x="5284788" y="2932113"/>
          <p14:tracePt t="270515" x="5494338" y="2974975"/>
          <p14:tracePt t="270530" x="5738813" y="2974975"/>
          <p14:tracePt t="270546" x="6257925" y="2974975"/>
          <p14:tracePt t="270548" x="6565900" y="2974975"/>
          <p14:tracePt t="270564" x="7112000" y="2974975"/>
          <p14:tracePt t="270580" x="7664450" y="2974975"/>
          <p14:tracePt t="270596" x="8070850" y="2974975"/>
          <p14:tracePt t="270612" x="8413750" y="2974975"/>
          <p14:tracePt t="270629" x="8721725" y="2954338"/>
          <p14:tracePt t="270646" x="8951913" y="2919413"/>
          <p14:tracePt t="270664" x="9175750" y="2884488"/>
          <p14:tracePt t="270680" x="9344025" y="2849563"/>
          <p14:tracePt t="270696" x="9477375" y="2820988"/>
          <p14:tracePt t="270714" x="9575800" y="2778125"/>
          <p14:tracePt t="270730" x="9631363" y="2722563"/>
          <p14:tracePt t="270731" x="9652000" y="2687638"/>
          <p14:tracePt t="270746" x="9659938" y="2638425"/>
          <p14:tracePt t="270764" x="9707563" y="2527300"/>
          <p14:tracePt t="270781" x="9715500" y="2449513"/>
          <p14:tracePt t="270796" x="9715500" y="2373313"/>
          <p14:tracePt t="270814" x="9715500" y="2289175"/>
          <p14:tracePt t="270830" x="9701213" y="2211388"/>
          <p14:tracePt t="270847" x="9652000" y="2106613"/>
          <p14:tracePt t="270863" x="9596438" y="2001838"/>
          <p14:tracePt t="270880" x="9526588" y="1897063"/>
          <p14:tracePt t="270896" x="9364663" y="1806575"/>
          <p14:tracePt t="270913" x="9148763" y="1735138"/>
          <p14:tracePt t="270930" x="8875713" y="1687513"/>
          <p14:tracePt t="270932" x="8770938" y="1673225"/>
          <p14:tracePt t="270947" x="8637588" y="1673225"/>
          <p14:tracePt t="270964" x="8216900" y="1673225"/>
          <p14:tracePt t="270980" x="7923213" y="1673225"/>
          <p14:tracePt t="270997" x="7658100" y="1673225"/>
          <p14:tracePt t="271013" x="7391400" y="1673225"/>
          <p14:tracePt t="271030" x="7138988" y="1673225"/>
          <p14:tracePt t="271046" x="6908800" y="1714500"/>
          <p14:tracePt t="271063" x="6677025" y="1784350"/>
          <p14:tracePt t="271080" x="6473825" y="1882775"/>
          <p14:tracePt t="271096" x="6264275" y="2030413"/>
          <p14:tracePt t="271113" x="6096000" y="2170113"/>
          <p14:tracePt t="271116" x="5991225" y="2324100"/>
          <p14:tracePt t="271130" x="5942013" y="2443163"/>
          <p14:tracePt t="271146" x="5810250" y="2827338"/>
          <p14:tracePt t="271148" x="5703888" y="3108325"/>
          <p14:tracePt t="271164" x="5543550" y="3744913"/>
          <p14:tracePt t="271180" x="5354638" y="4759325"/>
          <p14:tracePt t="271197" x="5235575" y="5670550"/>
          <p14:tracePt t="271214" x="5053013" y="6565900"/>
          <p14:tracePt t="271230" x="4802188" y="7440613"/>
          <p14:tracePt t="271246" x="4514850" y="7553325"/>
          <p14:tracePt t="271263" x="4346575" y="7553325"/>
          <p14:tracePt t="271280" x="4283075" y="7553325"/>
          <p14:tracePt t="271296" x="4276725" y="7553325"/>
          <p14:tracePt t="271313" x="4283075" y="7553325"/>
          <p14:tracePt t="271340" x="4340225" y="7553325"/>
          <p14:tracePt t="271348" x="4346575" y="7539038"/>
          <p14:tracePt t="271556" x="4311650" y="7539038"/>
          <p14:tracePt t="271565" x="4276725" y="7539038"/>
          <p14:tracePt t="271572" x="4192588" y="7553325"/>
          <p14:tracePt t="271591" x="3997325" y="7553325"/>
          <p14:tracePt t="271597" x="3919538" y="7553325"/>
          <p14:tracePt t="271612" x="3724275" y="7553325"/>
          <p14:tracePt t="271629" x="3556000" y="7553325"/>
          <p14:tracePt t="271645" x="3387725" y="7553325"/>
          <p14:tracePt t="271662" x="3192463" y="7553325"/>
          <p14:tracePt t="271679" x="2827338" y="7518400"/>
          <p14:tracePt t="271696" x="2344738" y="7454900"/>
          <p14:tracePt t="271712" x="1700213" y="7364413"/>
          <p14:tracePt t="272076" x="1350963" y="7112000"/>
          <p14:tracePt t="272083" x="1435100" y="7048500"/>
          <p14:tracePt t="272095" x="1476375" y="7007225"/>
          <p14:tracePt t="272112" x="1511300" y="6972300"/>
          <p14:tracePt t="272128" x="1525588" y="6950075"/>
          <p14:tracePt t="272145" x="1533525" y="6943725"/>
          <p14:tracePt t="272219" x="1533525" y="6964363"/>
          <p14:tracePt t="272227" x="1533525" y="6985000"/>
          <p14:tracePt t="272235" x="1533525" y="7013575"/>
          <p14:tracePt t="272246" x="1533525" y="7034213"/>
          <p14:tracePt t="272263" x="1498600" y="7083425"/>
          <p14:tracePt t="272280" x="1435100" y="7138988"/>
          <p14:tracePt t="272296" x="1385888" y="7196138"/>
          <p14:tracePt t="272313" x="1322388" y="7237413"/>
          <p14:tracePt t="273496" x="819150" y="7126288"/>
          <p14:tracePt t="273513" x="819150" y="7056438"/>
          <p14:tracePt t="273529" x="819150" y="6992938"/>
          <p14:tracePt t="273546" x="819150" y="6908800"/>
          <p14:tracePt t="273562" x="819150" y="6865938"/>
          <p14:tracePt t="273563" x="819150" y="6853238"/>
          <p14:tracePt t="275307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71389" y="939582"/>
            <a:ext cx="4424179" cy="2057021"/>
            <a:chOff x="2109688" y="1461196"/>
            <a:chExt cx="5374498" cy="2347324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9688" y="1461197"/>
              <a:ext cx="2482198" cy="2347323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1886" y="1461196"/>
              <a:ext cx="2892300" cy="2347323"/>
            </a:xfrm>
            <a:prstGeom prst="rect">
              <a:avLst/>
            </a:prstGeom>
          </p:spPr>
        </p:pic>
      </p:grpSp>
      <p:sp>
        <p:nvSpPr>
          <p:cNvPr id="7" name="TextovéPole 6"/>
          <p:cNvSpPr txBox="1"/>
          <p:nvPr/>
        </p:nvSpPr>
        <p:spPr>
          <a:xfrm>
            <a:off x="0" y="6832026"/>
            <a:ext cx="8417689" cy="791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9"/>
              <a:t>Baack et al. (2015) </a:t>
            </a:r>
            <a:r>
              <a:rPr lang="en-US" sz="909"/>
              <a:t>The origins of reproductive isolation in plants</a:t>
            </a:r>
            <a:r>
              <a:rPr lang="cs-CZ" sz="909"/>
              <a:t>. </a:t>
            </a:r>
            <a:r>
              <a:rPr lang="cs-CZ" sz="909" i="1"/>
              <a:t>New Phytologist </a:t>
            </a:r>
            <a:r>
              <a:rPr lang="cs-CZ" sz="909" b="1"/>
              <a:t>207</a:t>
            </a:r>
            <a:r>
              <a:rPr lang="cs-CZ" sz="909"/>
              <a:t>: 968–984.</a:t>
            </a:r>
          </a:p>
          <a:p>
            <a:r>
              <a:rPr lang="cs-CZ" sz="909"/>
              <a:t>Bucholz et al. (1935) </a:t>
            </a:r>
            <a:r>
              <a:rPr lang="en-US" sz="909"/>
              <a:t>Pollen-Tube Growth of Ten Species of Datura in Interspecific Pollinations</a:t>
            </a:r>
            <a:r>
              <a:rPr lang="cs-CZ" sz="909"/>
              <a:t>. </a:t>
            </a:r>
            <a:r>
              <a:rPr lang="en-US" sz="909" i="1"/>
              <a:t>PNAS</a:t>
            </a:r>
            <a:r>
              <a:rPr lang="en-US" sz="909"/>
              <a:t> </a:t>
            </a:r>
            <a:r>
              <a:rPr lang="cs-CZ" sz="909" b="1"/>
              <a:t>2</a:t>
            </a:r>
            <a:r>
              <a:rPr lang="en-US" sz="909" b="1"/>
              <a:t>1</a:t>
            </a:r>
            <a:r>
              <a:rPr lang="cs-CZ" sz="909"/>
              <a:t>:</a:t>
            </a:r>
            <a:r>
              <a:rPr lang="en-US" sz="909"/>
              <a:t> 651-656</a:t>
            </a:r>
            <a:r>
              <a:rPr lang="cs-CZ" sz="909"/>
              <a:t>.</a:t>
            </a:r>
          </a:p>
          <a:p>
            <a:r>
              <a:rPr lang="cs-CZ" sz="909"/>
              <a:t>Riesberg et al. (1995) </a:t>
            </a:r>
            <a:r>
              <a:rPr lang="en-US" sz="909"/>
              <a:t>Interspecific Pollen Competition as a Reproductive Barrier Between Sympatric Species of</a:t>
            </a:r>
            <a:r>
              <a:rPr lang="cs-CZ" sz="909"/>
              <a:t> </a:t>
            </a:r>
            <a:r>
              <a:rPr lang="en-US" sz="909"/>
              <a:t>Helianthus (Asteraceae)</a:t>
            </a:r>
            <a:r>
              <a:rPr lang="cs-CZ" sz="909"/>
              <a:t>. </a:t>
            </a:r>
            <a:r>
              <a:rPr lang="cs-CZ" sz="909" i="1"/>
              <a:t>Am J Bot </a:t>
            </a:r>
            <a:r>
              <a:rPr lang="cs-CZ" sz="909" b="1"/>
              <a:t>82</a:t>
            </a:r>
            <a:r>
              <a:rPr lang="cs-CZ" sz="909"/>
              <a:t>: 515-519. </a:t>
            </a:r>
          </a:p>
          <a:p>
            <a:r>
              <a:rPr lang="cs-CZ" sz="909" smtClean="0"/>
              <a:t>Antonovics </a:t>
            </a:r>
            <a:r>
              <a:rPr lang="cs-CZ" sz="909"/>
              <a:t>(2006) </a:t>
            </a:r>
            <a:r>
              <a:rPr lang="en-US" sz="909"/>
              <a:t>Evolution in closely adjacent plant populations X:</a:t>
            </a:r>
            <a:r>
              <a:rPr lang="cs-CZ" sz="909"/>
              <a:t> </a:t>
            </a:r>
            <a:r>
              <a:rPr lang="en-US" sz="909"/>
              <a:t>long-term persistence of prereproductive isolation</a:t>
            </a:r>
            <a:r>
              <a:rPr lang="cs-CZ" sz="909"/>
              <a:t> </a:t>
            </a:r>
            <a:r>
              <a:rPr lang="en-US" sz="909"/>
              <a:t>at a mine boundary</a:t>
            </a:r>
            <a:r>
              <a:rPr lang="cs-CZ" sz="909"/>
              <a:t>. </a:t>
            </a:r>
            <a:r>
              <a:rPr lang="cs-CZ" sz="909" i="1"/>
              <a:t>Heredity</a:t>
            </a:r>
            <a:r>
              <a:rPr lang="cs-CZ" sz="909"/>
              <a:t> </a:t>
            </a:r>
            <a:r>
              <a:rPr lang="cs-CZ" sz="909" b="1"/>
              <a:t>97</a:t>
            </a:r>
            <a:r>
              <a:rPr lang="cs-CZ" sz="909"/>
              <a:t>: 33-37.</a:t>
            </a:r>
          </a:p>
          <a:p>
            <a:r>
              <a:rPr lang="cs-CZ" sz="909" i="1"/>
              <a:t>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5305610" y="709271"/>
            <a:ext cx="3757110" cy="2517641"/>
            <a:chOff x="6951216" y="706594"/>
            <a:chExt cx="3937422" cy="2028826"/>
          </a:xfrm>
        </p:grpSpPr>
        <p:pic>
          <p:nvPicPr>
            <p:cNvPr id="1026" name="Picture 2" descr="Image result for datura metel stramon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216" y="834870"/>
              <a:ext cx="2365797" cy="1772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013" y="706594"/>
              <a:ext cx="1571625" cy="2028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Skupina 13"/>
          <p:cNvGrpSpPr/>
          <p:nvPr/>
        </p:nvGrpSpPr>
        <p:grpSpPr>
          <a:xfrm>
            <a:off x="56817" y="3543425"/>
            <a:ext cx="3927490" cy="2516505"/>
            <a:chOff x="6671468" y="2971161"/>
            <a:chExt cx="4425619" cy="2711965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1468" y="2971161"/>
              <a:ext cx="3533309" cy="2711965"/>
            </a:xfrm>
            <a:prstGeom prst="rect">
              <a:avLst/>
            </a:prstGeom>
          </p:spPr>
        </p:pic>
        <p:pic>
          <p:nvPicPr>
            <p:cNvPr id="1040" name="Picture 16" descr="Image result for helianthus petiolari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777" y="3059938"/>
              <a:ext cx="879219" cy="80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helianthus annuu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4777" y="3950563"/>
              <a:ext cx="892310" cy="133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Skupina 14"/>
          <p:cNvGrpSpPr/>
          <p:nvPr/>
        </p:nvGrpSpPr>
        <p:grpSpPr>
          <a:xfrm>
            <a:off x="4258670" y="3411853"/>
            <a:ext cx="5154555" cy="3616180"/>
            <a:chOff x="1318868" y="3498100"/>
            <a:chExt cx="5293720" cy="3651124"/>
          </a:xfrm>
        </p:grpSpPr>
        <p:pic>
          <p:nvPicPr>
            <p:cNvPr id="22" name="Picture 4" descr="AnthoxanthumOdoratum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868" y="3498100"/>
              <a:ext cx="2114430" cy="3404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53276" y="4901354"/>
              <a:ext cx="3059312" cy="2247870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/>
        </p:nvGrpSpPr>
        <p:grpSpPr>
          <a:xfrm>
            <a:off x="6603494" y="3375483"/>
            <a:ext cx="2657403" cy="1422536"/>
            <a:chOff x="3709313" y="933788"/>
            <a:chExt cx="5212231" cy="3441834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9943" y="933788"/>
              <a:ext cx="5211601" cy="3441834"/>
            </a:xfrm>
            <a:prstGeom prst="rect">
              <a:avLst/>
            </a:prstGeom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09313" y="968677"/>
              <a:ext cx="1725657" cy="1453185"/>
            </a:xfrm>
            <a:prstGeom prst="rect">
              <a:avLst/>
            </a:prstGeom>
          </p:spPr>
        </p:pic>
      </p:grpSp>
      <p:sp>
        <p:nvSpPr>
          <p:cNvPr id="21" name="TextShape 1"/>
          <p:cNvSpPr txBox="1"/>
          <p:nvPr/>
        </p:nvSpPr>
        <p:spPr>
          <a:xfrm>
            <a:off x="6975801" y="149404"/>
            <a:ext cx="7863919" cy="554093"/>
          </a:xfrm>
          <a:prstGeom prst="rect">
            <a:avLst/>
          </a:prstGeom>
          <a:noFill/>
          <a:ln>
            <a:noFill/>
          </a:ln>
        </p:spPr>
        <p:txBody>
          <a:bodyPr lIns="74414" tIns="37207" rIns="74414" bIns="37207"/>
          <a:lstStyle/>
          <a:p>
            <a:r>
              <a:rPr lang="cs-CZ" sz="2646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Prezygotic barriers</a:t>
            </a:r>
            <a:endParaRPr lang="cs-CZ" sz="909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334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705"/>
    </mc:Choice>
    <mc:Fallback xmlns="">
      <p:transition spd="slow" advTm="982705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62880" x="168275" y="5740400"/>
          <p14:tracePt t="662929" x="174625" y="5740400"/>
          <p14:tracePt t="662936" x="217488" y="5740400"/>
          <p14:tracePt t="662950" x="258763" y="5740400"/>
          <p14:tracePt t="662967" x="511175" y="5740400"/>
          <p14:tracePt t="662968" x="735013" y="5740400"/>
          <p14:tracePt t="662984" x="1652588" y="5740400"/>
          <p14:tracePt t="663001" x="2716213" y="5726113"/>
          <p14:tracePt t="663016" x="3989388" y="5522913"/>
          <p14:tracePt t="663032" x="5418138" y="5291138"/>
          <p14:tracePt t="663049" x="6642100" y="5046663"/>
          <p14:tracePt t="663066" x="7510463" y="4738688"/>
          <p14:tracePt t="663083" x="7966075" y="4529138"/>
          <p14:tracePt t="663100" x="8161338" y="4381500"/>
          <p14:tracePt t="663117" x="8259763" y="4276725"/>
          <p14:tracePt t="663133" x="8294688" y="4116388"/>
          <p14:tracePt t="663150" x="8294688" y="3983038"/>
          <p14:tracePt t="663166" x="8294688" y="3863975"/>
          <p14:tracePt t="663183" x="8294688" y="3814763"/>
          <p14:tracePt t="663184" x="8294688" y="3786188"/>
          <p14:tracePt t="663201" x="8294688" y="3759200"/>
          <p14:tracePt t="663218" x="8286750" y="3751263"/>
          <p14:tracePt t="663233" x="8274050" y="3738563"/>
          <p14:tracePt t="663265" x="8274050" y="3724275"/>
          <p14:tracePt t="663281" x="8274050" y="3702050"/>
          <p14:tracePt t="663289" x="8286750" y="3689350"/>
          <p14:tracePt t="663300" x="8350250" y="3654425"/>
          <p14:tracePt t="663316" x="8539163" y="3597275"/>
          <p14:tracePt t="663333" x="8777288" y="3562350"/>
          <p14:tracePt t="663350" x="8951913" y="3527425"/>
          <p14:tracePt t="663367" x="9085263" y="3513138"/>
          <p14:tracePt t="663368" x="9113838" y="3513138"/>
          <p14:tracePt t="663383" x="9134475" y="3513138"/>
          <p14:tracePt t="663400" x="9169400" y="3500438"/>
          <p14:tracePt t="663585" x="9183688" y="3486150"/>
          <p14:tracePt t="663593" x="9204325" y="3471863"/>
          <p14:tracePt t="663601" x="9210675" y="3465513"/>
          <p14:tracePt t="663617" x="9218613" y="3451225"/>
          <p14:tracePt t="663633" x="9239250" y="3451225"/>
          <p14:tracePt t="663650" x="9259888" y="3436938"/>
          <p14:tracePt t="663897" x="9267825" y="3430588"/>
          <p14:tracePt t="663905" x="9259888" y="3416300"/>
          <p14:tracePt t="663917" x="9224963" y="3416300"/>
          <p14:tracePt t="663933" x="9155113" y="3416300"/>
          <p14:tracePt t="663950" x="9085263" y="3408363"/>
          <p14:tracePt t="663967" x="9050338" y="3387725"/>
          <p14:tracePt t="663968" x="9036050" y="3387725"/>
          <p14:tracePt t="663984" x="9007475" y="3387725"/>
          <p14:tracePt t="664081" x="9001125" y="3387725"/>
          <p14:tracePt t="664161" x="8966200" y="3387725"/>
          <p14:tracePt t="664168" x="8937625" y="3387725"/>
          <p14:tracePt t="664183" x="8882063" y="3381375"/>
          <p14:tracePt t="664200" x="8728075" y="3367088"/>
          <p14:tracePt t="664217" x="8574088" y="3359150"/>
          <p14:tracePt t="664233" x="8350250" y="3359150"/>
          <p14:tracePt t="664250" x="8189913" y="3359150"/>
          <p14:tracePt t="664266" x="8007350" y="3359150"/>
          <p14:tracePt t="664283" x="7902575" y="3359150"/>
          <p14:tracePt t="664300" x="7832725" y="3359150"/>
          <p14:tracePt t="664317" x="7783513" y="3359150"/>
          <p14:tracePt t="664334" x="7734300" y="3359150"/>
          <p14:tracePt t="664350" x="7650163" y="3381375"/>
          <p14:tracePt t="664366" x="7559675" y="3387725"/>
          <p14:tracePt t="664382" x="7440613" y="3387725"/>
          <p14:tracePt t="664400" x="7272338" y="3387725"/>
          <p14:tracePt t="664417" x="7188200" y="3387725"/>
          <p14:tracePt t="664433" x="7132638" y="3387725"/>
          <p14:tracePt t="664450" x="7089775" y="3387725"/>
          <p14:tracePt t="664466" x="7042150" y="3408363"/>
          <p14:tracePt t="664483" x="6992938" y="3416300"/>
          <p14:tracePt t="664499" x="6923088" y="3430588"/>
          <p14:tracePt t="664516" x="6831013" y="3443288"/>
          <p14:tracePt t="664533" x="6740525" y="3443288"/>
          <p14:tracePt t="664550" x="6627813" y="3471863"/>
          <p14:tracePt t="664566" x="6488113" y="3492500"/>
          <p14:tracePt t="664583" x="6362700" y="3506788"/>
          <p14:tracePt t="664585" x="6313488" y="3506788"/>
          <p14:tracePt t="664600" x="6257925" y="3521075"/>
          <p14:tracePt t="664617" x="6215063" y="3527425"/>
          <p14:tracePt t="664633" x="6188075" y="3548063"/>
          <p14:tracePt t="664650" x="6138863" y="3570288"/>
          <p14:tracePt t="664666" x="6096000" y="3597275"/>
          <p14:tracePt t="664683" x="6054725" y="3640138"/>
          <p14:tracePt t="664699" x="6005513" y="3724275"/>
          <p14:tracePt t="664716" x="5970588" y="3779838"/>
          <p14:tracePt t="664733" x="5942013" y="3849688"/>
          <p14:tracePt t="664749" x="5921375" y="3919538"/>
          <p14:tracePt t="664766" x="5892800" y="4003675"/>
          <p14:tracePt t="664783" x="5865813" y="4108450"/>
          <p14:tracePt t="664784" x="5865813" y="4171950"/>
          <p14:tracePt t="664800" x="5857875" y="4262438"/>
          <p14:tracePt t="664816" x="5837238" y="4375150"/>
          <p14:tracePt t="664833" x="5837238" y="4465638"/>
          <p14:tracePt t="664850" x="5837238" y="4556125"/>
          <p14:tracePt t="664867" x="5857875" y="4668838"/>
          <p14:tracePt t="664883" x="5865813" y="4752975"/>
          <p14:tracePt t="664900" x="5892800" y="4857750"/>
          <p14:tracePt t="664916" x="5900738" y="4970463"/>
          <p14:tracePt t="664933" x="5915025" y="5040313"/>
          <p14:tracePt t="664949" x="5935663" y="5124450"/>
          <p14:tracePt t="664968" x="5956300" y="5186363"/>
          <p14:tracePt t="664969" x="5956300" y="5200650"/>
          <p14:tracePt t="664984" x="5970588" y="5284788"/>
          <p14:tracePt t="664998" x="5984875" y="5326063"/>
          <p14:tracePt t="665015" x="5999163" y="5375275"/>
          <p14:tracePt t="665015" x="6005513" y="5403850"/>
          <p14:tracePt t="665032" x="6026150" y="5467350"/>
          <p14:tracePt t="665048" x="6054725" y="5543550"/>
          <p14:tracePt t="665066" x="6075363" y="5627688"/>
          <p14:tracePt t="665083" x="6089650" y="5691188"/>
          <p14:tracePt t="665099" x="6118225" y="5761038"/>
          <p14:tracePt t="665116" x="6165850" y="5845175"/>
          <p14:tracePt t="665133" x="6173788" y="5935663"/>
          <p14:tracePt t="665149" x="6200775" y="6013450"/>
          <p14:tracePt t="665166" x="6223000" y="6089650"/>
          <p14:tracePt t="665182" x="6249988" y="6153150"/>
          <p14:tracePt t="665199" x="6278563" y="6229350"/>
          <p14:tracePt t="665200" x="6292850" y="6243638"/>
          <p14:tracePt t="665216" x="6342063" y="6307138"/>
          <p14:tracePt t="665233" x="6369050" y="6348413"/>
          <p14:tracePt t="665250" x="6438900" y="6426200"/>
          <p14:tracePt t="665266" x="6543675" y="6510338"/>
          <p14:tracePt t="665283" x="6670675" y="6600825"/>
          <p14:tracePt t="665300" x="6845300" y="6705600"/>
          <p14:tracePt t="665316" x="7034213" y="6810375"/>
          <p14:tracePt t="665333" x="7196138" y="6880225"/>
          <p14:tracePt t="665349" x="7385050" y="6950075"/>
          <p14:tracePt t="665366" x="7551738" y="6999288"/>
          <p14:tracePt t="665368" x="7650163" y="7019925"/>
          <p14:tracePt t="665383" x="7783513" y="7048500"/>
          <p14:tracePt t="665400" x="8077200" y="7091363"/>
          <p14:tracePt t="665416" x="8329613" y="7118350"/>
          <p14:tracePt t="665433" x="8672513" y="7118350"/>
          <p14:tracePt t="665450" x="8972550" y="7118350"/>
          <p14:tracePt t="665466" x="9197975" y="7097713"/>
          <p14:tracePt t="665483" x="9358313" y="7042150"/>
          <p14:tracePt t="665500" x="9434513" y="7013575"/>
          <p14:tracePt t="665516" x="9518650" y="6958013"/>
          <p14:tracePt t="665533" x="9596438" y="6824663"/>
          <p14:tracePt t="665550" x="9701213" y="6677025"/>
          <p14:tracePt t="665566" x="9785350" y="6488113"/>
          <p14:tracePt t="665568" x="9820275" y="6391275"/>
          <p14:tracePt t="665583" x="9855200" y="6327775"/>
          <p14:tracePt t="665600" x="9959975" y="5999163"/>
          <p14:tracePt t="665616" x="9980613" y="5775325"/>
          <p14:tracePt t="665633" x="10015538" y="5551488"/>
          <p14:tracePt t="665650" x="10029825" y="5368925"/>
          <p14:tracePt t="665666" x="10050463" y="5243513"/>
          <p14:tracePt t="665683" x="10064750" y="5116513"/>
          <p14:tracePt t="665699" x="10064750" y="5026025"/>
          <p14:tracePt t="665716" x="10064750" y="4872038"/>
          <p14:tracePt t="665733" x="10050463" y="4718050"/>
          <p14:tracePt t="665749" x="9974263" y="4529138"/>
          <p14:tracePt t="665766" x="9883775" y="4340225"/>
          <p14:tracePt t="665768" x="9848850" y="4248150"/>
          <p14:tracePt t="665783" x="9820275" y="4206875"/>
          <p14:tracePt t="665800" x="9701213" y="3968750"/>
          <p14:tracePt t="665816" x="9631363" y="3794125"/>
          <p14:tracePt t="665833" x="9547225" y="3675063"/>
          <p14:tracePt t="665849" x="9456738" y="3562350"/>
          <p14:tracePt t="665865" x="9378950" y="3506788"/>
          <p14:tracePt t="665883" x="9309100" y="3471863"/>
          <p14:tracePt t="665900" x="9245600" y="3443288"/>
          <p14:tracePt t="665916" x="9175750" y="3430588"/>
          <p14:tracePt t="665933" x="9064625" y="3381375"/>
          <p14:tracePt t="665950" x="8853488" y="3324225"/>
          <p14:tracePt t="665966" x="8609013" y="3262313"/>
          <p14:tracePt t="665968" x="8469313" y="3240088"/>
          <p14:tracePt t="665984" x="8181975" y="3178175"/>
          <p14:tracePt t="666000" x="7916863" y="3128963"/>
          <p14:tracePt t="666016" x="7699375" y="3100388"/>
          <p14:tracePt t="666033" x="7489825" y="3086100"/>
          <p14:tracePt t="666050" x="7327900" y="3086100"/>
          <p14:tracePt t="666066" x="7173913" y="3086100"/>
          <p14:tracePt t="666083" x="6999288" y="3086100"/>
          <p14:tracePt t="666100" x="6804025" y="3086100"/>
          <p14:tracePt t="666116" x="6543675" y="3108325"/>
          <p14:tracePt t="666133" x="6319838" y="3143250"/>
          <p14:tracePt t="666150" x="6034088" y="3178175"/>
          <p14:tracePt t="666167" x="5738813" y="3282950"/>
          <p14:tracePt t="666168" x="5634038" y="3311525"/>
          <p14:tracePt t="666183" x="5537200" y="3352800"/>
          <p14:tracePt t="666200" x="5276850" y="3535363"/>
          <p14:tracePt t="666217" x="5145088" y="3689350"/>
          <p14:tracePt t="666233" x="5003800" y="3835400"/>
          <p14:tracePt t="666250" x="4864100" y="4003675"/>
          <p14:tracePt t="666266" x="4724400" y="4157663"/>
          <p14:tracePt t="666283" x="4591050" y="4311650"/>
          <p14:tracePt t="666300" x="4500563" y="4459288"/>
          <p14:tracePt t="666316" x="4410075" y="4619625"/>
          <p14:tracePt t="666333" x="4305300" y="4822825"/>
          <p14:tracePt t="666350" x="4227513" y="5053013"/>
          <p14:tracePt t="666367" x="4178300" y="5270500"/>
          <p14:tracePt t="666368" x="4157663" y="5348288"/>
          <p14:tracePt t="666384" x="4157663" y="5529263"/>
          <p14:tracePt t="666401" x="4157663" y="5648325"/>
          <p14:tracePt t="666417" x="4192588" y="5795963"/>
          <p14:tracePt t="666434" x="4305300" y="5984875"/>
          <p14:tracePt t="666450" x="4410075" y="6145213"/>
          <p14:tracePt t="666467" x="4529138" y="6356350"/>
          <p14:tracePt t="666483" x="4648200" y="6502400"/>
          <p14:tracePt t="666500" x="4773613" y="6642100"/>
          <p14:tracePt t="666516" x="4927600" y="6796088"/>
          <p14:tracePt t="666533" x="5102225" y="6902450"/>
          <p14:tracePt t="666550" x="5410200" y="7048500"/>
          <p14:tracePt t="666552" x="5592763" y="7104063"/>
          <p14:tracePt t="666566" x="5845175" y="7188200"/>
          <p14:tracePt t="666584" x="6627813" y="7300913"/>
          <p14:tracePt t="666600" x="7181850" y="7405688"/>
          <p14:tracePt t="666617" x="7775575" y="7440613"/>
          <p14:tracePt t="666633" x="8175625" y="7489825"/>
          <p14:tracePt t="666650" x="8469313" y="7489825"/>
          <p14:tracePt t="666667" x="8783638" y="7489825"/>
          <p14:tracePt t="666683" x="9120188" y="7377113"/>
          <p14:tracePt t="666700" x="9491663" y="7196138"/>
          <p14:tracePt t="666716" x="9910763" y="6958013"/>
          <p14:tracePt t="666933" x="9959975" y="3478213"/>
          <p14:tracePt t="666950" x="9707563" y="3240088"/>
          <p14:tracePt t="666967" x="9407525" y="3003550"/>
          <p14:tracePt t="666969" x="9259888" y="2911475"/>
          <p14:tracePt t="666984" x="9148763" y="2835275"/>
          <p14:tracePt t="666986" x="9001125" y="2722563"/>
          <p14:tracePt t="667000" x="8713788" y="2568575"/>
          <p14:tracePt t="667015" x="8539163" y="2484438"/>
          <p14:tracePt t="667032" x="8154988" y="2324100"/>
          <p14:tracePt t="667049" x="7966075" y="2254250"/>
          <p14:tracePt t="667067" x="7775575" y="2184400"/>
          <p14:tracePt t="667083" x="7693025" y="2162175"/>
          <p14:tracePt t="667100" x="7586663" y="2135188"/>
          <p14:tracePt t="667117" x="7524750" y="2120900"/>
          <p14:tracePt t="667133" x="7446963" y="2106613"/>
          <p14:tracePt t="667150" x="7377113" y="2106613"/>
          <p14:tracePt t="667167" x="7327900" y="2100263"/>
          <p14:tracePt t="667168" x="7321550" y="2100263"/>
          <p14:tracePt t="667183" x="7307263" y="2100263"/>
          <p14:tracePt t="667241" x="7300913" y="2100263"/>
          <p14:tracePt t="667249" x="7278688" y="2100263"/>
          <p14:tracePt t="667257" x="7251700" y="2100263"/>
          <p14:tracePt t="667266" x="7181850" y="2120900"/>
          <p14:tracePt t="667283" x="6978650" y="2205038"/>
          <p14:tracePt t="667300" x="6656388" y="2324100"/>
          <p14:tracePt t="667316" x="6299200" y="2470150"/>
          <p14:tracePt t="667333" x="5921375" y="2687638"/>
          <p14:tracePt t="667350" x="5627688" y="2905125"/>
          <p14:tracePt t="667367" x="5389563" y="3079750"/>
          <p14:tracePt t="667368" x="5291138" y="3170238"/>
          <p14:tracePt t="667383" x="5194300" y="3254375"/>
          <p14:tracePt t="667400" x="4997450" y="3486150"/>
          <p14:tracePt t="667417" x="4878388" y="3640138"/>
          <p14:tracePt t="667433" x="4752975" y="3821113"/>
          <p14:tracePt t="667450" x="4633913" y="3968750"/>
          <p14:tracePt t="667467" x="4529138" y="4137025"/>
          <p14:tracePt t="667483" x="4430713" y="4367213"/>
          <p14:tracePt t="667500" x="4381500" y="4619625"/>
          <p14:tracePt t="667516" x="4340225" y="4906963"/>
          <p14:tracePt t="667533" x="4305300" y="5180013"/>
          <p14:tracePt t="667550" x="4283075" y="5389563"/>
          <p14:tracePt t="667567" x="4283075" y="5557838"/>
          <p14:tracePt t="667569" x="4283075" y="5613400"/>
          <p14:tracePt t="667584" x="4297363" y="5691188"/>
          <p14:tracePt t="667585" x="4318000" y="5746750"/>
          <p14:tracePt t="667600" x="4424363" y="5894388"/>
          <p14:tracePt t="667617" x="4535488" y="6019800"/>
          <p14:tracePt t="667633" x="4732338" y="6173788"/>
          <p14:tracePt t="667650" x="4968875" y="6342063"/>
          <p14:tracePt t="667667" x="5375275" y="6545263"/>
          <p14:tracePt t="667683" x="5956300" y="6719888"/>
          <p14:tracePt t="667700" x="6642100" y="6865938"/>
          <p14:tracePt t="667716" x="7335838" y="6943725"/>
          <p14:tracePt t="667734" x="7789863" y="6985000"/>
          <p14:tracePt t="667750" x="8259763" y="7069138"/>
          <p14:tracePt t="667766" x="8629650" y="7126288"/>
          <p14:tracePt t="667768" x="8777288" y="7126288"/>
          <p14:tracePt t="667783" x="8924925" y="7126288"/>
          <p14:tracePt t="667800" x="9469438" y="7056438"/>
          <p14:tracePt t="667817" x="9959975" y="6748463"/>
          <p14:tracePt t="668000" x="10002838" y="3332163"/>
          <p14:tracePt t="668017" x="9945688" y="3198813"/>
          <p14:tracePt t="668033" x="9918700" y="3149600"/>
          <p14:tracePt t="668050" x="9910763" y="3094038"/>
          <p14:tracePt t="668066" x="9896475" y="3079750"/>
          <p14:tracePt t="668083" x="9855200" y="3038475"/>
          <p14:tracePt t="668100" x="9771063" y="3016250"/>
          <p14:tracePt t="668117" x="9602788" y="2981325"/>
          <p14:tracePt t="668133" x="9413875" y="2946400"/>
          <p14:tracePt t="668150" x="9280525" y="2932113"/>
          <p14:tracePt t="668167" x="9155113" y="2925763"/>
          <p14:tracePt t="668168" x="9120188" y="2925763"/>
          <p14:tracePt t="668183" x="9099550" y="2925763"/>
          <p14:tracePt t="668200" x="9078913" y="2925763"/>
          <p14:tracePt t="668216" x="9070975" y="2925763"/>
          <p14:tracePt t="668233" x="9064625" y="2925763"/>
          <p14:tracePt t="668250" x="9064625" y="2932113"/>
          <p14:tracePt t="668353" x="9064625" y="2954338"/>
          <p14:tracePt t="668360" x="9064625" y="3003550"/>
          <p14:tracePt t="668368" x="9064625" y="3038475"/>
          <p14:tracePt t="668384" x="9078913" y="3100388"/>
          <p14:tracePt t="668400" x="9105900" y="3205163"/>
          <p14:tracePt t="668416" x="9120188" y="3240088"/>
          <p14:tracePt t="668433" x="9120188" y="3262313"/>
          <p14:tracePt t="668450" x="9126538" y="3276600"/>
          <p14:tracePt t="671056" x="9140825" y="3381375"/>
          <p14:tracePt t="671064" x="9190038" y="3619500"/>
          <p14:tracePt t="671072" x="9204325" y="3765550"/>
          <p14:tracePt t="671082" x="9224963" y="3954463"/>
          <p14:tracePt t="671099" x="9245600" y="4395788"/>
          <p14:tracePt t="671116" x="9245600" y="4718050"/>
          <p14:tracePt t="671133" x="9245600" y="4983163"/>
          <p14:tracePt t="671149" x="9245600" y="5180013"/>
          <p14:tracePt t="671166" x="9245600" y="5256213"/>
          <p14:tracePt t="671168" x="9245600" y="5284788"/>
          <p14:tracePt t="671183" x="9245600" y="5291138"/>
          <p14:tracePt t="671200" x="9245600" y="5326063"/>
          <p14:tracePt t="671217" x="9245600" y="5334000"/>
          <p14:tracePt t="671241" x="9253538" y="5334000"/>
          <p14:tracePt t="671537" x="9253538" y="5354638"/>
          <p14:tracePt t="671544" x="9253538" y="5360988"/>
          <p14:tracePt t="671673" x="9274175" y="5360988"/>
          <p14:tracePt t="671696" x="9288463" y="5360988"/>
          <p14:tracePt t="671720" x="9294813" y="5360988"/>
          <p14:tracePt t="671737" x="9309100" y="5360988"/>
          <p14:tracePt t="671744" x="9315450" y="5360988"/>
          <p14:tracePt t="671768" x="9329738" y="5360988"/>
          <p14:tracePt t="671777" x="9337675" y="5368925"/>
          <p14:tracePt t="671793" x="9337675" y="5375275"/>
          <p14:tracePt t="671801" x="9337675" y="5383213"/>
          <p14:tracePt t="671817" x="9337675" y="5389563"/>
          <p14:tracePt t="671834" x="9337675" y="5410200"/>
          <p14:tracePt t="671850" x="9337675" y="5432425"/>
          <p14:tracePt t="671866" x="9337675" y="5480050"/>
          <p14:tracePt t="671883" x="9337675" y="5522913"/>
          <p14:tracePt t="671899" x="9337675" y="5627688"/>
          <p14:tracePt t="671916" x="9302750" y="5732463"/>
          <p14:tracePt t="671934" x="9210675" y="5894388"/>
          <p14:tracePt t="671950" x="9126538" y="6096000"/>
          <p14:tracePt t="671966" x="9070975" y="6257925"/>
          <p14:tracePt t="671983" x="9007475" y="6376988"/>
          <p14:tracePt t="671984" x="9001125" y="6403975"/>
          <p14:tracePt t="672000" x="8959850" y="6475413"/>
          <p14:tracePt t="672017" x="8931275" y="6502400"/>
          <p14:tracePt t="672032" x="8910638" y="6523038"/>
          <p14:tracePt t="672049" x="8882063" y="6557963"/>
          <p14:tracePt t="672066" x="8847138" y="6580188"/>
          <p14:tracePt t="672083" x="8805863" y="6607175"/>
          <p14:tracePt t="672100" x="8763000" y="6635750"/>
          <p14:tracePt t="672117" x="8713788" y="6684963"/>
          <p14:tracePt t="672133" x="8658225" y="6734175"/>
          <p14:tracePt t="672149" x="8609013" y="6831013"/>
          <p14:tracePt t="672167" x="8510588" y="6958013"/>
          <p14:tracePt t="672168" x="8455025" y="7013575"/>
          <p14:tracePt t="672183" x="8385175" y="7083425"/>
          <p14:tracePt t="672200" x="8126413" y="7231063"/>
          <p14:tracePt t="672216" x="7958138" y="7265988"/>
          <p14:tracePt t="672233" x="7789863" y="7280275"/>
          <p14:tracePt t="672250" x="7600950" y="7237413"/>
          <p14:tracePt t="672266" x="7385050" y="7167563"/>
          <p14:tracePt t="672283" x="7216775" y="7118350"/>
          <p14:tracePt t="672300" x="7097713" y="7069138"/>
          <p14:tracePt t="672316" x="7048500" y="7062788"/>
          <p14:tracePt t="672334" x="7042150" y="7048500"/>
          <p14:tracePt t="672350" x="7027863" y="7042150"/>
          <p14:tracePt t="672366" x="7027863" y="7027863"/>
          <p14:tracePt t="672368" x="7019925" y="7013575"/>
          <p14:tracePt t="672384" x="7019925" y="7007225"/>
          <p14:tracePt t="672400" x="7019925" y="6972300"/>
          <p14:tracePt t="672417" x="7077075" y="6937375"/>
          <p14:tracePt t="672433" x="7300913" y="6923088"/>
          <p14:tracePt t="672450" x="7586663" y="6859588"/>
          <p14:tracePt t="672466" x="7847013" y="6824663"/>
          <p14:tracePt t="672483" x="8001000" y="6789738"/>
          <p14:tracePt t="672500" x="8042275" y="6775450"/>
          <p14:tracePt t="672516" x="8056563" y="6761163"/>
          <p14:tracePt t="672533" x="8056563" y="6754813"/>
          <p14:tracePt t="672550" x="8027988" y="6719888"/>
          <p14:tracePt t="672566" x="7902575" y="6684963"/>
          <p14:tracePt t="672583" x="7754938" y="6650038"/>
          <p14:tracePt t="672585" x="7693025" y="6629400"/>
          <p14:tracePt t="672600" x="7566025" y="6594475"/>
          <p14:tracePt t="672617" x="7467600" y="6565900"/>
          <p14:tracePt t="672633" x="7419975" y="6557963"/>
          <p14:tracePt t="672650" x="7397750" y="6537325"/>
          <p14:tracePt t="672667" x="7397750" y="6530975"/>
          <p14:tracePt t="672683" x="7419975" y="6502400"/>
          <p14:tracePt t="672700" x="7481888" y="6446838"/>
          <p14:tracePt t="672717" x="7531100" y="6411913"/>
          <p14:tracePt t="672733" x="7600950" y="6356350"/>
          <p14:tracePt t="672750" x="7664450" y="6313488"/>
          <p14:tracePt t="672766" x="7713663" y="6278563"/>
          <p14:tracePt t="672783" x="7762875" y="6243638"/>
          <p14:tracePt t="672784" x="7775575" y="6229350"/>
          <p14:tracePt t="672800" x="7797800" y="6208713"/>
          <p14:tracePt t="672817" x="7804150" y="6202363"/>
          <p14:tracePt t="673002" x="7832725" y="6167438"/>
          <p14:tracePt t="673017" x="7839075" y="6159500"/>
          <p14:tracePt t="673024" x="7859713" y="6145213"/>
          <p14:tracePt t="673032" x="7867650" y="6145213"/>
          <p14:tracePt t="673048" x="7881938" y="6138863"/>
          <p14:tracePt t="673066" x="7888288" y="6138863"/>
          <p14:tracePt t="673083" x="7894638" y="6132513"/>
          <p14:tracePt t="673216" x="7894638" y="6124575"/>
          <p14:tracePt t="673224" x="7881938" y="6124575"/>
          <p14:tracePt t="673233" x="7874000" y="6124575"/>
          <p14:tracePt t="673250" x="7853363" y="6124575"/>
          <p14:tracePt t="673266" x="7847013" y="6124575"/>
          <p14:tracePt t="673296" x="7839075" y="6124575"/>
          <p14:tracePt t="673329" x="7832725" y="6110288"/>
          <p14:tracePt t="673337" x="7832725" y="6075363"/>
          <p14:tracePt t="673349" x="7832725" y="6019800"/>
          <p14:tracePt t="673366" x="7832725" y="5859463"/>
          <p14:tracePt t="673384" x="7740650" y="5543550"/>
          <p14:tracePt t="673385" x="7650163" y="5348288"/>
          <p14:tracePt t="673400" x="7461250" y="4921250"/>
          <p14:tracePt t="673416" x="7300913" y="4556125"/>
          <p14:tracePt t="673433" x="7188200" y="4283075"/>
          <p14:tracePt t="673450" x="7104063" y="4108450"/>
          <p14:tracePt t="673466" x="7077075" y="4032250"/>
          <p14:tracePt t="673483" x="7062788" y="4017963"/>
          <p14:tracePt t="673512" x="7062788" y="4011613"/>
          <p14:tracePt t="673545" x="7062788" y="4003675"/>
          <p14:tracePt t="673553" x="7069138" y="3997325"/>
          <p14:tracePt t="673566" x="7077075" y="3989388"/>
          <p14:tracePt t="673584" x="7097713" y="3975100"/>
          <p14:tracePt t="673585" x="7138988" y="3954463"/>
          <p14:tracePt t="673601" x="7272338" y="3927475"/>
          <p14:tracePt t="673617" x="7397750" y="3870325"/>
          <p14:tracePt t="673633" x="7489825" y="3829050"/>
          <p14:tracePt t="673650" x="7566025" y="3821113"/>
          <p14:tracePt t="673666" x="7635875" y="3808413"/>
          <p14:tracePt t="673683" x="7643813" y="3808413"/>
          <p14:tracePt t="673700" x="7685088" y="3814763"/>
          <p14:tracePt t="673716" x="7720013" y="3849688"/>
          <p14:tracePt t="673733" x="7789863" y="3884613"/>
          <p14:tracePt t="673750" x="7859713" y="3933825"/>
          <p14:tracePt t="673766" x="7894638" y="3954463"/>
          <p14:tracePt t="673783" x="7908925" y="3962400"/>
          <p14:tracePt t="673800" x="7978775" y="3975100"/>
          <p14:tracePt t="673816" x="8021638" y="3975100"/>
          <p14:tracePt t="673834" x="8105775" y="3975100"/>
          <p14:tracePt t="673850" x="8216900" y="3975100"/>
          <p14:tracePt t="673867" x="8329613" y="3989388"/>
          <p14:tracePt t="673883" x="8405813" y="3989388"/>
          <p14:tracePt t="673900" x="8428038" y="4003675"/>
          <p14:tracePt t="673917" x="8434388" y="4011613"/>
          <p14:tracePt t="673933" x="8440738" y="4017963"/>
          <p14:tracePt t="673949" x="8420100" y="4024313"/>
          <p14:tracePt t="673966" x="8350250" y="4052888"/>
          <p14:tracePt t="673968" x="8321675" y="4052888"/>
          <p14:tracePt t="673984" x="8251825" y="4102100"/>
          <p14:tracePt t="674000" x="8202613" y="4116388"/>
          <p14:tracePt t="674016" x="8132763" y="4143375"/>
          <p14:tracePt t="674032" x="8056563" y="4165600"/>
          <p14:tracePt t="674049" x="7958138" y="4192588"/>
          <p14:tracePt t="674065" x="7874000" y="4213225"/>
          <p14:tracePt t="674082" x="7804150" y="4235450"/>
          <p14:tracePt t="674099" x="7734300" y="4256088"/>
          <p14:tracePt t="674117" x="7678738" y="4262438"/>
          <p14:tracePt t="674133" x="7658100" y="4270375"/>
          <p14:tracePt t="674184" x="7650163" y="4270375"/>
          <p14:tracePt t="674296" x="7643813" y="4276725"/>
          <p14:tracePt t="674305" x="7615238" y="4311650"/>
          <p14:tracePt t="674315" x="7615238" y="4340225"/>
          <p14:tracePt t="674332" x="7586663" y="4395788"/>
          <p14:tracePt t="674349" x="7559675" y="4465638"/>
          <p14:tracePt t="674366" x="7545388" y="4508500"/>
          <p14:tracePt t="674383" x="7539038" y="4529138"/>
          <p14:tracePt t="674409" x="7539038" y="4535488"/>
          <p14:tracePt t="674417" x="7551738" y="4535488"/>
          <p14:tracePt t="674433" x="7608888" y="4479925"/>
          <p14:tracePt t="674450" x="7643813" y="4375150"/>
          <p14:tracePt t="674466" x="7693025" y="4248150"/>
          <p14:tracePt t="674483" x="7693025" y="4151313"/>
          <p14:tracePt t="674499" x="7693025" y="4052888"/>
          <p14:tracePt t="674516" x="7693025" y="3962400"/>
          <p14:tracePt t="674533" x="7664450" y="3905250"/>
          <p14:tracePt t="674550" x="7594600" y="3829050"/>
          <p14:tracePt t="674567" x="7510463" y="3779838"/>
          <p14:tracePt t="674568" x="7461250" y="3744913"/>
          <p14:tracePt t="674583" x="7405688" y="3730625"/>
          <p14:tracePt t="674600" x="7327900" y="3689350"/>
          <p14:tracePt t="674618" x="7307263" y="3689350"/>
          <p14:tracePt t="674633" x="7286625" y="3689350"/>
          <p14:tracePt t="674650" x="7258050" y="3689350"/>
          <p14:tracePt t="674667" x="7208838" y="3695700"/>
          <p14:tracePt t="674683" x="7124700" y="3716338"/>
          <p14:tracePt t="674700" x="7019925" y="3716338"/>
          <p14:tracePt t="674716" x="6943725" y="3716338"/>
          <p14:tracePt t="674733" x="6888163" y="3716338"/>
          <p14:tracePt t="674750" x="6838950" y="3716338"/>
          <p14:tracePt t="674766" x="6824663" y="3716338"/>
          <p14:tracePt t="674783" x="6816725" y="3716338"/>
          <p14:tracePt t="674825" x="6810375" y="3724275"/>
          <p14:tracePt t="674833" x="6810375" y="3738563"/>
          <p14:tracePt t="674840" x="6810375" y="3751263"/>
          <p14:tracePt t="674850" x="6810375" y="3759200"/>
          <p14:tracePt t="674866" x="6816725" y="3786188"/>
          <p14:tracePt t="674883" x="6851650" y="3808413"/>
          <p14:tracePt t="674900" x="6929438" y="3821113"/>
          <p14:tracePt t="674916" x="6985000" y="3821113"/>
          <p14:tracePt t="674933" x="7034213" y="3821113"/>
          <p14:tracePt t="674949" x="7069138" y="3821113"/>
          <p14:tracePt t="674966" x="7083425" y="3821113"/>
          <p14:tracePt t="674983" x="7083425" y="3794125"/>
          <p14:tracePt t="674984" x="7083425" y="3786188"/>
          <p14:tracePt t="675000" x="7083425" y="3773488"/>
          <p14:tracePt t="675017" x="7083425" y="3744913"/>
          <p14:tracePt t="675033" x="7042150" y="3738563"/>
          <p14:tracePt t="675049" x="7013575" y="3738563"/>
          <p14:tracePt t="675065" x="6999288" y="3738563"/>
          <p14:tracePt t="675152" x="6999288" y="3744913"/>
          <p14:tracePt t="675169" x="7005638" y="3751263"/>
          <p14:tracePt t="675177" x="7013575" y="3759200"/>
          <p14:tracePt t="675184" x="7027863" y="3765550"/>
          <p14:tracePt t="675200" x="7048500" y="3765550"/>
          <p14:tracePt t="675217" x="7069138" y="3765550"/>
          <p14:tracePt t="675233" x="7083425" y="3765550"/>
          <p14:tracePt t="675272" x="7089775" y="3765550"/>
          <p14:tracePt t="675280" x="7089775" y="3759200"/>
          <p14:tracePt t="675289" x="7089775" y="3744913"/>
          <p14:tracePt t="675300" x="7089775" y="3730625"/>
          <p14:tracePt t="675317" x="7069138" y="3709988"/>
          <p14:tracePt t="675333" x="7019925" y="3702050"/>
          <p14:tracePt t="675349" x="6970713" y="3702050"/>
          <p14:tracePt t="675366" x="6923088" y="3702050"/>
          <p14:tracePt t="675383" x="6888163" y="3724275"/>
          <p14:tracePt t="675384" x="6888163" y="3738563"/>
          <p14:tracePt t="675400" x="6888163" y="3800475"/>
          <p14:tracePt t="675416" x="6894513" y="3849688"/>
          <p14:tracePt t="675433" x="6935788" y="3892550"/>
          <p14:tracePt t="675449" x="6992938" y="3913188"/>
          <p14:tracePt t="675466" x="7104063" y="3927475"/>
          <p14:tracePt t="675483" x="7159625" y="3940175"/>
          <p14:tracePt t="675499" x="7202488" y="3940175"/>
          <p14:tracePt t="675516" x="7208838" y="3940175"/>
          <p14:tracePt t="675533" x="7216775" y="3940175"/>
          <p14:tracePt t="675550" x="7216775" y="3933825"/>
          <p14:tracePt t="675566" x="7216775" y="3913188"/>
          <p14:tracePt t="675583" x="7202488" y="3905250"/>
          <p14:tracePt t="675584" x="7188200" y="3884613"/>
          <p14:tracePt t="675600" x="7173913" y="3884613"/>
          <p14:tracePt t="675617" x="7153275" y="3884613"/>
          <p14:tracePt t="675640" x="7146925" y="3884613"/>
          <p14:tracePt t="675650" x="7146925" y="3898900"/>
          <p14:tracePt t="675666" x="7146925" y="3948113"/>
          <p14:tracePt t="675683" x="7146925" y="4032250"/>
          <p14:tracePt t="675700" x="7159625" y="4102100"/>
          <p14:tracePt t="675716" x="7208838" y="4178300"/>
          <p14:tracePt t="675733" x="7251700" y="4221163"/>
          <p14:tracePt t="675749" x="7300913" y="4241800"/>
          <p14:tracePt t="675766" x="7327900" y="4248150"/>
          <p14:tracePt t="675783" x="7362825" y="4248150"/>
          <p14:tracePt t="675785" x="7391400" y="4248150"/>
          <p14:tracePt t="675801" x="7397750" y="4248150"/>
          <p14:tracePt t="675817" x="7419975" y="4248150"/>
          <p14:tracePt t="675833" x="7432675" y="4241800"/>
          <p14:tracePt t="675850" x="7440613" y="4235450"/>
          <p14:tracePt t="675866" x="7440613" y="4206875"/>
          <p14:tracePt t="675883" x="7440613" y="4171950"/>
          <p14:tracePt t="675899" x="7419975" y="4129088"/>
          <p14:tracePt t="675916" x="7385050" y="4081463"/>
          <p14:tracePt t="675933" x="7321550" y="4032250"/>
          <p14:tracePt t="675949" x="7265988" y="4032250"/>
          <p14:tracePt t="675966" x="7196138" y="4032250"/>
          <p14:tracePt t="675968" x="7167563" y="4032250"/>
          <p14:tracePt t="675983" x="7146925" y="4032250"/>
          <p14:tracePt t="676000" x="7042150" y="4032250"/>
          <p14:tracePt t="676018" x="6999288" y="4032250"/>
          <p14:tracePt t="676033" x="6978650" y="4032250"/>
          <p14:tracePt t="676050" x="6970713" y="4032250"/>
          <p14:tracePt t="676066" x="6950075" y="4032250"/>
          <p14:tracePt t="676083" x="6929438" y="4032250"/>
          <p14:tracePt t="676100" x="6923088" y="4032250"/>
          <p14:tracePt t="676117" x="6908800" y="4011613"/>
          <p14:tracePt t="676133" x="6900863" y="4003675"/>
          <p14:tracePt t="676148" x="6888163" y="3989388"/>
          <p14:tracePt t="676165" x="6888163" y="3983038"/>
          <p14:tracePt t="676181" x="6880225" y="3962400"/>
          <p14:tracePt t="676198" x="6880225" y="3954463"/>
          <p14:tracePt t="676272" x="6880225" y="3933825"/>
          <p14:tracePt t="676281" x="6880225" y="3919538"/>
          <p14:tracePt t="676289" x="6880225" y="3913188"/>
          <p14:tracePt t="676301" x="6880225" y="3892550"/>
          <p14:tracePt t="676317" x="6880225" y="3863975"/>
          <p14:tracePt t="676333" x="6923088" y="3835400"/>
          <p14:tracePt t="676349" x="6970713" y="3794125"/>
          <p14:tracePt t="676366" x="6999288" y="3779838"/>
          <p14:tracePt t="676383" x="7027863" y="3765550"/>
          <p14:tracePt t="676384" x="7048500" y="3759200"/>
          <p14:tracePt t="676400" x="7062788" y="3751263"/>
          <p14:tracePt t="676416" x="7062788" y="3744913"/>
          <p14:tracePt t="676448" x="7069138" y="3738563"/>
          <p14:tracePt t="676513" x="7077075" y="3738563"/>
          <p14:tracePt t="676521" x="7097713" y="3738563"/>
          <p14:tracePt t="676533" x="7124700" y="3738563"/>
          <p14:tracePt t="676550" x="7188200" y="3794125"/>
          <p14:tracePt t="676566" x="7278688" y="3857625"/>
          <p14:tracePt t="676583" x="7385050" y="3905250"/>
          <p14:tracePt t="676584" x="7397750" y="3913188"/>
          <p14:tracePt t="676600" x="7446963" y="3913188"/>
          <p14:tracePt t="676617" x="7467600" y="3913188"/>
          <p14:tracePt t="676633" x="7489825" y="3898900"/>
          <p14:tracePt t="676649" x="7489825" y="3870325"/>
          <p14:tracePt t="676666" x="7489825" y="3835400"/>
          <p14:tracePt t="676683" x="7489825" y="3814763"/>
          <p14:tracePt t="676700" x="7489825" y="3786188"/>
          <p14:tracePt t="676717" x="7475538" y="3765550"/>
          <p14:tracePt t="676733" x="7454900" y="3738563"/>
          <p14:tracePt t="676749" x="7412038" y="3709988"/>
          <p14:tracePt t="676766" x="7391400" y="3689350"/>
          <p14:tracePt t="676783" x="7342188" y="3681413"/>
          <p14:tracePt t="676784" x="7321550" y="3667125"/>
          <p14:tracePt t="676800" x="7272338" y="3667125"/>
          <p14:tracePt t="676816" x="7181850" y="3667125"/>
          <p14:tracePt t="676833" x="7132638" y="3689350"/>
          <p14:tracePt t="676849" x="7097713" y="3709988"/>
          <p14:tracePt t="676866" x="7054850" y="3751263"/>
          <p14:tracePt t="676883" x="7042150" y="3794125"/>
          <p14:tracePt t="676899" x="7034213" y="3829050"/>
          <p14:tracePt t="676917" x="7034213" y="3878263"/>
          <p14:tracePt t="676933" x="7034213" y="3927475"/>
          <p14:tracePt t="676950" x="7034213" y="3954463"/>
          <p14:tracePt t="676966" x="7069138" y="3975100"/>
          <p14:tracePt t="676984" x="7112000" y="3975100"/>
          <p14:tracePt t="677001" x="7118350" y="3975100"/>
          <p14:tracePt t="677024" x="7132638" y="3975100"/>
          <p14:tracePt t="677032" x="7146925" y="3975100"/>
          <p14:tracePt t="677050" x="7167563" y="3954463"/>
          <p14:tracePt t="677066" x="7181850" y="3933825"/>
          <p14:tracePt t="677083" x="7208838" y="3870325"/>
          <p14:tracePt t="677099" x="7208838" y="3835400"/>
          <p14:tracePt t="677117" x="7208838" y="3786188"/>
          <p14:tracePt t="677133" x="7208838" y="3738563"/>
          <p14:tracePt t="677149" x="7208838" y="3716338"/>
          <p14:tracePt t="677166" x="7202488" y="3695700"/>
          <p14:tracePt t="677168" x="7196138" y="3689350"/>
          <p14:tracePt t="677184" x="7181850" y="3689350"/>
          <p14:tracePt t="677200" x="7132638" y="3675063"/>
          <p14:tracePt t="677216" x="7077075" y="3675063"/>
          <p14:tracePt t="677233" x="7005638" y="3675063"/>
          <p14:tracePt t="677249" x="6950075" y="3675063"/>
          <p14:tracePt t="677266" x="6915150" y="3675063"/>
          <p14:tracePt t="677283" x="6908800" y="3675063"/>
          <p14:tracePt t="677300" x="6880225" y="3689350"/>
          <p14:tracePt t="677317" x="6880225" y="3730625"/>
          <p14:tracePt t="677333" x="6880225" y="3773488"/>
          <p14:tracePt t="677349" x="6880225" y="3829050"/>
          <p14:tracePt t="677367" x="6908800" y="3870325"/>
          <p14:tracePt t="677368" x="6923088" y="3892550"/>
          <p14:tracePt t="677383" x="6929438" y="3898900"/>
          <p14:tracePt t="677384" x="6958013" y="3927475"/>
          <p14:tracePt t="677401" x="6985000" y="3927475"/>
          <p14:tracePt t="677417" x="7062788" y="3927475"/>
          <p14:tracePt t="677433" x="7138988" y="3927475"/>
          <p14:tracePt t="677450" x="7231063" y="3927475"/>
          <p14:tracePt t="677466" x="7321550" y="3927475"/>
          <p14:tracePt t="677483" x="7362825" y="3919538"/>
          <p14:tracePt t="677499" x="7405688" y="3892550"/>
          <p14:tracePt t="677516" x="7426325" y="3878263"/>
          <p14:tracePt t="677533" x="7446963" y="3863975"/>
          <p14:tracePt t="677550" x="7454900" y="3857625"/>
          <p14:tracePt t="677566" x="7475538" y="3835400"/>
          <p14:tracePt t="677583" x="7481888" y="3808413"/>
          <p14:tracePt t="677584" x="7489825" y="3786188"/>
          <p14:tracePt t="677599" x="7496175" y="3773488"/>
          <p14:tracePt t="677616" x="7496175" y="3751263"/>
          <p14:tracePt t="677633" x="7496175" y="3730625"/>
          <p14:tracePt t="677649" x="7496175" y="3716338"/>
          <p14:tracePt t="677666" x="7496175" y="3695700"/>
          <p14:tracePt t="677683" x="7496175" y="3675063"/>
          <p14:tracePt t="677700" x="7496175" y="3640138"/>
          <p14:tracePt t="677716" x="7496175" y="3597275"/>
          <p14:tracePt t="677733" x="7467600" y="3570288"/>
          <p14:tracePt t="677749" x="7446963" y="3521075"/>
          <p14:tracePt t="677766" x="7419975" y="3486150"/>
          <p14:tracePt t="677783" x="7397750" y="3451225"/>
          <p14:tracePt t="677784" x="7385050" y="3430588"/>
          <p14:tracePt t="677800" x="7362825" y="3408363"/>
          <p14:tracePt t="677816" x="7356475" y="3394075"/>
          <p14:tracePt t="677833" x="7350125" y="3387725"/>
          <p14:tracePt t="677930" x="7342188" y="3381375"/>
          <p14:tracePt t="677936" x="7335838" y="3373438"/>
          <p14:tracePt t="678024" x="7335838" y="3394075"/>
          <p14:tracePt t="678032" x="7335838" y="3416300"/>
          <p14:tracePt t="678040" x="7342188" y="3443288"/>
          <p14:tracePt t="678048" x="7342188" y="3457575"/>
          <p14:tracePt t="678066" x="7370763" y="3521075"/>
          <p14:tracePt t="678083" x="7370763" y="3541713"/>
          <p14:tracePt t="678100" x="7391400" y="3597275"/>
          <p14:tracePt t="678117" x="7391400" y="3611563"/>
          <p14:tracePt t="678133" x="7391400" y="3646488"/>
          <p14:tracePt t="678150" x="7370763" y="3695700"/>
          <p14:tracePt t="678166" x="7350125" y="3738563"/>
          <p14:tracePt t="678183" x="7350125" y="3744913"/>
          <p14:tracePt t="678200" x="7321550" y="3779838"/>
          <p14:tracePt t="678216" x="7313613" y="3794125"/>
          <p14:tracePt t="678241" x="7300913" y="3808413"/>
          <p14:tracePt t="678257" x="7292975" y="3814763"/>
          <p14:tracePt t="678266" x="7286625" y="3814763"/>
          <p14:tracePt t="678283" x="7243763" y="3814763"/>
          <p14:tracePt t="678300" x="7167563" y="3814763"/>
          <p14:tracePt t="678316" x="7112000" y="3814763"/>
          <p14:tracePt t="678334" x="7054850" y="3814763"/>
          <p14:tracePt t="678350" x="7013575" y="3814763"/>
          <p14:tracePt t="678366" x="6970713" y="3814763"/>
          <p14:tracePt t="678383" x="6943725" y="3814763"/>
          <p14:tracePt t="678384" x="6923088" y="3814763"/>
          <p14:tracePt t="678400" x="6873875" y="3814763"/>
          <p14:tracePt t="678416" x="6831013" y="3814763"/>
          <p14:tracePt t="678433" x="6789738" y="3814763"/>
          <p14:tracePt t="678449" x="6754813" y="3814763"/>
          <p14:tracePt t="678466" x="6734175" y="3814763"/>
          <p14:tracePt t="678483" x="6726238" y="3814763"/>
          <p14:tracePt t="678499" x="6719888" y="3814763"/>
          <p14:tracePt t="678617" x="6746875" y="3814763"/>
          <p14:tracePt t="678624" x="6810375" y="3814763"/>
          <p14:tracePt t="678634" x="6859588" y="3814763"/>
          <p14:tracePt t="678649" x="6992938" y="3814763"/>
          <p14:tracePt t="678666" x="7112000" y="3814763"/>
          <p14:tracePt t="678683" x="7188200" y="3794125"/>
          <p14:tracePt t="678699" x="7237413" y="3765550"/>
          <p14:tracePt t="678716" x="7251700" y="3759200"/>
          <p14:tracePt t="678733" x="7272338" y="3738563"/>
          <p14:tracePt t="678749" x="7278688" y="3730625"/>
          <p14:tracePt t="678766" x="7278688" y="3716338"/>
          <p14:tracePt t="678768" x="7286625" y="3716338"/>
          <p14:tracePt t="678783" x="7286625" y="3709988"/>
          <p14:tracePt t="678800" x="7286625" y="3660775"/>
          <p14:tracePt t="678816" x="7286625" y="3625850"/>
          <p14:tracePt t="678833" x="7286625" y="3570288"/>
          <p14:tracePt t="678849" x="7286625" y="3521075"/>
          <p14:tracePt t="678866" x="7286625" y="3486150"/>
          <p14:tracePt t="678883" x="7265988" y="3422650"/>
          <p14:tracePt t="678899" x="7265988" y="3408363"/>
          <p14:tracePt t="678916" x="7243763" y="3394075"/>
          <p14:tracePt t="679048" x="7243763" y="3422650"/>
          <p14:tracePt t="679056" x="7243763" y="3465513"/>
          <p14:tracePt t="679066" x="7292975" y="3521075"/>
          <p14:tracePt t="679083" x="7432675" y="3660775"/>
          <p14:tracePt t="679100" x="7615238" y="3800475"/>
          <p14:tracePt t="679116" x="7783513" y="3962400"/>
          <p14:tracePt t="679133" x="7888288" y="4108450"/>
          <p14:tracePt t="679150" x="7908925" y="4192588"/>
          <p14:tracePt t="679166" x="7908925" y="4241800"/>
          <p14:tracePt t="679194" x="7894638" y="4297363"/>
          <p14:tracePt t="679197" x="7881938" y="4311650"/>
          <p14:tracePt t="679200" x="7874000" y="4319588"/>
          <p14:tracePt t="679215" x="7853363" y="4340225"/>
          <p14:tracePt t="679232" x="7832725" y="4360863"/>
          <p14:tracePt t="679248" x="7804150" y="4381500"/>
          <p14:tracePt t="679266" x="7762875" y="4424363"/>
          <p14:tracePt t="679283" x="7720013" y="4445000"/>
          <p14:tracePt t="679300" x="7693025" y="4479925"/>
          <p14:tracePt t="679316" x="7664450" y="4500563"/>
          <p14:tracePt t="679333" x="7650163" y="4514850"/>
          <p14:tracePt t="679349" x="7635875" y="4529138"/>
          <p14:tracePt t="679366" x="7629525" y="4549775"/>
          <p14:tracePt t="679383" x="7600950" y="4564063"/>
          <p14:tracePt t="679400" x="7594600" y="4591050"/>
          <p14:tracePt t="679416" x="7586663" y="4591050"/>
          <p14:tracePt t="679433" x="7580313" y="4598988"/>
          <p14:tracePt t="679449" x="7573963" y="4613275"/>
          <p14:tracePt t="679472" x="7573963" y="4619625"/>
          <p14:tracePt t="679576" x="7566025" y="4627563"/>
          <p14:tracePt t="684408" x="7580313" y="4633913"/>
          <p14:tracePt t="684416" x="7615238" y="4633913"/>
          <p14:tracePt t="684424" x="7635875" y="4633913"/>
          <p14:tracePt t="684432" x="7658100" y="4633913"/>
          <p14:tracePt t="684776" x="7664450" y="4633913"/>
          <p14:tracePt t="684785" x="7664450" y="4640263"/>
          <p14:tracePt t="684801" x="7693025" y="4605338"/>
          <p14:tracePt t="684808" x="7705725" y="4605338"/>
          <p14:tracePt t="684921" x="7705725" y="4591050"/>
          <p14:tracePt t="684928" x="7693025" y="4570413"/>
          <p14:tracePt t="684936" x="7664450" y="4556125"/>
          <p14:tracePt t="684949" x="7643813" y="4549775"/>
          <p14:tracePt t="684966" x="7566025" y="4494213"/>
          <p14:tracePt t="684983" x="7516813" y="4416425"/>
          <p14:tracePt t="684984" x="7489825" y="4389438"/>
          <p14:tracePt t="685000" x="7432675" y="4311650"/>
          <p14:tracePt t="685017" x="7313613" y="4227513"/>
          <p14:tracePt t="685033" x="7223125" y="4165600"/>
          <p14:tracePt t="685050" x="7167563" y="4108450"/>
          <p14:tracePt t="685066" x="7062788" y="4024313"/>
          <p14:tracePt t="685083" x="7005638" y="3968750"/>
          <p14:tracePt t="685099" x="6985000" y="3919538"/>
          <p14:tracePt t="685117" x="6958013" y="3857625"/>
          <p14:tracePt t="685133" x="6929438" y="3808413"/>
          <p14:tracePt t="685149" x="6929438" y="3773488"/>
          <p14:tracePt t="685166" x="6929438" y="3724275"/>
          <p14:tracePt t="685168" x="6929438" y="3695700"/>
          <p14:tracePt t="685183" x="6929438" y="3681413"/>
          <p14:tracePt t="685200" x="6915150" y="3640138"/>
          <p14:tracePt t="685216" x="6908800" y="3625850"/>
          <p14:tracePt t="685233" x="6908800" y="3611563"/>
          <p14:tracePt t="685250" x="6908800" y="3597275"/>
          <p14:tracePt t="685266" x="6908800" y="3570288"/>
          <p14:tracePt t="685283" x="6908800" y="3541713"/>
          <p14:tracePt t="685300" x="6915150" y="3513138"/>
          <p14:tracePt t="685317" x="6929438" y="3492500"/>
          <p14:tracePt t="685333" x="6943725" y="3478213"/>
          <p14:tracePt t="685349" x="6958013" y="3465513"/>
          <p14:tracePt t="685366" x="6970713" y="3457575"/>
          <p14:tracePt t="685383" x="6992938" y="3443288"/>
          <p14:tracePt t="685400" x="7034213" y="3436938"/>
          <p14:tracePt t="685416" x="7048500" y="3436938"/>
          <p14:tracePt t="685432" x="7077075" y="3436938"/>
          <p14:tracePt t="685449" x="7124700" y="3436938"/>
          <p14:tracePt t="685466" x="7173913" y="3436938"/>
          <p14:tracePt t="685483" x="7216775" y="3436938"/>
          <p14:tracePt t="685499" x="7243763" y="3443288"/>
          <p14:tracePt t="685516" x="7265988" y="3443288"/>
          <p14:tracePt t="685533" x="7292975" y="3465513"/>
          <p14:tracePt t="685549" x="7313613" y="3486150"/>
          <p14:tracePt t="685566" x="7327900" y="3492500"/>
          <p14:tracePt t="685583" x="7350125" y="3535363"/>
          <p14:tracePt t="685584" x="7356475" y="3548063"/>
          <p14:tracePt t="685600" x="7377113" y="3576638"/>
          <p14:tracePt t="685616" x="7385050" y="3611563"/>
          <p14:tracePt t="685633" x="7397750" y="3646488"/>
          <p14:tracePt t="685650" x="7397750" y="3675063"/>
          <p14:tracePt t="685666" x="7397750" y="3681413"/>
          <p14:tracePt t="685683" x="7397750" y="3695700"/>
          <p14:tracePt t="685745" x="7397750" y="3702050"/>
          <p14:tracePt t="685752" x="7391400" y="3709988"/>
          <p14:tracePt t="685766" x="7385050" y="3709988"/>
          <p14:tracePt t="685783" x="7362825" y="3709988"/>
          <p14:tracePt t="685784" x="7350125" y="3709988"/>
          <p14:tracePt t="685800" x="7321550" y="3709988"/>
          <p14:tracePt t="685816" x="7286625" y="3709988"/>
          <p14:tracePt t="685833" x="7258050" y="3709988"/>
          <p14:tracePt t="685849" x="7216775" y="3709988"/>
          <p14:tracePt t="685867" x="7173913" y="3709988"/>
          <p14:tracePt t="685883" x="7138988" y="3709988"/>
          <p14:tracePt t="685899" x="7077075" y="3709988"/>
          <p14:tracePt t="685916" x="7048500" y="3709988"/>
          <p14:tracePt t="685933" x="7027863" y="3709988"/>
          <p14:tracePt t="685949" x="7005638" y="3709988"/>
          <p14:tracePt t="685966" x="6985000" y="3709988"/>
          <p14:tracePt t="685983" x="6964363" y="3709988"/>
          <p14:tracePt t="686000" x="6950075" y="3709988"/>
          <p14:tracePt t="686016" x="6943725" y="3709988"/>
          <p14:tracePt t="686161" x="6943725" y="3716338"/>
          <p14:tracePt t="686168" x="6950075" y="3724275"/>
          <p14:tracePt t="686183" x="6958013" y="3730625"/>
          <p14:tracePt t="686200" x="6992938" y="3751263"/>
          <p14:tracePt t="686216" x="7019925" y="3773488"/>
          <p14:tracePt t="686233" x="7042150" y="3794125"/>
          <p14:tracePt t="686250" x="7062788" y="3800475"/>
          <p14:tracePt t="686266" x="7069138" y="3808413"/>
          <p14:tracePt t="686283" x="7083425" y="3843338"/>
          <p14:tracePt t="686300" x="7083425" y="3849688"/>
          <p14:tracePt t="686316" x="7083425" y="3870325"/>
          <p14:tracePt t="686333" x="7083425" y="3905250"/>
          <p14:tracePt t="686349" x="7083425" y="3933825"/>
          <p14:tracePt t="686366" x="7062788" y="3962400"/>
          <p14:tracePt t="686383" x="7042150" y="3975100"/>
          <p14:tracePt t="686384" x="7034213" y="3983038"/>
          <p14:tracePt t="686400" x="7027863" y="3983038"/>
          <p14:tracePt t="686520" x="7019925" y="3983038"/>
          <p14:tracePt t="686528" x="7019925" y="3968750"/>
          <p14:tracePt t="686536" x="7048500" y="3940175"/>
          <p14:tracePt t="686549" x="7069138" y="3913188"/>
          <p14:tracePt t="686566" x="7112000" y="3892550"/>
          <p14:tracePt t="686568" x="7124700" y="3878263"/>
          <p14:tracePt t="686583" x="7153275" y="3857625"/>
          <p14:tracePt t="686600" x="7208838" y="3808413"/>
          <p14:tracePt t="686616" x="7231063" y="3794125"/>
          <p14:tracePt t="686633" x="7237413" y="3786188"/>
          <p14:tracePt t="686649" x="7243763" y="3779838"/>
          <p14:tracePt t="686720" x="7237413" y="3765550"/>
          <p14:tracePt t="686728" x="7237413" y="3759200"/>
          <p14:tracePt t="686736" x="7237413" y="3744913"/>
          <p14:tracePt t="686749" x="7237413" y="3738563"/>
          <p14:tracePt t="686766" x="7237413" y="3716338"/>
          <p14:tracePt t="686768" x="7237413" y="3702050"/>
          <p14:tracePt t="686783" x="7237413" y="3681413"/>
          <p14:tracePt t="686800" x="7237413" y="3625850"/>
          <p14:tracePt t="686816" x="7237413" y="3590925"/>
          <p14:tracePt t="686833" x="7237413" y="3570288"/>
          <p14:tracePt t="686849" x="7237413" y="3548063"/>
          <p14:tracePt t="686866" x="7237413" y="3541713"/>
          <p14:tracePt t="686883" x="7237413" y="3527425"/>
          <p14:tracePt t="686976" x="7237413" y="3548063"/>
          <p14:tracePt t="686984" x="7237413" y="3576638"/>
          <p14:tracePt t="686993" x="7237413" y="3605213"/>
          <p14:tracePt t="687001" x="7237413" y="3640138"/>
          <p14:tracePt t="687016" x="7237413" y="3702050"/>
          <p14:tracePt t="687034" x="7237413" y="3765550"/>
          <p14:tracePt t="687050" x="7202488" y="3814763"/>
          <p14:tracePt t="687066" x="7159625" y="3849688"/>
          <p14:tracePt t="687083" x="7118350" y="3870325"/>
          <p14:tracePt t="687100" x="7083425" y="3884613"/>
          <p14:tracePt t="687117" x="7048500" y="3884613"/>
          <p14:tracePt t="687133" x="7005638" y="3884613"/>
          <p14:tracePt t="687149" x="6985000" y="3884613"/>
          <p14:tracePt t="687166" x="6964363" y="3884613"/>
          <p14:tracePt t="687168" x="6950075" y="3884613"/>
          <p14:tracePt t="687183" x="6943725" y="3884613"/>
          <p14:tracePt t="687913" x="6943725" y="3870325"/>
          <p14:tracePt t="687920" x="6958013" y="3870325"/>
          <p14:tracePt t="687933" x="6985000" y="3863975"/>
          <p14:tracePt t="687949" x="7054850" y="3849688"/>
          <p14:tracePt t="687966" x="7146925" y="3800475"/>
          <p14:tracePt t="687968" x="7181850" y="3779838"/>
          <p14:tracePt t="687983" x="7202488" y="3751263"/>
          <p14:tracePt t="688001" x="7251700" y="3702050"/>
          <p14:tracePt t="688018" x="7258050" y="3675063"/>
          <p14:tracePt t="688033" x="7258050" y="3660775"/>
          <p14:tracePt t="688049" x="7258050" y="3640138"/>
          <p14:tracePt t="688065" x="7258050" y="3619500"/>
          <p14:tracePt t="688082" x="7258050" y="3611563"/>
          <p14:tracePt t="688099" x="7258050" y="3597275"/>
          <p14:tracePt t="688117" x="7258050" y="3584575"/>
          <p14:tracePt t="688133" x="7243763" y="3562350"/>
          <p14:tracePt t="688149" x="7231063" y="3541713"/>
          <p14:tracePt t="688166" x="7231063" y="3506788"/>
          <p14:tracePt t="688183" x="7216775" y="3478213"/>
          <p14:tracePt t="688184" x="7216775" y="3465513"/>
          <p14:tracePt t="688209" x="7216775" y="3451225"/>
          <p14:tracePt t="688328" x="7216775" y="3471863"/>
          <p14:tracePt t="688337" x="7216775" y="3492500"/>
          <p14:tracePt t="688349" x="7216775" y="3527425"/>
          <p14:tracePt t="688366" x="7216775" y="3576638"/>
          <p14:tracePt t="688368" x="7216775" y="3597275"/>
          <p14:tracePt t="688383" x="7216775" y="3611563"/>
          <p14:tracePt t="688384" x="7216775" y="3619500"/>
          <p14:tracePt t="688400" x="7196138" y="3654425"/>
          <p14:tracePt t="688416" x="7159625" y="3689350"/>
          <p14:tracePt t="688433" x="7132638" y="3709988"/>
          <p14:tracePt t="688450" x="7083425" y="3709988"/>
          <p14:tracePt t="688466" x="7005638" y="3709988"/>
          <p14:tracePt t="688483" x="6935788" y="3724275"/>
          <p14:tracePt t="688499" x="6873875" y="3724275"/>
          <p14:tracePt t="688516" x="6838950" y="3738563"/>
          <p14:tracePt t="688533" x="6810375" y="3738563"/>
          <p14:tracePt t="688550" x="6789738" y="3738563"/>
          <p14:tracePt t="688566" x="6781800" y="3738563"/>
          <p14:tracePt t="688583" x="6761163" y="3738563"/>
          <p14:tracePt t="688600" x="6746875" y="3738563"/>
          <p14:tracePt t="688617" x="6740525" y="3738563"/>
          <p14:tracePt t="688633" x="6726238" y="3738563"/>
          <p14:tracePt t="688649" x="6719888" y="3738563"/>
          <p14:tracePt t="688666" x="6705600" y="3738563"/>
          <p14:tracePt t="688683" x="6697663" y="3738563"/>
          <p14:tracePt t="688704" x="6691313" y="3738563"/>
          <p14:tracePt t="688744" x="6684963" y="3744913"/>
          <p14:tracePt t="688776" x="6684963" y="3751263"/>
          <p14:tracePt t="688793" x="6684963" y="3759200"/>
          <p14:tracePt t="688800" x="6684963" y="3773488"/>
          <p14:tracePt t="688808" x="6684963" y="3794125"/>
          <p14:tracePt t="688817" x="6684963" y="3814763"/>
          <p14:tracePt t="688833" x="6711950" y="3878263"/>
          <p14:tracePt t="688849" x="6740525" y="3962400"/>
          <p14:tracePt t="688866" x="6754813" y="4024313"/>
          <p14:tracePt t="688883" x="6761163" y="4059238"/>
          <p14:tracePt t="688899" x="6775450" y="4108450"/>
          <p14:tracePt t="688916" x="6775450" y="4143375"/>
          <p14:tracePt t="688933" x="6775450" y="4178300"/>
          <p14:tracePt t="690888" x="6789738" y="4213225"/>
          <p14:tracePt t="690896" x="6873875" y="4297363"/>
          <p14:tracePt t="690904" x="6985000" y="4389438"/>
          <p14:tracePt t="690916" x="7097713" y="4486275"/>
          <p14:tracePt t="690933" x="7202488" y="4549775"/>
          <p14:tracePt t="690949" x="7272338" y="4556125"/>
          <p14:tracePt t="690966" x="7321550" y="4578350"/>
          <p14:tracePt t="690982" x="7377113" y="4578350"/>
          <p14:tracePt t="690984" x="7440613" y="4564063"/>
          <p14:tracePt t="691000" x="7516813" y="4508500"/>
          <p14:tracePt t="691017" x="7524750" y="4508500"/>
          <p14:tracePt t="691377" x="7531100" y="4508500"/>
          <p14:tracePt t="691384" x="7531100" y="4494213"/>
          <p14:tracePt t="691417" x="7531100" y="4500563"/>
          <p14:tracePt t="691424" x="7531100" y="4508500"/>
          <p14:tracePt t="691440" x="7545388" y="4549775"/>
          <p14:tracePt t="691449" x="7551738" y="4584700"/>
          <p14:tracePt t="691466" x="7608888" y="4640263"/>
          <p14:tracePt t="691482" x="7658100" y="4724400"/>
          <p14:tracePt t="691499" x="7740650" y="4822825"/>
          <p14:tracePt t="691516" x="7824788" y="4913313"/>
          <p14:tracePt t="691533" x="7902575" y="4991100"/>
          <p14:tracePt t="691549" x="8001000" y="5089525"/>
          <p14:tracePt t="691567" x="8077200" y="5235575"/>
          <p14:tracePt t="691568" x="8105775" y="5291138"/>
          <p14:tracePt t="691583" x="8126413" y="5354638"/>
          <p14:tracePt t="691600" x="8202613" y="5551488"/>
          <p14:tracePt t="691616" x="8231188" y="5621338"/>
          <p14:tracePt t="691633" x="8274050" y="5697538"/>
          <p14:tracePt t="691650" x="8301038" y="5726113"/>
          <p14:tracePt t="691666" x="8329613" y="5746750"/>
          <p14:tracePt t="691683" x="8343900" y="5753100"/>
          <p14:tracePt t="691699" x="8350250" y="5761038"/>
          <p14:tracePt t="691856" x="8356600" y="5761038"/>
          <p14:tracePt t="691864" x="8378825" y="5761038"/>
          <p14:tracePt t="691872" x="8413750" y="5761038"/>
          <p14:tracePt t="691883" x="8428038" y="5767388"/>
          <p14:tracePt t="692129" x="8434388" y="5767388"/>
          <p14:tracePt t="692136" x="8434388" y="5746750"/>
          <p14:tracePt t="692149" x="8413750" y="5711825"/>
          <p14:tracePt t="692166" x="8405813" y="5641975"/>
          <p14:tracePt t="692392" x="8391525" y="5641975"/>
          <p14:tracePt t="692425" x="8378825" y="5641975"/>
          <p14:tracePt t="692432" x="8370888" y="5641975"/>
          <p14:tracePt t="692440" x="8329613" y="5641975"/>
          <p14:tracePt t="692496" x="8321675" y="5641975"/>
          <p14:tracePt t="692505" x="8308975" y="5641975"/>
          <p14:tracePt t="692520" x="8286750" y="5641975"/>
          <p14:tracePt t="692532" x="8280400" y="5641975"/>
          <p14:tracePt t="692550" x="8259763" y="5641975"/>
          <p14:tracePt t="692566" x="8237538" y="5607050"/>
          <p14:tracePt t="692583" x="8210550" y="5543550"/>
          <p14:tracePt t="692585" x="8202613" y="5522913"/>
          <p14:tracePt t="692600" x="8175625" y="5467350"/>
          <p14:tracePt t="692617" x="8161338" y="5432425"/>
          <p14:tracePt t="692633" x="8132763" y="5354638"/>
          <p14:tracePt t="692650" x="8126413" y="5326063"/>
          <p14:tracePt t="692666" x="8105775" y="5291138"/>
          <p14:tracePt t="692682" x="8097838" y="5270500"/>
          <p14:tracePt t="692699" x="8091488" y="5243513"/>
          <p14:tracePt t="692716" x="8091488" y="5221288"/>
          <p14:tracePt t="692732" x="8083550" y="5207000"/>
          <p14:tracePt t="692749" x="8083550" y="5200650"/>
          <p14:tracePt t="692766" x="8077200" y="5194300"/>
          <p14:tracePt t="692782" x="8070850" y="5186363"/>
          <p14:tracePt t="692840" x="8062913" y="5180013"/>
          <p14:tracePt t="692912" x="8062913" y="5172075"/>
          <p14:tracePt t="692920" x="8042275" y="5159375"/>
          <p14:tracePt t="692932" x="8035925" y="5151438"/>
          <p14:tracePt t="692949" x="7986713" y="5130800"/>
          <p14:tracePt t="692966" x="7937500" y="5102225"/>
          <p14:tracePt t="692982" x="7908925" y="5095875"/>
          <p14:tracePt t="692984" x="7894638" y="5095875"/>
          <p14:tracePt t="693000" x="7867650" y="5089525"/>
          <p14:tracePt t="693017" x="7859713" y="5081588"/>
          <p14:tracePt t="693035" x="7853363" y="5081588"/>
          <p14:tracePt t="693050" x="7832725" y="5081588"/>
          <p14:tracePt t="693065" x="7824788" y="5081588"/>
          <p14:tracePt t="693082" x="7812088" y="5081588"/>
          <p14:tracePt t="693104" x="7804150" y="5081588"/>
          <p14:tracePt t="693160" x="7783513" y="5081588"/>
          <p14:tracePt t="693168" x="7775575" y="5075238"/>
          <p14:tracePt t="693183" x="7769225" y="5075238"/>
          <p14:tracePt t="693200" x="7748588" y="5060950"/>
          <p14:tracePt t="693217" x="7727950" y="5053013"/>
          <p14:tracePt t="693233" x="7720013" y="5053013"/>
          <p14:tracePt t="693249" x="7705725" y="5053013"/>
          <p14:tracePt t="693272" x="7693025" y="5040313"/>
          <p14:tracePt t="693585" x="7685088" y="5040313"/>
          <p14:tracePt t="693696" x="7699375" y="5040313"/>
          <p14:tracePt t="693704" x="7720013" y="5040313"/>
          <p14:tracePt t="693809" x="7727950" y="5046663"/>
          <p14:tracePt t="693816" x="7740650" y="5060950"/>
          <p14:tracePt t="693824" x="7762875" y="5081588"/>
          <p14:tracePt t="693848" x="7769225" y="5081588"/>
          <p14:tracePt t="693864" x="7783513" y="5081588"/>
          <p14:tracePt t="693880" x="7797800" y="5102225"/>
          <p14:tracePt t="693912" x="7804150" y="5102225"/>
          <p14:tracePt t="693929" x="7812088" y="5110163"/>
          <p14:tracePt t="693977" x="7824788" y="5110163"/>
          <p14:tracePt t="693993" x="7832725" y="5110163"/>
          <p14:tracePt t="694016" x="7839075" y="5110163"/>
          <p14:tracePt t="694024" x="7847013" y="5116513"/>
          <p14:tracePt t="694096" x="7859713" y="5124450"/>
          <p14:tracePt t="694113" x="7867650" y="5124450"/>
          <p14:tracePt t="694257" x="7894638" y="5124450"/>
          <p14:tracePt t="694265" x="7943850" y="5124450"/>
          <p14:tracePt t="694273" x="7993063" y="5151438"/>
          <p14:tracePt t="694282" x="8021638" y="5159375"/>
          <p14:tracePt t="694300" x="8070850" y="5180013"/>
          <p14:tracePt t="694316" x="8077200" y="5180013"/>
          <p14:tracePt t="694333" x="8091488" y="5180013"/>
          <p14:tracePt t="694657" x="8097838" y="5165725"/>
          <p14:tracePt t="694664" x="8097838" y="5159375"/>
          <p14:tracePt t="694696" x="8097838" y="5151438"/>
          <p14:tracePt t="694720" x="8097838" y="5145088"/>
          <p14:tracePt t="694865" x="8097838" y="5130800"/>
          <p14:tracePt t="694904" x="8097838" y="5124450"/>
          <p14:tracePt t="694912" x="8091488" y="5116513"/>
          <p14:tracePt t="694968" x="8083550" y="5116513"/>
          <p14:tracePt t="694993" x="8077200" y="5110163"/>
          <p14:tracePt t="695032" x="8070850" y="5102225"/>
          <p14:tracePt t="695064" x="8062913" y="5095875"/>
          <p14:tracePt t="695096" x="8042275" y="5089525"/>
          <p14:tracePt t="695113" x="8035925" y="5081588"/>
          <p14:tracePt t="695120" x="8027988" y="5075238"/>
          <p14:tracePt t="695133" x="8021638" y="5075238"/>
          <p14:tracePt t="695149" x="8013700" y="5060950"/>
          <p14:tracePt t="695166" x="7993063" y="5060950"/>
          <p14:tracePt t="695183" x="7972425" y="5060950"/>
          <p14:tracePt t="695184" x="7966075" y="5060950"/>
          <p14:tracePt t="695199" x="7951788" y="5046663"/>
          <p14:tracePt t="695216" x="7923213" y="5040313"/>
          <p14:tracePt t="695234" x="7908925" y="5040313"/>
          <p14:tracePt t="695250" x="7902575" y="5040313"/>
          <p14:tracePt t="695266" x="7881938" y="5040313"/>
          <p14:tracePt t="695283" x="7859713" y="5040313"/>
          <p14:tracePt t="695300" x="7847013" y="5040313"/>
          <p14:tracePt t="695316" x="7832725" y="5040313"/>
          <p14:tracePt t="695333" x="7797800" y="5040313"/>
          <p14:tracePt t="695349" x="7783513" y="5040313"/>
          <p14:tracePt t="695366" x="7734300" y="5040313"/>
          <p14:tracePt t="695383" x="7685088" y="5040313"/>
          <p14:tracePt t="695384" x="7670800" y="5040313"/>
          <p14:tracePt t="695399" x="7608888" y="5040313"/>
          <p14:tracePt t="695416" x="7559675" y="5040313"/>
          <p14:tracePt t="695433" x="7516813" y="5040313"/>
          <p14:tracePt t="695449" x="7481888" y="5040313"/>
          <p14:tracePt t="695466" x="7446963" y="5040313"/>
          <p14:tracePt t="695483" x="7412038" y="5040313"/>
          <p14:tracePt t="695499" x="7385050" y="5040313"/>
          <p14:tracePt t="695516" x="7362825" y="5040313"/>
          <p14:tracePt t="695532" x="7327900" y="5040313"/>
          <p14:tracePt t="695550" x="7307263" y="5040313"/>
          <p14:tracePt t="695566" x="7278688" y="5040313"/>
          <p14:tracePt t="695583" x="7265988" y="5040313"/>
          <p14:tracePt t="695599" x="7251700" y="5040313"/>
          <p14:tracePt t="695616" x="7237413" y="5040313"/>
          <p14:tracePt t="695633" x="7223125" y="5040313"/>
          <p14:tracePt t="695649" x="7202488" y="5040313"/>
          <p14:tracePt t="695666" x="7181850" y="5040313"/>
          <p14:tracePt t="695683" x="7146925" y="5040313"/>
          <p14:tracePt t="695699" x="7124700" y="5053013"/>
          <p14:tracePt t="695716" x="7104063" y="5053013"/>
          <p14:tracePt t="695732" x="7077075" y="5060950"/>
          <p14:tracePt t="695749" x="7062788" y="5060950"/>
          <p14:tracePt t="695766" x="7048500" y="5081588"/>
          <p14:tracePt t="695782" x="7027863" y="5102225"/>
          <p14:tracePt t="695784" x="7019925" y="5110163"/>
          <p14:tracePt t="695800" x="7005638" y="5110163"/>
          <p14:tracePt t="695816" x="6992938" y="5124450"/>
          <p14:tracePt t="695833" x="6978650" y="5137150"/>
          <p14:tracePt t="695849" x="6970713" y="5151438"/>
          <p14:tracePt t="695866" x="6935788" y="5180013"/>
          <p14:tracePt t="695883" x="6923088" y="5194300"/>
          <p14:tracePt t="695899" x="6908800" y="5221288"/>
          <p14:tracePt t="695916" x="6888163" y="5264150"/>
          <p14:tracePt t="695932" x="6880225" y="5291138"/>
          <p14:tracePt t="695949" x="6851650" y="5334000"/>
          <p14:tracePt t="695966" x="6838950" y="5360988"/>
          <p14:tracePt t="695982" x="6831013" y="5383213"/>
          <p14:tracePt t="695984" x="6816725" y="5403850"/>
          <p14:tracePt t="696000" x="6804025" y="5453063"/>
          <p14:tracePt t="696016" x="6761163" y="5494338"/>
          <p14:tracePt t="696033" x="6711950" y="5572125"/>
          <p14:tracePt t="696050" x="6684963" y="5627688"/>
          <p14:tracePt t="696067" x="6670675" y="5691188"/>
          <p14:tracePt t="696083" x="6662738" y="5740400"/>
          <p14:tracePt t="696099" x="6662738" y="5802313"/>
          <p14:tracePt t="696116" x="6662738" y="5851525"/>
          <p14:tracePt t="696132" x="6662738" y="5880100"/>
          <p14:tracePt t="696149" x="6656388" y="5935663"/>
          <p14:tracePt t="696166" x="6656388" y="5978525"/>
          <p14:tracePt t="696168" x="6656388" y="6005513"/>
          <p14:tracePt t="696183" x="6656388" y="6026150"/>
          <p14:tracePt t="696200" x="6656388" y="6110288"/>
          <p14:tracePt t="696216" x="6677025" y="6159500"/>
          <p14:tracePt t="696232" x="6711950" y="6223000"/>
          <p14:tracePt t="696249" x="6754813" y="6272213"/>
          <p14:tracePt t="696266" x="6781800" y="6313488"/>
          <p14:tracePt t="696282" x="6804025" y="6342063"/>
          <p14:tracePt t="696299" x="6838950" y="6383338"/>
          <p14:tracePt t="696316" x="6880225" y="6467475"/>
          <p14:tracePt t="696332" x="6915150" y="6496050"/>
          <p14:tracePt t="696349" x="6950075" y="6537325"/>
          <p14:tracePt t="696366" x="6964363" y="6545263"/>
          <p14:tracePt t="696383" x="6970713" y="6557963"/>
          <p14:tracePt t="696399" x="6985000" y="6580188"/>
          <p14:tracePt t="696416" x="6999288" y="6586538"/>
          <p14:tracePt t="696448" x="7027863" y="6586538"/>
          <p14:tracePt t="696457" x="7042150" y="6586538"/>
          <p14:tracePt t="696466" x="7048500" y="6586538"/>
          <p14:tracePt t="696483" x="7089775" y="6586538"/>
          <p14:tracePt t="696499" x="7132638" y="6586538"/>
          <p14:tracePt t="696516" x="7159625" y="6586538"/>
          <p14:tracePt t="696532" x="7208838" y="6580188"/>
          <p14:tracePt t="696549" x="7278688" y="6557963"/>
          <p14:tracePt t="696566" x="7335838" y="6551613"/>
          <p14:tracePt t="696583" x="7412038" y="6523038"/>
          <p14:tracePt t="696584" x="7461250" y="6502400"/>
          <p14:tracePt t="696600" x="7510463" y="6475413"/>
          <p14:tracePt t="696616" x="7559675" y="6453188"/>
          <p14:tracePt t="696633" x="7600950" y="6426200"/>
          <p14:tracePt t="696650" x="7643813" y="6403975"/>
          <p14:tracePt t="696666" x="7664450" y="6397625"/>
          <p14:tracePt t="696682" x="7705725" y="6397625"/>
          <p14:tracePt t="696699" x="7754938" y="6376988"/>
          <p14:tracePt t="696716" x="7818438" y="6369050"/>
          <p14:tracePt t="696732" x="7894638" y="6369050"/>
          <p14:tracePt t="696749" x="8013700" y="6342063"/>
          <p14:tracePt t="696766" x="8140700" y="6342063"/>
          <p14:tracePt t="696782" x="8224838" y="6313488"/>
          <p14:tracePt t="696784" x="8245475" y="6313488"/>
          <p14:tracePt t="696800" x="8266113" y="6292850"/>
          <p14:tracePt t="696816" x="8294688" y="6264275"/>
          <p14:tracePt t="696833" x="8301038" y="6229350"/>
          <p14:tracePt t="696850" x="8315325" y="6159500"/>
          <p14:tracePt t="696866" x="8315325" y="6103938"/>
          <p14:tracePt t="696883" x="8315325" y="6034088"/>
          <p14:tracePt t="696899" x="8315325" y="5984875"/>
          <p14:tracePt t="696916" x="8315325" y="5929313"/>
          <p14:tracePt t="696933" x="8315325" y="5859463"/>
          <p14:tracePt t="696949" x="8315325" y="5740400"/>
          <p14:tracePt t="696966" x="8315325" y="5648325"/>
          <p14:tracePt t="696982" x="8294688" y="5564188"/>
          <p14:tracePt t="696984" x="8294688" y="5543550"/>
          <p14:tracePt t="697000" x="8266113" y="5467350"/>
          <p14:tracePt t="697017" x="8245475" y="5410200"/>
          <p14:tracePt t="697033" x="8216900" y="5340350"/>
          <p14:tracePt t="697050" x="8202613" y="5256213"/>
          <p14:tracePt t="697067" x="8181975" y="5200650"/>
          <p14:tracePt t="697082" x="8154988" y="5137150"/>
          <p14:tracePt t="697098" x="8132763" y="5095875"/>
          <p14:tracePt t="697115" x="8120063" y="5067300"/>
          <p14:tracePt t="697132" x="8105775" y="5032375"/>
          <p14:tracePt t="697149" x="8083550" y="5005388"/>
          <p14:tracePt t="697166" x="8070850" y="4991100"/>
          <p14:tracePt t="697183" x="8013700" y="4941888"/>
          <p14:tracePt t="697200" x="7986713" y="4935538"/>
          <p14:tracePt t="697214" x="7951788" y="4927600"/>
          <p14:tracePt t="697231" x="7853363" y="4906963"/>
          <p14:tracePt t="697249" x="7797800" y="4899025"/>
          <p14:tracePt t="697266" x="7727950" y="4878388"/>
          <p14:tracePt t="697282" x="7670800" y="4878388"/>
          <p14:tracePt t="697300" x="7621588" y="4878388"/>
          <p14:tracePt t="697316" x="7580313" y="4878388"/>
          <p14:tracePt t="697333" x="7539038" y="4878388"/>
          <p14:tracePt t="697349" x="7489825" y="4878388"/>
          <p14:tracePt t="697366" x="7432675" y="4878388"/>
          <p14:tracePt t="697382" x="7391400" y="4878388"/>
          <p14:tracePt t="697384" x="7370763" y="4878388"/>
          <p14:tracePt t="697400" x="7307263" y="4886325"/>
          <p14:tracePt t="697416" x="7251700" y="4899025"/>
          <p14:tracePt t="697432" x="7167563" y="4913313"/>
          <p14:tracePt t="697449" x="7112000" y="4927600"/>
          <p14:tracePt t="697466" x="7027863" y="4956175"/>
          <p14:tracePt t="697481" x="6978650" y="4970463"/>
          <p14:tracePt t="697498" x="6915150" y="5005388"/>
          <p14:tracePt t="697515" x="6873875" y="5032375"/>
          <p14:tracePt t="697531" x="6831013" y="5075238"/>
          <p14:tracePt t="697549" x="6789738" y="5110163"/>
          <p14:tracePt t="697566" x="6761163" y="5137150"/>
          <p14:tracePt t="697583" x="6719888" y="5151438"/>
          <p14:tracePt t="697584" x="6711950" y="5159375"/>
          <p14:tracePt t="697599" x="6705600" y="5180013"/>
          <p14:tracePt t="697600" x="6691313" y="5194300"/>
          <p14:tracePt t="697616" x="6670675" y="5235575"/>
          <p14:tracePt t="697633" x="6650038" y="5291138"/>
          <p14:tracePt t="697649" x="6621463" y="5354638"/>
          <p14:tracePt t="697666" x="6600825" y="5418138"/>
          <p14:tracePt t="697683" x="6580188" y="5467350"/>
          <p14:tracePt t="697699" x="6543675" y="5543550"/>
          <p14:tracePt t="697715" x="6516688" y="5613400"/>
          <p14:tracePt t="697731" x="6502400" y="5691188"/>
          <p14:tracePt t="697748" x="6488113" y="5746750"/>
          <p14:tracePt t="697766" x="6481763" y="5802313"/>
          <p14:tracePt t="697782" x="6481763" y="5880100"/>
          <p14:tracePt t="697784" x="6481763" y="5907088"/>
          <p14:tracePt t="697800" x="6481763" y="5978525"/>
          <p14:tracePt t="697816" x="6481763" y="6034088"/>
          <p14:tracePt t="697833" x="6488113" y="6089650"/>
          <p14:tracePt t="697849" x="6508750" y="6138863"/>
          <p14:tracePt t="697866" x="6551613" y="6215063"/>
          <p14:tracePt t="697882" x="6565900" y="6264275"/>
          <p14:tracePt t="697899" x="6592888" y="6313488"/>
          <p14:tracePt t="697916" x="6607175" y="6356350"/>
          <p14:tracePt t="697932" x="6642100" y="6391275"/>
          <p14:tracePt t="697949" x="6656388" y="6418263"/>
          <p14:tracePt t="697966" x="6662738" y="6432550"/>
          <p14:tracePt t="697983" x="6691313" y="6461125"/>
          <p14:tracePt t="697984" x="6705600" y="6475413"/>
          <p14:tracePt t="698000" x="6734175" y="6488113"/>
          <p14:tracePt t="698016" x="6769100" y="6516688"/>
          <p14:tracePt t="698032" x="6824663" y="6537325"/>
          <p14:tracePt t="698050" x="6900863" y="6565900"/>
          <p14:tracePt t="698067" x="6992938" y="6565900"/>
          <p14:tracePt t="698083" x="7104063" y="6586538"/>
          <p14:tracePt t="698100" x="7237413" y="6586538"/>
          <p14:tracePt t="698116" x="7342188" y="6586538"/>
          <p14:tracePt t="698132" x="7467600" y="6586538"/>
          <p14:tracePt t="698149" x="7545388" y="6586538"/>
          <p14:tracePt t="698166" x="7635875" y="6586538"/>
          <p14:tracePt t="698183" x="7720013" y="6565900"/>
          <p14:tracePt t="698184" x="7783513" y="6565900"/>
          <p14:tracePt t="698200" x="7894638" y="6557963"/>
          <p14:tracePt t="698216" x="7966075" y="6530975"/>
          <p14:tracePt t="698232" x="8077200" y="6502400"/>
          <p14:tracePt t="698249" x="8181975" y="6446838"/>
          <p14:tracePt t="698266" x="8251825" y="6391275"/>
          <p14:tracePt t="698282" x="8329613" y="6286500"/>
          <p14:tracePt t="698299" x="8378825" y="6208713"/>
          <p14:tracePt t="698316" x="8413750" y="6083300"/>
          <p14:tracePt t="698333" x="8440738" y="5935663"/>
          <p14:tracePt t="698349" x="8440738" y="5802313"/>
          <p14:tracePt t="698366" x="8440738" y="5648325"/>
          <p14:tracePt t="698367" x="8440738" y="5592763"/>
          <p14:tracePt t="698382" x="8440738" y="5529263"/>
          <p14:tracePt t="698400" x="8440738" y="5389563"/>
          <p14:tracePt t="698416" x="8440738" y="5264150"/>
          <p14:tracePt t="698433" x="8440738" y="5207000"/>
          <p14:tracePt t="698449" x="8440738" y="5137150"/>
          <p14:tracePt t="698466" x="8428038" y="5089525"/>
          <p14:tracePt t="698482" x="8413750" y="5053013"/>
          <p14:tracePt t="698499" x="8391525" y="5011738"/>
          <p14:tracePt t="698516" x="8364538" y="4962525"/>
          <p14:tracePt t="698532" x="8321675" y="4921250"/>
          <p14:tracePt t="698549" x="8280400" y="4878388"/>
          <p14:tracePt t="698566" x="8231188" y="4837113"/>
          <p14:tracePt t="698583" x="8161338" y="4802188"/>
          <p14:tracePt t="698584" x="8126413" y="4802188"/>
          <p14:tracePt t="698600" x="8062913" y="4781550"/>
          <p14:tracePt t="698616" x="7993063" y="4773613"/>
          <p14:tracePt t="698632" x="7937500" y="4759325"/>
          <p14:tracePt t="698649" x="7867650" y="4759325"/>
          <p14:tracePt t="698666" x="7812088" y="4759325"/>
          <p14:tracePt t="698682" x="7727950" y="4759325"/>
          <p14:tracePt t="698699" x="7621588" y="4787900"/>
          <p14:tracePt t="698716" x="7524750" y="4816475"/>
          <p14:tracePt t="698732" x="7377113" y="4864100"/>
          <p14:tracePt t="698749" x="7278688" y="4899025"/>
          <p14:tracePt t="698766" x="7188200" y="4941888"/>
          <p14:tracePt t="698782" x="7124700" y="4991100"/>
          <p14:tracePt t="698784" x="7089775" y="5018088"/>
          <p14:tracePt t="698800" x="7034213" y="5067300"/>
          <p14:tracePt t="698816" x="6992938" y="5130800"/>
          <p14:tracePt t="698832" x="6935788" y="5194300"/>
          <p14:tracePt t="698850" x="6873875" y="5284788"/>
          <p14:tracePt t="698866" x="6816725" y="5368925"/>
          <p14:tracePt t="698883" x="6781800" y="5424488"/>
          <p14:tracePt t="698899" x="6719888" y="5529263"/>
          <p14:tracePt t="698916" x="6691313" y="5613400"/>
          <p14:tracePt t="698932" x="6662738" y="5705475"/>
          <p14:tracePt t="698949" x="6662738" y="5810250"/>
          <p14:tracePt t="698966" x="6662738" y="5900738"/>
          <p14:tracePt t="698982" x="6662738" y="6005513"/>
          <p14:tracePt t="698984" x="6662738" y="6040438"/>
          <p14:tracePt t="699000" x="6670675" y="6118225"/>
          <p14:tracePt t="699016" x="6697663" y="6194425"/>
          <p14:tracePt t="699032" x="6754813" y="6292850"/>
          <p14:tracePt t="699050" x="6781800" y="6383338"/>
          <p14:tracePt t="699067" x="6816725" y="6467475"/>
          <p14:tracePt t="699084" x="6845300" y="6551613"/>
          <p14:tracePt t="699098" x="6880225" y="6664325"/>
          <p14:tracePt t="699115" x="6929438" y="6754813"/>
          <p14:tracePt t="699132" x="6964363" y="6818313"/>
          <p14:tracePt t="699149" x="7005638" y="6859588"/>
          <p14:tracePt t="699166" x="7027863" y="6873875"/>
          <p14:tracePt t="699183" x="7097713" y="6902450"/>
          <p14:tracePt t="699184" x="7153275" y="6902450"/>
          <p14:tracePt t="699200" x="7272338" y="6902450"/>
          <p14:tracePt t="699216" x="7440613" y="6902450"/>
          <p14:tracePt t="699233" x="7635875" y="6894513"/>
          <p14:tracePt t="699249" x="7818438" y="6880225"/>
          <p14:tracePt t="699266" x="7986713" y="6859588"/>
          <p14:tracePt t="699282" x="8196263" y="6824663"/>
          <p14:tracePt t="699300" x="8420100" y="6824663"/>
          <p14:tracePt t="699316" x="8629650" y="6824663"/>
          <p14:tracePt t="699333" x="8882063" y="6810375"/>
          <p14:tracePt t="699349" x="9113838" y="6775450"/>
          <p14:tracePt t="699366" x="9294813" y="6740525"/>
          <p14:tracePt t="699383" x="9442450" y="6677025"/>
          <p14:tracePt t="699384" x="9505950" y="6642100"/>
          <p14:tracePt t="699400" x="9567863" y="6565900"/>
          <p14:tracePt t="699427" x="9575800" y="6432550"/>
          <p14:tracePt t="699433" x="9575800" y="6411913"/>
          <p14:tracePt t="699449" x="9575800" y="6348413"/>
          <p14:tracePt t="699466" x="9575800" y="6286500"/>
          <p14:tracePt t="699483" x="9575800" y="6223000"/>
          <p14:tracePt t="699500" x="9575800" y="6145213"/>
          <p14:tracePt t="699516" x="9575800" y="6075363"/>
          <p14:tracePt t="699532" x="9575800" y="6019800"/>
          <p14:tracePt t="699549" x="9575800" y="5949950"/>
          <p14:tracePt t="699566" x="9596438" y="5894388"/>
          <p14:tracePt t="699583" x="9602788" y="5845175"/>
          <p14:tracePt t="699584" x="9602788" y="5816600"/>
          <p14:tracePt t="699599" x="9602788" y="5767388"/>
          <p14:tracePt t="699616" x="9602788" y="5705475"/>
          <p14:tracePt t="699633" x="9602788" y="5656263"/>
          <p14:tracePt t="699649" x="9602788" y="5627688"/>
          <p14:tracePt t="699666" x="9596438" y="5578475"/>
          <p14:tracePt t="699683" x="9582150" y="5551488"/>
          <p14:tracePt t="699700" x="9553575" y="5522913"/>
          <p14:tracePt t="699716" x="9512300" y="5480050"/>
          <p14:tracePt t="699732" x="9491663" y="5459413"/>
          <p14:tracePt t="699750" x="9442450" y="5432425"/>
          <p14:tracePt t="699766" x="9372600" y="5418138"/>
          <p14:tracePt t="699767" x="9337675" y="5410200"/>
          <p14:tracePt t="699783" x="9253538" y="5375275"/>
          <p14:tracePt t="699800" x="9099550" y="5354638"/>
          <p14:tracePt t="699816" x="9001125" y="5340350"/>
          <p14:tracePt t="699833" x="8924925" y="5340350"/>
          <p14:tracePt t="699849" x="8847138" y="5340350"/>
          <p14:tracePt t="699866" x="8763000" y="5340350"/>
          <p14:tracePt t="699881" x="8713788" y="5340350"/>
          <p14:tracePt t="699898" x="8637588" y="5354638"/>
          <p14:tracePt t="699916" x="8539163" y="5383213"/>
          <p14:tracePt t="699933" x="8462963" y="5410200"/>
          <p14:tracePt t="699950" x="8385175" y="5432425"/>
          <p14:tracePt t="699966" x="8301038" y="5459413"/>
          <p14:tracePt t="699967" x="8251825" y="5467350"/>
          <p14:tracePt t="699982" x="8181975" y="5502275"/>
          <p14:tracePt t="700000" x="8070850" y="5557838"/>
          <p14:tracePt t="700016" x="8021638" y="5599113"/>
          <p14:tracePt t="700033" x="7993063" y="5627688"/>
          <p14:tracePt t="700050" x="7986713" y="5670550"/>
          <p14:tracePt t="700068" x="7986713" y="5732463"/>
          <p14:tracePt t="700082" x="7966075" y="5830888"/>
          <p14:tracePt t="700098" x="7966075" y="5949950"/>
          <p14:tracePt t="700116" x="7966075" y="6026150"/>
          <p14:tracePt t="700133" x="7966075" y="6132513"/>
          <p14:tracePt t="700149" x="7966075" y="6208713"/>
          <p14:tracePt t="700166" x="7966075" y="6307138"/>
          <p14:tracePt t="700168" x="7978775" y="6362700"/>
          <p14:tracePt t="700183" x="8001000" y="6426200"/>
          <p14:tracePt t="700200" x="8083550" y="6572250"/>
          <p14:tracePt t="700216" x="8132763" y="6621463"/>
          <p14:tracePt t="700233" x="8196263" y="6670675"/>
          <p14:tracePt t="700249" x="8286750" y="6719888"/>
          <p14:tracePt t="700266" x="8385175" y="6726238"/>
          <p14:tracePt t="700283" x="8510588" y="6748463"/>
          <p14:tracePt t="700300" x="8594725" y="6748463"/>
          <p14:tracePt t="700316" x="8707438" y="6748463"/>
          <p14:tracePt t="700333" x="8826500" y="6748463"/>
          <p14:tracePt t="700349" x="8945563" y="6711950"/>
          <p14:tracePt t="700366" x="9050338" y="6656388"/>
          <p14:tracePt t="700383" x="9140825" y="6580188"/>
          <p14:tracePt t="700384" x="9183688" y="6545263"/>
          <p14:tracePt t="700400" x="9259888" y="6432550"/>
          <p14:tracePt t="700416" x="9329738" y="6313488"/>
          <p14:tracePt t="700433" x="9372600" y="6237288"/>
          <p14:tracePt t="700450" x="9393238" y="6145213"/>
          <p14:tracePt t="700466" x="9393238" y="6040438"/>
          <p14:tracePt t="700482" x="9393238" y="5900738"/>
          <p14:tracePt t="700499" x="9386888" y="5753100"/>
          <p14:tracePt t="700516" x="9358313" y="5621338"/>
          <p14:tracePt t="700533" x="9358313" y="5557838"/>
          <p14:tracePt t="700550" x="9329738" y="5494338"/>
          <p14:tracePt t="700566" x="9323388" y="5459413"/>
          <p14:tracePt t="700583" x="9309100" y="5445125"/>
          <p14:tracePt t="700599" x="9280525" y="5418138"/>
          <p14:tracePt t="700617" x="9274175" y="5418138"/>
          <p14:tracePt t="700633" x="9253538" y="5418138"/>
          <p14:tracePt t="700649" x="9210675" y="5397500"/>
          <p14:tracePt t="700666" x="9155113" y="5397500"/>
          <p14:tracePt t="700683" x="9085263" y="5397500"/>
          <p14:tracePt t="700699" x="9007475" y="5397500"/>
          <p14:tracePt t="700716" x="8924925" y="5397500"/>
          <p14:tracePt t="700732" x="8861425" y="5397500"/>
          <p14:tracePt t="700749" x="8791575" y="5418138"/>
          <p14:tracePt t="700766" x="8728075" y="5453063"/>
          <p14:tracePt t="700768" x="8713788" y="5467350"/>
          <p14:tracePt t="700782" x="8678863" y="5494338"/>
          <p14:tracePt t="700800" x="8623300" y="5537200"/>
          <p14:tracePt t="700816" x="8567738" y="5572125"/>
          <p14:tracePt t="700833" x="8553450" y="5592763"/>
          <p14:tracePt t="700849" x="8518525" y="5613400"/>
          <p14:tracePt t="700866" x="8469313" y="5648325"/>
          <p14:tracePt t="700883" x="8428038" y="5691188"/>
          <p14:tracePt t="700899" x="8405813" y="5711825"/>
          <p14:tracePt t="700916" x="8364538" y="5767388"/>
          <p14:tracePt t="700932" x="8335963" y="5830888"/>
          <p14:tracePt t="700949" x="8308975" y="5894388"/>
          <p14:tracePt t="700966" x="8301038" y="5935663"/>
          <p14:tracePt t="700982" x="8251825" y="6026150"/>
          <p14:tracePt t="700984" x="8251825" y="6061075"/>
          <p14:tracePt t="700999" x="8224838" y="6145213"/>
          <p14:tracePt t="701016" x="8216900" y="6215063"/>
          <p14:tracePt t="701033" x="8216900" y="6292850"/>
          <p14:tracePt t="701050" x="8196263" y="6348413"/>
          <p14:tracePt t="701067" x="8196263" y="6397625"/>
          <p14:tracePt t="701083" x="8196263" y="6467475"/>
          <p14:tracePt t="701100" x="8196263" y="6516688"/>
          <p14:tracePt t="701116" x="8245475" y="6594475"/>
          <p14:tracePt t="701132" x="8266113" y="6621463"/>
          <p14:tracePt t="701149" x="8286750" y="6684963"/>
          <p14:tracePt t="701166" x="8308975" y="6711950"/>
          <p14:tracePt t="701182" x="8356600" y="6761163"/>
          <p14:tracePt t="701184" x="8370888" y="6775450"/>
          <p14:tracePt t="701200" x="8440738" y="6831013"/>
          <p14:tracePt t="701216" x="8489950" y="6859588"/>
          <p14:tracePt t="701232" x="8545513" y="6873875"/>
          <p14:tracePt t="701249" x="8616950" y="6880225"/>
          <p14:tracePt t="701266" x="8693150" y="6894513"/>
          <p14:tracePt t="701283" x="8783638" y="6894513"/>
          <p14:tracePt t="701299" x="8867775" y="6894513"/>
          <p14:tracePt t="701317" x="8945563" y="6888163"/>
          <p14:tracePt t="701333" x="9029700" y="6873875"/>
          <p14:tracePt t="701349" x="9091613" y="6838950"/>
          <p14:tracePt t="701366" x="9113838" y="6818313"/>
          <p14:tracePt t="701383" x="9155113" y="6775450"/>
          <p14:tracePt t="701384" x="9161463" y="6748463"/>
          <p14:tracePt t="701400" x="9175750" y="6699250"/>
          <p14:tracePt t="701416" x="9190038" y="6607175"/>
          <p14:tracePt t="701433" x="9204325" y="6537325"/>
          <p14:tracePt t="701449" x="9232900" y="6440488"/>
          <p14:tracePt t="701466" x="9245600" y="6356350"/>
          <p14:tracePt t="701482" x="9245600" y="6249988"/>
          <p14:tracePt t="701499" x="9245600" y="6132513"/>
          <p14:tracePt t="701516" x="9267825" y="6040438"/>
          <p14:tracePt t="701532" x="9267825" y="5956300"/>
          <p14:tracePt t="701549" x="9267825" y="5880100"/>
          <p14:tracePt t="701566" x="9267825" y="5802313"/>
          <p14:tracePt t="701582" x="9267825" y="5732463"/>
          <p14:tracePt t="701584" x="9267825" y="5676900"/>
          <p14:tracePt t="701600" x="9259888" y="5613400"/>
          <p14:tracePt t="701616" x="9218613" y="5551488"/>
          <p14:tracePt t="701633" x="9210675" y="5543550"/>
          <p14:tracePt t="701649" x="9197975" y="5508625"/>
          <p14:tracePt t="701666" x="9183688" y="5494338"/>
          <p14:tracePt t="701683" x="9140825" y="5473700"/>
          <p14:tracePt t="701699" x="9105900" y="5445125"/>
          <p14:tracePt t="701716" x="9029700" y="5438775"/>
          <p14:tracePt t="701733" x="8931275" y="5410200"/>
          <p14:tracePt t="701749" x="8818563" y="5410200"/>
          <p14:tracePt t="701766" x="8763000" y="5389563"/>
          <p14:tracePt t="701782" x="8693150" y="5389563"/>
          <p14:tracePt t="701784" x="8664575" y="5389563"/>
          <p14:tracePt t="701800" x="8594725" y="5389563"/>
          <p14:tracePt t="701816" x="8539163" y="5389563"/>
          <p14:tracePt t="701833" x="8489950" y="5389563"/>
          <p14:tracePt t="701850" x="8428038" y="5403850"/>
          <p14:tracePt t="701864" x="8364538" y="5438775"/>
          <p14:tracePt t="701881" x="8335963" y="5445125"/>
          <p14:tracePt t="701899" x="8315325" y="5467350"/>
          <p14:tracePt t="701916" x="8286750" y="5494338"/>
          <p14:tracePt t="701933" x="8286750" y="5514975"/>
          <p14:tracePt t="701949" x="8259763" y="5564188"/>
          <p14:tracePt t="701966" x="8245475" y="5613400"/>
          <p14:tracePt t="701982" x="8216900" y="5683250"/>
          <p14:tracePt t="701984" x="8210550" y="5718175"/>
          <p14:tracePt t="702000" x="8181975" y="5781675"/>
          <p14:tracePt t="702016" x="8167688" y="5851525"/>
          <p14:tracePt t="702032" x="8161338" y="5880100"/>
          <p14:tracePt t="702049" x="8161338" y="5942013"/>
          <p14:tracePt t="702067" x="8161338" y="5970588"/>
          <p14:tracePt t="702083" x="8140700" y="6019800"/>
          <p14:tracePt t="702099" x="8140700" y="6069013"/>
          <p14:tracePt t="702116" x="8140700" y="6138863"/>
          <p14:tracePt t="702132" x="8140700" y="6188075"/>
          <p14:tracePt t="702149" x="8140700" y="6215063"/>
          <p14:tracePt t="702166" x="8147050" y="6278563"/>
          <p14:tracePt t="702183" x="8161338" y="6313488"/>
          <p14:tracePt t="702184" x="8167688" y="6342063"/>
          <p14:tracePt t="702199" x="8196263" y="6391275"/>
          <p14:tracePt t="702216" x="8216900" y="6440488"/>
          <p14:tracePt t="702232" x="8245475" y="6481763"/>
          <p14:tracePt t="702249" x="8280400" y="6516688"/>
          <p14:tracePt t="702266" x="8294688" y="6537325"/>
          <p14:tracePt t="702282" x="8335963" y="6557963"/>
          <p14:tracePt t="702299" x="8385175" y="6586538"/>
          <p14:tracePt t="702316" x="8448675" y="6615113"/>
          <p14:tracePt t="702333" x="8504238" y="6621463"/>
          <p14:tracePt t="702349" x="8588375" y="6642100"/>
          <p14:tracePt t="702367" x="8678863" y="6650038"/>
          <p14:tracePt t="702368" x="8713788" y="6650038"/>
          <p14:tracePt t="702382" x="8748713" y="6650038"/>
          <p14:tracePt t="702399" x="8890000" y="6670675"/>
          <p14:tracePt t="702416" x="8966200" y="6670675"/>
          <p14:tracePt t="702432" x="9036050" y="6670675"/>
          <p14:tracePt t="702449" x="9085263" y="6670675"/>
          <p14:tracePt t="702466" x="9113838" y="6670675"/>
          <p14:tracePt t="702482" x="9134475" y="6670675"/>
          <p14:tracePt t="702499" x="9161463" y="6656388"/>
          <p14:tracePt t="702516" x="9204325" y="6635750"/>
          <p14:tracePt t="702532" x="9245600" y="6600825"/>
          <p14:tracePt t="702549" x="9274175" y="6580188"/>
          <p14:tracePt t="702566" x="9309100" y="6545263"/>
          <p14:tracePt t="702567" x="9323388" y="6530975"/>
          <p14:tracePt t="702582" x="9329738" y="6502400"/>
          <p14:tracePt t="702600" x="9344025" y="6467475"/>
          <p14:tracePt t="702616" x="9344025" y="6426200"/>
          <p14:tracePt t="702632" x="9344025" y="6376988"/>
          <p14:tracePt t="702649" x="9344025" y="6327775"/>
          <p14:tracePt t="702666" x="9344025" y="6272213"/>
          <p14:tracePt t="702682" x="9344025" y="6202363"/>
          <p14:tracePt t="702699" x="9344025" y="6132513"/>
          <p14:tracePt t="702716" x="9344025" y="6083300"/>
          <p14:tracePt t="702732" x="9344025" y="6026150"/>
          <p14:tracePt t="702749" x="9323388" y="5915025"/>
          <p14:tracePt t="702766" x="9294813" y="5845175"/>
          <p14:tracePt t="702782" x="9288463" y="5795963"/>
          <p14:tracePt t="702784" x="9267825" y="5761038"/>
          <p14:tracePt t="702800" x="9259888" y="5732463"/>
          <p14:tracePt t="702816" x="9245600" y="5691188"/>
          <p14:tracePt t="702833" x="9245600" y="5662613"/>
          <p14:tracePt t="702849" x="9232900" y="5634038"/>
          <p14:tracePt t="702866" x="9218613" y="5607050"/>
          <p14:tracePt t="702881" x="9190038" y="5572125"/>
          <p14:tracePt t="702898" x="9169400" y="5551488"/>
          <p14:tracePt t="702916" x="9148763" y="5529263"/>
          <p14:tracePt t="702932" x="9126538" y="5508625"/>
          <p14:tracePt t="702950" x="9099550" y="5487988"/>
          <p14:tracePt t="702966" x="9078913" y="5480050"/>
          <p14:tracePt t="702982" x="9029700" y="5467350"/>
          <p14:tracePt t="702984" x="9007475" y="5459413"/>
          <p14:tracePt t="703000" x="8945563" y="5438775"/>
          <p14:tracePt t="703016" x="8902700" y="5438775"/>
          <p14:tracePt t="703033" x="8832850" y="5438775"/>
          <p14:tracePt t="703050" x="8756650" y="5438775"/>
          <p14:tracePt t="703067" x="8707438" y="5438775"/>
          <p14:tracePt t="703083" x="8658225" y="5438775"/>
          <p14:tracePt t="703098" x="8602663" y="5445125"/>
          <p14:tracePt t="703116" x="8559800" y="5459413"/>
          <p14:tracePt t="703132" x="8510588" y="5467350"/>
          <p14:tracePt t="703149" x="8440738" y="5494338"/>
          <p14:tracePt t="703166" x="8370888" y="5514975"/>
          <p14:tracePt t="703167" x="8343900" y="5522913"/>
          <p14:tracePt t="703182" x="8321675" y="5537200"/>
          <p14:tracePt t="703200" x="8251825" y="5572125"/>
          <p14:tracePt t="703216" x="8224838" y="5599113"/>
          <p14:tracePt t="703232" x="8202613" y="5662613"/>
          <p14:tracePt t="703249" x="8167688" y="5732463"/>
          <p14:tracePt t="703266" x="8154988" y="5795963"/>
          <p14:tracePt t="703282" x="8140700" y="5845175"/>
          <p14:tracePt t="703299" x="8120063" y="5915025"/>
          <p14:tracePt t="703316" x="8112125" y="5964238"/>
          <p14:tracePt t="703333" x="8083550" y="6034088"/>
          <p14:tracePt t="703349" x="8056563" y="6132513"/>
          <p14:tracePt t="703366" x="8056563" y="6202363"/>
          <p14:tracePt t="703368" x="8056563" y="6229350"/>
          <p14:tracePt t="703383" x="8035925" y="6272213"/>
          <p14:tracePt t="703399" x="8035925" y="6369050"/>
          <p14:tracePt t="703416" x="8035925" y="6418263"/>
          <p14:tracePt t="703433" x="8056563" y="6467475"/>
          <p14:tracePt t="703449" x="8070850" y="6530975"/>
          <p14:tracePt t="703466" x="8105775" y="6580188"/>
          <p14:tracePt t="703482" x="8126413" y="6615113"/>
          <p14:tracePt t="703499" x="8140700" y="6642100"/>
          <p14:tracePt t="703516" x="8167688" y="6656388"/>
          <p14:tracePt t="703532" x="8181975" y="6684963"/>
          <p14:tracePt t="703550" x="8210550" y="6711950"/>
          <p14:tracePt t="703566" x="8231188" y="6726238"/>
          <p14:tracePt t="703583" x="8286750" y="6726238"/>
          <p14:tracePt t="703584" x="8315325" y="6740525"/>
          <p14:tracePt t="703599" x="8378825" y="6740525"/>
          <p14:tracePt t="703616" x="8462963" y="6740525"/>
          <p14:tracePt t="703633" x="8553450" y="6740525"/>
          <p14:tracePt t="703649" x="8686800" y="6740525"/>
          <p14:tracePt t="703666" x="8832850" y="6699250"/>
          <p14:tracePt t="703682" x="8994775" y="6684963"/>
          <p14:tracePt t="703699" x="9113838" y="6656388"/>
          <p14:tracePt t="703715" x="9197975" y="6607175"/>
          <p14:tracePt t="703731" x="9239250" y="6572250"/>
          <p14:tracePt t="703748" x="9274175" y="6545263"/>
          <p14:tracePt t="703766" x="9315450" y="6488113"/>
          <p14:tracePt t="703783" x="9351963" y="6426200"/>
          <p14:tracePt t="703784" x="9372600" y="6376988"/>
          <p14:tracePt t="703800" x="9413875" y="6278563"/>
          <p14:tracePt t="703816" x="9442450" y="6188075"/>
          <p14:tracePt t="703833" x="9448800" y="6096000"/>
          <p14:tracePt t="703850" x="9469438" y="6034088"/>
          <p14:tracePt t="703866" x="9483725" y="5964238"/>
          <p14:tracePt t="703883" x="9483725" y="5907088"/>
          <p14:tracePt t="703899" x="9498013" y="5824538"/>
          <p14:tracePt t="703916" x="9498013" y="5732463"/>
          <p14:tracePt t="703933" x="9498013" y="5670550"/>
          <p14:tracePt t="703949" x="9483725" y="5557838"/>
          <p14:tracePt t="703966" x="9463088" y="5467350"/>
          <p14:tracePt t="703982" x="9434513" y="5389563"/>
          <p14:tracePt t="703984" x="9434513" y="5375275"/>
          <p14:tracePt t="704000" x="9399588" y="5313363"/>
          <p14:tracePt t="704017" x="9386888" y="5291138"/>
          <p14:tracePt t="704032" x="9364663" y="5270500"/>
          <p14:tracePt t="704050" x="9323388" y="5256213"/>
          <p14:tracePt t="704067" x="9253538" y="5229225"/>
          <p14:tracePt t="704082" x="9183688" y="5221288"/>
          <p14:tracePt t="704098" x="9126538" y="5221288"/>
          <p14:tracePt t="704116" x="9070975" y="5207000"/>
          <p14:tracePt t="704133" x="9007475" y="5207000"/>
          <p14:tracePt t="704149" x="8945563" y="5207000"/>
          <p14:tracePt t="704166" x="8882063" y="5200650"/>
          <p14:tracePt t="704168" x="8847138" y="5200650"/>
          <p14:tracePt t="704182" x="8805863" y="5186363"/>
          <p14:tracePt t="704199" x="8736013" y="5180013"/>
          <p14:tracePt t="704200" x="8678863" y="5172075"/>
          <p14:tracePt t="704216" x="8602663" y="5172075"/>
          <p14:tracePt t="704232" x="8545513" y="5172075"/>
          <p14:tracePt t="704249" x="8497888" y="5172075"/>
          <p14:tracePt t="704266" x="8455025" y="5172075"/>
          <p14:tracePt t="704283" x="8428038" y="5172075"/>
          <p14:tracePt t="704299" x="8405813" y="5172075"/>
          <p14:tracePt t="704316" x="8370888" y="5180013"/>
          <p14:tracePt t="704333" x="8335963" y="5200650"/>
          <p14:tracePt t="704350" x="8280400" y="5235575"/>
          <p14:tracePt t="704366" x="8237538" y="5264150"/>
          <p14:tracePt t="704368" x="8216900" y="5291138"/>
          <p14:tracePt t="704383" x="8189913" y="5305425"/>
          <p14:tracePt t="704399" x="8140700" y="5383213"/>
          <p14:tracePt t="704417" x="8077200" y="5502275"/>
          <p14:tracePt t="704433" x="8035925" y="5607050"/>
          <p14:tracePt t="704455" x="7943850" y="5740400"/>
          <p14:tracePt t="704456" x="7908925" y="5816600"/>
          <p14:tracePt t="704465" x="7902575" y="5865813"/>
          <p14:tracePt t="704483" x="7881938" y="5949950"/>
          <p14:tracePt t="704499" x="7874000" y="6048375"/>
          <p14:tracePt t="704516" x="7874000" y="6118225"/>
          <p14:tracePt t="704532" x="7881938" y="6173788"/>
          <p14:tracePt t="704549" x="7923213" y="6264275"/>
          <p14:tracePt t="704566" x="7958138" y="6334125"/>
          <p14:tracePt t="704568" x="7993063" y="6391275"/>
          <p14:tracePt t="704583" x="8021638" y="6426200"/>
          <p14:tracePt t="704599" x="8091488" y="6557963"/>
          <p14:tracePt t="704616" x="8140700" y="6635750"/>
          <p14:tracePt t="704633" x="8161338" y="6677025"/>
          <p14:tracePt t="704649" x="8202613" y="6734175"/>
          <p14:tracePt t="704666" x="8237538" y="6754813"/>
          <p14:tracePt t="704683" x="8301038" y="6796088"/>
          <p14:tracePt t="704699" x="8350250" y="6824663"/>
          <p14:tracePt t="704716" x="8434388" y="6853238"/>
          <p14:tracePt t="704733" x="8588375" y="6865938"/>
          <p14:tracePt t="704749" x="8783638" y="6902450"/>
          <p14:tracePt t="704766" x="9007475" y="6902450"/>
          <p14:tracePt t="704782" x="9218613" y="6902450"/>
          <p14:tracePt t="704784" x="9309100" y="6902450"/>
          <p14:tracePt t="704800" x="9421813" y="6902450"/>
          <p14:tracePt t="704816" x="9491663" y="6859588"/>
          <p14:tracePt t="704833" x="9518650" y="6796088"/>
          <p14:tracePt t="704849" x="9532938" y="6748463"/>
          <p14:tracePt t="704866" x="9561513" y="6650038"/>
          <p14:tracePt t="704882" x="9575800" y="6580188"/>
          <p14:tracePt t="704899" x="9588500" y="6488113"/>
          <p14:tracePt t="704916" x="9610725" y="6403975"/>
          <p14:tracePt t="704933" x="9617075" y="6321425"/>
          <p14:tracePt t="704949" x="9645650" y="6272213"/>
          <p14:tracePt t="704966" x="9645650" y="6229350"/>
          <p14:tracePt t="704983" x="9637713" y="6180138"/>
          <p14:tracePt t="704985" x="9637713" y="6159500"/>
          <p14:tracePt t="705000" x="9631363" y="6083300"/>
          <p14:tracePt t="705017" x="9602788" y="6019800"/>
          <p14:tracePt t="705033" x="9582150" y="5970588"/>
          <p14:tracePt t="705049" x="9553575" y="5921375"/>
          <p14:tracePt t="705068" x="9512300" y="5851525"/>
          <p14:tracePt t="705082" x="9477375" y="5816600"/>
          <p14:tracePt t="705098" x="9456738" y="5802313"/>
          <p14:tracePt t="705115" x="9407525" y="5767388"/>
          <p14:tracePt t="705132" x="9378950" y="5767388"/>
          <p14:tracePt t="705149" x="9329738" y="5740400"/>
          <p14:tracePt t="705166" x="9267825" y="5732463"/>
          <p14:tracePt t="705183" x="9183688" y="5711825"/>
          <p14:tracePt t="705185" x="9148763" y="5705475"/>
          <p14:tracePt t="705199" x="9043988" y="5670550"/>
          <p14:tracePt t="705216" x="8945563" y="5621338"/>
          <p14:tracePt t="705232" x="8826500" y="5578475"/>
          <p14:tracePt t="705249" x="8664575" y="5508625"/>
          <p14:tracePt t="705266" x="8524875" y="5473700"/>
          <p14:tracePt t="705283" x="8385175" y="5453063"/>
          <p14:tracePt t="705299" x="8147050" y="5438775"/>
          <p14:tracePt t="705316" x="7888288" y="5403850"/>
          <p14:tracePt t="705332" x="7594600" y="5368925"/>
          <p14:tracePt t="705349" x="7335838" y="5326063"/>
          <p14:tracePt t="705366" x="7167563" y="5291138"/>
          <p14:tracePt t="705383" x="7104063" y="5284788"/>
          <p14:tracePt t="705384" x="7097713" y="5278438"/>
          <p14:tracePt t="705440" x="7196138" y="5313363"/>
          <p14:tracePt t="705448" x="7300913" y="5334000"/>
          <p14:tracePt t="705457" x="7405688" y="5368925"/>
          <p14:tracePt t="705465" x="7504113" y="5403850"/>
          <p14:tracePt t="705482" x="7670800" y="5418138"/>
          <p14:tracePt t="705499" x="7881938" y="5453063"/>
          <p14:tracePt t="705516" x="8007350" y="5473700"/>
          <p14:tracePt t="705532" x="8048625" y="5480050"/>
          <p14:tracePt t="705585" x="7966075" y="5480050"/>
          <p14:tracePt t="705592" x="7832725" y="5480050"/>
          <p14:tracePt t="705600" x="7685088" y="5480050"/>
          <p14:tracePt t="705616" x="7356475" y="5480050"/>
          <p14:tracePt t="705633" x="7077075" y="5480050"/>
          <p14:tracePt t="705649" x="6923088" y="5508625"/>
          <p14:tracePt t="705666" x="6888163" y="5522913"/>
          <p14:tracePt t="705682" x="6888163" y="5551488"/>
          <p14:tracePt t="705699" x="6964363" y="5586413"/>
          <p14:tracePt t="705716" x="7223125" y="5662613"/>
          <p14:tracePt t="705732" x="7615238" y="5732463"/>
          <p14:tracePt t="705749" x="8021638" y="5746750"/>
          <p14:tracePt t="705766" x="8532813" y="5795963"/>
          <p14:tracePt t="705782" x="8853488" y="5795963"/>
          <p14:tracePt t="705784" x="8945563" y="5816600"/>
          <p14:tracePt t="705800" x="8994775" y="5816600"/>
          <p14:tracePt t="705817" x="9001125" y="5824538"/>
          <p14:tracePt t="705832" x="8902700" y="5845175"/>
          <p14:tracePt t="705849" x="8672513" y="5915025"/>
          <p14:tracePt t="705866" x="8356600" y="6034088"/>
          <p14:tracePt t="705883" x="8077200" y="6194425"/>
          <p14:tracePt t="705899" x="7937500" y="6348413"/>
          <p14:tracePt t="705916" x="7894638" y="6426200"/>
          <p14:tracePt t="705932" x="7894638" y="6461125"/>
          <p14:tracePt t="705949" x="7894638" y="6475413"/>
          <p14:tracePt t="705966" x="7929563" y="6496050"/>
          <p14:tracePt t="705967" x="7993063" y="6496050"/>
          <p14:tracePt t="705982" x="8048625" y="6530975"/>
          <p14:tracePt t="705999" x="8378825" y="6586538"/>
          <p14:tracePt t="706016" x="8678863" y="6586538"/>
          <p14:tracePt t="706032" x="9021763" y="6586538"/>
          <p14:tracePt t="706049" x="9315450" y="6586538"/>
          <p14:tracePt t="706067" x="9540875" y="6586538"/>
          <p14:tracePt t="706082" x="9617075" y="6586538"/>
          <p14:tracePt t="706098" x="9623425" y="6586538"/>
          <p14:tracePt t="706120" x="9582150" y="6586538"/>
          <p14:tracePt t="706133" x="9505950" y="6586538"/>
          <p14:tracePt t="706149" x="9280525" y="6586538"/>
          <p14:tracePt t="706166" x="8890000" y="6586538"/>
          <p14:tracePt t="706182" x="8251825" y="6586538"/>
          <p14:tracePt t="706184" x="7937500" y="6580188"/>
          <p14:tracePt t="706200" x="7467600" y="6481763"/>
          <p14:tracePt t="706216" x="7196138" y="6403975"/>
          <p14:tracePt t="706232" x="7138988" y="6383338"/>
          <p14:tracePt t="706264" x="7188200" y="6383338"/>
          <p14:tracePt t="706272" x="7265988" y="6383338"/>
          <p14:tracePt t="706282" x="7370763" y="6383338"/>
          <p14:tracePt t="706299" x="7621588" y="6383338"/>
          <p14:tracePt t="706316" x="7966075" y="6383338"/>
          <p14:tracePt t="706333" x="8329613" y="6383338"/>
          <p14:tracePt t="706349" x="8609013" y="6383338"/>
          <p14:tracePt t="706366" x="8742363" y="6383338"/>
          <p14:tracePt t="706383" x="8770938" y="6383338"/>
          <p14:tracePt t="706416" x="8728075" y="6383338"/>
          <p14:tracePt t="706424" x="8699500" y="6383338"/>
          <p14:tracePt t="706433" x="8651875" y="6383338"/>
          <p14:tracePt t="706449" x="8594725" y="6383338"/>
          <p14:tracePt t="706466" x="8489950" y="6383338"/>
          <p14:tracePt t="706482" x="8405813" y="6403975"/>
          <p14:tracePt t="706499" x="8308975" y="6432550"/>
          <p14:tracePt t="706515" x="8167688" y="6467475"/>
          <p14:tracePt t="706532" x="8056563" y="6496050"/>
          <p14:tracePt t="706549" x="8007350" y="6502400"/>
          <p14:tracePt t="706584" x="8105775" y="6502400"/>
          <p14:tracePt t="706592" x="8237538" y="6502400"/>
          <p14:tracePt t="706601" x="8405813" y="6488113"/>
          <p14:tracePt t="706616" x="8728075" y="6376988"/>
          <p14:tracePt t="706632" x="8951913" y="6249988"/>
          <p14:tracePt t="706649" x="9015413" y="6194425"/>
          <p14:tracePt t="706666" x="9015413" y="6138863"/>
          <p14:tracePt t="706682" x="8959850" y="6089650"/>
          <p14:tracePt t="706699" x="8664575" y="6013450"/>
          <p14:tracePt t="706716" x="8321675" y="6013450"/>
          <p14:tracePt t="706732" x="8027988" y="6013450"/>
          <p14:tracePt t="706749" x="7888288" y="6013450"/>
          <p14:tracePt t="706766" x="7874000" y="6013450"/>
          <p14:tracePt t="706792" x="7874000" y="5984875"/>
          <p14:tracePt t="706801" x="7923213" y="5949950"/>
          <p14:tracePt t="706816" x="8231188" y="5816600"/>
          <p14:tracePt t="706833" x="8420100" y="5670550"/>
          <p14:tracePt t="706849" x="8574088" y="5529263"/>
          <p14:tracePt t="706866" x="8693150" y="5389563"/>
          <p14:tracePt t="706882" x="8736013" y="5278438"/>
          <p14:tracePt t="706899" x="8736013" y="5159375"/>
          <p14:tracePt t="706915" x="8651875" y="5046663"/>
          <p14:tracePt t="706932" x="8524875" y="4997450"/>
          <p14:tracePt t="706949" x="8343900" y="4983163"/>
          <p14:tracePt t="706966" x="8147050" y="4983163"/>
          <p14:tracePt t="706982" x="7993063" y="4997450"/>
          <p14:tracePt t="706983" x="7943850" y="5032375"/>
          <p14:tracePt t="707000" x="7867650" y="5095875"/>
          <p14:tracePt t="707016" x="7847013" y="5194300"/>
          <p14:tracePt t="707032" x="7847013" y="5360988"/>
          <p14:tracePt t="707049" x="7951788" y="5621338"/>
          <p14:tracePt t="707067" x="8132763" y="5894388"/>
          <p14:tracePt t="707083" x="8315325" y="6153150"/>
          <p14:tracePt t="707100" x="8510588" y="6348413"/>
          <p14:tracePt t="707114" x="8707438" y="6467475"/>
          <p14:tracePt t="707131" x="8896350" y="6537325"/>
          <p14:tracePt t="707147" x="9078913" y="6565900"/>
          <p14:tracePt t="707166" x="9239250" y="6565900"/>
          <p14:tracePt t="707182" x="9407525" y="6537325"/>
          <p14:tracePt t="707184" x="9505950" y="6475413"/>
          <p14:tracePt t="707199" x="9602788" y="6411913"/>
          <p14:tracePt t="707216" x="9869488" y="6188075"/>
          <p14:tracePt t="707232" x="9931400" y="6040438"/>
          <p14:tracePt t="707249" x="9931400" y="5900738"/>
          <p14:tracePt t="707265" x="9931400" y="5767388"/>
          <p14:tracePt t="707282" x="9855200" y="5634038"/>
          <p14:tracePt t="707299" x="9791700" y="5529263"/>
          <p14:tracePt t="707316" x="9707563" y="5445125"/>
          <p14:tracePt t="707332" x="9637713" y="5397500"/>
          <p14:tracePt t="707349" x="9518650" y="5334000"/>
          <p14:tracePt t="707366" x="9358313" y="5264150"/>
          <p14:tracePt t="707382" x="9183688" y="5207000"/>
          <p14:tracePt t="707384" x="9091613" y="5194300"/>
          <p14:tracePt t="707400" x="8924925" y="5172075"/>
          <p14:tracePt t="707416" x="8832850" y="5172075"/>
          <p14:tracePt t="707432" x="8777288" y="5172075"/>
          <p14:tracePt t="707449" x="8658225" y="5235575"/>
          <p14:tracePt t="707466" x="8567738" y="5299075"/>
          <p14:tracePt t="707482" x="8469313" y="5397500"/>
          <p14:tracePt t="707499" x="8378825" y="5453063"/>
          <p14:tracePt t="707515" x="8266113" y="5537200"/>
          <p14:tracePt t="707532" x="8189913" y="5621338"/>
          <p14:tracePt t="707549" x="8147050" y="5732463"/>
          <p14:tracePt t="707565" x="8147050" y="5886450"/>
          <p14:tracePt t="707582" x="8147050" y="6054725"/>
          <p14:tracePt t="707584" x="8181975" y="6103938"/>
          <p14:tracePt t="707599" x="8224838" y="6208713"/>
          <p14:tracePt t="707616" x="8274050" y="6307138"/>
          <p14:tracePt t="707633" x="8294688" y="6348413"/>
          <p14:tracePt t="707650" x="8335963" y="6418263"/>
          <p14:tracePt t="707666" x="8364538" y="6481763"/>
          <p14:tracePt t="707682" x="8405813" y="6557963"/>
          <p14:tracePt t="707699" x="8440738" y="6621463"/>
          <p14:tracePt t="707716" x="8504238" y="6699250"/>
          <p14:tracePt t="707732" x="8545513" y="6740525"/>
          <p14:tracePt t="707749" x="8629650" y="6789738"/>
          <p14:tracePt t="707766" x="8736013" y="6796088"/>
          <p14:tracePt t="707782" x="8867775" y="6818313"/>
          <p14:tracePt t="707783" x="8951913" y="6818313"/>
          <p14:tracePt t="707799" x="9070975" y="6818313"/>
          <p14:tracePt t="707816" x="9428163" y="6818313"/>
          <p14:tracePt t="707833" x="9637713" y="6818313"/>
          <p14:tracePt t="707849" x="9777413" y="6818313"/>
          <p14:tracePt t="707866" x="9939338" y="6769100"/>
          <p14:tracePt t="707883" x="10015538" y="6719888"/>
          <p14:tracePt t="707899" x="10044113" y="6664325"/>
          <p14:tracePt t="707916" x="10079038" y="6580188"/>
          <p14:tracePt t="707932" x="10079038" y="6481763"/>
          <p14:tracePt t="707949" x="10079038" y="6376988"/>
          <p14:tracePt t="707966" x="10079038" y="6321425"/>
          <p14:tracePt t="707982" x="10079038" y="6272213"/>
          <p14:tracePt t="707999" x="10079038" y="6257925"/>
          <p14:tracePt t="708904" x="10079038" y="6249988"/>
          <p14:tracePt t="708916" x="10079038" y="6215063"/>
          <p14:tracePt t="712176" x="9813925" y="5894388"/>
          <p14:tracePt t="712184" x="9218613" y="5572125"/>
          <p14:tracePt t="712199" x="7496175" y="4759325"/>
          <p14:tracePt t="712216" x="5543550" y="4011613"/>
          <p14:tracePt t="712232" x="3771900" y="3352800"/>
          <p14:tracePt t="712249" x="2303463" y="2786063"/>
          <p14:tracePt t="712266" x="1665288" y="2506663"/>
          <p14:tracePt t="712282" x="1560513" y="2463800"/>
          <p14:tracePt t="712408" x="1554163" y="2449513"/>
          <p14:tracePt t="712415" x="1554163" y="2422525"/>
          <p14:tracePt t="712424" x="1533525" y="2400300"/>
          <p14:tracePt t="712432" x="1504950" y="2359025"/>
          <p14:tracePt t="712448" x="1455738" y="2274888"/>
          <p14:tracePt t="712466" x="1322388" y="2120900"/>
          <p14:tracePt t="712482" x="1168400" y="1911350"/>
          <p14:tracePt t="712499" x="965200" y="1687513"/>
          <p14:tracePt t="712516" x="679450" y="1441450"/>
          <p14:tracePt t="712532" x="349250" y="1155700"/>
          <p14:tracePt t="712549" x="14288" y="874713"/>
          <p14:tracePt t="713701" x="4956175" y="4038600"/>
          <p14:tracePt t="713709" x="5200650" y="4143375"/>
          <p14:tracePt t="713717" x="5634038" y="4311650"/>
          <p14:tracePt t="713726" x="6272213" y="4465638"/>
          <p14:tracePt t="713742" x="7573963" y="4857750"/>
          <p14:tracePt t="713758" x="8959850" y="5229225"/>
          <p14:tracePt t="713775" x="9959975" y="5529263"/>
          <p14:tracePt t="714225" x="9861550" y="5775325"/>
          <p14:tracePt t="714242" x="9707563" y="5648325"/>
          <p14:tracePt t="714258" x="9602788" y="5557838"/>
          <p14:tracePt t="714275" x="9505950" y="5502275"/>
          <p14:tracePt t="714276" x="9469438" y="5487988"/>
          <p14:tracePt t="714292" x="9434513" y="5473700"/>
          <p14:tracePt t="714310" x="9413875" y="5473700"/>
          <p14:tracePt t="714324" x="9386888" y="5473700"/>
          <p14:tracePt t="714340" x="9364663" y="5473700"/>
          <p14:tracePt t="714358" x="9323388" y="5487988"/>
          <p14:tracePt t="714375" x="9224963" y="5522913"/>
          <p14:tracePt t="714392" x="9056688" y="5529263"/>
          <p14:tracePt t="714408" x="8777288" y="5529263"/>
          <p14:tracePt t="714425" x="8448675" y="5529263"/>
          <p14:tracePt t="714442" x="8126413" y="5529263"/>
          <p14:tracePt t="714458" x="7775575" y="5529263"/>
          <p14:tracePt t="714475" x="7524750" y="5529263"/>
          <p14:tracePt t="714477" x="7419975" y="5529263"/>
          <p14:tracePt t="714492" x="7356475" y="5529263"/>
          <p14:tracePt t="714509" x="7112000" y="5529263"/>
          <p14:tracePt t="714525" x="6964363" y="5514975"/>
          <p14:tracePt t="714542" x="6838950" y="5514975"/>
          <p14:tracePt t="714559" x="6761163" y="5514975"/>
          <p14:tracePt t="714575" x="6691313" y="5514975"/>
          <p14:tracePt t="714592" x="6650038" y="5522913"/>
          <p14:tracePt t="714608" x="6627813" y="5586413"/>
          <p14:tracePt t="714625" x="6607175" y="5726113"/>
          <p14:tracePt t="714642" x="6607175" y="5880100"/>
          <p14:tracePt t="714658" x="6607175" y="6040438"/>
          <p14:tracePt t="714675" x="6607175" y="6124575"/>
          <p14:tracePt t="714676" x="6627813" y="6173788"/>
          <p14:tracePt t="714692" x="6650038" y="6229350"/>
          <p14:tracePt t="714693" x="6691313" y="6278563"/>
          <p14:tracePt t="714709" x="6804025" y="6418263"/>
          <p14:tracePt t="714725" x="6970713" y="6545263"/>
          <p14:tracePt t="714742" x="7237413" y="6656388"/>
          <p14:tracePt t="714759" x="7481888" y="6734175"/>
          <p14:tracePt t="714775" x="7705725" y="6769100"/>
          <p14:tracePt t="714792" x="7916863" y="6769100"/>
          <p14:tracePt t="714808" x="8021638" y="6769100"/>
          <p14:tracePt t="714825" x="8077200" y="6734175"/>
          <p14:tracePt t="714842" x="8167688" y="6650038"/>
          <p14:tracePt t="714858" x="8280400" y="6572250"/>
          <p14:tracePt t="714875" x="8440738" y="6481763"/>
          <p14:tracePt t="714876" x="8518525" y="6446838"/>
          <p14:tracePt t="714892" x="8602663" y="6411913"/>
          <p14:tracePt t="714893" x="8678863" y="6376988"/>
          <p14:tracePt t="714909" x="8783638" y="6342063"/>
          <p14:tracePt t="714925" x="8875713" y="6278563"/>
          <p14:tracePt t="714942" x="8924925" y="6223000"/>
          <p14:tracePt t="714959" x="8951913" y="6173788"/>
          <p14:tracePt t="714976" x="8959850" y="6138863"/>
          <p14:tracePt t="714992" x="8972550" y="6069013"/>
          <p14:tracePt t="715008" x="8972550" y="6013450"/>
          <p14:tracePt t="715025" x="8980488" y="5964238"/>
          <p14:tracePt t="715042" x="9001125" y="5915025"/>
          <p14:tracePt t="715058" x="9007475" y="5830888"/>
          <p14:tracePt t="715075" x="9036050" y="5761038"/>
          <p14:tracePt t="715076" x="9056688" y="5711825"/>
          <p14:tracePt t="715092" x="9085263" y="5627688"/>
          <p14:tracePt t="715109" x="9120188" y="5551488"/>
          <p14:tracePt t="715125" x="9148763" y="5487988"/>
          <p14:tracePt t="715142" x="9148763" y="5459413"/>
          <p14:tracePt t="715158" x="9148763" y="5424488"/>
          <p14:tracePt t="716837" x="9148763" y="5375275"/>
          <p14:tracePt t="716845" x="9148763" y="5284788"/>
          <p14:tracePt t="716858" x="9099550" y="5221288"/>
          <p14:tracePt t="716875" x="8931275" y="5159375"/>
          <p14:tracePt t="716876" x="8818563" y="5124450"/>
          <p14:tracePt t="716891" x="8728075" y="5102225"/>
          <p14:tracePt t="716909" x="8405813" y="5067300"/>
          <p14:tracePt t="716925" x="8224838" y="5032375"/>
          <p14:tracePt t="716942" x="8154988" y="5026025"/>
          <p14:tracePt t="716958" x="8048625" y="5005388"/>
          <p14:tracePt t="716977" x="7966075" y="5005388"/>
          <p14:tracePt t="716991" x="7874000" y="5005388"/>
          <p14:tracePt t="717008" x="7734300" y="5026025"/>
          <p14:tracePt t="717024" x="7600950" y="5026025"/>
          <p14:tracePt t="717041" x="7461250" y="5040313"/>
          <p14:tracePt t="717059" x="7377113" y="5060950"/>
          <p14:tracePt t="717075" x="7300913" y="5067300"/>
          <p14:tracePt t="717077" x="7243763" y="5089525"/>
          <p14:tracePt t="717092" x="7216775" y="5095875"/>
          <p14:tracePt t="717093" x="7188200" y="5095875"/>
          <p14:tracePt t="717109" x="7118350" y="5124450"/>
          <p14:tracePt t="717125" x="7013575" y="5151438"/>
          <p14:tracePt t="717142" x="6831013" y="5214938"/>
          <p14:tracePt t="717159" x="6684963" y="5243513"/>
          <p14:tracePt t="717175" x="6502400" y="5313363"/>
          <p14:tracePt t="717191" x="6369050" y="5360988"/>
          <p14:tracePt t="717208" x="6284913" y="5410200"/>
          <p14:tracePt t="717225" x="6200775" y="5473700"/>
          <p14:tracePt t="717242" x="6159500" y="5514975"/>
          <p14:tracePt t="717259" x="6110288" y="5592763"/>
          <p14:tracePt t="717260" x="6110288" y="5627688"/>
          <p14:tracePt t="717275" x="6110288" y="5648325"/>
          <p14:tracePt t="717292" x="6110288" y="5726113"/>
          <p14:tracePt t="717293" x="6110288" y="5775325"/>
          <p14:tracePt t="717309" x="6110288" y="5865813"/>
          <p14:tracePt t="717325" x="6118225" y="5942013"/>
          <p14:tracePt t="717342" x="6180138" y="6075363"/>
          <p14:tracePt t="717358" x="6249988" y="6208713"/>
          <p14:tracePt t="717375" x="6327775" y="6356350"/>
          <p14:tracePt t="717392" x="6411913" y="6475413"/>
          <p14:tracePt t="717409" x="6508750" y="6572250"/>
          <p14:tracePt t="717425" x="6607175" y="6699250"/>
          <p14:tracePt t="717442" x="6691313" y="6769100"/>
          <p14:tracePt t="717458" x="6781800" y="6824663"/>
          <p14:tracePt t="717475" x="6888163" y="6888163"/>
          <p14:tracePt t="717477" x="6923088" y="6894513"/>
          <p14:tracePt t="717491" x="6958013" y="6929438"/>
          <p14:tracePt t="717509" x="7089775" y="6958013"/>
          <p14:tracePt t="717525" x="7202488" y="6978650"/>
          <p14:tracePt t="717542" x="7292975" y="6978650"/>
          <p14:tracePt t="717559" x="7432675" y="6978650"/>
          <p14:tracePt t="717576" x="7594600" y="6978650"/>
          <p14:tracePt t="717591" x="7775575" y="6978650"/>
          <p14:tracePt t="717608" x="7972425" y="6950075"/>
          <p14:tracePt t="717624" x="8189913" y="6929438"/>
          <p14:tracePt t="717642" x="8356600" y="6908800"/>
          <p14:tracePt t="717659" x="8524875" y="6853238"/>
          <p14:tracePt t="717675" x="8609013" y="6818313"/>
          <p14:tracePt t="717676" x="8651875" y="6804025"/>
          <p14:tracePt t="717692" x="8728075" y="6754813"/>
          <p14:tracePt t="717709" x="8812213" y="6705600"/>
          <p14:tracePt t="717726" x="8896350" y="6650038"/>
          <p14:tracePt t="717742" x="8986838" y="6572250"/>
          <p14:tracePt t="717759" x="9099550" y="6467475"/>
          <p14:tracePt t="717775" x="9169400" y="6362700"/>
          <p14:tracePt t="717791" x="9232900" y="6264275"/>
          <p14:tracePt t="717809" x="9280525" y="6167438"/>
          <p14:tracePt t="717825" x="9344025" y="6075363"/>
          <p14:tracePt t="717842" x="9386888" y="5984875"/>
          <p14:tracePt t="717858" x="9434513" y="5859463"/>
          <p14:tracePt t="717860" x="9469438" y="5788025"/>
          <p14:tracePt t="717875" x="9477375" y="5740400"/>
          <p14:tracePt t="717892" x="9512300" y="5607050"/>
          <p14:tracePt t="717909" x="9512300" y="5529263"/>
          <p14:tracePt t="717925" x="9512300" y="5438775"/>
          <p14:tracePt t="717942" x="9512300" y="5319713"/>
          <p14:tracePt t="717959" x="9512300" y="5172075"/>
          <p14:tracePt t="717976" x="9463088" y="5026025"/>
          <p14:tracePt t="717992" x="9399588" y="4837113"/>
          <p14:tracePt t="718008" x="9358313" y="4640263"/>
          <p14:tracePt t="718024" x="9288463" y="4494213"/>
          <p14:tracePt t="718041" x="9232900" y="4360863"/>
          <p14:tracePt t="718059" x="9190038" y="4283075"/>
          <p14:tracePt t="718075" x="9134475" y="4235450"/>
          <p14:tracePt t="718076" x="9099550" y="4206875"/>
          <p14:tracePt t="718092" x="9029700" y="4157663"/>
          <p14:tracePt t="718093" x="8980488" y="4137025"/>
          <p14:tracePt t="718109" x="8847138" y="4094163"/>
          <p14:tracePt t="718125" x="8672513" y="4003675"/>
          <p14:tracePt t="718142" x="8483600" y="3933825"/>
          <p14:tracePt t="718158" x="8308975" y="3849688"/>
          <p14:tracePt t="718175" x="8154988" y="3814763"/>
          <p14:tracePt t="718191" x="8021638" y="3814763"/>
          <p14:tracePt t="718210" x="7867650" y="3814763"/>
          <p14:tracePt t="718225" x="7748588" y="3814763"/>
          <p14:tracePt t="718242" x="7608888" y="3821113"/>
          <p14:tracePt t="718259" x="7405688" y="3892550"/>
          <p14:tracePt t="718275" x="7300913" y="3962400"/>
          <p14:tracePt t="718277" x="7243763" y="3997325"/>
          <p14:tracePt t="718291" x="7231063" y="4032250"/>
          <p14:tracePt t="718309" x="7124700" y="4241800"/>
          <p14:tracePt t="718325" x="7104063" y="4381500"/>
          <p14:tracePt t="718342" x="7097713" y="4578350"/>
          <p14:tracePt t="718359" x="7069138" y="4773613"/>
          <p14:tracePt t="718375" x="7069138" y="4956175"/>
          <p14:tracePt t="718391" x="7069138" y="5165725"/>
          <p14:tracePt t="718408" x="7112000" y="5375275"/>
          <p14:tracePt t="718438" x="7243763" y="5634038"/>
          <p14:tracePt t="718443" x="7272338" y="5683250"/>
          <p14:tracePt t="718446" x="7307263" y="5753100"/>
          <p14:tracePt t="718458" x="7321550" y="5775325"/>
          <p14:tracePt t="718475" x="7385050" y="5845175"/>
          <p14:tracePt t="718476" x="7426325" y="5894388"/>
          <p14:tracePt t="718491" x="7454900" y="5921375"/>
          <p14:tracePt t="718509" x="7504113" y="5978525"/>
          <p14:tracePt t="718525" x="7566025" y="6034088"/>
          <p14:tracePt t="718542" x="7635875" y="6096000"/>
          <p14:tracePt t="718559" x="7740650" y="6167438"/>
          <p14:tracePt t="718575" x="7847013" y="6243638"/>
          <p14:tracePt t="718591" x="7929563" y="6278563"/>
          <p14:tracePt t="718609" x="7951788" y="6292850"/>
          <p14:tracePt t="718625" x="7958138" y="6299200"/>
          <p14:tracePt t="718645" x="7972425" y="6299200"/>
          <p14:tracePt t="718749" x="7993063" y="6313488"/>
          <p14:tracePt t="718758" x="8013700" y="6334125"/>
          <p14:tracePt t="718765" x="8042275" y="6348413"/>
          <p14:tracePt t="718775" x="8048625" y="6348413"/>
          <p14:tracePt t="718791" x="8070850" y="6362700"/>
          <p14:tracePt t="718809" x="8091488" y="6369050"/>
          <p14:tracePt t="726054" x="8097838" y="6376988"/>
          <p14:tracePt t="726069" x="8181975" y="6362700"/>
          <p14:tracePt t="726077" x="8266113" y="6321425"/>
          <p14:tracePt t="726092" x="8308975" y="6278563"/>
          <p14:tracePt t="726108" x="8385175" y="6167438"/>
          <p14:tracePt t="726125" x="8455025" y="6019800"/>
          <p14:tracePt t="726142" x="8504238" y="5816600"/>
          <p14:tracePt t="726158" x="8504238" y="5592763"/>
          <p14:tracePt t="726175" x="8504238" y="5340350"/>
          <p14:tracePt t="726191" x="8504238" y="5130800"/>
          <p14:tracePt t="726208" x="8455025" y="4962525"/>
          <p14:tracePt t="726225" x="8385175" y="4829175"/>
          <p14:tracePt t="726241" x="8294688" y="4689475"/>
          <p14:tracePt t="726258" x="8224838" y="4598988"/>
          <p14:tracePt t="726275" x="8140700" y="4494213"/>
          <p14:tracePt t="726276" x="8112125" y="4465638"/>
          <p14:tracePt t="726291" x="8083550" y="4437063"/>
          <p14:tracePt t="726308" x="8007350" y="4346575"/>
          <p14:tracePt t="726325" x="7966075" y="4305300"/>
          <p14:tracePt t="726342" x="7894638" y="4248150"/>
          <p14:tracePt t="726358" x="7783513" y="4200525"/>
          <p14:tracePt t="726375" x="7699375" y="4171950"/>
          <p14:tracePt t="726391" x="7600950" y="4157663"/>
          <p14:tracePt t="726408" x="7475538" y="4157663"/>
          <p14:tracePt t="726425" x="7356475" y="4157663"/>
          <p14:tracePt t="726442" x="7278688" y="4165600"/>
          <p14:tracePt t="726458" x="7153275" y="4206875"/>
          <p14:tracePt t="726475" x="6964363" y="4256088"/>
          <p14:tracePt t="726476" x="6888163" y="4297363"/>
          <p14:tracePt t="726491" x="6804025" y="4319588"/>
          <p14:tracePt t="726509" x="6592888" y="4445000"/>
          <p14:tracePt t="726525" x="6453188" y="4535488"/>
          <p14:tracePt t="726542" x="6389688" y="4591050"/>
          <p14:tracePt t="726558" x="6319838" y="4683125"/>
          <p14:tracePt t="726575" x="6284913" y="4767263"/>
          <p14:tracePt t="726591" x="6249988" y="4878388"/>
          <p14:tracePt t="726608" x="6249988" y="4970463"/>
          <p14:tracePt t="726625" x="6249988" y="5095875"/>
          <p14:tracePt t="726641" x="6249988" y="5243513"/>
          <p14:tracePt t="726658" x="6313488" y="5432425"/>
          <p14:tracePt t="726675" x="6383338" y="5607050"/>
          <p14:tracePt t="726692" x="6481763" y="5767388"/>
          <p14:tracePt t="726693" x="6516688" y="5810250"/>
          <p14:tracePt t="726708" x="6607175" y="5942013"/>
          <p14:tracePt t="726725" x="6677025" y="6075363"/>
          <p14:tracePt t="726742" x="6754813" y="6208713"/>
          <p14:tracePt t="726759" x="6831013" y="6327775"/>
          <p14:tracePt t="726775" x="6900863" y="6426200"/>
          <p14:tracePt t="726791" x="6970713" y="6530975"/>
          <p14:tracePt t="726808" x="7062788" y="6621463"/>
          <p14:tracePt t="726825" x="7181850" y="6711950"/>
          <p14:tracePt t="726841" x="7251700" y="6754813"/>
          <p14:tracePt t="726858" x="7397750" y="6824663"/>
          <p14:tracePt t="726875" x="7566025" y="6859588"/>
          <p14:tracePt t="726876" x="7670800" y="6859588"/>
          <p14:tracePt t="726891" x="7775575" y="6859588"/>
          <p14:tracePt t="726908" x="8132763" y="6859588"/>
          <p14:tracePt t="726925" x="8370888" y="6859588"/>
          <p14:tracePt t="726941" x="8574088" y="6831013"/>
          <p14:tracePt t="726958" x="8756650" y="6769100"/>
          <p14:tracePt t="726977" x="8931275" y="6711950"/>
          <p14:tracePt t="726991" x="9134475" y="6642100"/>
          <p14:tracePt t="727008" x="9288463" y="6594475"/>
          <p14:tracePt t="727025" x="9491663" y="6537325"/>
          <p14:tracePt t="727042" x="9637713" y="6467475"/>
          <p14:tracePt t="727058" x="9771063" y="6391275"/>
          <p14:tracePt t="727075" x="9869488" y="6299200"/>
          <p14:tracePt t="727076" x="9896475" y="6229350"/>
          <p14:tracePt t="727091" x="9931400" y="6167438"/>
          <p14:tracePt t="727109" x="9974263" y="5964238"/>
          <p14:tracePt t="727125" x="10002838" y="5761038"/>
          <p14:tracePt t="727141" x="10009188" y="5613400"/>
          <p14:tracePt t="727158" x="10009188" y="5418138"/>
          <p14:tracePt t="727175" x="10009188" y="5249863"/>
          <p14:tracePt t="727191" x="10009188" y="5116513"/>
          <p14:tracePt t="727208" x="10009188" y="5026025"/>
          <p14:tracePt t="727225" x="10009188" y="4956175"/>
          <p14:tracePt t="727242" x="10002838" y="4878388"/>
          <p14:tracePt t="727258" x="9980613" y="4822825"/>
          <p14:tracePt t="727275" x="9959975" y="4759325"/>
          <p14:tracePt t="727276" x="9953625" y="4745038"/>
          <p14:tracePt t="727291" x="9925050" y="4718050"/>
          <p14:tracePt t="727309" x="9848850" y="4627563"/>
          <p14:tracePt t="727325" x="9813925" y="4564063"/>
          <p14:tracePt t="727341" x="9750425" y="4514850"/>
          <p14:tracePt t="727358" x="9659938" y="4437063"/>
          <p14:tracePt t="727375" x="9596438" y="4402138"/>
          <p14:tracePt t="727391" x="9505950" y="4340225"/>
          <p14:tracePt t="727408" x="9434513" y="4311650"/>
          <p14:tracePt t="727425" x="9344025" y="4262438"/>
          <p14:tracePt t="727441" x="9267825" y="4213225"/>
          <p14:tracePt t="727458" x="9204325" y="4200525"/>
          <p14:tracePt t="727475" x="9148763" y="4151313"/>
          <p14:tracePt t="727476" x="9099550" y="4122738"/>
          <p14:tracePt t="727491" x="9064625" y="4116388"/>
          <p14:tracePt t="727509" x="8924925" y="4067175"/>
          <p14:tracePt t="727525" x="8867775" y="4059238"/>
          <p14:tracePt t="727542" x="8797925" y="4038600"/>
          <p14:tracePt t="727559" x="8742363" y="4038600"/>
          <p14:tracePt t="727575" x="8672513" y="4032250"/>
          <p14:tracePt t="727591" x="8588375" y="4011613"/>
          <p14:tracePt t="727607" x="8497888" y="4003675"/>
          <p14:tracePt t="727623" x="8399463" y="3983038"/>
          <p14:tracePt t="727640" x="8329613" y="3975100"/>
          <p14:tracePt t="727657" x="8251825" y="3975100"/>
          <p14:tracePt t="727673" x="8112125" y="3975100"/>
          <p14:tracePt t="727690" x="7972425" y="3975100"/>
          <p14:tracePt t="727707" x="7812088" y="3975100"/>
          <p14:tracePt t="727724" x="7621588" y="3989388"/>
          <p14:tracePt t="727740" x="7510463" y="4011613"/>
          <p14:tracePt t="727757" x="7412038" y="4017963"/>
          <p14:tracePt t="727773" x="7342188" y="4038600"/>
          <p14:tracePt t="727790" x="7321550" y="4038600"/>
          <p14:tracePt t="727807" x="7300913" y="4038600"/>
          <p14:tracePt t="727823" x="7272338" y="4038600"/>
          <p14:tracePt t="727840" x="7216775" y="4052888"/>
          <p14:tracePt t="727857" x="7138988" y="4087813"/>
          <p14:tracePt t="727873" x="6992938" y="4171950"/>
          <p14:tracePt t="727890" x="6816725" y="4262438"/>
          <p14:tracePt t="727907" x="6705600" y="4375150"/>
          <p14:tracePt t="727924" x="6565900" y="4535488"/>
          <p14:tracePt t="727940" x="6523038" y="4613275"/>
          <p14:tracePt t="727957" x="6508750" y="4697413"/>
          <p14:tracePt t="727973" x="6496050" y="4822825"/>
          <p14:tracePt t="727990" x="6461125" y="4948238"/>
          <p14:tracePt t="728007" x="6446838" y="5102225"/>
          <p14:tracePt t="728024" x="6397625" y="5229225"/>
          <p14:tracePt t="728040" x="6369050" y="5334000"/>
          <p14:tracePt t="728057" x="6334125" y="5473700"/>
          <p14:tracePt t="728073" x="6307138" y="5586413"/>
          <p14:tracePt t="728090" x="6272213" y="5711825"/>
          <p14:tracePt t="728108" x="6249988" y="5795963"/>
          <p14:tracePt t="728109" x="6249988" y="5845175"/>
          <p14:tracePt t="728125" x="6229350" y="5935663"/>
          <p14:tracePt t="728142" x="6229350" y="6048375"/>
          <p14:tracePt t="728158" x="6229350" y="6124575"/>
          <p14:tracePt t="728175" x="6249988" y="6237288"/>
          <p14:tracePt t="728192" x="6249988" y="6307138"/>
          <p14:tracePt t="728209" x="6257925" y="6376988"/>
          <p14:tracePt t="728224" x="6278563" y="6440488"/>
          <p14:tracePt t="728240" x="6313488" y="6523038"/>
          <p14:tracePt t="728257" x="6348413" y="6586538"/>
          <p14:tracePt t="728274" x="6383338" y="6642100"/>
          <p14:tracePt t="728291" x="6411913" y="6719888"/>
          <p14:tracePt t="728293" x="6432550" y="6740525"/>
          <p14:tracePt t="728309" x="6461125" y="6789738"/>
          <p14:tracePt t="728324" x="6496050" y="6831013"/>
          <p14:tracePt t="728340" x="6508750" y="6865938"/>
          <p14:tracePt t="728358" x="6543675" y="6888163"/>
          <p14:tracePt t="728375" x="6572250" y="6908800"/>
          <p14:tracePt t="728391" x="6600825" y="6929438"/>
          <p14:tracePt t="728408" x="6642100" y="6950075"/>
          <p14:tracePt t="728425" x="6697663" y="6978650"/>
          <p14:tracePt t="728441" x="6789738" y="6985000"/>
          <p14:tracePt t="728457" x="6929438" y="7007225"/>
          <p14:tracePt t="728474" x="7124700" y="7007225"/>
          <p14:tracePt t="728491" x="7335838" y="7007225"/>
          <p14:tracePt t="728507" x="7600950" y="7007225"/>
          <p14:tracePt t="728508" x="7734300" y="7007225"/>
          <p14:tracePt t="728524" x="8048625" y="7007225"/>
          <p14:tracePt t="728541" x="8356600" y="6964363"/>
          <p14:tracePt t="728557" x="8637588" y="6845300"/>
          <p14:tracePt t="728574" x="8840788" y="6748463"/>
          <p14:tracePt t="728590" x="9021763" y="6642100"/>
          <p14:tracePt t="728607" x="9197975" y="6523038"/>
          <p14:tracePt t="728623" x="9323388" y="6411913"/>
          <p14:tracePt t="728640" x="9434513" y="6264275"/>
          <p14:tracePt t="728658" x="9561513" y="6069013"/>
          <p14:tracePt t="728675" x="9666288" y="5865813"/>
          <p14:tracePt t="728676" x="9701213" y="5767388"/>
          <p14:tracePt t="728691" x="9736138" y="5691188"/>
          <p14:tracePt t="728708" x="9771063" y="5459413"/>
          <p14:tracePt t="728725" x="9771063" y="5313363"/>
          <p14:tracePt t="728741" x="9771063" y="5186363"/>
          <p14:tracePt t="728759" x="9750425" y="5060950"/>
          <p14:tracePt t="728775" x="9701213" y="4948238"/>
          <p14:tracePt t="728791" x="9652000" y="4829175"/>
          <p14:tracePt t="728808" x="9610725" y="4718050"/>
          <p14:tracePt t="728825" x="9547225" y="4598988"/>
          <p14:tracePt t="728841" x="9442450" y="4473575"/>
          <p14:tracePt t="728858" x="9315450" y="4346575"/>
          <p14:tracePt t="728875" x="9197975" y="4276725"/>
          <p14:tracePt t="728876" x="9134475" y="4241800"/>
          <p14:tracePt t="728891" x="9050338" y="4206875"/>
          <p14:tracePt t="728908" x="8832850" y="4143375"/>
          <p14:tracePt t="728925" x="8699500" y="4108450"/>
          <p14:tracePt t="728941" x="8567738" y="4102100"/>
          <p14:tracePt t="728959" x="8385175" y="4073525"/>
          <p14:tracePt t="728977" x="8231188" y="4073525"/>
          <p14:tracePt t="728992" x="8077200" y="4067175"/>
          <p14:tracePt t="729007" x="7958138" y="4067175"/>
          <p14:tracePt t="729024" x="7839075" y="4067175"/>
          <p14:tracePt t="729041" x="7670800" y="4067175"/>
          <p14:tracePt t="729058" x="7531100" y="4067175"/>
          <p14:tracePt t="729075" x="7446963" y="4094163"/>
          <p14:tracePt t="729076" x="7370763" y="4129088"/>
          <p14:tracePt t="729091" x="7335838" y="4129088"/>
          <p14:tracePt t="729108" x="7196138" y="4206875"/>
          <p14:tracePt t="729125" x="7077075" y="4283075"/>
          <p14:tracePt t="729141" x="6873875" y="4395788"/>
          <p14:tracePt t="729158" x="6705600" y="4500563"/>
          <p14:tracePt t="729175" x="6586538" y="4613275"/>
          <p14:tracePt t="729191" x="6523038" y="4732338"/>
          <p14:tracePt t="729208" x="6453188" y="4892675"/>
          <p14:tracePt t="729225" x="6383338" y="5081588"/>
          <p14:tracePt t="729241" x="6307138" y="5299075"/>
          <p14:tracePt t="729259" x="6272213" y="5494338"/>
          <p14:tracePt t="729275" x="6229350" y="5634038"/>
          <p14:tracePt t="729276" x="6229350" y="5726113"/>
          <p14:tracePt t="729293" x="6229350" y="5865813"/>
          <p14:tracePt t="729308" x="6229350" y="5984875"/>
          <p14:tracePt t="729325" x="6243638" y="6138863"/>
          <p14:tracePt t="729341" x="6307138" y="6299200"/>
          <p14:tracePt t="729358" x="6369050" y="6432550"/>
          <p14:tracePt t="729375" x="6426200" y="6496050"/>
          <p14:tracePt t="729391" x="6481763" y="6572250"/>
          <p14:tracePt t="729408" x="6580188" y="6670675"/>
          <p14:tracePt t="729425" x="6642100" y="6711950"/>
          <p14:tracePt t="729441" x="6705600" y="6769100"/>
          <p14:tracePt t="729459" x="6838950" y="6831013"/>
          <p14:tracePt t="729475" x="6999288" y="6902450"/>
          <p14:tracePt t="729477" x="7104063" y="6937375"/>
          <p14:tracePt t="729492" x="7265988" y="6972300"/>
          <p14:tracePt t="729509" x="7432675" y="7019925"/>
          <p14:tracePt t="729525" x="7586663" y="7056438"/>
          <p14:tracePt t="729542" x="7720013" y="7083425"/>
          <p14:tracePt t="729558" x="7824788" y="7104063"/>
          <p14:tracePt t="729575" x="7937500" y="7104063"/>
          <p14:tracePt t="729592" x="8083550" y="7104063"/>
          <p14:tracePt t="729608" x="8266113" y="7104063"/>
          <p14:tracePt t="729625" x="8413750" y="7104063"/>
          <p14:tracePt t="729641" x="8524875" y="7104063"/>
          <p14:tracePt t="729658" x="8643938" y="7104063"/>
          <p14:tracePt t="729675" x="8713788" y="7104063"/>
          <p14:tracePt t="729676" x="8736013" y="7104063"/>
          <p14:tracePt t="729691" x="8763000" y="7104063"/>
          <p14:tracePt t="729708" x="8882063" y="7069138"/>
          <p14:tracePt t="729725" x="8972550" y="7056438"/>
          <p14:tracePt t="729741" x="9070975" y="7019925"/>
          <p14:tracePt t="729758" x="9204325" y="6978650"/>
          <p14:tracePt t="729775" x="9358313" y="6923088"/>
          <p14:tracePt t="729791" x="9448800" y="6859588"/>
          <p14:tracePt t="729808" x="9532938" y="6789738"/>
          <p14:tracePt t="729825" x="9582150" y="6726238"/>
          <p14:tracePt t="729841" x="9637713" y="6664325"/>
          <p14:tracePt t="729858" x="9666288" y="6594475"/>
          <p14:tracePt t="729875" x="9694863" y="6510338"/>
          <p14:tracePt t="729876" x="9715500" y="6481763"/>
          <p14:tracePt t="729891" x="9721850" y="6426200"/>
          <p14:tracePt t="729908" x="9742488" y="6307138"/>
          <p14:tracePt t="729925" x="9742488" y="6188075"/>
          <p14:tracePt t="729941" x="9742488" y="6069013"/>
          <p14:tracePt t="729958" x="9742488" y="5935663"/>
          <p14:tracePt t="729976" x="9742488" y="5824538"/>
          <p14:tracePt t="729992" x="9742488" y="5705475"/>
          <p14:tracePt t="730007" x="9742488" y="5586413"/>
          <p14:tracePt t="730025" x="9701213" y="5453063"/>
          <p14:tracePt t="730042" x="9637713" y="5313363"/>
          <p14:tracePt t="730057" x="9567863" y="5165725"/>
          <p14:tracePt t="730073" x="9477375" y="5018088"/>
          <p14:tracePt t="730090" x="9399588" y="4878388"/>
          <p14:tracePt t="730107" x="9351963" y="4794250"/>
          <p14:tracePt t="730125" x="9224963" y="4619625"/>
          <p14:tracePt t="730142" x="9126538" y="4529138"/>
          <p14:tracePt t="730158" x="9050338" y="4416425"/>
          <p14:tracePt t="730175" x="8931275" y="4332288"/>
          <p14:tracePt t="730191" x="8770938" y="4227513"/>
          <p14:tracePt t="730208" x="8539163" y="4151313"/>
          <p14:tracePt t="730225" x="8321675" y="4081463"/>
          <p14:tracePt t="730241" x="8196263" y="4052888"/>
          <p14:tracePt t="730258" x="8070850" y="4038600"/>
          <p14:tracePt t="730275" x="7958138" y="4032250"/>
          <p14:tracePt t="730276" x="7929563" y="4032250"/>
          <p14:tracePt t="730292" x="7847013" y="4032250"/>
          <p14:tracePt t="730308" x="7740650" y="4052888"/>
          <p14:tracePt t="730325" x="7586663" y="4094163"/>
          <p14:tracePt t="730341" x="7481888" y="4151313"/>
          <p14:tracePt t="730358" x="7350125" y="4213225"/>
          <p14:tracePt t="730374" x="7188200" y="4319588"/>
          <p14:tracePt t="730391" x="7054850" y="4375150"/>
          <p14:tracePt t="730408" x="6950075" y="4465638"/>
          <p14:tracePt t="730425" x="6873875" y="4508500"/>
          <p14:tracePt t="730441" x="6824663" y="4578350"/>
          <p14:tracePt t="730458" x="6816725" y="4613275"/>
          <p14:tracePt t="730475" x="6796088" y="4718050"/>
          <p14:tracePt t="730476" x="6796088" y="4781550"/>
          <p14:tracePt t="730491" x="6796088" y="4843463"/>
          <p14:tracePt t="730508" x="6796088" y="5124450"/>
          <p14:tracePt t="730525" x="6796088" y="5291138"/>
          <p14:tracePt t="730541" x="6796088" y="5453063"/>
          <p14:tracePt t="730558" x="6796088" y="5578475"/>
          <p14:tracePt t="730575" x="6796088" y="5697538"/>
          <p14:tracePt t="730591" x="6796088" y="5802313"/>
          <p14:tracePt t="730608" x="6796088" y="5865813"/>
          <p14:tracePt t="730625" x="6816725" y="5935663"/>
          <p14:tracePt t="730641" x="6845300" y="5978525"/>
          <p14:tracePt t="730658" x="6845300" y="5984875"/>
          <p14:tracePt t="730675" x="6845300" y="5999163"/>
          <p14:tracePt t="735205" x="6970713" y="6188075"/>
          <p14:tracePt t="735213" x="7223125" y="6383338"/>
          <p14:tracePt t="735225" x="7432675" y="6516688"/>
          <p14:tracePt t="735241" x="7693025" y="6615113"/>
          <p14:tracePt t="735258" x="7894638" y="6684963"/>
          <p14:tracePt t="735275" x="8035925" y="6734175"/>
          <p14:tracePt t="735276" x="8070850" y="6748463"/>
          <p14:tracePt t="735291" x="8140700" y="6783388"/>
          <p14:tracePt t="735309" x="8301038" y="6845300"/>
          <p14:tracePt t="735325" x="8475663" y="6865938"/>
          <p14:tracePt t="735340" x="8637588" y="6865938"/>
          <p14:tracePt t="735357" x="8832850" y="6838950"/>
          <p14:tracePt t="735374" x="9064625" y="6789738"/>
          <p14:tracePt t="735390" x="9267825" y="6684963"/>
          <p14:tracePt t="735408" x="9448800" y="6572250"/>
          <p14:tracePt t="735425" x="9532938" y="6496050"/>
          <p14:tracePt t="735441" x="9588500" y="6403975"/>
          <p14:tracePt t="735458" x="9645650" y="6272213"/>
          <p14:tracePt t="735475" x="9686925" y="6159500"/>
          <p14:tracePt t="735476" x="9701213" y="6132513"/>
          <p14:tracePt t="735491" x="9736138" y="6083300"/>
          <p14:tracePt t="735508" x="9756775" y="6054725"/>
          <p14:tracePt t="735525" x="9777413" y="6026150"/>
          <p14:tracePt t="735541" x="9799638" y="5999163"/>
          <p14:tracePt t="735558" x="9799638" y="5984875"/>
          <p14:tracePt t="735574" x="9805988" y="5942013"/>
          <p14:tracePt t="735591" x="9820275" y="5894388"/>
          <p14:tracePt t="735608" x="9820275" y="5851525"/>
          <p14:tracePt t="735625" x="9826625" y="5788025"/>
          <p14:tracePt t="735641" x="9826625" y="5718175"/>
          <p14:tracePt t="735658" x="9826625" y="5676900"/>
          <p14:tracePt t="735674" x="9826625" y="5613400"/>
          <p14:tracePt t="735691" x="9826625" y="5537200"/>
          <p14:tracePt t="735693" x="9826625" y="5514975"/>
          <p14:tracePt t="735708" x="9820275" y="5467350"/>
          <p14:tracePt t="735725" x="9756775" y="5375275"/>
          <p14:tracePt t="735741" x="9701213" y="5284788"/>
          <p14:tracePt t="735758" x="9659938" y="5243513"/>
          <p14:tracePt t="735775" x="9575800" y="5145088"/>
          <p14:tracePt t="735792" x="9512300" y="5081588"/>
          <p14:tracePt t="735808" x="9434513" y="4997450"/>
          <p14:tracePt t="735825" x="9329738" y="4921250"/>
          <p14:tracePt t="735841" x="9175750" y="4822825"/>
          <p14:tracePt t="735858" x="9043988" y="4732338"/>
          <p14:tracePt t="735875" x="8896350" y="4662488"/>
          <p14:tracePt t="735876" x="8832850" y="4627563"/>
          <p14:tracePt t="735891" x="8783638" y="4619625"/>
          <p14:tracePt t="735908" x="8532813" y="4564063"/>
          <p14:tracePt t="735925" x="8350250" y="4564063"/>
          <p14:tracePt t="735941" x="8161338" y="4564063"/>
          <p14:tracePt t="735958" x="7951788" y="4570413"/>
          <p14:tracePt t="735976" x="7762875" y="4640263"/>
          <p14:tracePt t="735992" x="7559675" y="4697413"/>
          <p14:tracePt t="736008" x="7300913" y="4773613"/>
          <p14:tracePt t="736024" x="6929438" y="4899025"/>
          <p14:tracePt t="736040" x="6684963" y="4983163"/>
          <p14:tracePt t="736059" x="6537325" y="5075238"/>
          <p14:tracePt t="736075" x="6418263" y="5151438"/>
          <p14:tracePt t="736076" x="6376988" y="5194300"/>
          <p14:tracePt t="736091" x="6319838" y="5278438"/>
          <p14:tracePt t="736108" x="6292850" y="5403850"/>
          <p14:tracePt t="736125" x="6292850" y="5543550"/>
          <p14:tracePt t="736141" x="6292850" y="5662613"/>
          <p14:tracePt t="736158" x="6348413" y="5810250"/>
          <p14:tracePt t="736174" x="6418263" y="5942013"/>
          <p14:tracePt t="736191" x="6502400" y="6034088"/>
          <p14:tracePt t="736208" x="6607175" y="6145213"/>
          <p14:tracePt t="736225" x="6719888" y="6257925"/>
          <p14:tracePt t="736241" x="6838950" y="6334125"/>
          <p14:tracePt t="736258" x="6950075" y="6418263"/>
          <p14:tracePt t="736275" x="7027863" y="6453188"/>
          <p14:tracePt t="736276" x="7083425" y="6467475"/>
          <p14:tracePt t="736293" x="7153275" y="6488113"/>
          <p14:tracePt t="736309" x="7202488" y="6502400"/>
          <p14:tracePt t="736325" x="7231063" y="6502400"/>
          <p14:tracePt t="736341" x="7278688" y="6502400"/>
          <p14:tracePt t="736358" x="7350125" y="6502400"/>
          <p14:tracePt t="736374" x="7377113" y="6502400"/>
          <p14:tracePt t="736391" x="7412038" y="6488113"/>
          <p14:tracePt t="736408" x="7489825" y="6488113"/>
          <p14:tracePt t="736424" x="7551738" y="6481763"/>
          <p14:tracePt t="736445" x="7573963" y="6481763"/>
          <p14:tracePt t="736717" x="7573963" y="6475413"/>
          <p14:tracePt t="736805" x="7580313" y="6467475"/>
          <p14:tracePt t="736813" x="7586663" y="6467475"/>
          <p14:tracePt t="736824" x="7635875" y="6467475"/>
          <p14:tracePt t="736841" x="7727950" y="6467475"/>
          <p14:tracePt t="736858" x="7797800" y="6467475"/>
          <p14:tracePt t="736874" x="7867650" y="6467475"/>
          <p14:tracePt t="736891" x="7894638" y="6461125"/>
          <p14:tracePt t="736893" x="7923213" y="6461125"/>
          <p14:tracePt t="736908" x="7951788" y="6461125"/>
          <p14:tracePt t="736924" x="7986713" y="6461125"/>
          <p14:tracePt t="736941" x="8021638" y="6461125"/>
          <p14:tracePt t="736958" x="8035925" y="6461125"/>
          <p14:tracePt t="736981" x="8048625" y="6461125"/>
          <p14:tracePt t="736992" x="8056563" y="6461125"/>
          <p14:tracePt t="737012" x="8070850" y="6461125"/>
          <p14:tracePt t="737036" x="8077200" y="6461125"/>
          <p14:tracePt t="737133" x="8091488" y="6461125"/>
          <p14:tracePt t="737149" x="8097838" y="6461125"/>
          <p14:tracePt t="737157" x="8112125" y="6461125"/>
          <p14:tracePt t="737189" x="8132763" y="6467475"/>
          <p14:tracePt t="737205" x="8154988" y="6481763"/>
          <p14:tracePt t="737213" x="8161338" y="6481763"/>
          <p14:tracePt t="737381" x="8210550" y="6481763"/>
          <p14:tracePt t="737389" x="8266113" y="6481763"/>
          <p14:tracePt t="737397" x="8301038" y="6481763"/>
          <p14:tracePt t="737408" x="8343900" y="6481763"/>
          <p14:tracePt t="737425" x="8428038" y="6481763"/>
          <p14:tracePt t="737441" x="8524875" y="6488113"/>
          <p14:tracePt t="737458" x="8609013" y="6523038"/>
          <p14:tracePt t="737475" x="8664575" y="6523038"/>
          <p14:tracePt t="737476" x="8699500" y="6537325"/>
          <p14:tracePt t="737491" x="8728075" y="6537325"/>
          <p14:tracePt t="737508" x="8728075" y="6545263"/>
          <p14:tracePt t="739053" x="8728075" y="6440488"/>
          <p14:tracePt t="739061" x="8728075" y="6292850"/>
          <p14:tracePt t="739075" x="8699500" y="6208713"/>
          <p14:tracePt t="739091" x="8699500" y="6048375"/>
          <p14:tracePt t="739092" x="8699500" y="5970588"/>
          <p14:tracePt t="739108" x="8707438" y="5830888"/>
          <p14:tracePt t="739125" x="8728075" y="5691188"/>
          <p14:tracePt t="739141" x="8699500" y="5508625"/>
          <p14:tracePt t="739158" x="8699500" y="5487988"/>
          <p14:tracePt t="739174" x="8651875" y="5494338"/>
          <p14:tracePt t="739285" x="8651875" y="5502275"/>
          <p14:tracePt t="739301" x="8658225" y="5522913"/>
          <p14:tracePt t="739309" x="8672513" y="5529263"/>
          <p14:tracePt t="739317" x="8693150" y="5543550"/>
          <p14:tracePt t="739325" x="8699500" y="5551488"/>
          <p14:tracePt t="739341" x="8763000" y="5564188"/>
          <p14:tracePt t="739358" x="8783638" y="5586413"/>
          <p14:tracePt t="739374" x="8805863" y="5607050"/>
          <p14:tracePt t="739413" x="8791575" y="5592763"/>
          <p14:tracePt t="739420" x="8791575" y="5586413"/>
          <p14:tracePt t="739429" x="8791575" y="5578475"/>
          <p14:tracePt t="739441" x="8791575" y="5557838"/>
          <p14:tracePt t="739458" x="8791575" y="5522913"/>
          <p14:tracePt t="739475" x="8791575" y="5487988"/>
          <p14:tracePt t="739476" x="8783638" y="5480050"/>
          <p14:tracePt t="739491" x="8783638" y="5459413"/>
          <p14:tracePt t="739508" x="8748713" y="5340350"/>
          <p14:tracePt t="739525" x="8699500" y="5235575"/>
          <p14:tracePt t="739542" x="8602663" y="5060950"/>
          <p14:tracePt t="739558" x="8483600" y="4857750"/>
          <p14:tracePt t="739574" x="8350250" y="4662488"/>
          <p14:tracePt t="739591" x="8266113" y="4486275"/>
          <p14:tracePt t="739608" x="8210550" y="4381500"/>
          <p14:tracePt t="739624" x="8175625" y="4305300"/>
          <p14:tracePt t="739641" x="8161338" y="4270375"/>
          <p14:tracePt t="739658" x="8154988" y="4262438"/>
          <p14:tracePt t="739674" x="8147050" y="4256088"/>
          <p14:tracePt t="739981" x="8154988" y="4256088"/>
          <p14:tracePt t="739989" x="8202613" y="4270375"/>
          <p14:tracePt t="739997" x="8224838" y="4270375"/>
          <p14:tracePt t="740012" x="8231188" y="4270375"/>
          <p14:tracePt t="740024" x="8245475" y="4270375"/>
          <p14:tracePt t="740041" x="8266113" y="4270375"/>
          <p14:tracePt t="740058" x="8280400" y="4262438"/>
          <p14:tracePt t="740075" x="8280400" y="4256088"/>
          <p14:tracePt t="740093" x="8286750" y="4248150"/>
          <p14:tracePt t="740109" x="8274050" y="4241800"/>
          <p14:tracePt t="740124" x="8120063" y="4227513"/>
          <p14:tracePt t="740141" x="8083550" y="4213225"/>
          <p14:tracePt t="740269" x="8083550" y="4178300"/>
          <p14:tracePt t="740653" x="8097838" y="4165600"/>
          <p14:tracePt t="740685" x="8112125" y="4157663"/>
          <p14:tracePt t="740701" x="8132763" y="4143375"/>
          <p14:tracePt t="740829" x="8140700" y="4143375"/>
          <p14:tracePt t="740885" x="8147050" y="4143375"/>
          <p14:tracePt t="740917" x="8154988" y="4143375"/>
          <p14:tracePt t="740996" x="8161338" y="4143375"/>
          <p14:tracePt t="741109" x="8175625" y="4143375"/>
          <p14:tracePt t="741133" x="8189913" y="4143375"/>
          <p14:tracePt t="741141" x="8196263" y="4143375"/>
          <p14:tracePt t="741149" x="8202613" y="4143375"/>
          <p14:tracePt t="741158" x="8216900" y="4143375"/>
          <p14:tracePt t="741174" x="8224838" y="4143375"/>
          <p14:tracePt t="741191" x="8245475" y="4129088"/>
          <p14:tracePt t="741348" x="8237538" y="4122738"/>
          <p14:tracePt t="741356" x="8231188" y="4116388"/>
          <p14:tracePt t="741380" x="8216900" y="4116388"/>
          <p14:tracePt t="741388" x="8202613" y="4094163"/>
          <p14:tracePt t="741396" x="8196263" y="4094163"/>
          <p14:tracePt t="741407" x="8189913" y="4094163"/>
          <p14:tracePt t="741424" x="8189913" y="4087813"/>
          <p14:tracePt t="741441" x="8167688" y="4073525"/>
          <p14:tracePt t="741458" x="8154988" y="4059238"/>
          <p14:tracePt t="741475" x="8126413" y="4059238"/>
          <p14:tracePt t="741476" x="8105775" y="4059238"/>
          <p14:tracePt t="741491" x="8091488" y="4059238"/>
          <p14:tracePt t="741508" x="8007350" y="4052888"/>
          <p14:tracePt t="741525" x="7958138" y="4032250"/>
          <p14:tracePt t="741541" x="7908925" y="4032250"/>
          <p14:tracePt t="741558" x="7874000" y="4032250"/>
          <p14:tracePt t="741575" x="7853363" y="4032250"/>
          <p14:tracePt t="741592" x="7832725" y="4032250"/>
          <p14:tracePt t="741608" x="7804150" y="4032250"/>
          <p14:tracePt t="741625" x="7769225" y="4032250"/>
          <p14:tracePt t="741641" x="7705725" y="4032250"/>
          <p14:tracePt t="741658" x="7650163" y="4052888"/>
          <p14:tracePt t="741674" x="7608888" y="4059238"/>
          <p14:tracePt t="741691" x="7573963" y="4059238"/>
          <p14:tracePt t="741693" x="7545388" y="4059238"/>
          <p14:tracePt t="741709" x="7531100" y="4059238"/>
          <p14:tracePt t="741725" x="7496175" y="4073525"/>
          <p14:tracePt t="741741" x="7475538" y="4073525"/>
          <p14:tracePt t="741758" x="7454900" y="4073525"/>
          <p14:tracePt t="741773" x="7440613" y="4081463"/>
          <p14:tracePt t="741790" x="7397750" y="4081463"/>
          <p14:tracePt t="741807" x="7377113" y="4081463"/>
          <p14:tracePt t="741823" x="7350125" y="4102100"/>
          <p14:tracePt t="741841" x="7327900" y="4102100"/>
          <p14:tracePt t="741858" x="7307263" y="4108450"/>
          <p14:tracePt t="741981" x="7300913" y="4116388"/>
          <p14:tracePt t="741997" x="7300913" y="4122738"/>
          <p14:tracePt t="742005" x="7307263" y="4137025"/>
          <p14:tracePt t="742021" x="7307263" y="4143375"/>
          <p14:tracePt t="742028" x="7335838" y="4143375"/>
          <p14:tracePt t="742041" x="7362825" y="4143375"/>
          <p14:tracePt t="742058" x="7432675" y="4143375"/>
          <p14:tracePt t="742074" x="7539038" y="4143375"/>
          <p14:tracePt t="742076" x="7615238" y="4143375"/>
          <p14:tracePt t="742091" x="7678738" y="4143375"/>
          <p14:tracePt t="742108" x="7812088" y="4143375"/>
          <p14:tracePt t="742125" x="7908925" y="4143375"/>
          <p14:tracePt t="742141" x="7978775" y="4143375"/>
          <p14:tracePt t="742158" x="8007350" y="4143375"/>
          <p14:tracePt t="742174" x="8056563" y="4143375"/>
          <p14:tracePt t="742191" x="8091488" y="4143375"/>
          <p14:tracePt t="742208" x="8147050" y="4143375"/>
          <p14:tracePt t="742225" x="8189913" y="4143375"/>
          <p14:tracePt t="742241" x="8216900" y="4143375"/>
          <p14:tracePt t="742258" x="8251825" y="4143375"/>
          <p14:tracePt t="742275" x="8274050" y="4143375"/>
          <p14:tracePt t="742276" x="8301038" y="4143375"/>
          <p14:tracePt t="742292" x="8329613" y="4165600"/>
          <p14:tracePt t="742308" x="8370888" y="4165600"/>
          <p14:tracePt t="742324" x="8413750" y="4165600"/>
          <p14:tracePt t="742340" x="8462963" y="4165600"/>
          <p14:tracePt t="742357" x="8483600" y="4165600"/>
          <p14:tracePt t="742374" x="8504238" y="4165600"/>
          <p14:tracePt t="742477" x="8497888" y="4157663"/>
          <p14:tracePt t="742485" x="8483600" y="4157663"/>
          <p14:tracePt t="742493" x="8455025" y="4157663"/>
          <p14:tracePt t="742508" x="8391525" y="4157663"/>
          <p14:tracePt t="742524" x="8286750" y="4157663"/>
          <p14:tracePt t="742541" x="8175625" y="4157663"/>
          <p14:tracePt t="742558" x="8097838" y="4157663"/>
          <p14:tracePt t="742574" x="8042275" y="4157663"/>
          <p14:tracePt t="742591" x="8001000" y="4157663"/>
          <p14:tracePt t="742608" x="7986713" y="4157663"/>
          <p14:tracePt t="742624" x="7951788" y="4157663"/>
          <p14:tracePt t="742641" x="7929563" y="4157663"/>
          <p14:tracePt t="742658" x="7888288" y="4157663"/>
          <p14:tracePt t="742674" x="7839075" y="4157663"/>
          <p14:tracePt t="742676" x="7818438" y="4157663"/>
          <p14:tracePt t="742691" x="7775575" y="4157663"/>
          <p14:tracePt t="742708" x="7727950" y="4157663"/>
          <p14:tracePt t="742725" x="7699375" y="4157663"/>
          <p14:tracePt t="742741" x="7678738" y="4157663"/>
          <p14:tracePt t="742758" x="7658100" y="4157663"/>
          <p14:tracePt t="742774" x="7621588" y="4157663"/>
          <p14:tracePt t="742791" x="7573963" y="4157663"/>
          <p14:tracePt t="742808" x="7531100" y="4157663"/>
          <p14:tracePt t="742824" x="7481888" y="4157663"/>
          <p14:tracePt t="742841" x="7454900" y="4157663"/>
          <p14:tracePt t="742858" x="7440613" y="4157663"/>
          <p14:tracePt t="742874" x="7405688" y="4157663"/>
          <p14:tracePt t="742892" x="7362825" y="4157663"/>
          <p14:tracePt t="742908" x="7327900" y="4157663"/>
          <p14:tracePt t="742924" x="7321550" y="4157663"/>
          <p14:tracePt t="742942" x="7300913" y="4157663"/>
          <p14:tracePt t="742973" x="7286625" y="4157663"/>
          <p14:tracePt t="743085" x="7300913" y="4157663"/>
          <p14:tracePt t="743093" x="7307263" y="4157663"/>
          <p14:tracePt t="743101" x="7327900" y="4157663"/>
          <p14:tracePt t="743109" x="7362825" y="4157663"/>
          <p14:tracePt t="743125" x="7467600" y="4157663"/>
          <p14:tracePt t="743142" x="7545388" y="4157663"/>
          <p14:tracePt t="743158" x="7600950" y="4157663"/>
          <p14:tracePt t="743175" x="7650163" y="4157663"/>
          <p14:tracePt t="743191" x="7685088" y="4157663"/>
          <p14:tracePt t="743208" x="7720013" y="4157663"/>
          <p14:tracePt t="743225" x="7783513" y="4157663"/>
          <p14:tracePt t="743241" x="7859713" y="4157663"/>
          <p14:tracePt t="743258" x="7923213" y="4157663"/>
          <p14:tracePt t="743275" x="7958138" y="4157663"/>
          <p14:tracePt t="743276" x="7978775" y="4157663"/>
          <p14:tracePt t="743291" x="7986713" y="4157663"/>
          <p14:tracePt t="743308" x="8056563" y="4157663"/>
          <p14:tracePt t="743325" x="8112125" y="4157663"/>
          <p14:tracePt t="743341" x="8175625" y="4157663"/>
          <p14:tracePt t="743358" x="8224838" y="4157663"/>
          <p14:tracePt t="743374" x="8245475" y="4157663"/>
          <p14:tracePt t="743391" x="8266113" y="4157663"/>
          <p14:tracePt t="743408" x="8286750" y="4157663"/>
          <p14:tracePt t="743424" x="8308975" y="4157663"/>
          <p14:tracePt t="743517" x="8335963" y="4151313"/>
          <p14:tracePt t="743525" x="8343900" y="4143375"/>
          <p14:tracePt t="743532" x="8350250" y="4137025"/>
          <p14:tracePt t="743548" x="8364538" y="4122738"/>
          <p14:tracePt t="743629" x="8343900" y="4116388"/>
          <p14:tracePt t="743637" x="8335963" y="4116388"/>
          <p14:tracePt t="743644" x="8315325" y="4116388"/>
          <p14:tracePt t="743658" x="8294688" y="4116388"/>
          <p14:tracePt t="743675" x="8237538" y="4116388"/>
          <p14:tracePt t="743676" x="8224838" y="4116388"/>
          <p14:tracePt t="743691" x="8196263" y="4116388"/>
          <p14:tracePt t="743708" x="8154988" y="4116388"/>
          <p14:tracePt t="743725" x="8112125" y="4116388"/>
          <p14:tracePt t="743741" x="8097838" y="4116388"/>
          <p14:tracePt t="743758" x="8062913" y="4116388"/>
          <p14:tracePt t="743775" x="8027988" y="4116388"/>
          <p14:tracePt t="743791" x="7972425" y="4116388"/>
          <p14:tracePt t="743808" x="7943850" y="4116388"/>
          <p14:tracePt t="743825" x="7916863" y="4116388"/>
          <p14:tracePt t="743841" x="7908925" y="4116388"/>
          <p14:tracePt t="743858" x="7888288" y="4116388"/>
          <p14:tracePt t="743860" x="7874000" y="4116388"/>
          <p14:tracePt t="743874" x="7867650" y="4116388"/>
          <p14:tracePt t="743892" x="7824788" y="4116388"/>
          <p14:tracePt t="743893" x="7797800" y="4116388"/>
          <p14:tracePt t="743908" x="7748588" y="4116388"/>
          <p14:tracePt t="743925" x="7713663" y="4116388"/>
          <p14:tracePt t="743941" x="7685088" y="4116388"/>
          <p14:tracePt t="743958" x="7643813" y="4116388"/>
          <p14:tracePt t="743976" x="7615238" y="4116388"/>
          <p14:tracePt t="743992" x="7580313" y="4116388"/>
          <p14:tracePt t="744009" x="7559675" y="4116388"/>
          <p14:tracePt t="744024" x="7531100" y="4116388"/>
          <p14:tracePt t="744041" x="7481888" y="4116388"/>
          <p14:tracePt t="744056" x="7446963" y="4116388"/>
          <p14:tracePt t="744073" x="7419975" y="4116388"/>
          <p14:tracePt t="744091" x="7397750" y="4116388"/>
          <p14:tracePt t="744092" x="7377113" y="4116388"/>
          <p14:tracePt t="744109" x="7350125" y="4116388"/>
          <p14:tracePt t="744126" x="7335838" y="4116388"/>
          <p14:tracePt t="744141" x="7327900" y="4116388"/>
          <p14:tracePt t="744158" x="7321550" y="4116388"/>
          <p14:tracePt t="744175" x="7313613" y="4116388"/>
          <p14:tracePt t="744261" x="7300913" y="4116388"/>
          <p14:tracePt t="744268" x="7292975" y="4116388"/>
          <p14:tracePt t="744325" x="7286625" y="4116388"/>
          <p14:tracePt t="744365" x="7321550" y="4116388"/>
          <p14:tracePt t="744373" x="7385050" y="4116388"/>
          <p14:tracePt t="744381" x="7419975" y="4116388"/>
          <p14:tracePt t="744391" x="7461250" y="4116388"/>
          <p14:tracePt t="744408" x="7516813" y="4116388"/>
          <p14:tracePt t="744424" x="7586663" y="4116388"/>
          <p14:tracePt t="744441" x="7643813" y="4116388"/>
          <p14:tracePt t="744458" x="7727950" y="4116388"/>
          <p14:tracePt t="744475" x="7804150" y="4116388"/>
          <p14:tracePt t="744476" x="7839075" y="4116388"/>
          <p14:tracePt t="744491" x="7881938" y="4116388"/>
          <p14:tracePt t="744508" x="7986713" y="4094163"/>
          <p14:tracePt t="744525" x="8056563" y="4094163"/>
          <p14:tracePt t="744541" x="8112125" y="4094163"/>
          <p14:tracePt t="744558" x="8181975" y="4094163"/>
          <p14:tracePt t="744575" x="8231188" y="4094163"/>
          <p14:tracePt t="744591" x="8259763" y="4094163"/>
          <p14:tracePt t="744608" x="8280400" y="4094163"/>
          <p14:tracePt t="744625" x="8301038" y="4094163"/>
          <p14:tracePt t="744641" x="8315325" y="4094163"/>
          <p14:tracePt t="744658" x="8335963" y="4094163"/>
          <p14:tracePt t="744674" x="8364538" y="4087813"/>
          <p14:tracePt t="744813" x="8350250" y="4087813"/>
          <p14:tracePt t="744821" x="8321675" y="4087813"/>
          <p14:tracePt t="744828" x="8280400" y="4087813"/>
          <p14:tracePt t="744841" x="8245475" y="4087813"/>
          <p14:tracePt t="744858" x="8167688" y="4087813"/>
          <p14:tracePt t="744874" x="8083550" y="4102100"/>
          <p14:tracePt t="744891" x="8048625" y="4102100"/>
          <p14:tracePt t="744892" x="8013700" y="4102100"/>
          <p14:tracePt t="744908" x="7972425" y="4116388"/>
          <p14:tracePt t="744924" x="7943850" y="4116388"/>
          <p14:tracePt t="744941" x="7902575" y="4122738"/>
          <p14:tracePt t="744958" x="7859713" y="4122738"/>
          <p14:tracePt t="744976" x="7812088" y="4122738"/>
          <p14:tracePt t="744992" x="7754938" y="4122738"/>
          <p14:tracePt t="745009" x="7685088" y="4122738"/>
          <p14:tracePt t="745025" x="7635875" y="4122738"/>
          <p14:tracePt t="745041" x="7586663" y="4122738"/>
          <p14:tracePt t="745058" x="7566025" y="4122738"/>
          <p14:tracePt t="745075" x="7539038" y="4122738"/>
          <p14:tracePt t="745076" x="7516813" y="4122738"/>
          <p14:tracePt t="745092" x="7475538" y="4122738"/>
          <p14:tracePt t="745108" x="7432675" y="4122738"/>
          <p14:tracePt t="745124" x="7385050" y="4122738"/>
          <p14:tracePt t="745141" x="7327900" y="4122738"/>
          <p14:tracePt t="745158" x="7286625" y="4143375"/>
          <p14:tracePt t="745174" x="7258050" y="4143375"/>
          <p14:tracePt t="745191" x="7237413" y="4143375"/>
          <p14:tracePt t="745208" x="7216775" y="4143375"/>
          <p14:tracePt t="745225" x="7202488" y="4143375"/>
          <p14:tracePt t="745241" x="7181850" y="4151313"/>
          <p14:tracePt t="745258" x="7173913" y="4151313"/>
          <p14:tracePt t="745275" x="7159625" y="4151313"/>
          <p14:tracePt t="745405" x="7159625" y="4157663"/>
          <p14:tracePt t="745412" x="7159625" y="4165600"/>
          <p14:tracePt t="745424" x="7167563" y="4165600"/>
          <p14:tracePt t="745441" x="7188200" y="4165600"/>
          <p14:tracePt t="745458" x="7265988" y="4165600"/>
          <p14:tracePt t="745475" x="7426325" y="4165600"/>
          <p14:tracePt t="745476" x="7516813" y="4151313"/>
          <p14:tracePt t="745491" x="7586663" y="4151313"/>
          <p14:tracePt t="745508" x="7783513" y="4151313"/>
          <p14:tracePt t="745524" x="7853363" y="4151313"/>
          <p14:tracePt t="745541" x="7888288" y="4137025"/>
          <p14:tracePt t="745558" x="7916863" y="4137025"/>
          <p14:tracePt t="745575" x="7937500" y="4137025"/>
          <p14:tracePt t="745591" x="7966075" y="4137025"/>
          <p14:tracePt t="745608" x="8027988" y="4137025"/>
          <p14:tracePt t="745624" x="8112125" y="4137025"/>
          <p14:tracePt t="745642" x="8189913" y="4137025"/>
          <p14:tracePt t="745658" x="8237538" y="4137025"/>
          <p14:tracePt t="745674" x="8266113" y="4137025"/>
          <p14:tracePt t="745708" x="8274050" y="4129088"/>
          <p14:tracePt t="745725" x="8274050" y="4122738"/>
          <p14:tracePt t="745797" x="8259763" y="4116388"/>
          <p14:tracePt t="745805" x="8237538" y="4116388"/>
          <p14:tracePt t="745812" x="8181975" y="4116388"/>
          <p14:tracePt t="745824" x="8120063" y="4116388"/>
          <p14:tracePt t="745841" x="8021638" y="4116388"/>
          <p14:tracePt t="745858" x="7867650" y="4116388"/>
          <p14:tracePt t="745875" x="7748588" y="4116388"/>
          <p14:tracePt t="745876" x="7720013" y="4116388"/>
          <p14:tracePt t="745891" x="7705725" y="4116388"/>
          <p14:tracePt t="745908" x="7685088" y="4116388"/>
          <p14:tracePt t="745941" x="7678738" y="4116388"/>
          <p14:tracePt t="746045" x="7713663" y="4116388"/>
          <p14:tracePt t="746053" x="7748588" y="4116388"/>
          <p14:tracePt t="746060" x="7789863" y="4108450"/>
          <p14:tracePt t="746074" x="7818438" y="4108450"/>
          <p14:tracePt t="746091" x="7867650" y="4108450"/>
          <p14:tracePt t="746092" x="7874000" y="4108450"/>
          <p14:tracePt t="746108" x="7888288" y="4108450"/>
          <p14:tracePt t="746156" x="7916863" y="4108450"/>
          <p14:tracePt t="746164" x="7937500" y="4108450"/>
          <p14:tracePt t="746174" x="7978775" y="4116388"/>
          <p14:tracePt t="746191" x="8097838" y="4137025"/>
          <p14:tracePt t="746208" x="8308975" y="4137025"/>
          <p14:tracePt t="746225" x="8518525" y="4137025"/>
          <p14:tracePt t="746242" x="8651875" y="4137025"/>
          <p14:tracePt t="746258" x="8699500" y="4137025"/>
          <p14:tracePt t="746274" x="8713788" y="4137025"/>
          <p14:tracePt t="746317" x="8721725" y="4137025"/>
          <p14:tracePt t="746325" x="8736013" y="4137025"/>
          <p14:tracePt t="746332" x="8756650" y="4137025"/>
          <p14:tracePt t="746341" x="8763000" y="4137025"/>
          <p14:tracePt t="746358" x="8797925" y="4137025"/>
          <p14:tracePt t="746374" x="8826500" y="4137025"/>
          <p14:tracePt t="746391" x="8847138" y="4137025"/>
          <p14:tracePt t="746408" x="8882063" y="4137025"/>
          <p14:tracePt t="746424" x="8916988" y="4137025"/>
          <p14:tracePt t="746441" x="8931275" y="4137025"/>
          <p14:tracePt t="746500" x="8924925" y="4137025"/>
          <p14:tracePt t="746509" x="8896350" y="4151313"/>
          <p14:tracePt t="746516" x="8882063" y="4151313"/>
          <p14:tracePt t="746525" x="8875713" y="4151313"/>
          <p14:tracePt t="746541" x="8840788" y="4165600"/>
          <p14:tracePt t="746558" x="8818563" y="4165600"/>
          <p14:tracePt t="746574" x="8797925" y="4165600"/>
          <p14:tracePt t="746591" x="8777288" y="4165600"/>
          <p14:tracePt t="746612" x="8770938" y="4165600"/>
          <p14:tracePt t="746628" x="8756650" y="4165600"/>
          <p14:tracePt t="746660" x="8742363" y="4165600"/>
          <p14:tracePt t="746677" x="8736013" y="4165600"/>
          <p14:tracePt t="746692" x="8721725" y="4165600"/>
          <p14:tracePt t="746804" x="8713788" y="4165600"/>
          <p14:tracePt t="746893" x="8693150" y="4165600"/>
          <p14:tracePt t="746981" x="8678863" y="4165600"/>
          <p14:tracePt t="746988" x="8651875" y="4165600"/>
          <p14:tracePt t="746996" x="8629650" y="4165600"/>
          <p14:tracePt t="747007" x="8574088" y="4165600"/>
          <p14:tracePt t="747025" x="8469313" y="4165600"/>
          <p14:tracePt t="747041" x="8356600" y="4165600"/>
          <p14:tracePt t="747058" x="8280400" y="4165600"/>
          <p14:tracePt t="747074" x="8231188" y="4165600"/>
          <p14:tracePt t="747091" x="8216900" y="4165600"/>
          <p14:tracePt t="747197" x="8216900" y="4157663"/>
          <p14:tracePt t="747245" x="8216900" y="4151313"/>
          <p14:tracePt t="747268" x="8216900" y="4143375"/>
          <p14:tracePt t="747301" x="8231188" y="4129088"/>
          <p14:tracePt t="747317" x="8237538" y="4129088"/>
          <p14:tracePt t="747324" x="8245475" y="4122738"/>
          <p14:tracePt t="747332" x="8259763" y="4122738"/>
          <p14:tracePt t="747341" x="8266113" y="4122738"/>
          <p14:tracePt t="747358" x="8280400" y="4122738"/>
          <p14:tracePt t="747374" x="8308975" y="4116388"/>
          <p14:tracePt t="747392" x="8308975" y="4108450"/>
          <p14:tracePt t="747492" x="8286750" y="4102100"/>
          <p14:tracePt t="747509" x="8274050" y="4102100"/>
          <p14:tracePt t="747516" x="8266113" y="4102100"/>
          <p14:tracePt t="747525" x="8245475" y="4102100"/>
          <p14:tracePt t="747542" x="8231188" y="4102100"/>
          <p14:tracePt t="747558" x="8216900" y="4102100"/>
          <p14:tracePt t="747575" x="8196263" y="4102100"/>
          <p14:tracePt t="747591" x="8154988" y="4102100"/>
          <p14:tracePt t="747608" x="8120063" y="4102100"/>
          <p14:tracePt t="747624" x="8077200" y="4102100"/>
          <p14:tracePt t="747642" x="8056563" y="4102100"/>
          <p14:tracePt t="747658" x="8027988" y="4087813"/>
          <p14:tracePt t="747674" x="7993063" y="4081463"/>
          <p14:tracePt t="747691" x="7966075" y="4081463"/>
          <p14:tracePt t="747692" x="7937500" y="4081463"/>
          <p14:tracePt t="747708" x="7894638" y="4081463"/>
          <p14:tracePt t="747725" x="7847013" y="4081463"/>
          <p14:tracePt t="747741" x="7775575" y="4081463"/>
          <p14:tracePt t="747758" x="7720013" y="4081463"/>
          <p14:tracePt t="747775" x="7650163" y="4081463"/>
          <p14:tracePt t="747791" x="7594600" y="4081463"/>
          <p14:tracePt t="747808" x="7545388" y="4081463"/>
          <p14:tracePt t="747825" x="7496175" y="4081463"/>
          <p14:tracePt t="747841" x="7461250" y="4081463"/>
          <p14:tracePt t="747858" x="7426325" y="4081463"/>
          <p14:tracePt t="747875" x="7391400" y="4081463"/>
          <p14:tracePt t="747876" x="7385050" y="4081463"/>
          <p14:tracePt t="747892" x="7350125" y="4081463"/>
          <p14:tracePt t="747908" x="7327900" y="4081463"/>
          <p14:tracePt t="747925" x="7321550" y="4081463"/>
          <p14:tracePt t="747941" x="7300913" y="4081463"/>
          <p14:tracePt t="747958" x="7265988" y="4087813"/>
          <p14:tracePt t="747975" x="7231063" y="4087813"/>
          <p14:tracePt t="747992" x="7208838" y="4102100"/>
          <p14:tracePt t="748012" x="7202488" y="4108450"/>
          <p14:tracePt t="748053" x="7202488" y="4116388"/>
          <p14:tracePt t="748069" x="7202488" y="4129088"/>
          <p14:tracePt t="748101" x="7223125" y="4143375"/>
          <p14:tracePt t="748117" x="7231063" y="4151313"/>
          <p14:tracePt t="748124" x="7243763" y="4165600"/>
          <p14:tracePt t="748133" x="7258050" y="4165600"/>
          <p14:tracePt t="748141" x="7327900" y="4165600"/>
          <p14:tracePt t="748158" x="7461250" y="4165600"/>
          <p14:tracePt t="748174" x="7629525" y="4165600"/>
          <p14:tracePt t="748191" x="7789863" y="4165600"/>
          <p14:tracePt t="748209" x="7943850" y="4165600"/>
          <p14:tracePt t="748225" x="8035925" y="4165600"/>
          <p14:tracePt t="748241" x="8105775" y="4165600"/>
          <p14:tracePt t="748258" x="8161338" y="4165600"/>
          <p14:tracePt t="748275" x="8210550" y="4165600"/>
          <p14:tracePt t="748276" x="8224838" y="4165600"/>
          <p14:tracePt t="748291" x="8231188" y="4165600"/>
          <p14:tracePt t="748309" x="8274050" y="4165600"/>
          <p14:tracePt t="748325" x="8308975" y="4165600"/>
          <p14:tracePt t="748341" x="8356600" y="4165600"/>
          <p14:tracePt t="748358" x="8434388" y="4165600"/>
          <p14:tracePt t="748374" x="8524875" y="4165600"/>
          <p14:tracePt t="748391" x="8651875" y="4165600"/>
          <p14:tracePt t="748408" x="8756650" y="4165600"/>
          <p14:tracePt t="748424" x="8777288" y="4165600"/>
          <p14:tracePt t="748441" x="8783638" y="4157663"/>
          <p14:tracePt t="748469" x="8783638" y="4151313"/>
          <p14:tracePt t="748501" x="8783638" y="4143375"/>
          <p14:tracePt t="748533" x="8783638" y="4129088"/>
          <p14:tracePt t="748620" x="8783638" y="4137025"/>
          <p14:tracePt t="748628" x="8783638" y="4143375"/>
          <p14:tracePt t="748661" x="8783638" y="4178300"/>
          <p14:tracePt t="748789" x="8783638" y="4192588"/>
          <p14:tracePt t="748805" x="8763000" y="4200525"/>
          <p14:tracePt t="748844" x="8770938" y="4200525"/>
          <p14:tracePt t="748885" x="8770938" y="4192588"/>
          <p14:tracePt t="748892" x="8770938" y="4186238"/>
          <p14:tracePt t="748901" x="8763000" y="4171950"/>
          <p14:tracePt t="748917" x="8748713" y="4171950"/>
          <p14:tracePt t="748932" x="8736013" y="4165600"/>
          <p14:tracePt t="748950" x="8728075" y="4157663"/>
          <p14:tracePt t="748959" x="8721725" y="4157663"/>
          <p14:tracePt t="748975" x="8699500" y="4157663"/>
          <p14:tracePt t="748991" x="8651875" y="4151313"/>
          <p14:tracePt t="749008" x="8609013" y="4151313"/>
          <p14:tracePt t="749025" x="8545513" y="4151313"/>
          <p14:tracePt t="749041" x="8510588" y="4151313"/>
          <p14:tracePt t="749058" x="8462963" y="4151313"/>
          <p14:tracePt t="749074" x="8413750" y="4151313"/>
          <p14:tracePt t="749091" x="8385175" y="4151313"/>
          <p14:tracePt t="749092" x="8378825" y="4151313"/>
          <p14:tracePt t="749108" x="8356600" y="4151313"/>
          <p14:tracePt t="749124" x="8335963" y="4151313"/>
          <p14:tracePt t="749141" x="8329613" y="4151313"/>
          <p14:tracePt t="749158" x="8315325" y="4151313"/>
          <p14:tracePt t="749174" x="8308975" y="4151313"/>
          <p14:tracePt t="749205" x="8294688" y="4151313"/>
          <p14:tracePt t="749293" x="8294688" y="4157663"/>
          <p14:tracePt t="749324" x="8294688" y="4165600"/>
          <p14:tracePt t="749332" x="8286750" y="4171950"/>
          <p14:tracePt t="749429" x="8286750" y="4178300"/>
          <p14:tracePt t="749445" x="8294688" y="4178300"/>
          <p14:tracePt t="749460" x="8301038" y="4178300"/>
          <p14:tracePt t="749468" x="8315325" y="4178300"/>
          <p14:tracePt t="749476" x="8321675" y="4178300"/>
          <p14:tracePt t="749491" x="8335963" y="4178300"/>
          <p14:tracePt t="749508" x="8356600" y="4178300"/>
          <p14:tracePt t="749525" x="8378825" y="4178300"/>
          <p14:tracePt t="749541" x="8399463" y="4171950"/>
          <p14:tracePt t="749558" x="8413750" y="4165600"/>
          <p14:tracePt t="749575" x="8420100" y="4157663"/>
          <p14:tracePt t="749591" x="8434388" y="4151313"/>
          <p14:tracePt t="749608" x="8440738" y="4151313"/>
          <p14:tracePt t="749624" x="8475663" y="4137025"/>
          <p14:tracePt t="749641" x="8504238" y="4137025"/>
          <p14:tracePt t="749658" x="8532813" y="4129088"/>
          <p14:tracePt t="749674" x="8553450" y="4129088"/>
          <p14:tracePt t="749691" x="8588375" y="4129088"/>
          <p14:tracePt t="749692" x="8602663" y="4129088"/>
          <p14:tracePt t="749708" x="8643938" y="4116388"/>
          <p14:tracePt t="749723" x="8672513" y="4116388"/>
          <p14:tracePt t="749740" x="8763000" y="4102100"/>
          <p14:tracePt t="749756" x="8818563" y="4087813"/>
          <p14:tracePt t="749773" x="8867775" y="4087813"/>
          <p14:tracePt t="749791" x="8937625" y="4087813"/>
          <p14:tracePt t="749808" x="8994775" y="4087813"/>
          <p14:tracePt t="749824" x="9064625" y="4087813"/>
          <p14:tracePt t="749841" x="9113838" y="4087813"/>
          <p14:tracePt t="749858" x="9140825" y="4087813"/>
          <p14:tracePt t="749874" x="9190038" y="4087813"/>
          <p14:tracePt t="749876" x="9204325" y="4087813"/>
          <p14:tracePt t="749891" x="9210675" y="4087813"/>
          <p14:tracePt t="749908" x="9253538" y="4087813"/>
          <p14:tracePt t="749924" x="9274175" y="4087813"/>
          <p14:tracePt t="749941" x="9294813" y="4087813"/>
          <p14:tracePt t="749959" x="9329738" y="4087813"/>
          <p14:tracePt t="749976" x="9358313" y="4087813"/>
          <p14:tracePt t="749990" x="9393238" y="4087813"/>
          <p14:tracePt t="750007" x="9413875" y="4087813"/>
          <p14:tracePt t="750023" x="9442450" y="4087813"/>
          <p14:tracePt t="750124" x="9428163" y="4087813"/>
          <p14:tracePt t="750133" x="9407525" y="4087813"/>
          <p14:tracePt t="750141" x="9386888" y="4087813"/>
          <p14:tracePt t="750158" x="9337675" y="4087813"/>
          <p14:tracePt t="750174" x="9288463" y="4087813"/>
          <p14:tracePt t="750191" x="9245600" y="4087813"/>
          <p14:tracePt t="750208" x="9204325" y="4087813"/>
          <p14:tracePt t="750224" x="9155113" y="4087813"/>
          <p14:tracePt t="750241" x="9105900" y="4087813"/>
          <p14:tracePt t="750258" x="9050338" y="4087813"/>
          <p14:tracePt t="750275" x="9001125" y="4087813"/>
          <p14:tracePt t="750276" x="8966200" y="4087813"/>
          <p14:tracePt t="750291" x="8951913" y="4087813"/>
          <p14:tracePt t="750308" x="8882063" y="4087813"/>
          <p14:tracePt t="750323" x="8812213" y="4102100"/>
          <p14:tracePt t="750340" x="8756650" y="4102100"/>
          <p14:tracePt t="750358" x="8713788" y="4116388"/>
          <p14:tracePt t="750374" x="8693150" y="4116388"/>
          <p14:tracePt t="750391" x="8686800" y="4116388"/>
          <p14:tracePt t="750408" x="8664575" y="4116388"/>
          <p14:tracePt t="750424" x="8629650" y="4116388"/>
          <p14:tracePt t="750441" x="8582025" y="4116388"/>
          <p14:tracePt t="750458" x="8524875" y="4116388"/>
          <p14:tracePt t="750475" x="8489950" y="4116388"/>
          <p14:tracePt t="750476" x="8483600" y="4116388"/>
          <p14:tracePt t="750491" x="8469313" y="4116388"/>
          <p14:tracePt t="750541" x="8462963" y="4122738"/>
          <p14:tracePt t="750589" x="8462963" y="4137025"/>
          <p14:tracePt t="750604" x="8469313" y="4137025"/>
          <p14:tracePt t="750612" x="8475663" y="4137025"/>
          <p14:tracePt t="750624" x="8497888" y="4137025"/>
          <p14:tracePt t="750641" x="8545513" y="4129088"/>
          <p14:tracePt t="750658" x="8643938" y="4102100"/>
          <p14:tracePt t="750674" x="8707438" y="4102100"/>
          <p14:tracePt t="750691" x="8777288" y="4094163"/>
          <p14:tracePt t="750692" x="8812213" y="4094163"/>
          <p14:tracePt t="750709" x="8890000" y="4094163"/>
          <p14:tracePt t="750725" x="8959850" y="4094163"/>
          <p14:tracePt t="750741" x="9050338" y="4094163"/>
          <p14:tracePt t="750758" x="9120188" y="4094163"/>
          <p14:tracePt t="750774" x="9210675" y="4094163"/>
          <p14:tracePt t="750791" x="9280525" y="4094163"/>
          <p14:tracePt t="750808" x="9337675" y="4094163"/>
          <p14:tracePt t="750825" x="9372600" y="4094163"/>
          <p14:tracePt t="750841" x="9393238" y="4094163"/>
          <p14:tracePt t="750858" x="9399588" y="4094163"/>
          <p14:tracePt t="750874" x="9421813" y="4094163"/>
          <p14:tracePt t="750891" x="9434513" y="4094163"/>
          <p14:tracePt t="750908" x="9456738" y="4094163"/>
          <p14:tracePt t="750926" x="9463088" y="4094163"/>
          <p14:tracePt t="750941" x="9483725" y="4094163"/>
          <p14:tracePt t="750958" x="9498013" y="4094163"/>
          <p14:tracePt t="751053" x="9469438" y="4094163"/>
          <p14:tracePt t="751061" x="9434513" y="4094163"/>
          <p14:tracePt t="751073" x="9393238" y="4094163"/>
          <p14:tracePt t="751090" x="9302750" y="4094163"/>
          <p14:tracePt t="751107" x="9224963" y="4094163"/>
          <p14:tracePt t="751107" x="9175750" y="4094163"/>
          <p14:tracePt t="751123" x="9120188" y="4094163"/>
          <p14:tracePt t="751124" x="9070975" y="4094163"/>
          <p14:tracePt t="751141" x="9015413" y="4094163"/>
          <p14:tracePt t="751158" x="8959850" y="4094163"/>
          <p14:tracePt t="751174" x="8896350" y="4094163"/>
          <p14:tracePt t="751191" x="8805863" y="4094163"/>
          <p14:tracePt t="751208" x="8748713" y="4094163"/>
          <p14:tracePt t="751224" x="8713788" y="4094163"/>
          <p14:tracePt t="751241" x="8693150" y="4094163"/>
          <p14:tracePt t="751258" x="8672513" y="4094163"/>
          <p14:tracePt t="751275" x="8623300" y="4094163"/>
          <p14:tracePt t="751276" x="8602663" y="4094163"/>
          <p14:tracePt t="751291" x="8567738" y="4102100"/>
          <p14:tracePt t="751308" x="8483600" y="4122738"/>
          <p14:tracePt t="751325" x="8428038" y="4129088"/>
          <p14:tracePt t="751341" x="8391525" y="4129088"/>
          <p14:tracePt t="751358" x="8370888" y="4129088"/>
          <p14:tracePt t="751492" x="8385175" y="4129088"/>
          <p14:tracePt t="751500" x="8413750" y="4129088"/>
          <p14:tracePt t="751509" x="8428038" y="4129088"/>
          <p14:tracePt t="751525" x="8510588" y="4129088"/>
          <p14:tracePt t="751541" x="8602663" y="4122738"/>
          <p14:tracePt t="751558" x="8770938" y="4122738"/>
          <p14:tracePt t="751574" x="8994775" y="4122738"/>
          <p14:tracePt t="751591" x="9218613" y="4122738"/>
          <p14:tracePt t="751608" x="9351963" y="4122738"/>
          <p14:tracePt t="751624" x="9421813" y="4122738"/>
          <p14:tracePt t="751641" x="9442450" y="4122738"/>
          <p14:tracePt t="751658" x="9456738" y="4108450"/>
          <p14:tracePt t="751805" x="9442450" y="4108450"/>
          <p14:tracePt t="751812" x="9421813" y="4108450"/>
          <p14:tracePt t="751824" x="9386888" y="4108450"/>
          <p14:tracePt t="751841" x="9267825" y="4108450"/>
          <p14:tracePt t="751858" x="9099550" y="4108450"/>
          <p14:tracePt t="751874" x="8875713" y="4108450"/>
          <p14:tracePt t="751891" x="8728075" y="4108450"/>
          <p14:tracePt t="751892" x="8664575" y="4108450"/>
          <p14:tracePt t="751908" x="8609013" y="4108450"/>
          <p14:tracePt t="751924" x="8602663" y="4108450"/>
          <p14:tracePt t="751958" x="8594725" y="4108450"/>
          <p14:tracePt t="752164" x="8602663" y="4108450"/>
          <p14:tracePt t="752172" x="8643938" y="4108450"/>
          <p14:tracePt t="752181" x="8721725" y="4108450"/>
          <p14:tracePt t="752191" x="8826500" y="4094163"/>
          <p14:tracePt t="752208" x="9078913" y="4067175"/>
          <p14:tracePt t="752224" x="9351963" y="4067175"/>
          <p14:tracePt t="752240" x="9553575" y="4067175"/>
          <p14:tracePt t="752256" x="9680575" y="4067175"/>
          <p14:tracePt t="752273" x="9701213" y="4067175"/>
          <p14:tracePt t="752381" x="9707563" y="4059238"/>
          <p14:tracePt t="752836" x="9721850" y="4059238"/>
          <p14:tracePt t="752845" x="9777413" y="4059238"/>
          <p14:tracePt t="752857" x="9805988" y="4059238"/>
          <p14:tracePt t="752874" x="9826625" y="4059238"/>
          <p14:tracePt t="752891" x="9834563" y="4059238"/>
          <p14:tracePt t="753140" x="9834563" y="4067175"/>
          <p14:tracePt t="753148" x="9848850" y="4067175"/>
          <p14:tracePt t="753158" x="9855200" y="4073525"/>
          <p14:tracePt t="753285" x="9855200" y="4081463"/>
          <p14:tracePt t="753397" x="9855200" y="4073525"/>
          <p14:tracePt t="753453" x="9855200" y="4067175"/>
          <p14:tracePt t="753468" x="9855200" y="4052888"/>
          <p14:tracePt t="753476" x="9855200" y="4046538"/>
          <p14:tracePt t="753491" x="9834563" y="4046538"/>
          <p14:tracePt t="753508" x="9610725" y="4046538"/>
          <p14:tracePt t="753524" x="9372600" y="4046538"/>
          <p14:tracePt t="753541" x="9148763" y="4046538"/>
          <p14:tracePt t="753558" x="8937625" y="4052888"/>
          <p14:tracePt t="753574" x="8770938" y="4087813"/>
          <p14:tracePt t="753591" x="8658225" y="4116388"/>
          <p14:tracePt t="753608" x="8574088" y="4137025"/>
          <p14:tracePt t="753624" x="8545513" y="4157663"/>
          <p14:tracePt t="753644" x="8553450" y="4157663"/>
          <p14:tracePt t="753657" x="8559800" y="4157663"/>
          <p14:tracePt t="753674" x="8594725" y="4157663"/>
          <p14:tracePt t="753691" x="8602663" y="4157663"/>
          <p14:tracePt t="753708" x="8623300" y="4157663"/>
          <p14:tracePt t="753725" x="8637588" y="4157663"/>
          <p14:tracePt t="753741" x="8686800" y="4157663"/>
          <p14:tracePt t="753767" x="8736013" y="4165600"/>
          <p14:tracePt t="753775" x="8742363" y="4165600"/>
          <p14:tracePt t="753791" x="8783638" y="4165600"/>
          <p14:tracePt t="753808" x="8826500" y="4186238"/>
          <p14:tracePt t="753825" x="8847138" y="4186238"/>
          <p14:tracePt t="753841" x="8875713" y="4186238"/>
          <p14:tracePt t="753858" x="8916988" y="4186238"/>
          <p14:tracePt t="753874" x="8966200" y="4186238"/>
          <p14:tracePt t="753891" x="8994775" y="4186238"/>
          <p14:tracePt t="753892" x="9015413" y="4186238"/>
          <p14:tracePt t="753909" x="9036050" y="4186238"/>
          <p14:tracePt t="753934" x="9056688" y="4186238"/>
          <p14:tracePt t="753950" x="9056688" y="4178300"/>
          <p14:tracePt t="753988" x="9056688" y="4171950"/>
          <p14:tracePt t="754092" x="9050338" y="4151313"/>
          <p14:tracePt t="754101" x="9021763" y="4151313"/>
          <p14:tracePt t="754108" x="8972550" y="4151313"/>
          <p14:tracePt t="754124" x="8882063" y="4151313"/>
          <p14:tracePt t="754141" x="8777288" y="4151313"/>
          <p14:tracePt t="754158" x="8686800" y="4151313"/>
          <p14:tracePt t="754174" x="8637588" y="4151313"/>
          <p14:tracePt t="754191" x="8594725" y="4151313"/>
          <p14:tracePt t="754207" x="8588375" y="4151313"/>
          <p14:tracePt t="754224" x="8574088" y="4151313"/>
          <p14:tracePt t="754241" x="8545513" y="4151313"/>
          <p14:tracePt t="754258" x="8483600" y="4151313"/>
          <p14:tracePt t="754275" x="8385175" y="4171950"/>
          <p14:tracePt t="754276" x="8364538" y="4171950"/>
          <p14:tracePt t="754291" x="8321675" y="4171950"/>
          <p14:tracePt t="754308" x="8274050" y="4171950"/>
          <p14:tracePt t="754341" x="8266113" y="4171950"/>
          <p14:tracePt t="754445" x="8266113" y="4178300"/>
          <p14:tracePt t="754452" x="8266113" y="4186238"/>
          <p14:tracePt t="754468" x="8280400" y="4186238"/>
          <p14:tracePt t="754476" x="8301038" y="4186238"/>
          <p14:tracePt t="754491" x="8350250" y="4186238"/>
          <p14:tracePt t="754508" x="8545513" y="4165600"/>
          <p14:tracePt t="754524" x="8742363" y="4165600"/>
          <p14:tracePt t="754541" x="8910638" y="4165600"/>
          <p14:tracePt t="754558" x="9029700" y="4165600"/>
          <p14:tracePt t="754574" x="9105900" y="4165600"/>
          <p14:tracePt t="754591" x="9126538" y="4157663"/>
          <p14:tracePt t="754607" x="9134475" y="4157663"/>
          <p14:tracePt t="756140" x="9134475" y="4129088"/>
          <p14:tracePt t="756149" x="9126538" y="4122738"/>
          <p14:tracePt t="756164" x="9120188" y="4122738"/>
          <p14:tracePt t="756317" x="9113838" y="4122738"/>
          <p14:tracePt t="756381" x="9120188" y="4122738"/>
          <p14:tracePt t="756404" x="9126538" y="4157663"/>
          <p14:tracePt t="756420" x="9134475" y="4171950"/>
          <p14:tracePt t="756429" x="9134475" y="4192588"/>
          <p14:tracePt t="756441" x="9113838" y="4213225"/>
          <p14:tracePt t="756457" x="9078913" y="4235450"/>
          <p14:tracePt t="756475" x="8994775" y="4241800"/>
          <p14:tracePt t="756476" x="8937625" y="4262438"/>
          <p14:tracePt t="756491" x="8902700" y="4270375"/>
          <p14:tracePt t="756508" x="8756650" y="4291013"/>
          <p14:tracePt t="756524" x="8728075" y="4291013"/>
          <p14:tracePt t="756541" x="8713788" y="4291013"/>
          <p14:tracePt t="756620" x="8707438" y="4291013"/>
          <p14:tracePt t="756628" x="8686800" y="4291013"/>
          <p14:tracePt t="756641" x="8672513" y="4291013"/>
          <p14:tracePt t="756657" x="8616950" y="4291013"/>
          <p14:tracePt t="756674" x="8497888" y="4291013"/>
          <p14:tracePt t="756691" x="8391525" y="4291013"/>
          <p14:tracePt t="756692" x="8315325" y="4276725"/>
          <p14:tracePt t="756708" x="8245475" y="4270375"/>
          <p14:tracePt t="756724" x="8196263" y="4262438"/>
          <p14:tracePt t="756741" x="8154988" y="4256088"/>
          <p14:tracePt t="756764" x="8154988" y="4248150"/>
          <p14:tracePt t="756796" x="8154988" y="4235450"/>
          <p14:tracePt t="756813" x="8154988" y="4227513"/>
          <p14:tracePt t="756909" x="8154988" y="4213225"/>
          <p14:tracePt t="756933" x="8120063" y="4206875"/>
          <p14:tracePt t="756940" x="8097838" y="4192588"/>
          <p14:tracePt t="756948" x="8091488" y="4192588"/>
          <p14:tracePt t="756958" x="8070850" y="4192588"/>
          <p14:tracePt t="756973" x="8027988" y="4192588"/>
          <p14:tracePt t="756990" x="8021638" y="4192588"/>
          <p14:tracePt t="757109" x="8021638" y="4186238"/>
          <p14:tracePt t="757157" x="8021638" y="4178300"/>
          <p14:tracePt t="757189" x="8021638" y="4171950"/>
          <p14:tracePt t="757292" x="8021638" y="4165600"/>
          <p14:tracePt t="757325" x="8027988" y="4165600"/>
          <p14:tracePt t="757357" x="8035925" y="4165600"/>
          <p14:tracePt t="757381" x="8048625" y="4165600"/>
          <p14:tracePt t="757397" x="8056563" y="4157663"/>
          <p14:tracePt t="757422" x="8070850" y="4157663"/>
          <p14:tracePt t="757453" x="8077200" y="4151313"/>
          <p14:tracePt t="757484" x="8083550" y="4143375"/>
          <p14:tracePt t="757509" x="8091488" y="4143375"/>
          <p14:tracePt t="757540" x="8097838" y="4143375"/>
          <p14:tracePt t="757605" x="8105775" y="4143375"/>
          <p14:tracePt t="757621" x="8112125" y="4143375"/>
          <p14:tracePt t="757660" x="8120063" y="4137025"/>
          <p14:tracePt t="757725" x="8132763" y="4137025"/>
          <p14:tracePt t="757764" x="8147050" y="4137025"/>
          <p14:tracePt t="757780" x="8154988" y="4137025"/>
          <p14:tracePt t="757789" x="8167688" y="4137025"/>
          <p14:tracePt t="757813" x="8175625" y="4137025"/>
          <p14:tracePt t="758405" x="8181975" y="4137025"/>
          <p14:tracePt t="758420" x="8175625" y="4129088"/>
          <p14:tracePt t="758429" x="8161338" y="4122738"/>
          <p14:tracePt t="758441" x="8132763" y="4116388"/>
          <p14:tracePt t="758458" x="8083550" y="4116388"/>
          <p14:tracePt t="758461" x="8056563" y="4108450"/>
          <p14:tracePt t="758474" x="8027988" y="4102100"/>
          <p14:tracePt t="758491" x="8001000" y="4102100"/>
          <p14:tracePt t="758492" x="7993063" y="4102100"/>
          <p14:tracePt t="758508" x="7972425" y="4102100"/>
          <p14:tracePt t="758525" x="7951788" y="4102100"/>
          <p14:tracePt t="758541" x="7937500" y="4102100"/>
          <p14:tracePt t="758558" x="7894638" y="4102100"/>
          <p14:tracePt t="758574" x="7839075" y="4102100"/>
          <p14:tracePt t="758591" x="7769225" y="4102100"/>
          <p14:tracePt t="758608" x="7713663" y="4102100"/>
          <p14:tracePt t="758624" x="7664450" y="4102100"/>
          <p14:tracePt t="758641" x="7621588" y="4102100"/>
          <p14:tracePt t="758658" x="7551738" y="4102100"/>
          <p14:tracePt t="758674" x="7481888" y="4102100"/>
          <p14:tracePt t="758691" x="7426325" y="4102100"/>
          <p14:tracePt t="758693" x="7405688" y="4102100"/>
          <p14:tracePt t="758708" x="7370763" y="4102100"/>
          <p14:tracePt t="758724" x="7356475" y="4102100"/>
          <p14:tracePt t="758741" x="7335838" y="4102100"/>
          <p14:tracePt t="758792" x="7327900" y="4102100"/>
          <p14:tracePt t="758820" x="7327900" y="4108450"/>
          <p14:tracePt t="758828" x="7327900" y="4116388"/>
          <p14:tracePt t="758860" x="7327900" y="4122738"/>
          <p14:tracePt t="758877" x="7335838" y="4129088"/>
          <p14:tracePt t="758892" x="7342188" y="4137025"/>
          <p14:tracePt t="758900" x="7356475" y="4137025"/>
          <p14:tracePt t="758909" x="7391400" y="4137025"/>
          <p14:tracePt t="758924" x="7496175" y="4137025"/>
          <p14:tracePt t="758941" x="7615238" y="4137025"/>
          <p14:tracePt t="758958" x="7783513" y="4137025"/>
          <p14:tracePt t="758975" x="7966075" y="4137025"/>
          <p14:tracePt t="758990" x="8083550" y="4137025"/>
          <p14:tracePt t="759007" x="8167688" y="4137025"/>
          <p14:tracePt t="759023" x="8210550" y="4137025"/>
          <p14:tracePt t="759101" x="8216900" y="4137025"/>
          <p14:tracePt t="759108" x="8237538" y="4137025"/>
          <p14:tracePt t="759116" x="8259763" y="4137025"/>
          <p14:tracePt t="759125" x="8274050" y="4137025"/>
          <p14:tracePt t="759141" x="8321675" y="4137025"/>
          <p14:tracePt t="759159" x="8343900" y="4137025"/>
          <p14:tracePt t="759174" x="8350250" y="4137025"/>
          <p14:tracePt t="759237" x="8356600" y="4137025"/>
          <p14:tracePt t="759332" x="8343900" y="4129088"/>
          <p14:tracePt t="759340" x="8335963" y="4129088"/>
          <p14:tracePt t="759357" x="8321675" y="4129088"/>
          <p14:tracePt t="759364" x="8315325" y="4129088"/>
          <p14:tracePt t="759374" x="8294688" y="4116388"/>
          <p14:tracePt t="759391" x="8266113" y="4116388"/>
          <p14:tracePt t="759408" x="8202613" y="4108450"/>
          <p14:tracePt t="759424" x="8140700" y="4094163"/>
          <p14:tracePt t="759441" x="8070850" y="4081463"/>
          <p14:tracePt t="759457" x="8001000" y="4081463"/>
          <p14:tracePt t="759474" x="7929563" y="4081463"/>
          <p14:tracePt t="759491" x="7874000" y="4081463"/>
          <p14:tracePt t="759492" x="7853363" y="4081463"/>
          <p14:tracePt t="759507" x="7824788" y="4081463"/>
          <p14:tracePt t="759524" x="7754938" y="4081463"/>
          <p14:tracePt t="759540" x="7734300" y="4081463"/>
          <p14:tracePt t="759557" x="7713663" y="4081463"/>
          <p14:tracePt t="759573" x="7693025" y="4081463"/>
          <p14:tracePt t="759590" x="7664450" y="4081463"/>
          <p14:tracePt t="759608" x="7643813" y="4081463"/>
          <p14:tracePt t="759624" x="7629525" y="4081463"/>
          <p14:tracePt t="759641" x="7615238" y="4081463"/>
          <p14:tracePt t="759660" x="7608888" y="4087813"/>
          <p14:tracePt t="759709" x="7608888" y="4102100"/>
          <p14:tracePt t="759733" x="7615238" y="4102100"/>
          <p14:tracePt t="759749" x="7621588" y="4108450"/>
          <p14:tracePt t="759756" x="7643813" y="4108450"/>
          <p14:tracePt t="759764" x="7664450" y="4108450"/>
          <p14:tracePt t="759774" x="7693025" y="4108450"/>
          <p14:tracePt t="759791" x="7769225" y="4108450"/>
          <p14:tracePt t="759808" x="7847013" y="4108450"/>
          <p14:tracePt t="759824" x="7916863" y="4108450"/>
          <p14:tracePt t="759841" x="7972425" y="4108450"/>
          <p14:tracePt t="759858" x="8007350" y="4108450"/>
          <p14:tracePt t="759874" x="8027988" y="4108450"/>
          <p14:tracePt t="759891" x="8035925" y="4108450"/>
          <p14:tracePt t="759908" x="8042275" y="4108450"/>
          <p14:tracePt t="759933" x="8042275" y="4102100"/>
          <p14:tracePt t="759941" x="8042275" y="4094163"/>
          <p14:tracePt t="759959" x="8042275" y="4087813"/>
          <p14:tracePt t="759988" x="8042275" y="4067175"/>
          <p14:tracePt t="760021" x="8013700" y="4059238"/>
          <p14:tracePt t="760028" x="8001000" y="4059238"/>
          <p14:tracePt t="760040" x="7978775" y="4059238"/>
          <p14:tracePt t="760058" x="7929563" y="4059238"/>
          <p14:tracePt t="760074" x="7881938" y="4059238"/>
          <p14:tracePt t="760091" x="7832725" y="4059238"/>
          <p14:tracePt t="760092" x="7804150" y="4059238"/>
          <p14:tracePt t="760108" x="7762875" y="4059238"/>
          <p14:tracePt t="760124" x="7713663" y="4059238"/>
          <p14:tracePt t="760141" x="7664450" y="4059238"/>
          <p14:tracePt t="760158" x="7650163" y="4067175"/>
          <p14:tracePt t="760174" x="7621588" y="4081463"/>
          <p14:tracePt t="760191" x="7621588" y="4087813"/>
          <p14:tracePt t="760208" x="7615238" y="4094163"/>
          <p14:tracePt t="760224" x="7615238" y="4102100"/>
          <p14:tracePt t="760241" x="7615238" y="4108450"/>
          <p14:tracePt t="760258" x="7615238" y="4116388"/>
          <p14:tracePt t="760300" x="7621588" y="4122738"/>
          <p14:tracePt t="760308" x="7664450" y="4137025"/>
          <p14:tracePt t="760316" x="7713663" y="4143375"/>
          <p14:tracePt t="760325" x="7775575" y="4143375"/>
          <p14:tracePt t="760340" x="7958138" y="4143375"/>
          <p14:tracePt t="760357" x="8161338" y="4143375"/>
          <p14:tracePt t="760374" x="8370888" y="4143375"/>
          <p14:tracePt t="760391" x="8524875" y="4143375"/>
          <p14:tracePt t="760408" x="8582025" y="4143375"/>
          <p14:tracePt t="760424" x="8594725" y="4143375"/>
          <p14:tracePt t="760441" x="8602663" y="4143375"/>
          <p14:tracePt t="760468" x="8616950" y="4143375"/>
          <p14:tracePt t="760476" x="8629650" y="4137025"/>
          <p14:tracePt t="760491" x="8643938" y="4129088"/>
          <p14:tracePt t="760508" x="8713788" y="4129088"/>
          <p14:tracePt t="760524" x="8756650" y="4129088"/>
          <p14:tracePt t="760541" x="8763000" y="4129088"/>
          <p14:tracePt t="760612" x="8777288" y="4129088"/>
          <p14:tracePt t="760628" x="8783638" y="4129088"/>
          <p14:tracePt t="760636" x="8797925" y="4129088"/>
          <p14:tracePt t="760653" x="8826500" y="4129088"/>
          <p14:tracePt t="760660" x="8840788" y="4129088"/>
          <p14:tracePt t="760674" x="8861425" y="4129088"/>
          <p14:tracePt t="760691" x="8882063" y="4129088"/>
          <p14:tracePt t="760692" x="8890000" y="4129088"/>
          <p14:tracePt t="760708" x="8924925" y="4129088"/>
          <p14:tracePt t="760724" x="8980488" y="4129088"/>
          <p14:tracePt t="760741" x="9064625" y="4129088"/>
          <p14:tracePt t="760758" x="9113838" y="4129088"/>
          <p14:tracePt t="760775" x="9161463" y="4129088"/>
          <p14:tracePt t="760791" x="9183688" y="4129088"/>
          <p14:tracePt t="760853" x="9169400" y="4129088"/>
          <p14:tracePt t="760860" x="9134475" y="4129088"/>
          <p14:tracePt t="760875" x="9091613" y="4129088"/>
          <p14:tracePt t="760891" x="8980488" y="4129088"/>
          <p14:tracePt t="760892" x="8937625" y="4129088"/>
          <p14:tracePt t="760908" x="8756650" y="4129088"/>
          <p14:tracePt t="760924" x="8574088" y="4129088"/>
          <p14:tracePt t="760941" x="8385175" y="4129088"/>
          <p14:tracePt t="760958" x="8245475" y="4129088"/>
          <p14:tracePt t="760975" x="8105775" y="4151313"/>
          <p14:tracePt t="760991" x="7972425" y="4165600"/>
          <p14:tracePt t="761008" x="7874000" y="4165600"/>
          <p14:tracePt t="761025" x="7797800" y="4165600"/>
          <p14:tracePt t="761041" x="7693025" y="4165600"/>
          <p14:tracePt t="761058" x="7580313" y="4165600"/>
          <p14:tracePt t="761075" x="7454900" y="4165600"/>
          <p14:tracePt t="761076" x="7377113" y="4165600"/>
          <p14:tracePt t="761091" x="7292975" y="4165600"/>
          <p14:tracePt t="761108" x="7112000" y="4165600"/>
          <p14:tracePt t="761124" x="7048500" y="4165600"/>
          <p14:tracePt t="761141" x="7013575" y="4178300"/>
          <p14:tracePt t="761158" x="7005638" y="4178300"/>
          <p14:tracePt t="761197" x="7019925" y="4178300"/>
          <p14:tracePt t="761204" x="7054850" y="4178300"/>
          <p14:tracePt t="761212" x="7097713" y="4178300"/>
          <p14:tracePt t="761224" x="7159625" y="4178300"/>
          <p14:tracePt t="761241" x="7321550" y="4178300"/>
          <p14:tracePt t="761258" x="7594600" y="4178300"/>
          <p14:tracePt t="761275" x="7923213" y="4178300"/>
          <p14:tracePt t="761276" x="8132763" y="4178300"/>
          <p14:tracePt t="761291" x="8321675" y="4178300"/>
          <p14:tracePt t="761308" x="8763000" y="4178300"/>
          <p14:tracePt t="761324" x="8945563" y="4178300"/>
          <p14:tracePt t="761341" x="9029700" y="4178300"/>
          <p14:tracePt t="761358" x="9050338" y="4178300"/>
          <p14:tracePt t="761374" x="9064625" y="4178300"/>
          <p14:tracePt t="761391" x="9070975" y="4178300"/>
          <p14:tracePt t="761407" x="9085263" y="4178300"/>
          <p14:tracePt t="761429" x="9091613" y="4178300"/>
          <p14:tracePt t="761548" x="9078913" y="4165600"/>
          <p14:tracePt t="761557" x="9056688" y="4165600"/>
          <p14:tracePt t="761564" x="9001125" y="4165600"/>
          <p14:tracePt t="761574" x="8937625" y="4165600"/>
          <p14:tracePt t="761591" x="8713788" y="4165600"/>
          <p14:tracePt t="761607" x="8420100" y="4165600"/>
          <p14:tracePt t="761624" x="8140700" y="4165600"/>
          <p14:tracePt t="761641" x="7916863" y="4165600"/>
          <p14:tracePt t="761657" x="7789863" y="4165600"/>
          <p14:tracePt t="761674" x="7769225" y="4165600"/>
          <p14:tracePt t="761691" x="7762875" y="4157663"/>
          <p14:tracePt t="761708" x="7804150" y="4157663"/>
          <p14:tracePt t="761724" x="7832725" y="4143375"/>
          <p14:tracePt t="761741" x="7853363" y="4137025"/>
          <p14:tracePt t="761780" x="7847013" y="4137025"/>
          <p14:tracePt t="761788" x="7839075" y="4137025"/>
          <p14:tracePt t="761796" x="7818438" y="4137025"/>
          <p14:tracePt t="761807" x="7797800" y="4137025"/>
          <p14:tracePt t="761824" x="7748588" y="4137025"/>
          <p14:tracePt t="761841" x="7678738" y="4137025"/>
          <p14:tracePt t="761857" x="7629525" y="4137025"/>
          <p14:tracePt t="761874" x="7580313" y="4137025"/>
          <p14:tracePt t="761891" x="7551738" y="4137025"/>
          <p14:tracePt t="761892" x="7539038" y="4137025"/>
          <p14:tracePt t="761965" x="7545388" y="4137025"/>
          <p14:tracePt t="761973" x="7566025" y="4122738"/>
          <p14:tracePt t="761996" x="7580313" y="4122738"/>
          <p14:tracePt t="762012" x="7586663" y="4122738"/>
          <p14:tracePt t="762036" x="7608888" y="4122738"/>
          <p14:tracePt t="762076" x="7621588" y="4122738"/>
          <p14:tracePt t="762085" x="7629525" y="4122738"/>
          <p14:tracePt t="762092" x="7643813" y="4122738"/>
          <p14:tracePt t="762108" x="7664450" y="4122738"/>
          <p14:tracePt t="762124" x="7670800" y="4122738"/>
          <p14:tracePt t="762141" x="7693025" y="4122738"/>
          <p14:tracePt t="762157" x="7699375" y="4122738"/>
          <p14:tracePt t="762174" x="7720013" y="4122738"/>
          <p14:tracePt t="762191" x="7727950" y="4122738"/>
          <p14:tracePt t="762207" x="7754938" y="4129088"/>
          <p14:tracePt t="762224" x="7769225" y="4137025"/>
          <p14:tracePt t="762241" x="7789863" y="4137025"/>
          <p14:tracePt t="762258" x="7812088" y="4137025"/>
          <p14:tracePt t="762274" x="7859713" y="4137025"/>
          <p14:tracePt t="762276" x="7881938" y="4137025"/>
          <p14:tracePt t="762291" x="7908925" y="4137025"/>
          <p14:tracePt t="762308" x="8007350" y="4137025"/>
          <p14:tracePt t="762324" x="8048625" y="4137025"/>
          <p14:tracePt t="762341" x="8077200" y="4137025"/>
          <p14:tracePt t="762357" x="8097838" y="4137025"/>
          <p14:tracePt t="762374" x="8120063" y="4137025"/>
          <p14:tracePt t="762391" x="8140700" y="4137025"/>
          <p14:tracePt t="762407" x="8154988" y="4137025"/>
          <p14:tracePt t="762424" x="8175625" y="4137025"/>
          <p14:tracePt t="762509" x="8189913" y="4137025"/>
          <p14:tracePt t="762525" x="8196263" y="4137025"/>
          <p14:tracePt t="762532" x="8202613" y="4137025"/>
          <p14:tracePt t="762548" x="8216900" y="4137025"/>
          <p14:tracePt t="762558" x="8224838" y="4137025"/>
          <p14:tracePt t="762574" x="8237538" y="4137025"/>
          <p14:tracePt t="762591" x="8245475" y="4137025"/>
          <p14:tracePt t="762700" x="8245475" y="4122738"/>
          <p14:tracePt t="762716" x="8245475" y="4116388"/>
          <p14:tracePt t="762725" x="8237538" y="4102100"/>
          <p14:tracePt t="762741" x="8231188" y="4102100"/>
          <p14:tracePt t="762748" x="8224838" y="4094163"/>
          <p14:tracePt t="762758" x="8216900" y="4094163"/>
          <p14:tracePt t="762774" x="8202613" y="4081463"/>
          <p14:tracePt t="762796" x="8196263" y="4081463"/>
          <p14:tracePt t="762807" x="8189913" y="4081463"/>
          <p14:tracePt t="762824" x="8167688" y="4081463"/>
          <p14:tracePt t="762841" x="8132763" y="4081463"/>
          <p14:tracePt t="762857" x="8083550" y="4081463"/>
          <p14:tracePt t="762874" x="8027988" y="4081463"/>
          <p14:tracePt t="762891" x="7978775" y="4081463"/>
          <p14:tracePt t="762892" x="7958138" y="4081463"/>
          <p14:tracePt t="762908" x="7888288" y="4081463"/>
          <p14:tracePt t="762924" x="7832725" y="4081463"/>
          <p14:tracePt t="762941" x="7783513" y="4081463"/>
          <p14:tracePt t="762958" x="7734300" y="4081463"/>
          <p14:tracePt t="762976" x="7699375" y="4081463"/>
          <p14:tracePt t="762992" x="7670800" y="4081463"/>
          <p14:tracePt t="763007" x="7621588" y="4081463"/>
          <p14:tracePt t="763024" x="7580313" y="4081463"/>
          <p14:tracePt t="763041" x="7566025" y="4081463"/>
          <p14:tracePt t="763057" x="7545388" y="4081463"/>
          <p14:tracePt t="763074" x="7539038" y="4081463"/>
          <p14:tracePt t="763091" x="7516813" y="4087813"/>
          <p14:tracePt t="763092" x="7510463" y="4094163"/>
          <p14:tracePt t="763108" x="7496175" y="4094163"/>
          <p14:tracePt t="763125" x="7475538" y="4094163"/>
          <p14:tracePt t="763141" x="7454900" y="4102100"/>
          <p14:tracePt t="763157" x="7440613" y="4102100"/>
          <p14:tracePt t="763174" x="7426325" y="4116388"/>
          <p14:tracePt t="763191" x="7419975" y="4122738"/>
          <p14:tracePt t="763207" x="7412038" y="4129088"/>
          <p14:tracePt t="763224" x="7397750" y="4143375"/>
          <p14:tracePt t="763241" x="7370763" y="4151313"/>
          <p14:tracePt t="763257" x="7356475" y="4165600"/>
          <p14:tracePt t="763276" x="7350125" y="4165600"/>
          <p14:tracePt t="763300" x="7342188" y="4171950"/>
          <p14:tracePt t="763333" x="7342188" y="4178300"/>
          <p14:tracePt t="763357" x="7350125" y="4186238"/>
          <p14:tracePt t="763380" x="7350125" y="4192588"/>
          <p14:tracePt t="763396" x="7356475" y="4200525"/>
          <p14:tracePt t="763412" x="7362825" y="4200525"/>
          <p14:tracePt t="763420" x="7377113" y="4200525"/>
          <p14:tracePt t="763428" x="7385050" y="4200525"/>
          <p14:tracePt t="763441" x="7405688" y="4200525"/>
          <p14:tracePt t="763458" x="7440613" y="4200525"/>
          <p14:tracePt t="763474" x="7467600" y="4200525"/>
          <p14:tracePt t="763476" x="7496175" y="4200525"/>
          <p14:tracePt t="763491" x="7539038" y="4200525"/>
          <p14:tracePt t="763508" x="7658100" y="4200525"/>
          <p14:tracePt t="763525" x="7734300" y="4206875"/>
          <p14:tracePt t="763541" x="7847013" y="4227513"/>
          <p14:tracePt t="763558" x="7902575" y="4227513"/>
          <p14:tracePt t="763574" x="7951788" y="4227513"/>
          <p14:tracePt t="763591" x="7972425" y="4227513"/>
          <p14:tracePt t="763608" x="7986713" y="4227513"/>
          <p14:tracePt t="763625" x="8007350" y="4227513"/>
          <p14:tracePt t="763641" x="8035925" y="4227513"/>
          <p14:tracePt t="763657" x="8070850" y="4227513"/>
          <p14:tracePt t="763674" x="8097838" y="4227513"/>
          <p14:tracePt t="763676" x="8126413" y="4227513"/>
          <p14:tracePt t="763691" x="8147050" y="4227513"/>
          <p14:tracePt t="763708" x="8210550" y="4227513"/>
          <p14:tracePt t="763725" x="8259763" y="4213225"/>
          <p14:tracePt t="763741" x="8280400" y="4213225"/>
          <p14:tracePt t="763757" x="8286750" y="4213225"/>
          <p14:tracePt t="763774" x="8301038" y="4213225"/>
          <p14:tracePt t="763821" x="8308975" y="4206875"/>
          <p14:tracePt t="763844" x="8308975" y="4200525"/>
          <p14:tracePt t="763885" x="8308975" y="4192588"/>
          <p14:tracePt t="763917" x="8308975" y="4171950"/>
          <p14:tracePt t="763941" x="8301038" y="4171950"/>
          <p14:tracePt t="763948" x="8294688" y="4165600"/>
          <p14:tracePt t="763958" x="8286750" y="4165600"/>
          <p14:tracePt t="763974" x="8259763" y="4151313"/>
          <p14:tracePt t="763990" x="8237538" y="4143375"/>
          <p14:tracePt t="764008" x="8210550" y="4143375"/>
          <p14:tracePt t="764025" x="8181975" y="4122738"/>
          <p14:tracePt t="764041" x="8161338" y="4116388"/>
          <p14:tracePt t="764058" x="8120063" y="4094163"/>
          <p14:tracePt t="764074" x="8097838" y="4094163"/>
          <p14:tracePt t="764091" x="8070850" y="4087813"/>
          <p14:tracePt t="764092" x="8062913" y="4081463"/>
          <p14:tracePt t="764108" x="8035925" y="4073525"/>
          <p14:tracePt t="764125" x="8013700" y="4073525"/>
          <p14:tracePt t="764141" x="7978775" y="4059238"/>
          <p14:tracePt t="764158" x="7951788" y="4059238"/>
          <p14:tracePt t="764174" x="7908925" y="4059238"/>
          <p14:tracePt t="764191" x="7894638" y="4059238"/>
          <p14:tracePt t="764207" x="7859713" y="4059238"/>
          <p14:tracePt t="764224" x="7839075" y="4059238"/>
          <p14:tracePt t="764241" x="7824788" y="4059238"/>
          <p14:tracePt t="764258" x="7804150" y="4073525"/>
          <p14:tracePt t="764274" x="7775575" y="4081463"/>
          <p14:tracePt t="764291" x="7762875" y="4081463"/>
          <p14:tracePt t="764308" x="7678738" y="4094163"/>
          <p14:tracePt t="764325" x="7643813" y="4102100"/>
          <p14:tracePt t="764340" x="7600950" y="4108450"/>
          <p14:tracePt t="764357" x="7573963" y="4122738"/>
          <p14:tracePt t="764374" x="7545388" y="4129088"/>
          <p14:tracePt t="764391" x="7524750" y="4137025"/>
          <p14:tracePt t="764408" x="7510463" y="4143375"/>
          <p14:tracePt t="764424" x="7504113" y="4151313"/>
          <p14:tracePt t="764453" x="7504113" y="4171950"/>
          <p14:tracePt t="764468" x="7504113" y="4178300"/>
          <p14:tracePt t="764477" x="7504113" y="4192588"/>
          <p14:tracePt t="764492" x="7504113" y="4200525"/>
          <p14:tracePt t="764509" x="7504113" y="4213225"/>
          <p14:tracePt t="764524" x="7504113" y="4221163"/>
          <p14:tracePt t="764541" x="7504113" y="4241800"/>
          <p14:tracePt t="764557" x="7504113" y="4270375"/>
          <p14:tracePt t="764574" x="7539038" y="4297363"/>
          <p14:tracePt t="764591" x="7566025" y="4305300"/>
          <p14:tracePt t="764608" x="7615238" y="4325938"/>
          <p14:tracePt t="764624" x="7699375" y="4346575"/>
          <p14:tracePt t="764641" x="7775575" y="4360863"/>
          <p14:tracePt t="764657" x="7859713" y="4367213"/>
          <p14:tracePt t="764674" x="7966075" y="4367213"/>
          <p14:tracePt t="764691" x="8042275" y="4367213"/>
          <p14:tracePt t="764692" x="8077200" y="4367213"/>
          <p14:tracePt t="764708" x="8120063" y="4367213"/>
          <p14:tracePt t="764725" x="8140700" y="4367213"/>
          <p14:tracePt t="764741" x="8161338" y="4367213"/>
          <p14:tracePt t="764757" x="8167688" y="4360863"/>
          <p14:tracePt t="764774" x="8181975" y="4354513"/>
          <p14:tracePt t="764791" x="8224838" y="4354513"/>
          <p14:tracePt t="764807" x="8274050" y="4332288"/>
          <p14:tracePt t="764824" x="8315325" y="4325938"/>
          <p14:tracePt t="764840" x="8335963" y="4311650"/>
          <p14:tracePt t="764856" x="8350250" y="4305300"/>
          <p14:tracePt t="764873" x="8364538" y="4297363"/>
          <p14:tracePt t="764890" x="8364538" y="4291013"/>
          <p14:tracePt t="764907" x="8364538" y="4276725"/>
          <p14:tracePt t="764924" x="8364538" y="4256088"/>
          <p14:tracePt t="764941" x="8350250" y="4241800"/>
          <p14:tracePt t="764957" x="8343900" y="4227513"/>
          <p14:tracePt t="764975" x="8329613" y="4213225"/>
          <p14:tracePt t="764990" x="8315325" y="4186238"/>
          <p14:tracePt t="765007" x="8308975" y="4186238"/>
          <p14:tracePt t="765023" x="8286750" y="4178300"/>
          <p14:tracePt t="765040" x="8266113" y="4171950"/>
          <p14:tracePt t="765056" x="8245475" y="4165600"/>
          <p14:tracePt t="765073" x="8224838" y="4157663"/>
          <p14:tracePt t="765091" x="8196263" y="4143375"/>
          <p14:tracePt t="765092" x="8181975" y="4137025"/>
          <p14:tracePt t="765108" x="8147050" y="4129088"/>
          <p14:tracePt t="765124" x="8120063" y="4108450"/>
          <p14:tracePt t="765141" x="8097838" y="4108450"/>
          <p14:tracePt t="765158" x="8077200" y="4108450"/>
          <p14:tracePt t="765174" x="8070850" y="4108450"/>
          <p14:tracePt t="765191" x="8062913" y="4094163"/>
          <p14:tracePt t="765207" x="8042275" y="4094163"/>
          <p14:tracePt t="765225" x="8021638" y="4094163"/>
          <p14:tracePt t="765241" x="7993063" y="4094163"/>
          <p14:tracePt t="765258" x="7978775" y="4094163"/>
          <p14:tracePt t="765274" x="7951788" y="4094163"/>
          <p14:tracePt t="765291" x="7937500" y="4094163"/>
          <p14:tracePt t="765308" x="7908925" y="4094163"/>
          <p14:tracePt t="765325" x="7894638" y="4094163"/>
          <p14:tracePt t="765341" x="7874000" y="4094163"/>
          <p14:tracePt t="765358" x="7853363" y="4094163"/>
          <p14:tracePt t="765380" x="7839075" y="4094163"/>
          <p14:tracePt t="765397" x="7832725" y="4094163"/>
          <p14:tracePt t="765412" x="7824788" y="4094163"/>
          <p14:tracePt t="765424" x="7818438" y="4094163"/>
          <p14:tracePt t="765441" x="7797800" y="4094163"/>
          <p14:tracePt t="765457" x="7789863" y="4094163"/>
          <p14:tracePt t="765474" x="7769225" y="4094163"/>
          <p14:tracePt t="765476" x="7754938" y="4094163"/>
          <p14:tracePt t="765491" x="7748588" y="4094163"/>
          <p14:tracePt t="765508" x="7705725" y="4094163"/>
          <p14:tracePt t="765525" x="7670800" y="4094163"/>
          <p14:tracePt t="765541" x="7650163" y="4108450"/>
          <p14:tracePt t="765558" x="7629525" y="4108450"/>
          <p14:tracePt t="765575" x="7600950" y="4108450"/>
          <p14:tracePt t="765591" x="7573963" y="4122738"/>
          <p14:tracePt t="765608" x="7559675" y="4122738"/>
          <p14:tracePt t="765624" x="7545388" y="4122738"/>
          <p14:tracePt t="765641" x="7524750" y="4122738"/>
          <p14:tracePt t="765657" x="7510463" y="4137025"/>
          <p14:tracePt t="765674" x="7504113" y="4137025"/>
          <p14:tracePt t="765691" x="7496175" y="4143375"/>
          <p14:tracePt t="765707" x="7467600" y="4151313"/>
          <p14:tracePt t="765725" x="7454900" y="4165600"/>
          <p14:tracePt t="765741" x="7440613" y="4165600"/>
          <p14:tracePt t="765758" x="7432675" y="4171950"/>
          <p14:tracePt t="765774" x="7426325" y="4171950"/>
          <p14:tracePt t="765821" x="7426325" y="4186238"/>
          <p14:tracePt t="765845" x="7426325" y="4192588"/>
          <p14:tracePt t="765868" x="7432675" y="4200525"/>
          <p14:tracePt t="765877" x="7432675" y="4206875"/>
          <p14:tracePt t="765893" x="7440613" y="4221163"/>
          <p14:tracePt t="765901" x="7446963" y="4227513"/>
          <p14:tracePt t="765908" x="7454900" y="4235450"/>
          <p14:tracePt t="765924" x="7489825" y="4241800"/>
          <p14:tracePt t="765941" x="7539038" y="4262438"/>
          <p14:tracePt t="765958" x="7566025" y="4262438"/>
          <p14:tracePt t="765975" x="7615238" y="4283075"/>
          <p14:tracePt t="765991" x="7664450" y="4283075"/>
          <p14:tracePt t="766008" x="7769225" y="4283075"/>
          <p14:tracePt t="766025" x="7859713" y="4283075"/>
          <p14:tracePt t="766040" x="7923213" y="4283075"/>
          <p14:tracePt t="766058" x="8013700" y="4283075"/>
          <p14:tracePt t="766075" x="8083550" y="4283075"/>
          <p14:tracePt t="766076" x="8091488" y="4283075"/>
          <p14:tracePt t="766091" x="8112125" y="4283075"/>
          <p14:tracePt t="766108" x="8154988" y="4283075"/>
          <p14:tracePt t="766125" x="8167688" y="4283075"/>
          <p14:tracePt t="766141" x="8189913" y="4270375"/>
          <p14:tracePt t="766158" x="8216900" y="4248150"/>
          <p14:tracePt t="766174" x="8259763" y="4221163"/>
          <p14:tracePt t="766191" x="8280400" y="4200525"/>
          <p14:tracePt t="766207" x="8301038" y="4192588"/>
          <p14:tracePt t="766224" x="8315325" y="4178300"/>
          <p14:tracePt t="766241" x="8315325" y="4165600"/>
          <p14:tracePt t="766258" x="8315325" y="4143375"/>
          <p14:tracePt t="766274" x="8315325" y="4122738"/>
          <p14:tracePt t="766291" x="8315325" y="4102100"/>
          <p14:tracePt t="766308" x="8274050" y="4052888"/>
          <p14:tracePt t="766324" x="8245475" y="4024313"/>
          <p14:tracePt t="766341" x="8231188" y="4017963"/>
          <p14:tracePt t="766358" x="8189913" y="4003675"/>
          <p14:tracePt t="766374" x="8140700" y="3997325"/>
          <p14:tracePt t="766391" x="8097838" y="3997325"/>
          <p14:tracePt t="766407" x="8035925" y="3997325"/>
          <p14:tracePt t="766424" x="7993063" y="3997325"/>
          <p14:tracePt t="766440" x="7943850" y="3997325"/>
          <p14:tracePt t="766458" x="7874000" y="3997325"/>
          <p14:tracePt t="766474" x="7824788" y="3997325"/>
          <p14:tracePt t="766476" x="7804150" y="3997325"/>
          <p14:tracePt t="766491" x="7775575" y="3997325"/>
          <p14:tracePt t="766508" x="7727950" y="3997325"/>
          <p14:tracePt t="766524" x="7685088" y="3997325"/>
          <p14:tracePt t="766541" x="7658100" y="3997325"/>
          <p14:tracePt t="766559" x="7635875" y="4003675"/>
          <p14:tracePt t="766574" x="7621588" y="4003675"/>
          <p14:tracePt t="766591" x="7600950" y="4017963"/>
          <p14:tracePt t="766608" x="7594600" y="4024313"/>
          <p14:tracePt t="766624" x="7580313" y="4038600"/>
          <p14:tracePt t="766641" x="7559675" y="4046538"/>
          <p14:tracePt t="766658" x="7545388" y="4059238"/>
          <p14:tracePt t="766708" x="7545388" y="4073525"/>
          <p14:tracePt t="766740" x="7545388" y="4081463"/>
          <p14:tracePt t="766748" x="7545388" y="4102100"/>
          <p14:tracePt t="766773" x="7551738" y="4116388"/>
          <p14:tracePt t="766780" x="7551738" y="4122738"/>
          <p14:tracePt t="766790" x="7559675" y="4129088"/>
          <p14:tracePt t="766808" x="7573963" y="4137025"/>
          <p14:tracePt t="766824" x="7586663" y="4151313"/>
          <p14:tracePt t="766841" x="7615238" y="4165600"/>
          <p14:tracePt t="766858" x="7635875" y="4171950"/>
          <p14:tracePt t="766874" x="7693025" y="4171950"/>
          <p14:tracePt t="766891" x="7754938" y="4171950"/>
          <p14:tracePt t="766893" x="7804150" y="4171950"/>
          <p14:tracePt t="766908" x="7847013" y="4171950"/>
          <p14:tracePt t="766924" x="7908925" y="4171950"/>
          <p14:tracePt t="766941" x="7972425" y="4171950"/>
          <p14:tracePt t="766958" x="8001000" y="4171950"/>
          <p14:tracePt t="766976" x="8021638" y="4171950"/>
          <p14:tracePt t="766990" x="8042275" y="4171950"/>
          <p14:tracePt t="767007" x="8056563" y="4171950"/>
          <p14:tracePt t="767024" x="8070850" y="4171950"/>
          <p14:tracePt t="767041" x="8083550" y="4157663"/>
          <p14:tracePt t="767058" x="8091488" y="4151313"/>
          <p14:tracePt t="767074" x="8105775" y="4151313"/>
          <p14:tracePt t="767091" x="8120063" y="4151313"/>
          <p14:tracePt t="767108" x="8167688" y="4137025"/>
          <p14:tracePt t="767124" x="8189913" y="4137025"/>
          <p14:tracePt t="767141" x="8210550" y="4137025"/>
          <p14:tracePt t="767158" x="8216900" y="4129088"/>
          <p14:tracePt t="767181" x="8216900" y="4122738"/>
          <p14:tracePt t="767212" x="8216900" y="4116388"/>
          <p14:tracePt t="767245" x="8216900" y="4102100"/>
          <p14:tracePt t="767276" x="8216900" y="4094163"/>
          <p14:tracePt t="767292" x="8216900" y="4081463"/>
          <p14:tracePt t="767316" x="8224838" y="4073525"/>
          <p14:tracePt t="767372" x="8231188" y="4067175"/>
          <p14:tracePt t="767445" x="8231188" y="4059238"/>
          <p14:tracePt t="767773" x="8251825" y="4052888"/>
          <p14:tracePt t="767780" x="8266113" y="4052888"/>
          <p14:tracePt t="767791" x="8301038" y="4052888"/>
          <p14:tracePt t="767807" x="8391525" y="4059238"/>
          <p14:tracePt t="767824" x="8489950" y="4073525"/>
          <p14:tracePt t="767841" x="8582025" y="4073525"/>
          <p14:tracePt t="767857" x="8672513" y="4073525"/>
          <p14:tracePt t="767874" x="8742363" y="4081463"/>
          <p14:tracePt t="767891" x="8812213" y="4081463"/>
          <p14:tracePt t="767892" x="8840788" y="4081463"/>
          <p14:tracePt t="767908" x="8890000" y="4081463"/>
          <p14:tracePt t="767924" x="8966200" y="4081463"/>
          <p14:tracePt t="767941" x="9050338" y="4102100"/>
          <p14:tracePt t="767957" x="9169400" y="4102100"/>
          <p14:tracePt t="767975" x="9274175" y="4102100"/>
          <p14:tracePt t="767989" x="9323388" y="4102100"/>
          <p14:tracePt t="768007" x="9329738" y="4102100"/>
          <p14:tracePt t="768069" x="9337675" y="4102100"/>
          <p14:tracePt t="768092" x="9329738" y="4087813"/>
          <p14:tracePt t="768101" x="9323388" y="4087813"/>
          <p14:tracePt t="768108" x="9315450" y="4087813"/>
          <p14:tracePt t="768124" x="9294813" y="4087813"/>
          <p14:tracePt t="768141" x="9280525" y="4087813"/>
          <p14:tracePt t="768157" x="9259888" y="4087813"/>
          <p14:tracePt t="768174" x="9253538" y="4087813"/>
          <p14:tracePt t="768190" x="9218613" y="4087813"/>
          <p14:tracePt t="768207" x="9169400" y="4087813"/>
          <p14:tracePt t="768224" x="9091613" y="4087813"/>
          <p14:tracePt t="768241" x="9007475" y="4108450"/>
          <p14:tracePt t="768258" x="8931275" y="4108450"/>
          <p14:tracePt t="768274" x="8875713" y="4108450"/>
          <p14:tracePt t="768292" x="8748713" y="4108450"/>
          <p14:tracePt t="768308" x="8693150" y="4108450"/>
          <p14:tracePt t="768324" x="8623300" y="4108450"/>
          <p14:tracePt t="768341" x="8574088" y="4108450"/>
          <p14:tracePt t="768357" x="8532813" y="4108450"/>
          <p14:tracePt t="768374" x="8483600" y="4108450"/>
          <p14:tracePt t="768390" x="8448675" y="4108450"/>
          <p14:tracePt t="768407" x="8413750" y="4108450"/>
          <p14:tracePt t="768424" x="8391525" y="4116388"/>
          <p14:tracePt t="768441" x="8364538" y="4122738"/>
          <p14:tracePt t="768457" x="8356600" y="4129088"/>
          <p14:tracePt t="768474" x="8350250" y="4143375"/>
          <p14:tracePt t="768492" x="8350250" y="4151313"/>
          <p14:tracePt t="768509" x="8350250" y="4165600"/>
          <p14:tracePt t="768525" x="8356600" y="4178300"/>
          <p14:tracePt t="768541" x="8378825" y="4192588"/>
          <p14:tracePt t="768558" x="8434388" y="4206875"/>
          <p14:tracePt t="768574" x="8489950" y="4227513"/>
          <p14:tracePt t="768591" x="8588375" y="4248150"/>
          <p14:tracePt t="768607" x="8664575" y="4248150"/>
          <p14:tracePt t="768623" x="8748713" y="4256088"/>
          <p14:tracePt t="768640" x="8840788" y="4256088"/>
          <p14:tracePt t="768657" x="8924925" y="4256088"/>
          <p14:tracePt t="768674" x="9001125" y="4256088"/>
          <p14:tracePt t="768691" x="9050338" y="4256088"/>
          <p14:tracePt t="768692" x="9099550" y="4241800"/>
          <p14:tracePt t="768707" x="9113838" y="4227513"/>
          <p14:tracePt t="768708" x="9126538" y="4227513"/>
          <p14:tracePt t="768724" x="9161463" y="4206875"/>
          <p14:tracePt t="768741" x="9197975" y="4192588"/>
          <p14:tracePt t="768757" x="9218613" y="4171950"/>
          <p14:tracePt t="768774" x="9239250" y="4157663"/>
          <p14:tracePt t="768791" x="9253538" y="4143375"/>
          <p14:tracePt t="768807" x="9253538" y="4137025"/>
          <p14:tracePt t="768826" x="9253538" y="4116388"/>
          <p14:tracePt t="768844" x="9253538" y="4102100"/>
          <p14:tracePt t="768860" x="9253538" y="4094163"/>
          <p14:tracePt t="768874" x="9253538" y="4073525"/>
          <p14:tracePt t="768891" x="9239250" y="4067175"/>
          <p14:tracePt t="768892" x="9204325" y="4059238"/>
          <p14:tracePt t="768908" x="9169400" y="4046538"/>
          <p14:tracePt t="768924" x="9140825" y="4046538"/>
          <p14:tracePt t="768941" x="9091613" y="4046538"/>
          <p14:tracePt t="768957" x="9015413" y="4046538"/>
          <p14:tracePt t="768976" x="8966200" y="4046538"/>
          <p14:tracePt t="768992" x="8896350" y="4046538"/>
          <p14:tracePt t="769007" x="8840788" y="4046538"/>
          <p14:tracePt t="769023" x="8791575" y="4046538"/>
          <p14:tracePt t="769041" x="8742363" y="4046538"/>
          <p14:tracePt t="769057" x="8707438" y="4046538"/>
          <p14:tracePt t="769074" x="8658225" y="4046538"/>
          <p14:tracePt t="769090" x="8623300" y="4046538"/>
          <p14:tracePt t="769092" x="8588375" y="4046538"/>
          <p14:tracePt t="769108" x="8539163" y="4046538"/>
          <p14:tracePt t="769124" x="8483600" y="4046538"/>
          <p14:tracePt t="769141" x="8413750" y="4046538"/>
          <p14:tracePt t="769157" x="8356600" y="4046538"/>
          <p14:tracePt t="769174" x="8321675" y="4046538"/>
          <p14:tracePt t="769191" x="8286750" y="4046538"/>
          <p14:tracePt t="769207" x="8266113" y="4052888"/>
          <p14:tracePt t="769224" x="8251825" y="4067175"/>
          <p14:tracePt t="769240" x="8245475" y="4073525"/>
          <p14:tracePt t="769258" x="8231188" y="4087813"/>
          <p14:tracePt t="769274" x="8210550" y="4094163"/>
          <p14:tracePt t="769276" x="8196263" y="4116388"/>
          <p14:tracePt t="769292" x="8189913" y="4116388"/>
          <p14:tracePt t="769308" x="8181975" y="4116388"/>
          <p14:tracePt t="769324" x="8161338" y="4137025"/>
          <p14:tracePt t="769348" x="8161338" y="4143375"/>
          <p14:tracePt t="769357" x="8161338" y="4151313"/>
          <p14:tracePt t="769374" x="8161338" y="4165600"/>
          <p14:tracePt t="769390" x="8161338" y="4171950"/>
          <p14:tracePt t="769407" x="8161338" y="4192588"/>
          <p14:tracePt t="769429" x="8161338" y="4213225"/>
          <p14:tracePt t="769440" x="8167688" y="4221163"/>
          <p14:tracePt t="769457" x="8181975" y="4227513"/>
          <p14:tracePt t="769474" x="8202613" y="4241800"/>
          <p14:tracePt t="769476" x="8216900" y="4241800"/>
          <p14:tracePt t="769491" x="8231188" y="4241800"/>
          <p14:tracePt t="769492" x="8245475" y="4256088"/>
          <p14:tracePt t="769508" x="8286750" y="4262438"/>
          <p14:tracePt t="769524" x="8356600" y="4283075"/>
          <p14:tracePt t="769541" x="8434388" y="4283075"/>
          <p14:tracePt t="769557" x="8532813" y="4291013"/>
          <p14:tracePt t="769574" x="8651875" y="4291013"/>
          <p14:tracePt t="769591" x="8777288" y="4291013"/>
          <p14:tracePt t="769607" x="8896350" y="4291013"/>
          <p14:tracePt t="769623" x="9050338" y="4291013"/>
          <p14:tracePt t="769640" x="9126538" y="4291013"/>
          <p14:tracePt t="769657" x="9175750" y="4291013"/>
          <p14:tracePt t="769674" x="9224963" y="4283075"/>
          <p14:tracePt t="769690" x="9253538" y="4270375"/>
          <p14:tracePt t="769692" x="9267825" y="4270375"/>
          <p14:tracePt t="769708" x="9288463" y="4248150"/>
          <p14:tracePt t="769725" x="9315450" y="4241800"/>
          <p14:tracePt t="769741" x="9329738" y="4227513"/>
          <p14:tracePt t="769758" x="9337675" y="4221163"/>
          <p14:tracePt t="769774" x="9351963" y="4206875"/>
          <p14:tracePt t="769791" x="9358313" y="4200525"/>
          <p14:tracePt t="769807" x="9358313" y="4192588"/>
          <p14:tracePt t="769824" x="9358313" y="4186238"/>
          <p14:tracePt t="769841" x="9358313" y="4165600"/>
          <p14:tracePt t="769857" x="9358313" y="4143375"/>
          <p14:tracePt t="769874" x="9358313" y="4122738"/>
          <p14:tracePt t="769891" x="9344025" y="4108450"/>
          <p14:tracePt t="769907" x="9337675" y="4102100"/>
          <p14:tracePt t="769925" x="9323388" y="4087813"/>
          <p14:tracePt t="769941" x="9315450" y="4081463"/>
          <p14:tracePt t="769958" x="9302750" y="4081463"/>
          <p14:tracePt t="769974" x="9288463" y="4081463"/>
          <p14:tracePt t="769992" x="9280525" y="4081463"/>
          <p14:tracePt t="770008" x="9259888" y="4073525"/>
          <p14:tracePt t="770024" x="9245600" y="4073525"/>
          <p14:tracePt t="770041" x="9239250" y="4073525"/>
          <p14:tracePt t="770057" x="9204325" y="4059238"/>
          <p14:tracePt t="770074" x="9197975" y="4059238"/>
          <p14:tracePt t="770091" x="9183688" y="4059238"/>
          <p14:tracePt t="770108" x="9140825" y="4059238"/>
          <p14:tracePt t="770124" x="9120188" y="4059238"/>
          <p14:tracePt t="770141" x="9091613" y="4059238"/>
          <p14:tracePt t="770157" x="9056688" y="4059238"/>
          <p14:tracePt t="770174" x="9007475" y="4059238"/>
          <p14:tracePt t="770190" x="8951913" y="4059238"/>
          <p14:tracePt t="770207" x="8882063" y="4059238"/>
          <p14:tracePt t="770224" x="8832850" y="4059238"/>
          <p14:tracePt t="770241" x="8777288" y="4059238"/>
          <p14:tracePt t="770257" x="8728075" y="4059238"/>
          <p14:tracePt t="770274" x="8686800" y="4059238"/>
          <p14:tracePt t="770292" x="8643938" y="4059238"/>
          <p14:tracePt t="770308" x="8594725" y="4059238"/>
          <p14:tracePt t="770324" x="8539163" y="4059238"/>
          <p14:tracePt t="770341" x="8462963" y="4059238"/>
          <p14:tracePt t="770357" x="8391525" y="4059238"/>
          <p14:tracePt t="770374" x="8343900" y="4059238"/>
          <p14:tracePt t="770391" x="8315325" y="4087813"/>
          <p14:tracePt t="770407" x="8286750" y="4102100"/>
          <p14:tracePt t="770425" x="8274050" y="4108450"/>
          <p14:tracePt t="770440" x="8274050" y="4116388"/>
          <p14:tracePt t="770457" x="8274050" y="4129088"/>
          <p14:tracePt t="770474" x="8274050" y="4157663"/>
          <p14:tracePt t="770476" x="8274050" y="4165600"/>
          <p14:tracePt t="770491" x="8274050" y="4171950"/>
          <p14:tracePt t="770507" x="8266113" y="4192588"/>
          <p14:tracePt t="770508" x="8266113" y="4200525"/>
          <p14:tracePt t="770524" x="8251825" y="4213225"/>
          <p14:tracePt t="770539" x="8251825" y="4221163"/>
          <p14:tracePt t="770556" x="8251825" y="4235450"/>
          <p14:tracePt t="770574" x="8251825" y="4241800"/>
          <p14:tracePt t="770590" x="8251825" y="4262438"/>
          <p14:tracePt t="770607" x="8259763" y="4270375"/>
          <p14:tracePt t="770624" x="8280400" y="4283075"/>
          <p14:tracePt t="770641" x="8321675" y="4291013"/>
          <p14:tracePt t="770657" x="8370888" y="4305300"/>
          <p14:tracePt t="770674" x="8455025" y="4305300"/>
          <p14:tracePt t="770691" x="8532813" y="4319588"/>
          <p14:tracePt t="770692" x="8594725" y="4319588"/>
          <p14:tracePt t="770708" x="8713788" y="4319588"/>
          <p14:tracePt t="770724" x="8840788" y="4319588"/>
          <p14:tracePt t="770741" x="8959850" y="4319588"/>
          <p14:tracePt t="770758" x="9050338" y="4319588"/>
          <p14:tracePt t="770774" x="9126538" y="4319588"/>
          <p14:tracePt t="770790" x="9197975" y="4319588"/>
          <p14:tracePt t="770807" x="9280525" y="4311650"/>
          <p14:tracePt t="770824" x="9323388" y="4297363"/>
          <p14:tracePt t="770841" x="9372600" y="4262438"/>
          <p14:tracePt t="770858" x="9378950" y="4262438"/>
          <p14:tracePt t="770874" x="9399588" y="4235450"/>
          <p14:tracePt t="770891" x="9407525" y="4227513"/>
          <p14:tracePt t="770908" x="9428163" y="4186238"/>
          <p14:tracePt t="770924" x="9442450" y="4157663"/>
          <p14:tracePt t="770941" x="9448800" y="4143375"/>
          <p14:tracePt t="770958" x="9456738" y="4129088"/>
          <p14:tracePt t="770976" x="9456738" y="4122738"/>
          <p14:tracePt t="770990" x="9456738" y="4102100"/>
          <p14:tracePt t="771006" x="9456738" y="4094163"/>
          <p14:tracePt t="771024" x="9456738" y="4073525"/>
          <p14:tracePt t="771044" x="9448800" y="4067175"/>
          <p14:tracePt t="771060" x="9434513" y="4052888"/>
          <p14:tracePt t="771101" x="9421813" y="4032250"/>
          <p14:tracePt t="771108" x="9413875" y="4032250"/>
          <p14:tracePt t="771116" x="9393238" y="4032250"/>
          <p14:tracePt t="771125" x="9386888" y="4024313"/>
          <p14:tracePt t="771141" x="9372600" y="4024313"/>
          <p14:tracePt t="771158" x="9344025" y="4017963"/>
          <p14:tracePt t="771175" x="9315450" y="4011613"/>
          <p14:tracePt t="771190" x="9294813" y="4003675"/>
          <p14:tracePt t="771207" x="9274175" y="4003675"/>
          <p14:tracePt t="771225" x="9245600" y="4003675"/>
          <p14:tracePt t="771241" x="9224963" y="4003675"/>
          <p14:tracePt t="771258" x="9190038" y="4003675"/>
          <p14:tracePt t="771274" x="9155113" y="4003675"/>
          <p14:tracePt t="771276" x="9148763" y="4003675"/>
          <p14:tracePt t="771291" x="9140825" y="4003675"/>
          <p14:tracePt t="771308" x="9091613" y="4003675"/>
          <p14:tracePt t="771324" x="9056688" y="4003675"/>
          <p14:tracePt t="771340" x="9007475" y="4003675"/>
          <p14:tracePt t="771358" x="8980488" y="4003675"/>
          <p14:tracePt t="771374" x="8959850" y="4003675"/>
          <p14:tracePt t="771390" x="8937625" y="4003675"/>
          <p14:tracePt t="771407" x="8916988" y="4003675"/>
          <p14:tracePt t="771424" x="8882063" y="4017963"/>
          <p14:tracePt t="771441" x="8861425" y="4032250"/>
          <p14:tracePt t="771458" x="8832850" y="4032250"/>
          <p14:tracePt t="771473" x="8812213" y="4032250"/>
          <p14:tracePt t="771490" x="8770938" y="4038600"/>
          <p14:tracePt t="771506" x="8756650" y="4038600"/>
          <p14:tracePt t="771522" x="8721725" y="4059238"/>
          <p14:tracePt t="771539" x="8699500" y="4059238"/>
          <p14:tracePt t="771556" x="8686800" y="4073525"/>
          <p14:tracePt t="771574" x="8664575" y="4081463"/>
          <p14:tracePt t="771590" x="8643938" y="4094163"/>
          <p14:tracePt t="771608" x="8616950" y="4108450"/>
          <p14:tracePt t="771624" x="8594725" y="4116388"/>
          <p14:tracePt t="771641" x="8559800" y="4122738"/>
          <p14:tracePt t="771657" x="8524875" y="4143375"/>
          <p14:tracePt t="771674" x="8504238" y="4151313"/>
          <p14:tracePt t="771691" x="8483600" y="4165600"/>
          <p14:tracePt t="771717" x="8469313" y="4165600"/>
          <p14:tracePt t="771732" x="8462963" y="4171950"/>
          <p14:tracePt t="771780" x="8462963" y="4178300"/>
          <p14:tracePt t="771805" x="8462963" y="4192588"/>
          <p14:tracePt t="771821" x="8462963" y="4200525"/>
          <p14:tracePt t="771852" x="8462963" y="4213225"/>
          <p14:tracePt t="771860" x="8462963" y="4221163"/>
          <p14:tracePt t="771884" x="8462963" y="4235450"/>
          <p14:tracePt t="771901" x="8462963" y="4241800"/>
          <p14:tracePt t="771908" x="8462963" y="4256088"/>
          <p14:tracePt t="771932" x="8462963" y="4262438"/>
          <p14:tracePt t="771949" x="8462963" y="4283075"/>
          <p14:tracePt t="771965" x="8469313" y="4291013"/>
          <p14:tracePt t="771975" x="8475663" y="4291013"/>
          <p14:tracePt t="771990" x="8504238" y="4305300"/>
          <p14:tracePt t="772007" x="8518525" y="4311650"/>
          <p14:tracePt t="772023" x="8559800" y="4325938"/>
          <p14:tracePt t="772041" x="8602663" y="4325938"/>
          <p14:tracePt t="772058" x="8651875" y="4332288"/>
          <p14:tracePt t="772074" x="8736013" y="4332288"/>
          <p14:tracePt t="772090" x="8840788" y="4332288"/>
          <p14:tracePt t="772092" x="8916988" y="4332288"/>
          <p14:tracePt t="772108" x="9036050" y="4332288"/>
          <p14:tracePt t="772124" x="9126538" y="4332288"/>
          <p14:tracePt t="772140" x="9204325" y="4332288"/>
          <p14:tracePt t="772157" x="9253538" y="4319588"/>
          <p14:tracePt t="772174" x="9280525" y="4297363"/>
          <p14:tracePt t="772190" x="9288463" y="4276725"/>
          <p14:tracePt t="772207" x="9288463" y="4248150"/>
          <p14:tracePt t="772224" x="9288463" y="4227513"/>
          <p14:tracePt t="772241" x="9288463" y="4192588"/>
          <p14:tracePt t="772257" x="9288463" y="4171950"/>
          <p14:tracePt t="772274" x="9288463" y="4151313"/>
          <p14:tracePt t="772290" x="9288463" y="4122738"/>
          <p14:tracePt t="772292" x="9288463" y="4116388"/>
          <p14:tracePt t="772307" x="9280525" y="4102100"/>
          <p14:tracePt t="772324" x="9259888" y="4081463"/>
          <p14:tracePt t="772341" x="9218613" y="4073525"/>
          <p14:tracePt t="772357" x="9148763" y="4052888"/>
          <p14:tracePt t="772374" x="9043988" y="4052888"/>
          <p14:tracePt t="772391" x="8896350" y="4052888"/>
          <p14:tracePt t="772407" x="8699500" y="4052888"/>
          <p14:tracePt t="772424" x="8475663" y="4052888"/>
          <p14:tracePt t="772440" x="8266113" y="4052888"/>
          <p14:tracePt t="772457" x="8105775" y="4052888"/>
          <p14:tracePt t="772474" x="7993063" y="4052888"/>
          <p14:tracePt t="772475" x="7966075" y="4052888"/>
          <p14:tracePt t="772490" x="7937500" y="4052888"/>
          <p14:tracePt t="772508" x="7923213" y="4052888"/>
          <p14:tracePt t="772580" x="7916863" y="4052888"/>
          <p14:tracePt t="772588" x="7894638" y="4052888"/>
          <p14:tracePt t="772596" x="7853363" y="4052888"/>
          <p14:tracePt t="772607" x="7818438" y="4052888"/>
          <p14:tracePt t="772624" x="7699375" y="4052888"/>
          <p14:tracePt t="772640" x="7615238" y="4059238"/>
          <p14:tracePt t="772657" x="7608888" y="4059238"/>
          <p14:tracePt t="772860" x="7608888" y="4067175"/>
          <p14:tracePt t="772876" x="7629525" y="4081463"/>
          <p14:tracePt t="772884" x="7629525" y="4094163"/>
          <p14:tracePt t="772892" x="7635875" y="4102100"/>
          <p14:tracePt t="772940" x="7629525" y="4094163"/>
          <p14:tracePt t="772973" x="7621588" y="4087813"/>
          <p14:tracePt t="773085" x="7621588" y="4094163"/>
          <p14:tracePt t="773100" x="7629525" y="4116388"/>
          <p14:tracePt t="773108" x="7635875" y="4116388"/>
          <p14:tracePt t="773116" x="7643813" y="4116388"/>
          <p14:tracePt t="773132" x="7650163" y="4122738"/>
          <p14:tracePt t="773157" x="7664450" y="4122738"/>
          <p14:tracePt t="773189" x="7670800" y="4122738"/>
          <p14:tracePt t="773204" x="7685088" y="4122738"/>
          <p14:tracePt t="773229" x="7693025" y="4122738"/>
          <p14:tracePt t="773236" x="7705725" y="4122738"/>
          <p14:tracePt t="773244" x="7713663" y="4122738"/>
          <p14:tracePt t="773258" x="7720013" y="4116388"/>
          <p14:tracePt t="773274" x="7720013" y="4108450"/>
          <p14:tracePt t="773290" x="7734300" y="4094163"/>
          <p14:tracePt t="773308" x="7734300" y="4087813"/>
          <p14:tracePt t="773323" x="7720013" y="4067175"/>
          <p14:tracePt t="773340" x="7713663" y="4052888"/>
          <p14:tracePt t="773356" x="7693025" y="4032250"/>
          <p14:tracePt t="773373" x="7670800" y="4011613"/>
          <p14:tracePt t="773391" x="7658100" y="3997325"/>
          <p14:tracePt t="773408" x="7643813" y="3983038"/>
          <p14:tracePt t="773424" x="7629525" y="3968750"/>
          <p14:tracePt t="773440" x="7600950" y="3954463"/>
          <p14:tracePt t="773457" x="7586663" y="3940175"/>
          <p14:tracePt t="773475" x="7573963" y="3927475"/>
          <p14:tracePt t="773788" x="7566025" y="3919538"/>
          <p14:tracePt t="773804" x="7586663" y="3940175"/>
          <p14:tracePt t="773812" x="7608888" y="3962400"/>
          <p14:tracePt t="773824" x="7643813" y="3968750"/>
          <p14:tracePt t="773840" x="7818438" y="3983038"/>
          <p14:tracePt t="773871" x="7847013" y="3989388"/>
          <p14:tracePt t="774221" x="7839075" y="3997325"/>
          <p14:tracePt t="774244" x="7818438" y="4003675"/>
          <p14:tracePt t="774268" x="7812088" y="4011613"/>
          <p14:tracePt t="774276" x="7812088" y="4017963"/>
          <p14:tracePt t="774284" x="7804150" y="4017963"/>
          <p14:tracePt t="774292" x="7789863" y="4017963"/>
          <p14:tracePt t="774308" x="7769225" y="4017963"/>
          <p14:tracePt t="774325" x="7762875" y="4017963"/>
          <p14:tracePt t="774341" x="7740650" y="4017963"/>
          <p14:tracePt t="774358" x="7727950" y="4017963"/>
          <p14:tracePt t="774437" x="7720013" y="4017963"/>
          <p14:tracePt t="774445" x="7720013" y="4024313"/>
          <p14:tracePt t="774460" x="7720013" y="4038600"/>
          <p14:tracePt t="774476" x="7713663" y="4059238"/>
          <p14:tracePt t="774490" x="7699375" y="4073525"/>
          <p14:tracePt t="774508" x="7685088" y="4081463"/>
          <p14:tracePt t="774524" x="7670800" y="4094163"/>
          <p14:tracePt t="774540" x="7664450" y="4094163"/>
          <p14:tracePt t="774557" x="7650163" y="4094163"/>
          <p14:tracePt t="774588" x="7629525" y="4108450"/>
          <p14:tracePt t="774612" x="7621588" y="4108450"/>
          <p14:tracePt t="774668" x="7608888" y="4108450"/>
          <p14:tracePt t="774685" x="7600950" y="4108450"/>
          <p14:tracePt t="774693" x="7586663" y="4108450"/>
          <p14:tracePt t="775108" x="7580313" y="4108450"/>
          <p14:tracePt t="775269" x="7580313" y="4102100"/>
          <p14:tracePt t="775276" x="7573963" y="4094163"/>
          <p14:tracePt t="775309" x="7566025" y="4094163"/>
          <p14:tracePt t="775316" x="7559675" y="4081463"/>
          <p14:tracePt t="775332" x="7559675" y="4052888"/>
          <p14:tracePt t="775348" x="7559675" y="4038600"/>
          <p14:tracePt t="775357" x="7566025" y="4032250"/>
          <p14:tracePt t="775374" x="7573963" y="4024313"/>
          <p14:tracePt t="775390" x="7621588" y="4003675"/>
          <p14:tracePt t="775407" x="7670800" y="3989388"/>
          <p14:tracePt t="775424" x="7740650" y="3975100"/>
          <p14:tracePt t="775440" x="7818438" y="3954463"/>
          <p14:tracePt t="775457" x="7916863" y="3933825"/>
          <p14:tracePt t="775474" x="8042275" y="3919538"/>
          <p14:tracePt t="775476" x="8091488" y="3919538"/>
          <p14:tracePt t="775492" x="8181975" y="3919538"/>
          <p14:tracePt t="775508" x="8274050" y="3919538"/>
          <p14:tracePt t="775524" x="8364538" y="3919538"/>
          <p14:tracePt t="775541" x="8420100" y="3919538"/>
          <p14:tracePt t="775557" x="8489950" y="3919538"/>
          <p14:tracePt t="775574" x="8545513" y="3919538"/>
          <p14:tracePt t="775591" x="8616950" y="3933825"/>
          <p14:tracePt t="775607" x="8678863" y="3948113"/>
          <p14:tracePt t="775624" x="8728075" y="3948113"/>
          <p14:tracePt t="775640" x="8763000" y="3948113"/>
          <p14:tracePt t="775657" x="8770938" y="3948113"/>
          <p14:tracePt t="775674" x="8777288" y="3948113"/>
          <p14:tracePt t="775690" x="8777288" y="3927475"/>
          <p14:tracePt t="775692" x="8777288" y="3919538"/>
          <p14:tracePt t="775708" x="8728075" y="3884613"/>
          <p14:tracePt t="775724" x="8602663" y="3863975"/>
          <p14:tracePt t="775740" x="8428038" y="3863975"/>
          <p14:tracePt t="775758" x="8175625" y="3863975"/>
          <p14:tracePt t="775774" x="7832725" y="3863975"/>
          <p14:tracePt t="775790" x="7467600" y="3863975"/>
          <p14:tracePt t="775807" x="7258050" y="3863975"/>
          <p14:tracePt t="775824" x="7188200" y="3863975"/>
          <p14:tracePt t="775840" x="7153275" y="3870325"/>
          <p14:tracePt t="775857" x="7153275" y="3898900"/>
          <p14:tracePt t="775874" x="7173913" y="3927475"/>
          <p14:tracePt t="775890" x="7196138" y="3962400"/>
          <p14:tracePt t="775892" x="7223125" y="3989388"/>
          <p14:tracePt t="775908" x="7251700" y="4032250"/>
          <p14:tracePt t="775924" x="7265988" y="4052888"/>
          <p14:tracePt t="775957" x="7278688" y="4052888"/>
          <p14:tracePt t="775965" x="7286625" y="4052888"/>
          <p14:tracePt t="775975" x="7300913" y="4052888"/>
          <p14:tracePt t="775991" x="7335838" y="4052888"/>
          <p14:tracePt t="776008" x="7412038" y="4011613"/>
          <p14:tracePt t="776025" x="7531100" y="3948113"/>
          <p14:tracePt t="776040" x="7693025" y="3863975"/>
          <p14:tracePt t="776057" x="7874000" y="3821113"/>
          <p14:tracePt t="776074" x="8132763" y="3773488"/>
          <p14:tracePt t="776090" x="8391525" y="3744913"/>
          <p14:tracePt t="776092" x="8524875" y="3744913"/>
          <p14:tracePt t="776108" x="8791575" y="3744913"/>
          <p14:tracePt t="776124" x="9001125" y="3744913"/>
          <p14:tracePt t="776140" x="9078913" y="3744913"/>
          <p14:tracePt t="776157" x="9099550" y="3744913"/>
          <p14:tracePt t="776181" x="9105900" y="3744913"/>
          <p14:tracePt t="776190" x="9105900" y="3759200"/>
          <p14:tracePt t="776207" x="9105900" y="3800475"/>
          <p14:tracePt t="776224" x="9105900" y="3829050"/>
          <p14:tracePt t="776240" x="9113838" y="3849688"/>
          <p14:tracePt t="776316" x="9105900" y="3849688"/>
          <p14:tracePt t="776324" x="9064625" y="3829050"/>
          <p14:tracePt t="776332" x="8972550" y="3794125"/>
          <p14:tracePt t="776340" x="8924925" y="3786188"/>
          <p14:tracePt t="776357" x="8693150" y="3724275"/>
          <p14:tracePt t="776374" x="8428038" y="3724275"/>
          <p14:tracePt t="776390" x="8202613" y="3724275"/>
          <p14:tracePt t="776407" x="8042275" y="3724275"/>
          <p14:tracePt t="776424" x="7929563" y="3751263"/>
          <p14:tracePt t="776440" x="7867650" y="3794125"/>
          <p14:tracePt t="776457" x="7832725" y="3878263"/>
          <p14:tracePt t="776474" x="7824788" y="3948113"/>
          <p14:tracePt t="776490" x="7812088" y="4003675"/>
          <p14:tracePt t="776492" x="7804150" y="4024313"/>
          <p14:tracePt t="776508" x="7789863" y="4038600"/>
          <p14:tracePt t="776524" x="7775575" y="4046538"/>
          <p14:tracePt t="776548" x="7769225" y="4052888"/>
          <p14:tracePt t="776588" x="7783513" y="4032250"/>
          <p14:tracePt t="776596" x="7824788" y="3983038"/>
          <p14:tracePt t="776607" x="7867650" y="3940175"/>
          <p14:tracePt t="776624" x="7986713" y="3849688"/>
          <p14:tracePt t="776640" x="8105775" y="3773488"/>
          <p14:tracePt t="776657" x="8308975" y="3738563"/>
          <p14:tracePt t="776674" x="8532813" y="3716338"/>
          <p14:tracePt t="776690" x="8812213" y="3716338"/>
          <p14:tracePt t="776692" x="8931275" y="3716338"/>
          <p14:tracePt t="776708" x="9175750" y="3744913"/>
          <p14:tracePt t="776724" x="9315450" y="3794125"/>
          <p14:tracePt t="776741" x="9378950" y="3835400"/>
          <p14:tracePt t="776758" x="9399588" y="3878263"/>
          <p14:tracePt t="776774" x="9378950" y="3913188"/>
          <p14:tracePt t="776790" x="9358313" y="3933825"/>
          <p14:tracePt t="776807" x="9329738" y="3940175"/>
          <p14:tracePt t="776824" x="9315450" y="3940175"/>
          <p14:tracePt t="776840" x="9309100" y="3940175"/>
          <p14:tracePt t="776857" x="9280525" y="3940175"/>
          <p14:tracePt t="776874" x="9245600" y="3884613"/>
          <p14:tracePt t="776890" x="9190038" y="3829050"/>
          <p14:tracePt t="776892" x="9120188" y="3800475"/>
          <p14:tracePt t="776908" x="8832850" y="3724275"/>
          <p14:tracePt t="776924" x="8469313" y="3716338"/>
          <p14:tracePt t="776941" x="8062913" y="3716338"/>
          <p14:tracePt t="776957" x="7754938" y="3716338"/>
          <p14:tracePt t="776976" x="7539038" y="3794125"/>
          <p14:tracePt t="776991" x="7440613" y="3898900"/>
          <p14:tracePt t="777006" x="7426325" y="3983038"/>
          <p14:tracePt t="777023" x="7426325" y="4052888"/>
          <p14:tracePt t="777041" x="7432675" y="4102100"/>
          <p14:tracePt t="777057" x="7432675" y="4122738"/>
          <p14:tracePt t="777085" x="7432675" y="4129088"/>
          <p14:tracePt t="777108" x="7432675" y="4137025"/>
          <p14:tracePt t="777132" x="7432675" y="4129088"/>
          <p14:tracePt t="777140" x="7440613" y="4087813"/>
          <p14:tracePt t="777148" x="7496175" y="4046538"/>
          <p14:tracePt t="777157" x="7566025" y="3983038"/>
          <p14:tracePt t="777174" x="7713663" y="3884613"/>
          <p14:tracePt t="777190" x="7874000" y="3814763"/>
          <p14:tracePt t="777207" x="8120063" y="3751263"/>
          <p14:tracePt t="777224" x="8391525" y="3716338"/>
          <p14:tracePt t="777240" x="8686800" y="3675063"/>
          <p14:tracePt t="777256" x="8896350" y="3675063"/>
          <p14:tracePt t="777274" x="9021763" y="3675063"/>
          <p14:tracePt t="777292" x="9091613" y="3695700"/>
          <p14:tracePt t="777308" x="9091613" y="3709988"/>
          <p14:tracePt t="777324" x="9085263" y="3744913"/>
          <p14:tracePt t="777340" x="9021763" y="3779838"/>
          <p14:tracePt t="777357" x="9001125" y="3800475"/>
          <p14:tracePt t="777374" x="8972550" y="3814763"/>
          <p14:tracePt t="777390" x="8959850" y="3814763"/>
          <p14:tracePt t="777407" x="8951913" y="3814763"/>
          <p14:tracePt t="777424" x="8931275" y="3814763"/>
          <p14:tracePt t="777441" x="8910638" y="3821113"/>
          <p14:tracePt t="777457" x="8890000" y="3821113"/>
          <p14:tracePt t="777474" x="8840788" y="3870325"/>
          <p14:tracePt t="777475" x="8832850" y="3905250"/>
          <p14:tracePt t="777491" x="8832850" y="3968750"/>
          <p14:tracePt t="777508" x="8777288" y="4171950"/>
          <p14:tracePt t="777524" x="8736013" y="4270375"/>
          <p14:tracePt t="777540" x="8721725" y="4332288"/>
          <p14:tracePt t="777557" x="8713788" y="4360863"/>
          <p14:tracePt t="777574" x="8713788" y="4375150"/>
          <p14:tracePt t="777644" x="8713788" y="4354513"/>
          <p14:tracePt t="777652" x="8693150" y="4340225"/>
          <p14:tracePt t="777660" x="8686800" y="4332288"/>
          <p14:tracePt t="777674" x="8672513" y="4305300"/>
          <p14:tracePt t="777691" x="8623300" y="4262438"/>
          <p14:tracePt t="777692" x="8567738" y="4241800"/>
          <p14:tracePt t="777708" x="8428038" y="4206875"/>
          <p14:tracePt t="777725" x="8216900" y="4206875"/>
          <p14:tracePt t="777741" x="8056563" y="4206875"/>
          <p14:tracePt t="777758" x="7853363" y="4248150"/>
          <p14:tracePt t="777774" x="7713663" y="4291013"/>
          <p14:tracePt t="777791" x="7629525" y="4319588"/>
          <p14:tracePt t="777807" x="7615238" y="4340225"/>
          <p14:tracePt t="777828" x="7615238" y="4346575"/>
          <p14:tracePt t="777844" x="7615238" y="4354513"/>
          <p14:tracePt t="777857" x="7621588" y="4354513"/>
          <p14:tracePt t="777893" x="7629525" y="4354513"/>
          <p14:tracePt t="777900" x="7635875" y="4354513"/>
          <p14:tracePt t="777908" x="7635875" y="4346575"/>
          <p14:tracePt t="777925" x="7635875" y="4332288"/>
          <p14:tracePt t="777942" x="7635875" y="4325938"/>
          <p14:tracePt t="777980" x="7635875" y="4311650"/>
          <p14:tracePt t="778036" x="7635875" y="4305300"/>
          <p14:tracePt t="778060" x="7635875" y="4291013"/>
          <p14:tracePt t="778068" x="7635875" y="4283075"/>
          <p14:tracePt t="778076" x="7635875" y="4270375"/>
          <p14:tracePt t="778090" x="7621588" y="4256088"/>
          <p14:tracePt t="778108" x="7621588" y="4248150"/>
          <p14:tracePt t="778125" x="7621588" y="4241800"/>
          <p14:tracePt t="778252" x="7621588" y="4227513"/>
          <p14:tracePt t="778260" x="7621588" y="4221163"/>
          <p14:tracePt t="778277" x="7621588" y="4206875"/>
          <p14:tracePt t="778341" x="7629525" y="4200525"/>
          <p14:tracePt t="778348" x="7635875" y="4178300"/>
          <p14:tracePt t="778372" x="7635875" y="4171950"/>
          <p14:tracePt t="778524" x="7650163" y="4171950"/>
          <p14:tracePt t="778532" x="7658100" y="4171950"/>
          <p14:tracePt t="778548" x="7670800" y="4171950"/>
          <p14:tracePt t="778564" x="7685088" y="4171950"/>
          <p14:tracePt t="778653" x="7693025" y="4171950"/>
          <p14:tracePt t="778660" x="7699375" y="4178300"/>
          <p14:tracePt t="778684" x="7699375" y="4186238"/>
          <p14:tracePt t="778773" x="7699375" y="4192588"/>
          <p14:tracePt t="778844" x="7699375" y="4186238"/>
          <p14:tracePt t="778852" x="7685088" y="4171950"/>
          <p14:tracePt t="778860" x="7685088" y="4165600"/>
          <p14:tracePt t="778874" x="7685088" y="4157663"/>
          <p14:tracePt t="778903" x="7685088" y="4108450"/>
          <p14:tracePt t="778908" x="7685088" y="4087813"/>
          <p14:tracePt t="778924" x="7685088" y="4052888"/>
          <p14:tracePt t="778940" x="7727950" y="4011613"/>
          <p14:tracePt t="778957" x="7775575" y="3954463"/>
          <p14:tracePt t="778975" x="7881938" y="3905250"/>
          <p14:tracePt t="778990" x="8007350" y="3870325"/>
          <p14:tracePt t="779006" x="8161338" y="3863975"/>
          <p14:tracePt t="779023" x="8329613" y="3863975"/>
          <p14:tracePt t="779039" x="8489950" y="3863975"/>
          <p14:tracePt t="779058" x="8672513" y="3863975"/>
          <p14:tracePt t="779074" x="8805863" y="3863975"/>
          <p14:tracePt t="779075" x="8832850" y="3863975"/>
          <p14:tracePt t="779091" x="8840788" y="3863975"/>
          <p14:tracePt t="779124" x="8847138" y="3863975"/>
          <p14:tracePt t="779132" x="8853488" y="3892550"/>
          <p14:tracePt t="779141" x="8861425" y="3927475"/>
          <p14:tracePt t="779157" x="8861425" y="3983038"/>
          <p14:tracePt t="779174" x="8867775" y="4052888"/>
          <p14:tracePt t="779190" x="8867775" y="4102100"/>
          <p14:tracePt t="779207" x="8867775" y="4129088"/>
          <p14:tracePt t="779325" x="8867775" y="4108450"/>
          <p14:tracePt t="779332" x="8867775" y="4073525"/>
          <p14:tracePt t="779341" x="8867775" y="4052888"/>
          <p14:tracePt t="779357" x="8867775" y="3962400"/>
          <p14:tracePt t="779374" x="8867775" y="3857625"/>
          <p14:tracePt t="779390" x="8861425" y="3773488"/>
          <p14:tracePt t="779407" x="8853488" y="3709988"/>
          <p14:tracePt t="779424" x="8832850" y="3667125"/>
          <p14:tracePt t="779440" x="8791575" y="3611563"/>
          <p14:tracePt t="779457" x="8770938" y="3611563"/>
          <p14:tracePt t="779474" x="8699500" y="3611563"/>
          <p14:tracePt t="779476" x="8651875" y="3611563"/>
          <p14:tracePt t="779490" x="8623300" y="3611563"/>
          <p14:tracePt t="779508" x="8462963" y="3660775"/>
          <p14:tracePt t="779524" x="8259763" y="3751263"/>
          <p14:tracePt t="779541" x="7986713" y="3905250"/>
          <p14:tracePt t="779557" x="7748588" y="4059238"/>
          <p14:tracePt t="779574" x="7629525" y="4122738"/>
          <p14:tracePt t="779590" x="7608888" y="4151313"/>
          <p14:tracePt t="779607" x="7608888" y="4165600"/>
          <p14:tracePt t="779628" x="7621588" y="4186238"/>
          <p14:tracePt t="779677" x="7635875" y="4186238"/>
          <p14:tracePt t="779684" x="7678738" y="4151313"/>
          <p14:tracePt t="779692" x="7685088" y="4137025"/>
          <p14:tracePt t="779707" x="7754938" y="4011613"/>
          <p14:tracePt t="779725" x="7874000" y="3857625"/>
          <p14:tracePt t="779740" x="7986713" y="3709988"/>
          <p14:tracePt t="779758" x="8097838" y="3632200"/>
          <p14:tracePt t="779774" x="8210550" y="3611563"/>
          <p14:tracePt t="779790" x="8266113" y="3605213"/>
          <p14:tracePt t="779807" x="8343900" y="3605213"/>
          <p14:tracePt t="779824" x="8434388" y="3654425"/>
          <p14:tracePt t="779840" x="8553450" y="3744913"/>
          <p14:tracePt t="779857" x="8651875" y="3814763"/>
          <p14:tracePt t="779874" x="8699500" y="3863975"/>
          <p14:tracePt t="779891" x="8721725" y="3878263"/>
          <p14:tracePt t="780188" x="8721725" y="3870325"/>
          <p14:tracePt t="780260" x="8713788" y="3870325"/>
          <p14:tracePt t="780268" x="8686800" y="3870325"/>
          <p14:tracePt t="780276" x="8629650" y="3870325"/>
          <p14:tracePt t="780290" x="8532813" y="3884613"/>
          <p14:tracePt t="780308" x="7966075" y="4059238"/>
          <p14:tracePt t="780324" x="7419975" y="4213225"/>
          <p14:tracePt t="780341" x="7062788" y="4332288"/>
          <p14:tracePt t="780357" x="6935788" y="4360863"/>
          <p14:tracePt t="780374" x="6929438" y="4360863"/>
          <p14:tracePt t="780413" x="6935788" y="4360863"/>
          <p14:tracePt t="780420" x="6943725" y="4360863"/>
          <p14:tracePt t="780428" x="6950075" y="4360863"/>
          <p14:tracePt t="780440" x="6950075" y="4354513"/>
          <p14:tracePt t="780460" x="6950075" y="4340225"/>
          <p14:tracePt t="780474" x="6950075" y="4332288"/>
          <p14:tracePt t="780490" x="6950075" y="4291013"/>
          <p14:tracePt t="780492" x="6950075" y="4283075"/>
          <p14:tracePt t="780508" x="6970713" y="4241800"/>
          <p14:tracePt t="780525" x="6985000" y="4192588"/>
          <p14:tracePt t="780541" x="7027863" y="4108450"/>
          <p14:tracePt t="780557" x="7069138" y="4046538"/>
          <p14:tracePt t="780574" x="7181850" y="3989388"/>
          <p14:tracePt t="780590" x="7327900" y="3962400"/>
          <p14:tracePt t="780607" x="7539038" y="3948113"/>
          <p14:tracePt t="780623" x="7789863" y="3913188"/>
          <p14:tracePt t="780640" x="8048625" y="3884613"/>
          <p14:tracePt t="780657" x="8245475" y="3878263"/>
          <p14:tracePt t="780674" x="8364538" y="3857625"/>
          <p14:tracePt t="780690" x="8399463" y="3857625"/>
          <p14:tracePt t="780707" x="8413750" y="3857625"/>
          <p14:tracePt t="780724" x="8428038" y="3857625"/>
          <p14:tracePt t="780740" x="8440738" y="3884613"/>
          <p14:tracePt t="780756" x="8440738" y="3913188"/>
          <p14:tracePt t="780773" x="8440738" y="3927475"/>
          <p14:tracePt t="781412" x="8455025" y="3933825"/>
          <p14:tracePt t="781420" x="8462963" y="3933825"/>
          <p14:tracePt t="781428" x="8475663" y="3933825"/>
          <p14:tracePt t="781440" x="8483600" y="3933825"/>
          <p14:tracePt t="781457" x="8489950" y="3933825"/>
          <p14:tracePt t="781474" x="8497888" y="3933825"/>
          <p14:tracePt t="781490" x="8510588" y="3933825"/>
          <p14:tracePt t="781508" x="8539163" y="3940175"/>
          <p14:tracePt t="781532" x="8545513" y="3940175"/>
          <p14:tracePt t="781541" x="8559800" y="3940175"/>
          <p14:tracePt t="781557" x="8602663" y="3962400"/>
          <p14:tracePt t="781574" x="8629650" y="3975100"/>
          <p14:tracePt t="781591" x="8672513" y="4011613"/>
          <p14:tracePt t="781607" x="8693150" y="4024313"/>
          <p14:tracePt t="781624" x="8693150" y="4032250"/>
          <p14:tracePt t="781641" x="8713788" y="4046538"/>
          <p14:tracePt t="781684" x="8713788" y="4052888"/>
          <p14:tracePt t="781740" x="8728075" y="4052888"/>
          <p14:tracePt t="781780" x="8736013" y="4052888"/>
          <p14:tracePt t="781789" x="8742363" y="4059238"/>
          <p14:tracePt t="781812" x="8742363" y="4067175"/>
          <p14:tracePt t="781820" x="8748713" y="4073525"/>
          <p14:tracePt t="781828" x="8763000" y="4087813"/>
          <p14:tracePt t="781840" x="8777288" y="4102100"/>
          <p14:tracePt t="781857" x="8783638" y="4108450"/>
          <p14:tracePt t="781874" x="8797925" y="4122738"/>
          <p14:tracePt t="782156" x="8791575" y="4116388"/>
          <p14:tracePt t="782188" x="8783638" y="4116388"/>
          <p14:tracePt t="782212" x="8763000" y="4108450"/>
          <p14:tracePt t="782220" x="8756650" y="4102100"/>
          <p14:tracePt t="782228" x="8742363" y="4087813"/>
          <p14:tracePt t="782240" x="8736013" y="4081463"/>
          <p14:tracePt t="782257" x="8707438" y="4052888"/>
          <p14:tracePt t="782274" x="8693150" y="4038600"/>
          <p14:tracePt t="782291" x="8672513" y="4003675"/>
          <p14:tracePt t="782292" x="8664575" y="3983038"/>
          <p14:tracePt t="782308" x="8651875" y="3975100"/>
          <p14:tracePt t="782324" x="8629650" y="3962400"/>
          <p14:tracePt t="782340" x="8609013" y="3933825"/>
          <p14:tracePt t="782357" x="8567738" y="3905250"/>
          <p14:tracePt t="782374" x="8504238" y="3878263"/>
          <p14:tracePt t="782390" x="8434388" y="3835400"/>
          <p14:tracePt t="782407" x="8364538" y="3829050"/>
          <p14:tracePt t="782424" x="8301038" y="3829050"/>
          <p14:tracePt t="782440" x="8259763" y="3829050"/>
          <p14:tracePt t="782457" x="8237538" y="3829050"/>
          <p14:tracePt t="782474" x="8210550" y="3835400"/>
          <p14:tracePt t="782490" x="8189913" y="3870325"/>
          <p14:tracePt t="782491" x="8189913" y="3884613"/>
          <p14:tracePt t="782508" x="8167688" y="3933825"/>
          <p14:tracePt t="782524" x="8167688" y="3983038"/>
          <p14:tracePt t="782541" x="8147050" y="4024313"/>
          <p14:tracePt t="782557" x="8140700" y="4046538"/>
          <p14:tracePt t="782574" x="8132763" y="4067175"/>
          <p14:tracePt t="782590" x="8126413" y="4073525"/>
          <p14:tracePt t="782980" x="8120063" y="4081463"/>
          <p14:tracePt t="783044" x="8120063" y="4073525"/>
          <p14:tracePt t="783053" x="8120063" y="4067175"/>
          <p14:tracePt t="783069" x="8120063" y="4052888"/>
          <p14:tracePt t="783076" x="8112125" y="4038600"/>
          <p14:tracePt t="783090" x="8097838" y="4024313"/>
          <p14:tracePt t="783107" x="8083550" y="4017963"/>
          <p14:tracePt t="783437" x="8091488" y="4017963"/>
          <p14:tracePt t="783453" x="8105775" y="4038600"/>
          <p14:tracePt t="783460" x="8112125" y="4038600"/>
          <p14:tracePt t="783474" x="8126413" y="4052888"/>
          <p14:tracePt t="783490" x="8147050" y="4073525"/>
          <p14:tracePt t="783532" x="8140700" y="4067175"/>
          <p14:tracePt t="783540" x="8140700" y="4046538"/>
          <p14:tracePt t="783548" x="8140700" y="4038600"/>
          <p14:tracePt t="783564" x="8140700" y="4032250"/>
          <p14:tracePt t="783668" x="8120063" y="4032250"/>
          <p14:tracePt t="783700" x="8120063" y="4024313"/>
          <p14:tracePt t="783812" x="8112125" y="4024313"/>
          <p14:tracePt t="783844" x="8105775" y="4024313"/>
          <p14:tracePt t="783884" x="8105775" y="4032250"/>
          <p14:tracePt t="783900" x="8112125" y="4032250"/>
          <p14:tracePt t="784101" x="8126413" y="4032250"/>
          <p14:tracePt t="784141" x="8132763" y="4032250"/>
          <p14:tracePt t="784156" x="8147050" y="4032250"/>
          <p14:tracePt t="784173" x="8154988" y="4032250"/>
          <p14:tracePt t="784188" x="8167688" y="4032250"/>
          <p14:tracePt t="784196" x="8175625" y="4038600"/>
          <p14:tracePt t="784229" x="8181975" y="4046538"/>
          <p14:tracePt t="784236" x="8189913" y="4052888"/>
          <p14:tracePt t="784404" x="8196263" y="4059238"/>
          <p14:tracePt t="784444" x="8196263" y="4067175"/>
          <p14:tracePt t="784484" x="8196263" y="4073525"/>
          <p14:tracePt t="784500" x="8216900" y="4087813"/>
          <p14:tracePt t="784516" x="8224838" y="4094163"/>
          <p14:tracePt t="784524" x="8231188" y="4094163"/>
          <p14:tracePt t="784532" x="8237538" y="4094163"/>
          <p14:tracePt t="784693" x="8237538" y="4081463"/>
          <p14:tracePt t="784780" x="8237538" y="4073525"/>
          <p14:tracePt t="784796" x="8231188" y="4073525"/>
          <p14:tracePt t="784820" x="8216900" y="4059238"/>
          <p14:tracePt t="784853" x="8210550" y="4059238"/>
          <p14:tracePt t="784860" x="8202613" y="4052888"/>
          <p14:tracePt t="784892" x="8181975" y="4052888"/>
          <p14:tracePt t="784900" x="8147050" y="4032250"/>
          <p14:tracePt t="784916" x="8132763" y="4032250"/>
          <p14:tracePt t="784925" x="8105775" y="4032250"/>
          <p14:tracePt t="784940" x="8070850" y="4032250"/>
          <p14:tracePt t="784957" x="8035925" y="4024313"/>
          <p14:tracePt t="784974" x="8013700" y="4024313"/>
          <p14:tracePt t="784992" x="8001000" y="4024313"/>
          <p14:tracePt t="785007" x="7993063" y="4011613"/>
          <p14:tracePt t="785023" x="7978775" y="4011613"/>
          <p14:tracePt t="785039" x="7929563" y="4011613"/>
          <p14:tracePt t="785057" x="7847013" y="4032250"/>
          <p14:tracePt t="785074" x="7727950" y="4032250"/>
          <p14:tracePt t="785090" x="7615238" y="4067175"/>
          <p14:tracePt t="785092" x="7551738" y="4067175"/>
          <p14:tracePt t="785107" x="7426325" y="4094163"/>
          <p14:tracePt t="785124" x="7342188" y="4102100"/>
          <p14:tracePt t="785140" x="7265988" y="4151313"/>
          <p14:tracePt t="785157" x="7231063" y="4165600"/>
          <p14:tracePt t="785174" x="7223125" y="4171950"/>
          <p14:tracePt t="785190" x="7208838" y="4200525"/>
          <p14:tracePt t="785220" x="7208838" y="4206875"/>
          <p14:tracePt t="785236" x="7208838" y="4213225"/>
          <p14:tracePt t="785244" x="7208838" y="4221163"/>
          <p14:tracePt t="785257" x="7223125" y="4227513"/>
          <p14:tracePt t="785274" x="7292975" y="4235450"/>
          <p14:tracePt t="785291" x="7426325" y="4235450"/>
          <p14:tracePt t="785292" x="7531100" y="4235450"/>
          <p14:tracePt t="785308" x="7740650" y="4235450"/>
          <p14:tracePt t="785324" x="7978775" y="4235450"/>
          <p14:tracePt t="785340" x="8147050" y="4213225"/>
          <p14:tracePt t="785357" x="8181975" y="4200525"/>
          <p14:tracePt t="785373" x="8181975" y="4192588"/>
          <p14:tracePt t="785389" x="8175625" y="4157663"/>
          <p14:tracePt t="785406" x="8083550" y="4143375"/>
          <p14:tracePt t="785422" x="7958138" y="4129088"/>
          <p14:tracePt t="785439" x="7859713" y="4108450"/>
          <p14:tracePt t="785457" x="7754938" y="4102100"/>
          <p14:tracePt t="785460" x="7734300" y="4102100"/>
          <p14:tracePt t="785474" x="7699375" y="4102100"/>
          <p14:tracePt t="785490" x="7650163" y="4102100"/>
          <p14:tracePt t="785492" x="7629525" y="4102100"/>
          <p14:tracePt t="785507" x="7615238" y="4102100"/>
          <p14:tracePt t="785524" x="7608888" y="4102100"/>
          <p14:tracePt t="785701" x="7608888" y="4116388"/>
          <p14:tracePt t="785836" x="7615238" y="4122738"/>
          <p14:tracePt t="785853" x="7621588" y="4122738"/>
          <p14:tracePt t="785860" x="7650163" y="4129088"/>
          <p14:tracePt t="785874" x="7699375" y="4129088"/>
          <p14:tracePt t="785890" x="7853363" y="4157663"/>
          <p14:tracePt t="785892" x="7972425" y="4186238"/>
          <p14:tracePt t="785907" x="8329613" y="4221163"/>
          <p14:tracePt t="785924" x="8840788" y="4270375"/>
          <p14:tracePt t="785940" x="9239250" y="4270375"/>
          <p14:tracePt t="785957" x="9477375" y="4270375"/>
          <p14:tracePt t="785974" x="9561513" y="4270375"/>
          <p14:tracePt t="785991" x="9567863" y="4256088"/>
          <p14:tracePt t="786007" x="9567863" y="4235450"/>
          <p14:tracePt t="786024" x="9561513" y="4206875"/>
          <p14:tracePt t="786040" x="9547225" y="4178300"/>
          <p14:tracePt t="786057" x="9547225" y="4171950"/>
          <p14:tracePt t="786074" x="9540875" y="4151313"/>
          <p14:tracePt t="786100" x="9532938" y="4143375"/>
          <p14:tracePt t="786125" x="9518650" y="4143375"/>
          <p14:tracePt t="786149" x="9512300" y="4143375"/>
          <p14:tracePt t="786164" x="9498013" y="4143375"/>
          <p14:tracePt t="786172" x="9491663" y="4143375"/>
          <p14:tracePt t="786180" x="9477375" y="4143375"/>
          <p14:tracePt t="786190" x="9456738" y="4143375"/>
          <p14:tracePt t="786207" x="9428163" y="4143375"/>
          <p14:tracePt t="786224" x="9351963" y="4143375"/>
          <p14:tracePt t="786240" x="9302750" y="4143375"/>
          <p14:tracePt t="786257" x="9253538" y="4143375"/>
          <p14:tracePt t="786274" x="9204325" y="4143375"/>
          <p14:tracePt t="786364" x="9197975" y="4143375"/>
          <p14:tracePt t="786524" x="9183688" y="4137025"/>
          <p14:tracePt t="786532" x="9183688" y="4129088"/>
          <p14:tracePt t="786541" x="9175750" y="4116388"/>
          <p14:tracePt t="786558" x="9161463" y="4102100"/>
          <p14:tracePt t="786574" x="9140825" y="4094163"/>
          <p14:tracePt t="786590" x="9134475" y="4087813"/>
          <p14:tracePt t="786607" x="9113838" y="4087813"/>
          <p14:tracePt t="786623" x="9078913" y="4087813"/>
          <p14:tracePt t="786640" x="9007475" y="4087813"/>
          <p14:tracePt t="786657" x="8916988" y="4087813"/>
          <p14:tracePt t="786674" x="8797925" y="4087813"/>
          <p14:tracePt t="786690" x="8651875" y="4087813"/>
          <p14:tracePt t="786692" x="8574088" y="4087813"/>
          <p14:tracePt t="786707" x="8510588" y="4087813"/>
          <p14:tracePt t="786708" x="8455025" y="4087813"/>
          <p14:tracePt t="786724" x="8370888" y="4087813"/>
          <p14:tracePt t="786740" x="8343900" y="4087813"/>
          <p14:tracePt t="786757" x="8329613" y="4094163"/>
          <p14:tracePt t="786774" x="8321675" y="4102100"/>
          <p14:tracePt t="786796" x="8321675" y="4108450"/>
          <p14:tracePt t="786812" x="8329613" y="4129088"/>
          <p14:tracePt t="786823" x="8335963" y="4137025"/>
          <p14:tracePt t="786840" x="8343900" y="4151313"/>
          <p14:tracePt t="786857" x="8364538" y="4171950"/>
          <p14:tracePt t="786874" x="8391525" y="4200525"/>
          <p14:tracePt t="786890" x="8455025" y="4221163"/>
          <p14:tracePt t="786892" x="8504238" y="4227513"/>
          <p14:tracePt t="786907" x="8623300" y="4227513"/>
          <p14:tracePt t="786924" x="8763000" y="4227513"/>
          <p14:tracePt t="786941" x="8924925" y="4227513"/>
          <p14:tracePt t="786957" x="9078913" y="4227513"/>
          <p14:tracePt t="786974" x="9197975" y="4227513"/>
          <p14:tracePt t="786991" x="9259888" y="4221163"/>
          <p14:tracePt t="787007" x="9288463" y="4186238"/>
          <p14:tracePt t="787024" x="9288463" y="4165600"/>
          <p14:tracePt t="787041" x="9288463" y="4137025"/>
          <p14:tracePt t="787057" x="9267825" y="4094163"/>
          <p14:tracePt t="787074" x="9245600" y="4073525"/>
          <p14:tracePt t="787075" x="9239250" y="4059238"/>
          <p14:tracePt t="787090" x="9218613" y="4052888"/>
          <p14:tracePt t="787107" x="9148763" y="4038600"/>
          <p14:tracePt t="787124" x="9029700" y="4017963"/>
          <p14:tracePt t="787140" x="8882063" y="4017963"/>
          <p14:tracePt t="787157" x="8742363" y="4017963"/>
          <p14:tracePt t="787174" x="8594725" y="4017963"/>
          <p14:tracePt t="787190" x="8518525" y="4017963"/>
          <p14:tracePt t="787207" x="8469313" y="4017963"/>
          <p14:tracePt t="787224" x="8428038" y="4032250"/>
          <p14:tracePt t="787240" x="8405813" y="4052888"/>
          <p14:tracePt t="787257" x="8385175" y="4087813"/>
          <p14:tracePt t="787273" x="8385175" y="4102100"/>
          <p14:tracePt t="787289" x="8364538" y="4129088"/>
          <p14:tracePt t="787306" x="8364538" y="4143375"/>
          <p14:tracePt t="787322" x="8364538" y="4157663"/>
          <p14:tracePt t="787339" x="8356600" y="4186238"/>
          <p14:tracePt t="787356" x="8356600" y="4200525"/>
          <p14:tracePt t="787373" x="8356600" y="4221163"/>
          <p14:tracePt t="787389" x="8378825" y="4241800"/>
          <p14:tracePt t="787406" x="8428038" y="4256088"/>
          <p14:tracePt t="787423" x="8510588" y="4283075"/>
          <p14:tracePt t="787439" x="8637588" y="4305300"/>
          <p14:tracePt t="787455" x="8763000" y="4305300"/>
          <p14:tracePt t="787473" x="8867775" y="4305300"/>
          <p14:tracePt t="787490" x="8972550" y="4305300"/>
          <p14:tracePt t="787492" x="9015413" y="4283075"/>
          <p14:tracePt t="787508" x="9099550" y="4262438"/>
          <p14:tracePt t="787524" x="9140825" y="4241800"/>
          <p14:tracePt t="787541" x="9155113" y="4227513"/>
          <p14:tracePt t="787557" x="9155113" y="4213225"/>
          <p14:tracePt t="787636" x="9155113" y="4206875"/>
          <p14:tracePt t="787652" x="9155113" y="4200525"/>
          <p14:tracePt t="787701" x="9148763" y="4192588"/>
          <p14:tracePt t="789141" x="9148763" y="4186238"/>
          <p14:tracePt t="789580" x="9140825" y="4186238"/>
          <p14:tracePt t="789588" x="9134475" y="4186238"/>
          <p14:tracePt t="789788" x="9140825" y="4186238"/>
          <p14:tracePt t="789820" x="9148763" y="4186238"/>
          <p14:tracePt t="789844" x="9155113" y="4186238"/>
          <p14:tracePt t="789852" x="9161463" y="4186238"/>
          <p14:tracePt t="795484" x="9161463" y="4200525"/>
          <p14:tracePt t="795492" x="9161463" y="4206875"/>
          <p14:tracePt t="800252" x="9140825" y="4200525"/>
          <p14:tracePt t="800260" x="9134475" y="4192588"/>
          <p14:tracePt t="800284" x="9126538" y="4186238"/>
          <p14:tracePt t="800292" x="9078913" y="4186238"/>
          <p14:tracePt t="800306" x="9007475" y="4186238"/>
          <p14:tracePt t="800324" x="8791575" y="4186238"/>
          <p14:tracePt t="800340" x="8658225" y="4186238"/>
          <p14:tracePt t="800357" x="8504238" y="4186238"/>
          <p14:tracePt t="800373" x="8356600" y="4186238"/>
          <p14:tracePt t="800390" x="8161338" y="4186238"/>
          <p14:tracePt t="800407" x="7966075" y="4186238"/>
          <p14:tracePt t="800423" x="7804150" y="4186238"/>
          <p14:tracePt t="800440" x="7705725" y="4186238"/>
          <p14:tracePt t="800457" x="7629525" y="4171950"/>
          <p14:tracePt t="800474" x="7580313" y="4171950"/>
          <p14:tracePt t="800492" x="7510463" y="4171950"/>
          <p14:tracePt t="800507" x="7467600" y="4171950"/>
          <p14:tracePt t="800524" x="7419975" y="4186238"/>
          <p14:tracePt t="800540" x="7391400" y="4192588"/>
          <p14:tracePt t="800557" x="7362825" y="4206875"/>
          <p14:tracePt t="800588" x="7362825" y="4221163"/>
          <p14:tracePt t="800628" x="7362825" y="4227513"/>
          <p14:tracePt t="800660" x="7362825" y="4248150"/>
          <p14:tracePt t="800677" x="7405688" y="4248150"/>
          <p14:tracePt t="800684" x="7481888" y="4248150"/>
          <p14:tracePt t="800692" x="7539038" y="4248150"/>
          <p14:tracePt t="800707" x="7629525" y="4248150"/>
          <p14:tracePt t="800724" x="7951788" y="4171950"/>
          <p14:tracePt t="800740" x="8181975" y="4116388"/>
          <p14:tracePt t="800757" x="8335963" y="4067175"/>
          <p14:tracePt t="800774" x="8448675" y="4046538"/>
          <p14:tracePt t="800790" x="8489950" y="4046538"/>
          <p14:tracePt t="800807" x="8524875" y="4046538"/>
          <p14:tracePt t="800823" x="8532813" y="4046538"/>
          <p14:tracePt t="800840" x="8553450" y="4046538"/>
          <p14:tracePt t="800857" x="8588375" y="4046538"/>
          <p14:tracePt t="800873" x="8637588" y="4046538"/>
          <p14:tracePt t="800890" x="8686800" y="4038600"/>
          <p14:tracePt t="800892" x="8707438" y="4038600"/>
          <p14:tracePt t="800907" x="8756650" y="4024313"/>
          <p14:tracePt t="800924" x="8805863" y="4011613"/>
          <p14:tracePt t="800940" x="8861425" y="4011613"/>
          <p14:tracePt t="800957" x="8931275" y="3997325"/>
          <p14:tracePt t="800974" x="8980488" y="3989388"/>
          <p14:tracePt t="800991" x="9015413" y="3989388"/>
          <p14:tracePt t="801007" x="9036050" y="3975100"/>
          <p14:tracePt t="801068" x="9007475" y="3975100"/>
          <p14:tracePt t="801076" x="8951913" y="3975100"/>
          <p14:tracePt t="801090" x="8875713" y="3975100"/>
          <p14:tracePt t="801107" x="8559800" y="3975100"/>
          <p14:tracePt t="801123" x="8231188" y="3975100"/>
          <p14:tracePt t="801140" x="7775575" y="4032250"/>
          <p14:tracePt t="801157" x="7405688" y="4032250"/>
          <p14:tracePt t="801173" x="7223125" y="4067175"/>
          <p14:tracePt t="801190" x="7167563" y="4067175"/>
          <p14:tracePt t="801207" x="7159625" y="4067175"/>
          <p14:tracePt t="801236" x="7159625" y="4073525"/>
          <p14:tracePt t="801244" x="7159625" y="4087813"/>
          <p14:tracePt t="801260" x="7181850" y="4102100"/>
          <p14:tracePt t="801273" x="7202488" y="4102100"/>
          <p14:tracePt t="801290" x="7265988" y="4102100"/>
          <p14:tracePt t="801291" x="7307263" y="4102100"/>
          <p14:tracePt t="801308" x="7454900" y="4102100"/>
          <p14:tracePt t="801324" x="7608888" y="4102100"/>
          <p14:tracePt t="801340" x="7748588" y="4108450"/>
          <p14:tracePt t="801357" x="7943850" y="4171950"/>
          <p14:tracePt t="801373" x="8120063" y="4213225"/>
          <p14:tracePt t="801390" x="8286750" y="4270375"/>
          <p14:tracePt t="801407" x="8462963" y="4305300"/>
          <p14:tracePt t="801424" x="8545513" y="4332288"/>
          <p14:tracePt t="801440" x="8588375" y="4340225"/>
          <p14:tracePt t="801457" x="8602663" y="4354513"/>
          <p14:tracePt t="801473" x="8609013" y="4354513"/>
          <p14:tracePt t="810444" x="8623300" y="4389438"/>
          <p14:tracePt t="810452" x="8832850" y="4416425"/>
          <p14:tracePt t="810460" x="9469438" y="4416425"/>
          <p14:tracePt t="810473" x="9988550" y="4437063"/>
          <p14:tracePt t="811189" x="10064750" y="5978525"/>
          <p14:tracePt t="811207" x="10058400" y="5978525"/>
          <p14:tracePt t="829468" x="10050463" y="5984875"/>
          <p14:tracePt t="829724" x="10058400" y="1168400"/>
          <p14:tracePt t="829739" x="9904413" y="1252538"/>
          <p14:tracePt t="829757" x="9826625" y="1281113"/>
          <p14:tracePt t="829773" x="9652000" y="1281113"/>
          <p14:tracePt t="829790" x="9364663" y="1316038"/>
          <p14:tracePt t="829806" x="8937625" y="1392238"/>
          <p14:tracePt t="829823" x="7902575" y="1392238"/>
          <p14:tracePt t="829839" x="6572250" y="1392238"/>
          <p14:tracePt t="829856" x="5683250" y="1379538"/>
          <p14:tracePt t="829873" x="5453063" y="1281113"/>
          <p14:tracePt t="829889" x="5368925" y="1211263"/>
          <p14:tracePt t="829906" x="5424488" y="1098550"/>
          <p14:tracePt t="829908" x="5662613" y="1036638"/>
          <p14:tracePt t="829923" x="6726238" y="714375"/>
          <p14:tracePt t="829939" x="8056563" y="531813"/>
          <p14:tracePt t="829956" x="9715500" y="700088"/>
          <p14:tracePt t="830340" x="9931400" y="5340350"/>
          <p14:tracePt t="830357" x="9652000" y="5438775"/>
          <p14:tracePt t="830373" x="9532938" y="5514975"/>
          <p14:tracePt t="830390" x="9477375" y="5557838"/>
          <p14:tracePt t="830407" x="9469438" y="5564188"/>
          <p14:tracePt t="830461" x="9526588" y="5564188"/>
          <p14:tracePt t="830467" x="9686925" y="5551488"/>
          <p14:tracePt t="830476" x="9910763" y="5480050"/>
          <p14:tracePt t="830622" x="9764713" y="3451225"/>
          <p14:tracePt t="830640" x="9448800" y="3408363"/>
          <p14:tracePt t="830656" x="9161463" y="3408363"/>
          <p14:tracePt t="830673" x="8959850" y="3408363"/>
          <p14:tracePt t="830690" x="8713788" y="3416300"/>
          <p14:tracePt t="830691" x="8594725" y="3430588"/>
          <p14:tracePt t="830706" x="8504238" y="3451225"/>
          <p14:tracePt t="830723" x="8301038" y="3492500"/>
          <p14:tracePt t="830739" x="8210550" y="3535363"/>
          <p14:tracePt t="830756" x="8161338" y="3562350"/>
          <p14:tracePt t="830773" x="8112125" y="3605213"/>
          <p14:tracePt t="830789" x="8077200" y="3660775"/>
          <p14:tracePt t="830807" x="8056563" y="3744913"/>
          <p14:tracePt t="830823" x="8056563" y="3800475"/>
          <p14:tracePt t="830839" x="8056563" y="3878263"/>
          <p14:tracePt t="830856" x="8126413" y="3968750"/>
          <p14:tracePt t="830873" x="8231188" y="4011613"/>
          <p14:tracePt t="830889" x="8343900" y="4059238"/>
          <p14:tracePt t="830891" x="8385175" y="4087813"/>
          <p14:tracePt t="830906" x="8405813" y="4087813"/>
          <p14:tracePt t="830923" x="8434388" y="4094163"/>
          <p14:tracePt t="830972" x="8370888" y="4094163"/>
          <p14:tracePt t="830980" x="8251825" y="4052888"/>
          <p14:tracePt t="830990" x="8097838" y="4017963"/>
          <p14:tracePt t="831007" x="7797800" y="3975100"/>
          <p14:tracePt t="831024" x="7489825" y="3975100"/>
          <p14:tracePt t="831039" x="7321550" y="3975100"/>
          <p14:tracePt t="831056" x="7258050" y="3997325"/>
          <p14:tracePt t="831072" x="7258050" y="4024313"/>
          <p14:tracePt t="831088" x="7258050" y="4059238"/>
          <p14:tracePt t="831106" x="7272338" y="4108450"/>
          <p14:tracePt t="831107" x="7286625" y="4122738"/>
          <p14:tracePt t="831123" x="7377113" y="4192588"/>
          <p14:tracePt t="831139" x="7504113" y="4235450"/>
          <p14:tracePt t="831156" x="7629525" y="4270375"/>
          <p14:tracePt t="831173" x="7783513" y="4270375"/>
          <p14:tracePt t="831189" x="7958138" y="4270375"/>
          <p14:tracePt t="831206" x="8154988" y="4270375"/>
          <p14:tracePt t="831223" x="8294688" y="4262438"/>
          <p14:tracePt t="831239" x="8378825" y="4235450"/>
          <p14:tracePt t="831256" x="8413750" y="4200525"/>
          <p14:tracePt t="831273" x="8434388" y="4171950"/>
          <p14:tracePt t="831289" x="8434388" y="4102100"/>
          <p14:tracePt t="831305" x="8405813" y="4046538"/>
          <p14:tracePt t="831322" x="8274050" y="3997325"/>
          <p14:tracePt t="831323" x="8189913" y="3997325"/>
          <p14:tracePt t="831339" x="8021638" y="3997325"/>
          <p14:tracePt t="831355" x="7888288" y="3997325"/>
          <p14:tracePt t="831373" x="7769225" y="4046538"/>
          <p14:tracePt t="831389" x="7705725" y="4081463"/>
          <p14:tracePt t="831406" x="7699375" y="4108450"/>
          <p14:tracePt t="831423" x="7699375" y="4151313"/>
          <p14:tracePt t="831440" x="7705725" y="4186238"/>
          <p14:tracePt t="831455" x="7748588" y="4213225"/>
          <p14:tracePt t="831472" x="7812088" y="4227513"/>
          <p14:tracePt t="831488" x="7874000" y="4227513"/>
          <p14:tracePt t="831505" x="7978775" y="4227513"/>
          <p14:tracePt t="831521" x="8035925" y="4227513"/>
          <p14:tracePt t="831538" x="8070850" y="4200525"/>
          <p14:tracePt t="831556" x="8070850" y="4143375"/>
          <p14:tracePt t="831573" x="8062913" y="4087813"/>
          <p14:tracePt t="831589" x="7951788" y="4067175"/>
          <p14:tracePt t="831607" x="7804150" y="4067175"/>
          <p14:tracePt t="831623" x="7705725" y="4067175"/>
          <p14:tracePt t="831639" x="7650163" y="4087813"/>
          <p14:tracePt t="831659" x="7650163" y="4102100"/>
          <p14:tracePt t="831673" x="7650163" y="4122738"/>
          <p14:tracePt t="831689" x="7720013" y="4178300"/>
          <p14:tracePt t="831706" x="7867650" y="4227513"/>
          <p14:tracePt t="831707" x="7943850" y="4235450"/>
          <p14:tracePt t="831723" x="8132763" y="4235450"/>
          <p14:tracePt t="831739" x="8405813" y="4235450"/>
          <p14:tracePt t="831756" x="8797925" y="4235450"/>
          <p14:tracePt t="831773" x="9378950" y="4235450"/>
          <p14:tracePt t="831789" x="9840913" y="4235450"/>
          <p14:tracePt t="831806" x="10050463" y="4235450"/>
          <p14:tracePt t="831856" x="10037763" y="4178300"/>
          <p14:tracePt t="831873" x="9869488" y="4143375"/>
          <p14:tracePt t="831889" x="9742488" y="4116388"/>
          <p14:tracePt t="831891" x="9707563" y="4116388"/>
          <p14:tracePt t="831906" x="9686925" y="4116388"/>
          <p14:tracePt t="831923" x="9645650" y="4094163"/>
          <p14:tracePt t="831996" x="9623425" y="4094163"/>
          <p14:tracePt t="832005" x="9617075" y="4094163"/>
          <p14:tracePt t="832012" x="9567863" y="4094163"/>
          <p14:tracePt t="832024" x="9505950" y="4094163"/>
          <p14:tracePt t="832038" x="9309100" y="4094163"/>
          <p14:tracePt t="832055" x="9099550" y="4094163"/>
          <p14:tracePt t="832072" x="8937625" y="4094163"/>
          <p14:tracePt t="832090" x="8812213" y="4094163"/>
          <p14:tracePt t="832091" x="8777288" y="4116388"/>
          <p14:tracePt t="832106" x="8763000" y="4116388"/>
          <p14:tracePt t="832123" x="8748713" y="4157663"/>
          <p14:tracePt t="832139" x="8797925" y="4200525"/>
          <p14:tracePt t="832156" x="8882063" y="4248150"/>
          <p14:tracePt t="832173" x="8994775" y="4262438"/>
          <p14:tracePt t="832189" x="9085263" y="4262438"/>
          <p14:tracePt t="832206" x="9140825" y="4262438"/>
          <p14:tracePt t="832223" x="9155113" y="4262438"/>
          <p14:tracePt t="832239" x="9161463" y="4248150"/>
          <p14:tracePt t="832256" x="9126538" y="4186238"/>
          <p14:tracePt t="832273" x="8980488" y="4116388"/>
          <p14:tracePt t="832290" x="8797925" y="4073525"/>
          <p14:tracePt t="832291" x="8728075" y="4052888"/>
          <p14:tracePt t="832306" x="8637588" y="4038600"/>
          <p14:tracePt t="832323" x="8532813" y="4038600"/>
          <p14:tracePt t="832340" x="8518525" y="4052888"/>
          <p14:tracePt t="832356" x="8553450" y="4108450"/>
          <p14:tracePt t="832373" x="8664575" y="4157663"/>
          <p14:tracePt t="832389" x="8805863" y="4213225"/>
          <p14:tracePt t="832406" x="8959850" y="4221163"/>
          <p14:tracePt t="832423" x="9113838" y="4248150"/>
          <p14:tracePt t="832439" x="9253538" y="4248150"/>
          <p14:tracePt t="832456" x="9358313" y="4248150"/>
          <p14:tracePt t="832473" x="9399588" y="4227513"/>
          <p14:tracePt t="832490" x="9413875" y="4200525"/>
          <p14:tracePt t="832491" x="9413875" y="4186238"/>
          <p14:tracePt t="832507" x="9413875" y="4137025"/>
          <p14:tracePt t="832507" x="9413875" y="4122738"/>
          <p14:tracePt t="832523" x="9253538" y="4059238"/>
          <p14:tracePt t="832539" x="9043988" y="4024313"/>
          <p14:tracePt t="832556" x="8832850" y="4024313"/>
          <p14:tracePt t="832573" x="8623300" y="4024313"/>
          <p14:tracePt t="832589" x="8475663" y="4024313"/>
          <p14:tracePt t="832606" x="8391525" y="4024313"/>
          <p14:tracePt t="832622" x="8350250" y="4024313"/>
          <p14:tracePt t="832639" x="8251825" y="4032250"/>
          <p14:tracePt t="832656" x="8056563" y="4032250"/>
          <p14:tracePt t="832672" x="7881938" y="4032250"/>
          <p14:tracePt t="832689" x="7670800" y="4032250"/>
          <p14:tracePt t="832691" x="7566025" y="4032250"/>
          <p14:tracePt t="832706" x="7475538" y="4032250"/>
          <p14:tracePt t="832723" x="7202488" y="4067175"/>
          <p14:tracePt t="832740" x="7077075" y="4087813"/>
          <p14:tracePt t="832757" x="7042150" y="4122738"/>
          <p14:tracePt t="832773" x="7019925" y="4137025"/>
          <p14:tracePt t="832788" x="7013575" y="4143375"/>
          <p14:tracePt t="832806" x="7013575" y="4157663"/>
          <p14:tracePt t="832823" x="7034213" y="4178300"/>
          <p14:tracePt t="832840" x="7083425" y="4200525"/>
          <p14:tracePt t="832856" x="7167563" y="4262438"/>
          <p14:tracePt t="832873" x="7385050" y="4319588"/>
          <p14:tracePt t="832890" x="7740650" y="4360863"/>
          <p14:tracePt t="832906" x="8202613" y="4375150"/>
          <p14:tracePt t="832907" x="8510588" y="4375150"/>
          <p14:tracePt t="832924" x="9091613" y="4375150"/>
          <p14:tracePt t="832940" x="9421813" y="4375150"/>
          <p14:tracePt t="832956" x="9623425" y="4325938"/>
          <p14:tracePt t="832973" x="9721850" y="4270375"/>
          <p14:tracePt t="832990" x="9771063" y="4192588"/>
          <p14:tracePt t="833007" x="9771063" y="4122738"/>
          <p14:tracePt t="833023" x="9729788" y="4038600"/>
          <p14:tracePt t="833041" x="9575800" y="3948113"/>
          <p14:tracePt t="833055" x="9428163" y="3878263"/>
          <p14:tracePt t="833072" x="9197975" y="3808413"/>
          <p14:tracePt t="833088" x="8972550" y="3773488"/>
          <p14:tracePt t="833106" x="8748713" y="3759200"/>
          <p14:tracePt t="833107" x="8643938" y="3738563"/>
          <p14:tracePt t="833123" x="8391525" y="3738563"/>
          <p14:tracePt t="833140" x="8132763" y="3738563"/>
          <p14:tracePt t="833156" x="7867650" y="3738563"/>
          <p14:tracePt t="833173" x="7586663" y="3738563"/>
          <p14:tracePt t="833190" x="7272338" y="3738563"/>
          <p14:tracePt t="833206" x="7089775" y="3773488"/>
          <p14:tracePt t="833223" x="6915150" y="3843338"/>
          <p14:tracePt t="833240" x="6781800" y="3948113"/>
          <p14:tracePt t="833256" x="6711950" y="4017963"/>
          <p14:tracePt t="833273" x="6677025" y="4081463"/>
          <p14:tracePt t="833290" x="6662738" y="4151313"/>
          <p14:tracePt t="833291" x="6662738" y="4178300"/>
          <p14:tracePt t="833307" x="6662738" y="4248150"/>
          <p14:tracePt t="833324" x="6697663" y="4354513"/>
          <p14:tracePt t="833339" x="6816725" y="4424363"/>
          <p14:tracePt t="833356" x="7062788" y="4529138"/>
          <p14:tracePt t="833373" x="7496175" y="4613275"/>
          <p14:tracePt t="833389" x="8120063" y="4738688"/>
          <p14:tracePt t="833405" x="8742363" y="4773613"/>
          <p14:tracePt t="833422" x="9274175" y="4794250"/>
          <p14:tracePt t="833439" x="9553575" y="4794250"/>
          <p14:tracePt t="833457" x="9707563" y="4781550"/>
          <p14:tracePt t="833473" x="9756775" y="4745038"/>
          <p14:tracePt t="833489" x="9777413" y="4675188"/>
          <p14:tracePt t="833507" x="9777413" y="4584700"/>
          <p14:tracePt t="833508" x="9777413" y="4549775"/>
          <p14:tracePt t="833524" x="9777413" y="4479925"/>
          <p14:tracePt t="833539" x="9756775" y="4459288"/>
          <p14:tracePt t="833555" x="9736138" y="4437063"/>
          <p14:tracePt t="833572" x="9729788" y="4430713"/>
          <p14:tracePt t="833588" x="9715500" y="4424363"/>
          <p14:tracePt t="833605" x="9686925" y="4410075"/>
          <p14:tracePt t="833622" x="9672638" y="4402138"/>
          <p14:tracePt t="833640" x="9645650" y="4389438"/>
          <p14:tracePt t="833657" x="9617075" y="4375150"/>
          <p14:tracePt t="833673" x="9602788" y="4375150"/>
          <p14:tracePt t="833690" x="9575800" y="4354513"/>
          <p14:tracePt t="833691" x="9547225" y="4340225"/>
          <p14:tracePt t="833707" x="9483725" y="4305300"/>
          <p14:tracePt t="833723" x="9456738" y="4283075"/>
          <p14:tracePt t="833739" x="9407525" y="4262438"/>
          <p14:tracePt t="833756" x="9386888" y="4248150"/>
          <p14:tracePt t="833773" x="9358313" y="4235450"/>
          <p14:tracePt t="833789" x="9329738" y="4213225"/>
          <p14:tracePt t="833806" x="9280525" y="4200525"/>
          <p14:tracePt t="833823" x="9169400" y="4171950"/>
          <p14:tracePt t="833839" x="8994775" y="4122738"/>
          <p14:tracePt t="833857" x="8812213" y="4067175"/>
          <p14:tracePt t="833873" x="8643938" y="4052888"/>
          <p14:tracePt t="833890" x="8475663" y="4017963"/>
          <p14:tracePt t="833891" x="8413750" y="4017963"/>
          <p14:tracePt t="833907" x="8286750" y="3997325"/>
          <p14:tracePt t="833923" x="8161338" y="3989388"/>
          <p14:tracePt t="833940" x="7993063" y="3962400"/>
          <p14:tracePt t="833956" x="7783513" y="3962400"/>
          <p14:tracePt t="833973" x="7580313" y="3962400"/>
          <p14:tracePt t="833989" x="7370763" y="3962400"/>
          <p14:tracePt t="834006" x="7188200" y="3962400"/>
          <p14:tracePt t="834023" x="7097713" y="3962400"/>
          <p14:tracePt t="834041" x="7048500" y="3968750"/>
          <p14:tracePt t="834056" x="7034213" y="3983038"/>
          <p14:tracePt t="834072" x="7034213" y="4003675"/>
          <p14:tracePt t="834088" x="7034213" y="4024313"/>
          <p14:tracePt t="834106" x="7042150" y="4073525"/>
          <p14:tracePt t="834107" x="7048500" y="4094163"/>
          <p14:tracePt t="834123" x="7097713" y="4151313"/>
          <p14:tracePt t="834139" x="7138988" y="4227513"/>
          <p14:tracePt t="834156" x="7216775" y="4270375"/>
          <p14:tracePt t="834173" x="7385050" y="4305300"/>
          <p14:tracePt t="834190" x="7545388" y="4305300"/>
          <p14:tracePt t="834206" x="7635875" y="4305300"/>
          <p14:tracePt t="834223" x="7650163" y="4291013"/>
          <p14:tracePt t="834239" x="7650163" y="4262438"/>
          <p14:tracePt t="834256" x="7635875" y="4192588"/>
          <p14:tracePt t="834273" x="7461250" y="4116388"/>
          <p14:tracePt t="834289" x="7278688" y="4108450"/>
          <p14:tracePt t="834319" x="7159625" y="4143375"/>
          <p14:tracePt t="834325" x="7159625" y="4157663"/>
          <p14:tracePt t="834340" x="7159625" y="4235450"/>
          <p14:tracePt t="834356" x="7286625" y="4291013"/>
          <p14:tracePt t="834373" x="7551738" y="4305300"/>
          <p14:tracePt t="834390" x="7881938" y="4305300"/>
          <p14:tracePt t="834406" x="8251825" y="4332288"/>
          <p14:tracePt t="834423" x="8559800" y="4332288"/>
          <p14:tracePt t="834439" x="8832850" y="4332288"/>
          <p14:tracePt t="834456" x="9070975" y="4332288"/>
          <p14:tracePt t="834473" x="9309100" y="4332288"/>
          <p14:tracePt t="834489" x="9561513" y="4332288"/>
          <p14:tracePt t="834507" x="9861550" y="4305300"/>
          <p14:tracePt t="834523" x="9974263" y="4276725"/>
          <p14:tracePt t="834539" x="9988550" y="4270375"/>
          <p14:tracePt t="834557" x="9988550" y="4221163"/>
          <p14:tracePt t="834573" x="9904413" y="4165600"/>
          <p14:tracePt t="834589" x="9736138" y="4094163"/>
          <p14:tracePt t="834606" x="9561513" y="4024313"/>
          <p14:tracePt t="834623" x="9386888" y="4003675"/>
          <p14:tracePt t="834640" x="9267825" y="4003675"/>
          <p14:tracePt t="834656" x="9204325" y="4032250"/>
          <p14:tracePt t="834673" x="9183688" y="4094163"/>
          <p14:tracePt t="834689" x="9161463" y="4178300"/>
          <p14:tracePt t="834706" x="9218613" y="4270375"/>
          <p14:tracePt t="834708" x="9288463" y="4325938"/>
          <p14:tracePt t="834723" x="9407525" y="4389438"/>
          <p14:tracePt t="834739" x="9575800" y="4424363"/>
          <p14:tracePt t="834757" x="9715500" y="4451350"/>
          <p14:tracePt t="834773" x="9785350" y="4451350"/>
          <p14:tracePt t="834789" x="9791700" y="4445000"/>
          <p14:tracePt t="834806" x="9791700" y="4416425"/>
          <p14:tracePt t="834823" x="9701213" y="4325938"/>
          <p14:tracePt t="834839" x="9386888" y="4221163"/>
          <p14:tracePt t="834856" x="9120188" y="4157663"/>
          <p14:tracePt t="834873" x="8980488" y="4129088"/>
          <p14:tracePt t="834875" x="8966200" y="4129088"/>
          <p14:tracePt t="834890" x="8959850" y="4137025"/>
          <p14:tracePt t="834907" x="9015413" y="4235450"/>
          <p14:tracePt t="834923" x="9140825" y="4325938"/>
          <p14:tracePt t="834940" x="9239250" y="4354513"/>
          <p14:tracePt t="834956" x="9315450" y="4360863"/>
          <p14:tracePt t="834973" x="9344025" y="4360863"/>
          <p14:tracePt t="835004" x="9351963" y="4346575"/>
          <p14:tracePt t="835013" x="9351963" y="4340225"/>
          <p14:tracePt t="835024" x="9267825" y="4311650"/>
          <p14:tracePt t="835040" x="8980488" y="4262438"/>
          <p14:tracePt t="835056" x="8713788" y="4262438"/>
          <p14:tracePt t="835073" x="8518525" y="4262438"/>
          <p14:tracePt t="835075" x="8497888" y="4262438"/>
          <p14:tracePt t="835089" x="8462963" y="4276725"/>
          <p14:tracePt t="835107" x="8455025" y="4305300"/>
          <p14:tracePt t="835124" x="8455025" y="4319588"/>
          <p14:tracePt t="835140" x="8455025" y="4325938"/>
          <p14:tracePt t="835156" x="8483600" y="4325938"/>
          <p14:tracePt t="835173" x="8483600" y="4311650"/>
          <p14:tracePt t="835189" x="8455025" y="4262438"/>
          <p14:tracePt t="835206" x="8251825" y="4192588"/>
          <p14:tracePt t="835223" x="7902575" y="4108450"/>
          <p14:tracePt t="835239" x="7313613" y="4003675"/>
          <p14:tracePt t="835256" x="6769100" y="4003675"/>
          <p14:tracePt t="835273" x="6473825" y="4003675"/>
          <p14:tracePt t="835275" x="6418263" y="4003675"/>
          <p14:tracePt t="835289" x="6376988" y="4032250"/>
          <p14:tracePt t="835307" x="6354763" y="4052888"/>
          <p14:tracePt t="835308" x="6354763" y="4073525"/>
          <p14:tracePt t="835323" x="6354763" y="4122738"/>
          <p14:tracePt t="835339" x="6369050" y="4151313"/>
          <p14:tracePt t="835357" x="6438900" y="4171950"/>
          <p14:tracePt t="835373" x="6615113" y="4192588"/>
          <p14:tracePt t="835390" x="6915150" y="4248150"/>
          <p14:tracePt t="835406" x="7496175" y="4248150"/>
          <p14:tracePt t="835423" x="8286750" y="4248150"/>
          <p14:tracePt t="835439" x="8924925" y="4248150"/>
          <p14:tracePt t="835456" x="9386888" y="4248150"/>
          <p14:tracePt t="835473" x="9637713" y="4248150"/>
          <p14:tracePt t="835489" x="9785350" y="4186238"/>
          <p14:tracePt t="835507" x="9805988" y="4137025"/>
          <p14:tracePt t="835523" x="9805988" y="4102100"/>
          <p14:tracePt t="835539" x="9805988" y="4087813"/>
          <p14:tracePt t="835556" x="9777413" y="4067175"/>
          <p14:tracePt t="835573" x="9721850" y="4067175"/>
          <p14:tracePt t="835589" x="9672638" y="4067175"/>
          <p14:tracePt t="835606" x="9596438" y="4067175"/>
          <p14:tracePt t="835623" x="9512300" y="4067175"/>
          <p14:tracePt t="835640" x="9378950" y="4073525"/>
          <p14:tracePt t="835656" x="9175750" y="4108450"/>
          <p14:tracePt t="835673" x="9036050" y="4165600"/>
          <p14:tracePt t="835690" x="8818563" y="4235450"/>
          <p14:tracePt t="835691" x="8693150" y="4283075"/>
          <p14:tracePt t="835706" x="8574088" y="4325938"/>
          <p14:tracePt t="835723" x="8189913" y="4424363"/>
          <p14:tracePt t="835739" x="7993063" y="4430713"/>
          <p14:tracePt t="835756" x="7874000" y="4430713"/>
          <p14:tracePt t="835773" x="7847013" y="4430713"/>
          <p14:tracePt t="835789" x="7839075" y="4430713"/>
          <p14:tracePt t="835806" x="7839075" y="4416425"/>
          <p14:tracePt t="835823" x="7874000" y="4375150"/>
          <p14:tracePt t="835840" x="8021638" y="4319588"/>
          <p14:tracePt t="835856" x="8161338" y="4291013"/>
          <p14:tracePt t="835873" x="8202613" y="4262438"/>
          <p14:tracePt t="835890" x="8210550" y="4248150"/>
          <p14:tracePt t="835891" x="8210550" y="4227513"/>
          <p14:tracePt t="835906" x="8202613" y="4206875"/>
          <p14:tracePt t="835923" x="7789863" y="4073525"/>
          <p14:tracePt t="835939" x="7272338" y="4003675"/>
          <p14:tracePt t="835956" x="6831013" y="3975100"/>
          <p14:tracePt t="835973" x="6516688" y="3975100"/>
          <p14:tracePt t="835989" x="6348413" y="3989388"/>
          <p14:tracePt t="836006" x="6307138" y="4024313"/>
          <p14:tracePt t="836023" x="6307138" y="4081463"/>
          <p14:tracePt t="836041" x="6369050" y="4143375"/>
          <p14:tracePt t="836056" x="6537325" y="4213225"/>
          <p14:tracePt t="836072" x="6831013" y="4291013"/>
          <p14:tracePt t="836090" x="7202488" y="4319588"/>
          <p14:tracePt t="836091" x="7516813" y="4332288"/>
          <p14:tracePt t="836107" x="8489950" y="4332288"/>
          <p14:tracePt t="836123" x="9190038" y="4332288"/>
          <p14:tracePt t="836140" x="9553575" y="4332288"/>
          <p14:tracePt t="836156" x="9637713" y="4332288"/>
          <p14:tracePt t="836173" x="9652000" y="4325938"/>
          <p14:tracePt t="836189" x="9617075" y="4283075"/>
          <p14:tracePt t="836206" x="9505950" y="4221163"/>
          <p14:tracePt t="836223" x="9386888" y="4178300"/>
          <p14:tracePt t="836239" x="9351963" y="4178300"/>
          <p14:tracePt t="836256" x="9329738" y="4178300"/>
          <p14:tracePt t="836273" x="9288463" y="4178300"/>
          <p14:tracePt t="836290" x="9175750" y="4221163"/>
          <p14:tracePt t="836291" x="9105900" y="4256088"/>
          <p14:tracePt t="836307" x="8861425" y="4354513"/>
          <p14:tracePt t="836324" x="8518525" y="4430713"/>
          <p14:tracePt t="836340" x="8181975" y="4529138"/>
          <p14:tracePt t="836356" x="7881938" y="4633913"/>
          <p14:tracePt t="836373" x="7693025" y="4703763"/>
          <p14:tracePt t="836390" x="7594600" y="4767263"/>
          <p14:tracePt t="836405" x="7594600" y="4837113"/>
          <p14:tracePt t="836421" x="7594600" y="4927600"/>
          <p14:tracePt t="836440" x="7699375" y="5075238"/>
          <p14:tracePt t="836456" x="7923213" y="5235575"/>
          <p14:tracePt t="836473" x="8147050" y="5410200"/>
          <p14:tracePt t="836490" x="8315325" y="5514975"/>
          <p14:tracePt t="836491" x="8350250" y="5543550"/>
          <p14:tracePt t="836508" x="8356600" y="5551488"/>
          <p14:tracePt t="836611" x="8356600" y="5543550"/>
          <p14:tracePt t="836619" x="8343900" y="5508625"/>
          <p14:tracePt t="881163" x="8448675" y="5529263"/>
          <p14:tracePt t="881171" x="8594725" y="5551488"/>
          <p14:tracePt t="881180" x="8686800" y="5564188"/>
          <p14:tracePt t="881188" x="8721725" y="5564188"/>
          <p14:tracePt t="881211" x="8678863" y="5592763"/>
          <p14:tracePt t="881222" x="8539163" y="5656263"/>
          <p14:tracePt t="881238" x="8510588" y="5656263"/>
          <p14:tracePt t="881772" x="8504238" y="5662613"/>
          <p14:tracePt t="881788" x="8462963" y="5662613"/>
          <p14:tracePt t="881803" x="8455025" y="5662613"/>
          <p14:tracePt t="882115" x="8455025" y="5670550"/>
          <p14:tracePt t="882123" x="8455025" y="5676900"/>
          <p14:tracePt t="882267" x="8448675" y="5670550"/>
          <p14:tracePt t="882299" x="8448675" y="5641975"/>
          <p14:tracePt t="882347" x="8448675" y="5634038"/>
          <p14:tracePt t="882363" x="8448675" y="5627688"/>
          <p14:tracePt t="882379" x="8469313" y="5627688"/>
          <p14:tracePt t="882387" x="8489950" y="5613400"/>
          <p14:tracePt t="882396" x="8497888" y="5613400"/>
          <p14:tracePt t="882405" x="8504238" y="5613400"/>
          <p14:tracePt t="882422" x="8518525" y="5613400"/>
          <p14:tracePt t="882438" x="8539163" y="5613400"/>
          <p14:tracePt t="882455" x="8553450" y="5613400"/>
          <p14:tracePt t="882515" x="8559800" y="5607050"/>
          <p14:tracePt t="882963" x="8574088" y="5607050"/>
          <p14:tracePt t="882971" x="8609013" y="5578475"/>
          <p14:tracePt t="882979" x="8664575" y="5508625"/>
          <p14:tracePt t="882988" x="8686800" y="5473700"/>
          <p14:tracePt t="883006" x="8736013" y="5403850"/>
          <p14:tracePt t="883022" x="8742363" y="5340350"/>
          <p14:tracePt t="883039" x="8742363" y="5291138"/>
          <p14:tracePt t="883055" x="8742363" y="5264150"/>
          <p14:tracePt t="883071" x="8728075" y="5214938"/>
          <p14:tracePt t="883087" x="8651875" y="5180013"/>
          <p14:tracePt t="883104" x="8539163" y="5137150"/>
          <p14:tracePt t="883121" x="8364538" y="5081588"/>
          <p14:tracePt t="883122" x="8274050" y="5060950"/>
          <p14:tracePt t="883139" x="8062913" y="5046663"/>
          <p14:tracePt t="883155" x="7874000" y="5011738"/>
          <p14:tracePt t="883172" x="7678738" y="4991100"/>
          <p14:tracePt t="883188" x="7510463" y="4976813"/>
          <p14:tracePt t="883205" x="7342188" y="4956175"/>
          <p14:tracePt t="883222" x="7251700" y="4941888"/>
          <p14:tracePt t="883238" x="7124700" y="4921250"/>
          <p14:tracePt t="883255" x="7005638" y="4921250"/>
          <p14:tracePt t="883272" x="6923088" y="4921250"/>
          <p14:tracePt t="883289" x="6900863" y="4921250"/>
          <p14:tracePt t="883304" x="6880225" y="4921250"/>
          <p14:tracePt t="883320" x="6865938" y="4935538"/>
          <p14:tracePt t="883337" x="6845300" y="4956175"/>
          <p14:tracePt t="883354" x="6816725" y="4997450"/>
          <p14:tracePt t="883372" x="6789738" y="5060950"/>
          <p14:tracePt t="883389" x="6775450" y="5124450"/>
          <p14:tracePt t="883405" x="6761163" y="5221288"/>
          <p14:tracePt t="883422" x="6761163" y="5326063"/>
          <p14:tracePt t="883439" x="6761163" y="5445125"/>
          <p14:tracePt t="883455" x="6761163" y="5572125"/>
          <p14:tracePt t="883472" x="6781800" y="5683250"/>
          <p14:tracePt t="883488" x="6824663" y="5845175"/>
          <p14:tracePt t="883505" x="6923088" y="6019800"/>
          <p14:tracePt t="883506" x="6970713" y="6118225"/>
          <p14:tracePt t="883522" x="7019925" y="6223000"/>
          <p14:tracePt t="883523" x="7077075" y="6307138"/>
          <p14:tracePt t="883539" x="7181850" y="6461125"/>
          <p14:tracePt t="883555" x="7278688" y="6594475"/>
          <p14:tracePt t="883572" x="7385050" y="6726238"/>
          <p14:tracePt t="883588" x="7524750" y="6908800"/>
          <p14:tracePt t="883605" x="7658100" y="7077075"/>
          <p14:tracePt t="883622" x="7797800" y="7231063"/>
          <p14:tracePt t="883639" x="7937500" y="7356475"/>
          <p14:tracePt t="883655" x="8154988" y="7475538"/>
          <p14:tracePt t="883673" x="8315325" y="7531100"/>
          <p14:tracePt t="883689" x="8455025" y="7553325"/>
          <p14:tracePt t="883690" x="8553450" y="7553325"/>
          <p14:tracePt t="883705" x="8623300" y="7553325"/>
          <p14:tracePt t="883722" x="8937625" y="7553325"/>
          <p14:tracePt t="883739" x="9113838" y="7481888"/>
          <p14:tracePt t="883756" x="9245600" y="7426325"/>
          <p14:tracePt t="883772" x="9393238" y="7350125"/>
          <p14:tracePt t="883788" x="9547225" y="7216775"/>
          <p14:tracePt t="883805" x="9680575" y="7091363"/>
          <p14:tracePt t="883822" x="9805988" y="6978650"/>
          <p14:tracePt t="883838" x="9896475" y="6818313"/>
          <p14:tracePt t="883855" x="9980613" y="6629400"/>
          <p14:tracePt t="883872" x="10037763" y="6453188"/>
          <p14:tracePt t="883889" x="10050463" y="6257925"/>
          <p14:tracePt t="883905" x="10050463" y="6061075"/>
          <p14:tracePt t="883906" x="10050463" y="5964238"/>
          <p14:tracePt t="883921" x="10050463" y="5872163"/>
          <p14:tracePt t="883939" x="10050463" y="5627688"/>
          <p14:tracePt t="883955" x="10002838" y="5445125"/>
          <p14:tracePt t="883972" x="9904413" y="5264150"/>
          <p14:tracePt t="883988" x="9805988" y="5130800"/>
          <p14:tracePt t="884006" x="9680575" y="5005388"/>
          <p14:tracePt t="884022" x="9491663" y="4935538"/>
          <p14:tracePt t="884040" x="9274175" y="4864100"/>
          <p14:tracePt t="884055" x="9064625" y="4829175"/>
          <p14:tracePt t="884059" x="8951913" y="4794250"/>
          <p14:tracePt t="884072" x="8847138" y="4794250"/>
          <p14:tracePt t="884088" x="8637588" y="4759325"/>
          <p14:tracePt t="884105" x="8420100" y="4718050"/>
          <p14:tracePt t="884107" x="8301038" y="4710113"/>
          <p14:tracePt t="884122" x="8210550" y="4697413"/>
          <p14:tracePt t="884139" x="7986713" y="4697413"/>
          <p14:tracePt t="884155" x="7818438" y="4697413"/>
          <p14:tracePt t="884172" x="7678738" y="4724400"/>
          <p14:tracePt t="884189" x="7516813" y="4808538"/>
          <p14:tracePt t="884205" x="7397750" y="4906963"/>
          <p14:tracePt t="884222" x="7258050" y="5032375"/>
          <p14:tracePt t="884239" x="7104063" y="5172075"/>
          <p14:tracePt t="884255" x="6964363" y="5299075"/>
          <p14:tracePt t="884272" x="6859588" y="5467350"/>
          <p14:tracePt t="884288" x="6769100" y="5627688"/>
          <p14:tracePt t="884305" x="6662738" y="5775325"/>
          <p14:tracePt t="884306" x="6621463" y="5845175"/>
          <p14:tracePt t="884323" x="6543675" y="5978525"/>
          <p14:tracePt t="884339" x="6481763" y="6180138"/>
          <p14:tracePt t="884355" x="6473825" y="6403975"/>
          <p14:tracePt t="884372" x="6473825" y="6615113"/>
          <p14:tracePt t="884389" x="6508750" y="6769100"/>
          <p14:tracePt t="884405" x="6586538" y="6902450"/>
          <p14:tracePt t="884422" x="6670675" y="7013575"/>
          <p14:tracePt t="884438" x="6775450" y="7083425"/>
          <p14:tracePt t="884455" x="6923088" y="7132638"/>
          <p14:tracePt t="884472" x="7146925" y="7138988"/>
          <p14:tracePt t="884488" x="7440613" y="7138988"/>
          <p14:tracePt t="884505" x="7789863" y="7138988"/>
          <p14:tracePt t="884507" x="8042275" y="7132638"/>
          <p14:tracePt t="884522" x="8237538" y="7118350"/>
          <p14:tracePt t="884524" x="8532813" y="7069138"/>
          <p14:tracePt t="884539" x="9056688" y="6985000"/>
          <p14:tracePt t="884555" x="9483725" y="6937375"/>
          <p14:tracePt t="884572" x="9771063" y="6888163"/>
          <p14:tracePt t="884588" x="9959975" y="6818313"/>
          <p14:tracePt t="884605" x="10058400" y="6691313"/>
          <p14:tracePt t="884622" x="10079038" y="6523038"/>
          <p14:tracePt t="884655" x="10058400" y="5970588"/>
          <p14:tracePt t="884672" x="9896475" y="5529263"/>
          <p14:tracePt t="884698" x="9631363" y="4962525"/>
          <p14:tracePt t="884707" x="9498013" y="4738688"/>
          <p14:tracePt t="884714" x="9421813" y="4627563"/>
          <p14:tracePt t="884722" x="9351963" y="4570413"/>
          <p14:tracePt t="884738" x="9280525" y="4500563"/>
          <p14:tracePt t="884739" x="9218613" y="4465638"/>
          <p14:tracePt t="884755" x="9099550" y="4416425"/>
          <p14:tracePt t="884772" x="8951913" y="4402138"/>
          <p14:tracePt t="884788" x="8713788" y="4402138"/>
          <p14:tracePt t="884805" x="8413750" y="4402138"/>
          <p14:tracePt t="884822" x="8132763" y="4402138"/>
          <p14:tracePt t="884839" x="7902575" y="4445000"/>
          <p14:tracePt t="884855" x="7775575" y="4486275"/>
          <p14:tracePt t="884872" x="7643813" y="4556125"/>
          <p14:tracePt t="884889" x="7531100" y="4654550"/>
          <p14:tracePt t="884905" x="7440613" y="4787900"/>
          <p14:tracePt t="884906" x="7397750" y="4872038"/>
          <p14:tracePt t="884922" x="7342188" y="5040313"/>
          <p14:tracePt t="884939" x="7286625" y="5186363"/>
          <p14:tracePt t="884955" x="7237413" y="5319713"/>
          <p14:tracePt t="884972" x="7208838" y="5445125"/>
          <p14:tracePt t="884989" x="7173913" y="5557838"/>
          <p14:tracePt t="885006" x="7167563" y="5697538"/>
          <p14:tracePt t="885022" x="7167563" y="5900738"/>
          <p14:tracePt t="885041" x="7167563" y="6110288"/>
          <p14:tracePt t="885043" x="7167563" y="6202363"/>
          <p14:tracePt t="885055" x="7167563" y="6307138"/>
          <p14:tracePt t="885072" x="7181850" y="6446838"/>
          <p14:tracePt t="885088" x="7223125" y="6537325"/>
          <p14:tracePt t="885105" x="7258050" y="6572250"/>
          <p14:tracePt t="885107" x="7286625" y="6600825"/>
          <p14:tracePt t="885122" x="7321550" y="6621463"/>
          <p14:tracePt t="885139" x="7516813" y="6670675"/>
          <p14:tracePt t="885155" x="7685088" y="6705600"/>
          <p14:tracePt t="885172" x="7929563" y="6748463"/>
          <p14:tracePt t="885188" x="8196263" y="6783388"/>
          <p14:tracePt t="885205" x="8469313" y="6818313"/>
          <p14:tracePt t="885222" x="8721725" y="6818313"/>
          <p14:tracePt t="885238" x="8972550" y="6810375"/>
          <p14:tracePt t="885255" x="9148763" y="6748463"/>
          <p14:tracePt t="885272" x="9232900" y="6699250"/>
          <p14:tracePt t="885288" x="9274175" y="6670675"/>
          <p14:tracePt t="885306" x="9294813" y="6635750"/>
          <p14:tracePt t="885307" x="9315450" y="6600825"/>
          <p14:tracePt t="885322" x="9315450" y="6572250"/>
          <p14:tracePt t="885339" x="9323388" y="6475413"/>
          <p14:tracePt t="885355" x="9344025" y="6397625"/>
          <p14:tracePt t="885372" x="9351963" y="6356350"/>
          <p14:tracePt t="885389" x="9364663" y="6313488"/>
          <p14:tracePt t="885405" x="9372600" y="6278563"/>
          <p14:tracePt t="885422" x="9386888" y="6257925"/>
          <p14:tracePt t="885438" x="9399588" y="6237288"/>
          <p14:tracePt t="885456" x="9421813" y="6208713"/>
          <p14:tracePt t="885472" x="9442450" y="6173788"/>
          <p14:tracePt t="885488" x="9456738" y="6124575"/>
          <p14:tracePt t="885505" x="9456738" y="6103938"/>
          <p14:tracePt t="885507" x="9456738" y="6096000"/>
          <p14:tracePt t="885523" x="9456738" y="6083300"/>
          <p14:tracePt t="885547" x="9456738" y="6069013"/>
          <p14:tracePt t="885556" x="9456738" y="6061075"/>
          <p14:tracePt t="885572" x="9442450" y="6054725"/>
          <p14:tracePt t="885588" x="9434513" y="6040438"/>
          <p14:tracePt t="885605" x="9428163" y="6034088"/>
          <p14:tracePt t="885622" x="9413875" y="6013450"/>
          <p14:tracePt t="885639" x="9413875" y="5999163"/>
          <p14:tracePt t="885655" x="9407525" y="5991225"/>
          <p14:tracePt t="885672" x="9399588" y="5984875"/>
          <p14:tracePt t="885688" x="9386888" y="5970588"/>
          <p14:tracePt t="885705" x="9372600" y="5956300"/>
          <p14:tracePt t="885722" x="9364663" y="5956300"/>
          <p14:tracePt t="885723" x="9344025" y="5935663"/>
          <p14:tracePt t="885739" x="9323388" y="5929313"/>
          <p14:tracePt t="885755" x="9294813" y="5915025"/>
          <p14:tracePt t="885771" x="9267825" y="5894388"/>
          <p14:tracePt t="885787" x="9245600" y="5872163"/>
          <p14:tracePt t="885804" x="9210675" y="5859463"/>
          <p14:tracePt t="885822" x="9183688" y="5830888"/>
          <p14:tracePt t="885839" x="9148763" y="5802313"/>
          <p14:tracePt t="885854" x="9126538" y="5795963"/>
          <p14:tracePt t="885871" x="9085263" y="5761038"/>
          <p14:tracePt t="885888" x="9050338" y="5746750"/>
          <p14:tracePt t="885904" x="9015413" y="5726113"/>
          <p14:tracePt t="885921" x="8994775" y="5718175"/>
          <p14:tracePt t="885938" x="8972550" y="5705475"/>
          <p14:tracePt t="885938" x="8959850" y="5705475"/>
          <p14:tracePt t="885954" x="8910638" y="5676900"/>
          <p14:tracePt t="885971" x="8861425" y="5662613"/>
          <p14:tracePt t="885987" x="8791575" y="5656263"/>
          <p14:tracePt t="886005" x="8672513" y="5656263"/>
          <p14:tracePt t="886022" x="8582025" y="5656263"/>
          <p14:tracePt t="886040" x="8510588" y="5634038"/>
          <p14:tracePt t="886045" x="8483600" y="5634038"/>
          <p14:tracePt t="886055" x="8462963" y="5634038"/>
          <p14:tracePt t="886071" x="8440738" y="5634038"/>
          <p14:tracePt t="886088" x="8413750" y="5627688"/>
          <p14:tracePt t="886105" x="8391525" y="5627688"/>
          <p14:tracePt t="886106" x="8370888" y="5613400"/>
          <p14:tracePt t="886122" x="8321675" y="5613400"/>
          <p14:tracePt t="886139" x="8266113" y="5613400"/>
          <p14:tracePt t="886155" x="8202613" y="5607050"/>
          <p14:tracePt t="886172" x="8189913" y="5607050"/>
          <p14:tracePt t="886188" x="8167688" y="5607050"/>
          <p14:tracePt t="886205" x="8161338" y="5607050"/>
          <p14:tracePt t="886222" x="8147050" y="5607050"/>
          <p14:tracePt t="886238" x="8140700" y="5607050"/>
          <p14:tracePt t="886256" x="8105775" y="5607050"/>
          <p14:tracePt t="886272" x="8077200" y="5607050"/>
          <p14:tracePt t="886288" x="8035925" y="5607050"/>
          <p14:tracePt t="886305" x="8013700" y="5613400"/>
          <p14:tracePt t="886307" x="7993063" y="5613400"/>
          <p14:tracePt t="886323" x="7966075" y="5613400"/>
          <p14:tracePt t="886339" x="7958138" y="5621338"/>
          <p14:tracePt t="886355" x="7937500" y="5634038"/>
          <p14:tracePt t="886372" x="7916863" y="5641975"/>
          <p14:tracePt t="886388" x="7888288" y="5656263"/>
          <p14:tracePt t="886405" x="7859713" y="5670550"/>
          <p14:tracePt t="886422" x="7824788" y="5697538"/>
          <p14:tracePt t="886438" x="7797800" y="5718175"/>
          <p14:tracePt t="886455" x="7754938" y="5740400"/>
          <p14:tracePt t="886472" x="7713663" y="5761038"/>
          <p14:tracePt t="886488" x="7693025" y="5781675"/>
          <p14:tracePt t="886505" x="7664450" y="5810250"/>
          <p14:tracePt t="886506" x="7658100" y="5816600"/>
          <p14:tracePt t="886522" x="7621588" y="5851525"/>
          <p14:tracePt t="886539" x="7594600" y="5894388"/>
          <p14:tracePt t="886555" x="7573963" y="5929313"/>
          <p14:tracePt t="886572" x="7559675" y="5964238"/>
          <p14:tracePt t="886589" x="7545388" y="6013450"/>
          <p14:tracePt t="886605" x="7545388" y="6040438"/>
          <p14:tracePt t="886622" x="7545388" y="6083300"/>
          <p14:tracePt t="886638" x="7545388" y="6110288"/>
          <p14:tracePt t="886655" x="7551738" y="6145213"/>
          <p14:tracePt t="886672" x="7573963" y="6180138"/>
          <p14:tracePt t="886688" x="7580313" y="6229350"/>
          <p14:tracePt t="886705" x="7600950" y="6249988"/>
          <p14:tracePt t="886706" x="7615238" y="6272213"/>
          <p14:tracePt t="886722" x="7650163" y="6321425"/>
          <p14:tracePt t="886739" x="7664450" y="6342063"/>
          <p14:tracePt t="886756" x="7699375" y="6369050"/>
          <p14:tracePt t="886772" x="7720013" y="6403975"/>
          <p14:tracePt t="886788" x="7775575" y="6440488"/>
          <p14:tracePt t="886805" x="7874000" y="6488113"/>
          <p14:tracePt t="886822" x="7972425" y="6516688"/>
          <p14:tracePt t="886838" x="8161338" y="6572250"/>
          <p14:tracePt t="886855" x="8301038" y="6607175"/>
          <p14:tracePt t="886872" x="8489950" y="6642100"/>
          <p14:tracePt t="886889" x="8672513" y="6677025"/>
          <p14:tracePt t="886890" x="8763000" y="6677025"/>
          <p14:tracePt t="886905" x="8853488" y="6691313"/>
          <p14:tracePt t="886922" x="9001125" y="6691313"/>
          <p14:tracePt t="886923" x="9050338" y="6691313"/>
          <p14:tracePt t="886939" x="9204325" y="6650038"/>
          <p14:tracePt t="886955" x="9337675" y="6607175"/>
          <p14:tracePt t="886972" x="9434513" y="6557963"/>
          <p14:tracePt t="886988" x="9540875" y="6496050"/>
          <p14:tracePt t="887006" x="9610725" y="6426200"/>
          <p14:tracePt t="887022" x="9652000" y="6376988"/>
          <p14:tracePt t="887039" x="9666288" y="6321425"/>
          <p14:tracePt t="887054" x="9666288" y="6257925"/>
          <p14:tracePt t="887072" x="9666288" y="6208713"/>
          <p14:tracePt t="887087" x="9666288" y="6173788"/>
          <p14:tracePt t="887104" x="9637713" y="6089650"/>
          <p14:tracePt t="887122" x="9588500" y="6013450"/>
          <p14:tracePt t="887123" x="9575800" y="5999163"/>
          <p14:tracePt t="887139" x="9547225" y="5949950"/>
          <p14:tracePt t="887155" x="9512300" y="5907088"/>
          <p14:tracePt t="887172" x="9477375" y="5872163"/>
          <p14:tracePt t="887189" x="9428163" y="5837238"/>
          <p14:tracePt t="887205" x="9378950" y="5824538"/>
          <p14:tracePt t="887222" x="9294813" y="5802313"/>
          <p14:tracePt t="887239" x="9210675" y="5788025"/>
          <p14:tracePt t="887255" x="9126538" y="5761038"/>
          <p14:tracePt t="887272" x="9029700" y="5740400"/>
          <p14:tracePt t="887288" x="8910638" y="5726113"/>
          <p14:tracePt t="887305" x="8728075" y="5691188"/>
          <p14:tracePt t="887307" x="8651875" y="5691188"/>
          <p14:tracePt t="887323" x="8567738" y="5670550"/>
          <p14:tracePt t="887339" x="8539163" y="5670550"/>
          <p14:tracePt t="887355" x="8518525" y="5670550"/>
          <p14:tracePt t="887372" x="8497888" y="5670550"/>
          <p14:tracePt t="887389" x="8448675" y="5670550"/>
          <p14:tracePt t="887405" x="8343900" y="5676900"/>
          <p14:tracePt t="887422" x="8231188" y="5705475"/>
          <p14:tracePt t="887439" x="8091488" y="5740400"/>
          <p14:tracePt t="887455" x="7958138" y="5775325"/>
          <p14:tracePt t="887472" x="7847013" y="5802313"/>
          <p14:tracePt t="887488" x="7748588" y="5830888"/>
          <p14:tracePt t="887505" x="7643813" y="5894388"/>
          <p14:tracePt t="887507" x="7629525" y="5915025"/>
          <p14:tracePt t="887522" x="7580313" y="5949950"/>
          <p14:tracePt t="887538" x="7531100" y="5991225"/>
          <p14:tracePt t="887555" x="7496175" y="6048375"/>
          <p14:tracePt t="887572" x="7481888" y="6103938"/>
          <p14:tracePt t="887589" x="7481888" y="6138863"/>
          <p14:tracePt t="887605" x="7481888" y="6208713"/>
          <p14:tracePt t="887622" x="7481888" y="6257925"/>
          <p14:tracePt t="887639" x="7481888" y="6299200"/>
          <p14:tracePt t="887655" x="7481888" y="6348413"/>
          <p14:tracePt t="887672" x="7516813" y="6411913"/>
          <p14:tracePt t="887689" x="7594600" y="6475413"/>
          <p14:tracePt t="887690" x="7615238" y="6496050"/>
          <p14:tracePt t="887705" x="7664450" y="6523038"/>
          <p14:tracePt t="887722" x="7888288" y="6594475"/>
          <p14:tracePt t="887739" x="8070850" y="6635750"/>
          <p14:tracePt t="887755" x="8343900" y="6677025"/>
          <p14:tracePt t="887772" x="8637588" y="6677025"/>
          <p14:tracePt t="887789" x="8890000" y="6699250"/>
          <p14:tracePt t="887805" x="9161463" y="6699250"/>
          <p14:tracePt t="887822" x="9351963" y="6699250"/>
          <p14:tracePt t="887838" x="9477375" y="6699250"/>
          <p14:tracePt t="887855" x="9588500" y="6664325"/>
          <p14:tracePt t="887872" x="9623425" y="6642100"/>
          <p14:tracePt t="887889" x="9631363" y="6615113"/>
          <p14:tracePt t="887905" x="9631363" y="6565900"/>
          <p14:tracePt t="887907" x="9631363" y="6530975"/>
          <p14:tracePt t="887922" x="9631363" y="6510338"/>
          <p14:tracePt t="887939" x="9631363" y="6432550"/>
          <p14:tracePt t="887955" x="9631363" y="6383338"/>
          <p14:tracePt t="887972" x="9631363" y="6342063"/>
          <p14:tracePt t="887988" x="9617075" y="6292850"/>
          <p14:tracePt t="888006" x="9588500" y="6180138"/>
          <p14:tracePt t="888021" x="9540875" y="6103938"/>
          <p14:tracePt t="888037" x="9483725" y="6013450"/>
          <p14:tracePt t="888054" x="9434513" y="5956300"/>
          <p14:tracePt t="888070" x="9393238" y="5915025"/>
          <p14:tracePt t="888087" x="9315450" y="5851525"/>
          <p14:tracePt t="888105" x="9218613" y="5824538"/>
          <p14:tracePt t="888107" x="9155113" y="5802313"/>
          <p14:tracePt t="888121" x="9105900" y="5788025"/>
          <p14:tracePt t="888139" x="8896350" y="5732463"/>
          <p14:tracePt t="888155" x="8832850" y="5732463"/>
          <p14:tracePt t="888172" x="8756650" y="5732463"/>
          <p14:tracePt t="888189" x="8707438" y="5732463"/>
          <p14:tracePt t="888205" x="8658225" y="5732463"/>
          <p14:tracePt t="888222" x="8582025" y="5732463"/>
          <p14:tracePt t="888238" x="8532813" y="5732463"/>
          <p14:tracePt t="888255" x="8462963" y="5732463"/>
          <p14:tracePt t="888272" x="8434388" y="5732463"/>
          <p14:tracePt t="888289" x="8378825" y="5753100"/>
          <p14:tracePt t="888290" x="8364538" y="5753100"/>
          <p14:tracePt t="888306" x="8301038" y="5781675"/>
          <p14:tracePt t="888323" x="8237538" y="5810250"/>
          <p14:tracePt t="888339" x="8202613" y="5830888"/>
          <p14:tracePt t="888355" x="8147050" y="5880100"/>
          <p14:tracePt t="888372" x="8126413" y="5907088"/>
          <p14:tracePt t="888388" x="8097838" y="5949950"/>
          <p14:tracePt t="888405" x="8083550" y="5999163"/>
          <p14:tracePt t="888422" x="8056563" y="6069013"/>
          <p14:tracePt t="888439" x="8056563" y="6138863"/>
          <p14:tracePt t="888455" x="8056563" y="6243638"/>
          <p14:tracePt t="888471" x="8056563" y="6334125"/>
          <p14:tracePt t="888488" x="8112125" y="6461125"/>
          <p14:tracePt t="888505" x="8189913" y="6557963"/>
          <p14:tracePt t="888507" x="8216900" y="6607175"/>
          <p14:tracePt t="888522" x="8259763" y="6650038"/>
          <p14:tracePt t="888539" x="8301038" y="6691313"/>
          <p14:tracePt t="888556" x="8321675" y="6699250"/>
          <p14:tracePt t="888572" x="8329613" y="6699250"/>
          <p14:tracePt t="888643" x="8343900" y="6699250"/>
          <p14:tracePt t="888651" x="8350250" y="6699250"/>
          <p14:tracePt t="888659" x="8370888" y="6699250"/>
          <p14:tracePt t="888672" x="8391525" y="6699250"/>
          <p14:tracePt t="888688" x="8440738" y="6691313"/>
          <p14:tracePt t="888705" x="8483600" y="6677025"/>
          <p14:tracePt t="888706" x="8489950" y="6677025"/>
          <p14:tracePt t="888722" x="8504238" y="6677025"/>
          <p14:tracePt t="888738" x="8510588" y="6677025"/>
          <p14:tracePt t="889227" x="8545513" y="6677025"/>
          <p14:tracePt t="889235" x="8609013" y="6664325"/>
          <p14:tracePt t="889243" x="8664575" y="6635750"/>
          <p14:tracePt t="889255" x="8686800" y="6621463"/>
          <p14:tracePt t="889272" x="8742363" y="6600825"/>
          <p14:tracePt t="889289" x="8812213" y="6551613"/>
          <p14:tracePt t="889305" x="8931275" y="6502400"/>
          <p14:tracePt t="889306" x="8972550" y="6467475"/>
          <p14:tracePt t="889322" x="9036050" y="6446838"/>
          <p14:tracePt t="889323" x="9056688" y="6432550"/>
          <p14:tracePt t="889339" x="9113838" y="6403975"/>
          <p14:tracePt t="889355" x="9155113" y="6356350"/>
          <p14:tracePt t="889372" x="9175750" y="6299200"/>
          <p14:tracePt t="889388" x="9197975" y="6243638"/>
          <p14:tracePt t="889405" x="9197975" y="6188075"/>
          <p14:tracePt t="889422" x="9197975" y="6118225"/>
          <p14:tracePt t="889438" x="9197975" y="6069013"/>
          <p14:tracePt t="889455" x="9197975" y="6019800"/>
          <p14:tracePt t="889472" x="9183688" y="5991225"/>
          <p14:tracePt t="889488" x="9169400" y="5970588"/>
          <p14:tracePt t="889506" x="9148763" y="5935663"/>
          <p14:tracePt t="889507" x="9140825" y="5929313"/>
          <p14:tracePt t="889523" x="9105900" y="5872163"/>
          <p14:tracePt t="889540" x="9078913" y="5837238"/>
          <p14:tracePt t="889555" x="9043988" y="5795963"/>
          <p14:tracePt t="889572" x="8994775" y="5753100"/>
          <p14:tracePt t="889589" x="8916988" y="5718175"/>
          <p14:tracePt t="889605" x="8826500" y="5670550"/>
          <p14:tracePt t="889622" x="8756650" y="5627688"/>
          <p14:tracePt t="889638" x="8707438" y="5607050"/>
          <p14:tracePt t="889655" x="8623300" y="5578475"/>
          <p14:tracePt t="889672" x="8567738" y="5578475"/>
          <p14:tracePt t="889688" x="8497888" y="5578475"/>
          <p14:tracePt t="889705" x="8440738" y="5578475"/>
          <p14:tracePt t="889727" x="8329613" y="5578475"/>
          <p14:tracePt t="889738" x="8237538" y="5578475"/>
          <p14:tracePt t="889755" x="8120063" y="5613400"/>
          <p14:tracePt t="889772" x="8021638" y="5656263"/>
          <p14:tracePt t="889788" x="7874000" y="5718175"/>
          <p14:tracePt t="889805" x="7789863" y="5767388"/>
          <p14:tracePt t="889822" x="7713663" y="5824538"/>
          <p14:tracePt t="889838" x="7643813" y="5865813"/>
          <p14:tracePt t="889855" x="7600950" y="5921375"/>
          <p14:tracePt t="889871" x="7566025" y="5978525"/>
          <p14:tracePt t="889888" x="7539038" y="6048375"/>
          <p14:tracePt t="889905" x="7510463" y="6132513"/>
          <p14:tracePt t="889907" x="7510463" y="6180138"/>
          <p14:tracePt t="889922" x="7504113" y="6264275"/>
          <p14:tracePt t="889939" x="7504113" y="6342063"/>
          <p14:tracePt t="889955" x="7504113" y="6411913"/>
          <p14:tracePt t="889972" x="7504113" y="6461125"/>
          <p14:tracePt t="889989" x="7539038" y="6510338"/>
          <p14:tracePt t="890006" x="7580313" y="6551613"/>
          <p14:tracePt t="890022" x="7658100" y="6607175"/>
          <p14:tracePt t="890039" x="7783513" y="6642100"/>
          <p14:tracePt t="890054" x="7923213" y="6664325"/>
          <p14:tracePt t="890071" x="8105775" y="6677025"/>
          <p14:tracePt t="890087" x="8343900" y="6711950"/>
          <p14:tracePt t="890105" x="8553450" y="6711950"/>
          <p14:tracePt t="890122" x="8882063" y="6711950"/>
          <p14:tracePt t="890139" x="9078913" y="6711950"/>
          <p14:tracePt t="890155" x="9197975" y="6705600"/>
          <p14:tracePt t="890172" x="9288463" y="6670675"/>
          <p14:tracePt t="890189" x="9344025" y="6635750"/>
          <p14:tracePt t="890205" x="9372600" y="6565900"/>
          <p14:tracePt t="890221" x="9393238" y="6510338"/>
          <p14:tracePt t="890238" x="9399588" y="6446838"/>
          <p14:tracePt t="890255" x="9413875" y="6391275"/>
          <p14:tracePt t="890272" x="9413875" y="6321425"/>
          <p14:tracePt t="890288" x="9413875" y="6243638"/>
          <p14:tracePt t="890305" x="9413875" y="6194425"/>
          <p14:tracePt t="890307" x="9413875" y="6159500"/>
          <p14:tracePt t="890321" x="9399588" y="6138863"/>
          <p14:tracePt t="890338" x="9358313" y="6054725"/>
          <p14:tracePt t="890339" x="9344025" y="6034088"/>
          <p14:tracePt t="890355" x="9309100" y="5970588"/>
          <p14:tracePt t="890371" x="9259888" y="5921375"/>
          <p14:tracePt t="890389" x="9218613" y="5886450"/>
          <p14:tracePt t="890405" x="9197975" y="5865813"/>
          <p14:tracePt t="890422" x="9155113" y="5851525"/>
          <p14:tracePt t="890438" x="9120188" y="5845175"/>
          <p14:tracePt t="890455" x="9056688" y="5824538"/>
          <p14:tracePt t="890472" x="8966200" y="5824538"/>
          <p14:tracePt t="890488" x="8861425" y="5824538"/>
          <p14:tracePt t="890505" x="8777288" y="5824538"/>
          <p14:tracePt t="890507" x="8748713" y="5824538"/>
          <p14:tracePt t="890523" x="8707438" y="5824538"/>
          <p14:tracePt t="890537" x="8686800" y="5824538"/>
          <p14:tracePt t="890554" x="8637588" y="5824538"/>
          <p14:tracePt t="890571" x="8609013" y="5824538"/>
          <p14:tracePt t="890587" x="8545513" y="5824538"/>
          <p14:tracePt t="890604" x="8469313" y="5824538"/>
          <p14:tracePt t="890621" x="8364538" y="5845175"/>
          <p14:tracePt t="890639" x="8286750" y="5865813"/>
          <p14:tracePt t="890655" x="8196263" y="5907088"/>
          <p14:tracePt t="890672" x="8154988" y="5929313"/>
          <p14:tracePt t="890688" x="8147050" y="5935663"/>
          <p14:tracePt t="890705" x="8126413" y="5956300"/>
          <p14:tracePt t="890722" x="8126413" y="6013450"/>
          <p14:tracePt t="890737" x="8126413" y="6034088"/>
          <p14:tracePt t="890754" x="8126413" y="6083300"/>
          <p14:tracePt t="890771" x="8126413" y="6138863"/>
          <p14:tracePt t="890787" x="8126413" y="6188075"/>
          <p14:tracePt t="890805" x="8154988" y="6249988"/>
          <p14:tracePt t="890822" x="8175625" y="6278563"/>
          <p14:tracePt t="890838" x="8216900" y="6342063"/>
          <p14:tracePt t="890855" x="8231188" y="6369050"/>
          <p14:tracePt t="890871" x="8245475" y="6383338"/>
          <p14:tracePt t="890888" x="8266113" y="6403975"/>
          <p14:tracePt t="890905" x="8308975" y="6432550"/>
          <p14:tracePt t="890906" x="8321675" y="6440488"/>
          <p14:tracePt t="890922" x="8335963" y="6453188"/>
          <p14:tracePt t="890923" x="8350250" y="6453188"/>
          <p14:tracePt t="890939" x="8385175" y="6475413"/>
          <p14:tracePt t="890955" x="8413750" y="6496050"/>
          <p14:tracePt t="890972" x="8455025" y="6502400"/>
          <p14:tracePt t="890988" x="8497888" y="6502400"/>
          <p14:tracePt t="891006" x="8545513" y="6502400"/>
          <p14:tracePt t="891021" x="8594725" y="6502400"/>
          <p14:tracePt t="891039" x="8616950" y="6502400"/>
          <p14:tracePt t="891055" x="8637588" y="6502400"/>
          <p14:tracePt t="891059" x="8643938" y="6496050"/>
          <p14:tracePt t="891071" x="8651875" y="6496050"/>
          <p14:tracePt t="891087" x="8664575" y="6488113"/>
          <p14:tracePt t="891105" x="8672513" y="6475413"/>
          <p14:tracePt t="891121" x="8693150" y="6453188"/>
          <p14:tracePt t="891123" x="8707438" y="6446838"/>
          <p14:tracePt t="891139" x="8736013" y="6432550"/>
          <p14:tracePt t="891155" x="8763000" y="6403975"/>
          <p14:tracePt t="891172" x="8818563" y="6369050"/>
          <p14:tracePt t="891188" x="8840788" y="6348413"/>
          <p14:tracePt t="891205" x="8861425" y="6334125"/>
          <p14:tracePt t="891222" x="8867775" y="6334125"/>
          <p14:tracePt t="891239" x="8875713" y="6321425"/>
          <p14:tracePt t="891255" x="8875713" y="6313488"/>
          <p14:tracePt t="891283" x="8875713" y="6307138"/>
          <p14:tracePt t="891363" x="8875713" y="6286500"/>
          <p14:tracePt t="891371" x="8875713" y="6272213"/>
          <p14:tracePt t="891379" x="8875713" y="6264275"/>
          <p14:tracePt t="891388" x="8882063" y="6257925"/>
          <p14:tracePt t="891405" x="8902700" y="6237288"/>
          <p14:tracePt t="892203" x="8937625" y="6194425"/>
          <p14:tracePt t="892211" x="8986838" y="6124575"/>
          <p14:tracePt t="892221" x="9015413" y="6089650"/>
          <p14:tracePt t="892238" x="9015413" y="6034088"/>
          <p14:tracePt t="892255" x="9015413" y="5991225"/>
          <p14:tracePt t="892272" x="8972550" y="5964238"/>
          <p14:tracePt t="892587" x="8972550" y="5949950"/>
          <p14:tracePt t="892595" x="8972550" y="5964238"/>
          <p14:tracePt t="892699" x="8986838" y="5964238"/>
          <p14:tracePt t="892707" x="9007475" y="5964238"/>
          <p14:tracePt t="892715" x="9056688" y="5964238"/>
          <p14:tracePt t="892723" x="9078913" y="5964238"/>
          <p14:tracePt t="892739" x="9113838" y="5978525"/>
          <p14:tracePt t="892756" x="9169400" y="5984875"/>
          <p14:tracePt t="892772" x="9224963" y="5991225"/>
          <p14:tracePt t="892788" x="9274175" y="5999163"/>
          <p14:tracePt t="892805" x="9337675" y="6026150"/>
          <p14:tracePt t="892822" x="9358313" y="6026150"/>
          <p14:tracePt t="892838" x="9372600" y="6026150"/>
          <p14:tracePt t="892875" x="9386888" y="6026150"/>
          <p14:tracePt t="892907" x="9386888" y="6013450"/>
          <p14:tracePt t="892931" x="9393238" y="6005513"/>
          <p14:tracePt t="892947" x="9399588" y="5999163"/>
          <p14:tracePt t="892963" x="9399588" y="5991225"/>
          <p14:tracePt t="892971" x="9399588" y="5984875"/>
          <p14:tracePt t="892995" x="9393238" y="5964238"/>
          <p14:tracePt t="893019" x="9386888" y="5964238"/>
          <p14:tracePt t="893028" x="9378950" y="5956300"/>
          <p14:tracePt t="893038" x="9372600" y="5942013"/>
          <p14:tracePt t="893054" x="9364663" y="5942013"/>
          <p14:tracePt t="893071" x="9344025" y="5929313"/>
          <p14:tracePt t="893089" x="9337675" y="5915025"/>
          <p14:tracePt t="893105" x="9329738" y="5900738"/>
          <p14:tracePt t="893121" x="9315450" y="5880100"/>
          <p14:tracePt t="893139" x="9315450" y="5865813"/>
          <p14:tracePt t="893156" x="9302750" y="5851525"/>
          <p14:tracePt t="893172" x="9294813" y="5837238"/>
          <p14:tracePt t="893188" x="9280525" y="5824538"/>
          <p14:tracePt t="893205" x="9259888" y="5802313"/>
          <p14:tracePt t="893222" x="9253538" y="5795963"/>
          <p14:tracePt t="893238" x="9218613" y="5761038"/>
          <p14:tracePt t="893255" x="9197975" y="5746750"/>
          <p14:tracePt t="893272" x="9148763" y="5718175"/>
          <p14:tracePt t="893289" x="9091613" y="5697538"/>
          <p14:tracePt t="893291" x="9050338" y="5676900"/>
          <p14:tracePt t="893305" x="9021763" y="5670550"/>
          <p14:tracePt t="893322" x="8959850" y="5641975"/>
          <p14:tracePt t="893323" x="8916988" y="5641975"/>
          <p14:tracePt t="893338" x="8853488" y="5621338"/>
          <p14:tracePt t="893355" x="8805863" y="5599113"/>
          <p14:tracePt t="893372" x="8770938" y="5592763"/>
          <p14:tracePt t="893389" x="8721725" y="5592763"/>
          <p14:tracePt t="893405" x="8678863" y="5578475"/>
          <p14:tracePt t="893420" x="8623300" y="5578475"/>
          <p14:tracePt t="893438" x="8574088" y="5572125"/>
          <p14:tracePt t="893455" x="8524875" y="5572125"/>
          <p14:tracePt t="893472" x="8497888" y="5551488"/>
          <p14:tracePt t="893488" x="8448675" y="5551488"/>
          <p14:tracePt t="893504" x="8370888" y="5551488"/>
          <p14:tracePt t="893520" x="8301038" y="5551488"/>
          <p14:tracePt t="893539" x="8189913" y="5551488"/>
          <p14:tracePt t="893556" x="8120063" y="5551488"/>
          <p14:tracePt t="893572" x="8077200" y="5551488"/>
          <p14:tracePt t="893588" x="8048625" y="5551488"/>
          <p14:tracePt t="893605" x="8001000" y="5551488"/>
          <p14:tracePt t="893621" x="7958138" y="5551488"/>
          <p14:tracePt t="893639" x="7881938" y="5551488"/>
          <p14:tracePt t="893655" x="7824788" y="5551488"/>
          <p14:tracePt t="893671" x="7775575" y="5551488"/>
          <p14:tracePt t="893688" x="7713663" y="5572125"/>
          <p14:tracePt t="893705" x="7685088" y="5572125"/>
          <p14:tracePt t="893706" x="7664450" y="5578475"/>
          <p14:tracePt t="893722" x="7650163" y="5599113"/>
          <p14:tracePt t="893723" x="7643813" y="5599113"/>
          <p14:tracePt t="893739" x="7608888" y="5621338"/>
          <p14:tracePt t="893755" x="7586663" y="5634038"/>
          <p14:tracePt t="893772" x="7566025" y="5648325"/>
          <p14:tracePt t="893788" x="7545388" y="5670550"/>
          <p14:tracePt t="893805" x="7545388" y="5705475"/>
          <p14:tracePt t="893822" x="7516813" y="5732463"/>
          <p14:tracePt t="893838" x="7516813" y="5767388"/>
          <p14:tracePt t="893855" x="7504113" y="5802313"/>
          <p14:tracePt t="893871" x="7504113" y="5830888"/>
          <p14:tracePt t="893888" x="7504113" y="5859463"/>
          <p14:tracePt t="893905" x="7504113" y="5900738"/>
          <p14:tracePt t="893923" x="7504113" y="5942013"/>
          <p14:tracePt t="893940" x="7504113" y="5956300"/>
          <p14:tracePt t="893955" x="7504113" y="5991225"/>
          <p14:tracePt t="893972" x="7504113" y="6013450"/>
          <p14:tracePt t="893988" x="7531100" y="6061075"/>
          <p14:tracePt t="894006" x="7545388" y="6103938"/>
          <p14:tracePt t="894022" x="7566025" y="6138863"/>
          <p14:tracePt t="894039" x="7594600" y="6194425"/>
          <p14:tracePt t="894055" x="7600950" y="6208713"/>
          <p14:tracePt t="894071" x="7635875" y="6264275"/>
          <p14:tracePt t="894087" x="7664450" y="6292850"/>
          <p14:tracePt t="894104" x="7699375" y="6321425"/>
          <p14:tracePt t="894121" x="7740650" y="6362700"/>
          <p14:tracePt t="894123" x="7762875" y="6383338"/>
          <p14:tracePt t="894139" x="7859713" y="6432550"/>
          <p14:tracePt t="894155" x="7966075" y="6475413"/>
          <p14:tracePt t="894172" x="8161338" y="6530975"/>
          <p14:tracePt t="894189" x="8350250" y="6580188"/>
          <p14:tracePt t="894205" x="8532813" y="6615113"/>
          <p14:tracePt t="894221" x="8693150" y="6650038"/>
          <p14:tracePt t="894238" x="8812213" y="6670675"/>
          <p14:tracePt t="894255" x="8910638" y="6677025"/>
          <p14:tracePt t="894272" x="8986838" y="6677025"/>
          <p14:tracePt t="894288" x="9056688" y="6677025"/>
          <p14:tracePt t="894305" x="9134475" y="6677025"/>
          <p14:tracePt t="894307" x="9169400" y="6677025"/>
          <p14:tracePt t="894322" x="9190038" y="6677025"/>
          <p14:tracePt t="894339" x="9288463" y="6677025"/>
          <p14:tracePt t="894451" x="9315450" y="6677025"/>
          <p14:tracePt t="895388" x="9323388" y="6642100"/>
          <p14:tracePt t="895395" x="9337675" y="6607175"/>
          <p14:tracePt t="895405" x="9351963" y="6572250"/>
          <p14:tracePt t="895421" x="9378950" y="6502400"/>
          <p14:tracePt t="895438" x="9399588" y="6432550"/>
          <p14:tracePt t="895455" x="9399588" y="6376988"/>
          <p14:tracePt t="895471" x="9399588" y="6334125"/>
          <p14:tracePt t="895488" x="9399588" y="6286500"/>
          <p14:tracePt t="895505" x="9399588" y="6264275"/>
          <p14:tracePt t="895522" x="9378950" y="6208713"/>
          <p14:tracePt t="895539" x="9344025" y="6138863"/>
          <p14:tracePt t="895555" x="9315450" y="6083300"/>
          <p14:tracePt t="895572" x="9267825" y="6034088"/>
          <p14:tracePt t="895588" x="9224963" y="5999163"/>
          <p14:tracePt t="895606" x="9134475" y="5942013"/>
          <p14:tracePt t="895621" x="9043988" y="5880100"/>
          <p14:tracePt t="895639" x="8867775" y="5775325"/>
          <p14:tracePt t="895655" x="8672513" y="5641975"/>
          <p14:tracePt t="895671" x="8524875" y="5537200"/>
          <p14:tracePt t="895688" x="8434388" y="5473700"/>
          <p14:tracePt t="895705" x="8356600" y="5432425"/>
          <p14:tracePt t="895706" x="8335963" y="5410200"/>
          <p14:tracePt t="895722" x="8315325" y="5397500"/>
          <p14:tracePt t="895723" x="8301038" y="5389563"/>
          <p14:tracePt t="895738" x="8274050" y="5360988"/>
          <p14:tracePt t="895755" x="8237538" y="5334000"/>
          <p14:tracePt t="895772" x="8210550" y="5299075"/>
          <p14:tracePt t="895788" x="8140700" y="5264150"/>
          <p14:tracePt t="895805" x="8035925" y="5200650"/>
          <p14:tracePt t="895822" x="7937500" y="5151438"/>
          <p14:tracePt t="895838" x="7847013" y="5124450"/>
          <p14:tracePt t="895855" x="7769225" y="5110163"/>
          <p14:tracePt t="895872" x="7705725" y="5110163"/>
          <p14:tracePt t="895888" x="7629525" y="5095875"/>
          <p14:tracePt t="895905" x="7545388" y="5089525"/>
          <p14:tracePt t="895906" x="7504113" y="5089525"/>
          <p14:tracePt t="895922" x="7426325" y="5089525"/>
          <p14:tracePt t="895923" x="7362825" y="5089525"/>
          <p14:tracePt t="895939" x="7181850" y="5089525"/>
          <p14:tracePt t="895955" x="7034213" y="5089525"/>
          <p14:tracePt t="895972" x="6894513" y="5089525"/>
          <p14:tracePt t="895988" x="6804025" y="5089525"/>
          <p14:tracePt t="896006" x="6775450" y="5089525"/>
          <p14:tracePt t="896022" x="6761163" y="5089525"/>
          <p14:tracePt t="896038" x="6754813" y="5089525"/>
          <p14:tracePt t="896054" x="6705600" y="5102225"/>
          <p14:tracePt t="896071" x="6642100" y="5159375"/>
          <p14:tracePt t="896088" x="6565900" y="5235575"/>
          <p14:tracePt t="896105" x="6473825" y="5299075"/>
          <p14:tracePt t="896107" x="6403975" y="5348288"/>
          <p14:tracePt t="896121" x="6376988" y="5368925"/>
          <p14:tracePt t="896139" x="6313488" y="5432425"/>
          <p14:tracePt t="896155" x="6299200" y="5480050"/>
          <p14:tracePt t="896172" x="6299200" y="5557838"/>
          <p14:tracePt t="896188" x="6299200" y="5676900"/>
          <p14:tracePt t="896205" x="6299200" y="5795963"/>
          <p14:tracePt t="896221" x="6299200" y="5921375"/>
          <p14:tracePt t="896238" x="6299200" y="6026150"/>
          <p14:tracePt t="896255" x="6299200" y="6118225"/>
          <p14:tracePt t="896272" x="6299200" y="6188075"/>
          <p14:tracePt t="896288" x="6327775" y="6272213"/>
          <p14:tracePt t="896306" x="6403975" y="6391275"/>
          <p14:tracePt t="896322" x="6467475" y="6481763"/>
          <p14:tracePt t="896338" x="6543675" y="6586538"/>
          <p14:tracePt t="896356" x="6621463" y="6656388"/>
          <p14:tracePt t="896372" x="6810375" y="6726238"/>
          <p14:tracePt t="896388" x="7027863" y="6796088"/>
          <p14:tracePt t="896405" x="7342188" y="6824663"/>
          <p14:tracePt t="896421" x="7720013" y="6865938"/>
          <p14:tracePt t="896438" x="8048625" y="6880225"/>
          <p14:tracePt t="896455" x="8378825" y="6880225"/>
          <p14:tracePt t="896471" x="8707438" y="6880225"/>
          <p14:tracePt t="896489" x="8986838" y="6880225"/>
          <p14:tracePt t="896505" x="9210675" y="6880225"/>
          <p14:tracePt t="896507" x="9302750" y="6859588"/>
          <p14:tracePt t="896522" x="9477375" y="6789738"/>
          <p14:tracePt t="896538" x="9659938" y="6664325"/>
          <p14:tracePt t="896555" x="9771063" y="6523038"/>
          <p14:tracePt t="896570" x="9820275" y="6356350"/>
          <p14:tracePt t="896587" x="9820275" y="6145213"/>
          <p14:tracePt t="896605" x="9820275" y="5935663"/>
          <p14:tracePt t="896622" x="9764713" y="5718175"/>
          <p14:tracePt t="896639" x="9666288" y="5502275"/>
          <p14:tracePt t="896656" x="9561513" y="5326063"/>
          <p14:tracePt t="896672" x="9421813" y="5159375"/>
          <p14:tracePt t="896687" x="9323388" y="5032375"/>
          <p14:tracePt t="896704" x="9224963" y="4970463"/>
          <p14:tracePt t="896721" x="9105900" y="4921250"/>
          <p14:tracePt t="896737" x="8931275" y="4886325"/>
          <p14:tracePt t="896738" x="8840788" y="4878388"/>
          <p14:tracePt t="896754" x="8672513" y="4851400"/>
          <p14:tracePt t="896771" x="8504238" y="4843463"/>
          <p14:tracePt t="896787" x="8329613" y="4843463"/>
          <p14:tracePt t="896804" x="8161338" y="4816475"/>
          <p14:tracePt t="896821" x="7966075" y="4816475"/>
          <p14:tracePt t="896838" x="7797800" y="4816475"/>
          <p14:tracePt t="896854" x="7600950" y="4843463"/>
          <p14:tracePt t="896872" x="7405688" y="4878388"/>
          <p14:tracePt t="896888" x="7251700" y="4892675"/>
          <p14:tracePt t="896905" x="7124700" y="4927600"/>
          <p14:tracePt t="896906" x="7054850" y="4956175"/>
          <p14:tracePt t="896922" x="6992938" y="4983163"/>
          <p14:tracePt t="896923" x="6958013" y="4991100"/>
          <p14:tracePt t="896938" x="6865938" y="5040313"/>
          <p14:tracePt t="896955" x="6789738" y="5110163"/>
          <p14:tracePt t="896971" x="6705600" y="5186363"/>
          <p14:tracePt t="896988" x="6642100" y="5264150"/>
          <p14:tracePt t="897006" x="6592888" y="5383213"/>
          <p14:tracePt t="897022" x="6586538" y="5473700"/>
          <p14:tracePt t="897040" x="6586538" y="5564188"/>
          <p14:tracePt t="897055" x="6586538" y="5648325"/>
          <p14:tracePt t="897071" x="6586538" y="5726113"/>
          <p14:tracePt t="897087" x="6650038" y="5845175"/>
          <p14:tracePt t="897105" x="6691313" y="5942013"/>
          <p14:tracePt t="897106" x="6726238" y="6013450"/>
          <p14:tracePt t="897121" x="6769100" y="6075363"/>
          <p14:tracePt t="897139" x="6865938" y="6249988"/>
          <p14:tracePt t="897155" x="6935788" y="6321425"/>
          <p14:tracePt t="897172" x="7027863" y="6411913"/>
          <p14:tracePt t="897188" x="7159625" y="6467475"/>
          <p14:tracePt t="897205" x="7335838" y="6537325"/>
          <p14:tracePt t="897221" x="7580313" y="6615113"/>
          <p14:tracePt t="897238" x="7867650" y="6664325"/>
          <p14:tracePt t="897255" x="8181975" y="6711950"/>
          <p14:tracePt t="897272" x="8559800" y="6754813"/>
          <p14:tracePt t="897288" x="8896350" y="6754813"/>
          <p14:tracePt t="897305" x="9148763" y="6748463"/>
          <p14:tracePt t="897306" x="9267825" y="6726238"/>
          <p14:tracePt t="897322" x="9413875" y="6691313"/>
          <p14:tracePt t="897339" x="9498013" y="6656388"/>
          <p14:tracePt t="897355" x="9561513" y="6586538"/>
          <p14:tracePt t="897372" x="9617075" y="6467475"/>
          <p14:tracePt t="897388" x="9686925" y="6313488"/>
          <p14:tracePt t="897405" x="9729788" y="6153150"/>
          <p14:tracePt t="897421" x="9764713" y="6054725"/>
          <p14:tracePt t="897438" x="9764713" y="5978525"/>
          <p14:tracePt t="897455" x="9764713" y="5894388"/>
          <p14:tracePt t="897471" x="9764713" y="5851525"/>
          <p14:tracePt t="897488" x="9721850" y="5761038"/>
          <p14:tracePt t="897505" x="9637713" y="5613400"/>
          <p14:tracePt t="897506" x="9596438" y="5537200"/>
          <p14:tracePt t="897522" x="9491663" y="5368925"/>
          <p14:tracePt t="897538" x="9344025" y="5214938"/>
          <p14:tracePt t="897555" x="9183688" y="5089525"/>
          <p14:tracePt t="897572" x="8972550" y="4956175"/>
          <p14:tracePt t="897588" x="8777288" y="4906963"/>
          <p14:tracePt t="897605" x="8559800" y="4851400"/>
          <p14:tracePt t="897621" x="8343900" y="4808538"/>
          <p14:tracePt t="897638" x="8132763" y="4802188"/>
          <p14:tracePt t="897655" x="7986713" y="4802188"/>
          <p14:tracePt t="897671" x="7847013" y="4802188"/>
          <p14:tracePt t="897688" x="7727950" y="4802188"/>
          <p14:tracePt t="897705" x="7615238" y="4802188"/>
          <p14:tracePt t="897706" x="7551738" y="4837113"/>
          <p14:tracePt t="897722" x="7489825" y="4843463"/>
          <p14:tracePt t="897723" x="7454900" y="4864100"/>
          <p14:tracePt t="897738" x="7292975" y="4935538"/>
          <p14:tracePt t="897755" x="7159625" y="5011738"/>
          <p14:tracePt t="897772" x="7019925" y="5137150"/>
          <p14:tracePt t="897788" x="6929438" y="5284788"/>
          <p14:tracePt t="897805" x="6873875" y="5432425"/>
          <p14:tracePt t="897822" x="6838950" y="5599113"/>
          <p14:tracePt t="897839" x="6838950" y="5740400"/>
          <p14:tracePt t="897855" x="6838950" y="5900738"/>
          <p14:tracePt t="897871" x="6865938" y="6054725"/>
          <p14:tracePt t="897889" x="6929438" y="6173788"/>
          <p14:tracePt t="897905" x="6970713" y="6278563"/>
          <p14:tracePt t="897906" x="6999288" y="6313488"/>
          <p14:tracePt t="897921" x="7027863" y="6369050"/>
          <p14:tracePt t="897938" x="7153275" y="6516688"/>
          <p14:tracePt t="897955" x="7265988" y="6600825"/>
          <p14:tracePt t="897971" x="7362825" y="6642100"/>
          <p14:tracePt t="897988" x="7475538" y="6664325"/>
          <p14:tracePt t="898006" x="7586663" y="6691313"/>
          <p14:tracePt t="898022" x="7713663" y="6691313"/>
          <p14:tracePt t="898040" x="7859713" y="6705600"/>
          <p14:tracePt t="898042" x="7966075" y="6705600"/>
          <p14:tracePt t="898055" x="8077200" y="6726238"/>
          <p14:tracePt t="898071" x="8280400" y="6726238"/>
          <p14:tracePt t="898088" x="8582025" y="6726238"/>
          <p14:tracePt t="898105" x="8875713" y="6726238"/>
          <p14:tracePt t="898106" x="9007475" y="6726238"/>
          <p14:tracePt t="898121" x="9126538" y="6726238"/>
          <p14:tracePt t="898139" x="9386888" y="6705600"/>
          <p14:tracePt t="898155" x="9477375" y="6642100"/>
          <p14:tracePt t="898172" x="9512300" y="6600825"/>
          <p14:tracePt t="898188" x="9518650" y="6551613"/>
          <p14:tracePt t="898205" x="9518650" y="6496050"/>
          <p14:tracePt t="898222" x="9518650" y="6376988"/>
          <p14:tracePt t="898237" x="9518650" y="6299200"/>
          <p14:tracePt t="898254" x="9518650" y="6257925"/>
          <p14:tracePt t="898271" x="9526588" y="6223000"/>
          <p14:tracePt t="898287" x="9532938" y="6208713"/>
          <p14:tracePt t="898305" x="9540875" y="6173788"/>
          <p14:tracePt t="898307" x="9561513" y="6159500"/>
          <p14:tracePt t="898322" x="9561513" y="6145213"/>
          <p14:tracePt t="898339" x="9561513" y="6083300"/>
          <p14:tracePt t="898355" x="9561513" y="5991225"/>
          <p14:tracePt t="898372" x="9561513" y="5921375"/>
          <p14:tracePt t="898388" x="9540875" y="5880100"/>
          <p14:tracePt t="898405" x="9532938" y="5865813"/>
          <p14:tracePt t="902219" x="9505950" y="5830888"/>
          <p14:tracePt t="902227" x="9483725" y="5781675"/>
          <p14:tracePt t="902238" x="9483725" y="5767388"/>
          <p14:tracePt t="902255" x="9483725" y="5761038"/>
          <p14:tracePt t="902272" x="9498013" y="5732463"/>
          <p14:tracePt t="902288" x="9547225" y="5718175"/>
          <p14:tracePt t="902305" x="9561513" y="5711825"/>
          <p14:tracePt t="902330" x="9567863" y="5711825"/>
          <p14:tracePt t="902435" x="9588500" y="5705475"/>
          <p14:tracePt t="902499" x="9602788" y="5705475"/>
          <p14:tracePt t="902531" x="9610725" y="5705475"/>
          <p14:tracePt t="902539" x="9617075" y="5705475"/>
          <p14:tracePt t="902555" x="9623425" y="5711825"/>
          <p14:tracePt t="902571" x="9631363" y="5726113"/>
          <p14:tracePt t="902675" x="9631363" y="5732463"/>
          <p14:tracePt t="906187" x="9567863" y="5732463"/>
          <p14:tracePt t="906195" x="9491663" y="5732463"/>
          <p14:tracePt t="906205" x="9399588" y="5732463"/>
          <p14:tracePt t="906221" x="9183688" y="5732463"/>
          <p14:tracePt t="906238" x="8959850" y="5732463"/>
          <p14:tracePt t="906255" x="8818563" y="5732463"/>
          <p14:tracePt t="906272" x="8797925" y="5732463"/>
          <p14:tracePt t="906314" x="8791575" y="5732463"/>
          <p14:tracePt t="906467" x="8783638" y="5711825"/>
          <p14:tracePt t="906483" x="8791575" y="5718175"/>
          <p14:tracePt t="906491" x="8812213" y="5740400"/>
          <p14:tracePt t="906651" x="8818563" y="5746750"/>
          <p14:tracePt t="906667" x="8826500" y="5746750"/>
          <p14:tracePt t="906683" x="8840788" y="5746750"/>
          <p14:tracePt t="906691" x="8847138" y="5746750"/>
          <p14:tracePt t="906705" x="8867775" y="5746750"/>
          <p14:tracePt t="906721" x="8902700" y="5746750"/>
          <p14:tracePt t="906723" x="8924925" y="5746750"/>
          <p14:tracePt t="906738" x="8972550" y="5746750"/>
          <p14:tracePt t="906755" x="9021763" y="5767388"/>
          <p14:tracePt t="906770" x="9056688" y="5781675"/>
          <p14:tracePt t="906787" x="9078913" y="5795963"/>
          <p14:tracePt t="907131" x="9091613" y="5795963"/>
          <p14:tracePt t="907139" x="9105900" y="5795963"/>
          <p14:tracePt t="907147" x="9120188" y="5795963"/>
          <p14:tracePt t="907155" x="9140825" y="5810250"/>
          <p14:tracePt t="907171" x="9169400" y="5816600"/>
          <p14:tracePt t="907188" x="9183688" y="5816600"/>
          <p14:tracePt t="907205" x="9197975" y="5816600"/>
          <p14:tracePt t="907221" x="9218613" y="5830888"/>
          <p14:tracePt t="907283" x="9190038" y="5837238"/>
          <p14:tracePt t="907291" x="9134475" y="5837238"/>
          <p14:tracePt t="907305" x="9105900" y="5837238"/>
          <p14:tracePt t="907322" x="9091613" y="5837238"/>
          <p14:tracePt t="924907" x="9085263" y="5845175"/>
          <p14:tracePt t="924914" x="9085263" y="5851525"/>
          <p14:tracePt t="924922" x="9091613" y="5851525"/>
          <p14:tracePt t="924938" x="9099550" y="5859463"/>
          <p14:tracePt t="924955" x="9105900" y="5865813"/>
          <p14:tracePt t="925003" x="9099550" y="5859463"/>
          <p14:tracePt t="925011" x="9085263" y="5851525"/>
          <p14:tracePt t="925022" x="9056688" y="5824538"/>
          <p14:tracePt t="925038" x="9015413" y="5802313"/>
          <p14:tracePt t="925053" x="8951913" y="5746750"/>
          <p14:tracePt t="925070" x="8867775" y="5705475"/>
          <p14:tracePt t="925086" x="8742363" y="5670550"/>
          <p14:tracePt t="925103" x="8609013" y="5634038"/>
          <p14:tracePt t="925121" x="8504238" y="5627688"/>
          <p14:tracePt t="925122" x="8428038" y="5607050"/>
          <p14:tracePt t="925138" x="8315325" y="5607050"/>
          <p14:tracePt t="925154" x="8196263" y="5607050"/>
          <p14:tracePt t="925171" x="8105775" y="5607050"/>
          <p14:tracePt t="925188" x="8048625" y="5607050"/>
          <p14:tracePt t="925204" x="8021638" y="5613400"/>
          <p14:tracePt t="925221" x="8007350" y="5634038"/>
          <p14:tracePt t="925237" x="8007350" y="5656263"/>
          <p14:tracePt t="925254" x="8007350" y="5705475"/>
          <p14:tracePt t="925271" x="8001000" y="5761038"/>
          <p14:tracePt t="925288" x="7972425" y="5810250"/>
          <p14:tracePt t="925304" x="7972425" y="5851525"/>
          <p14:tracePt t="925322" x="7972425" y="5929313"/>
          <p14:tracePt t="925338" x="7972425" y="5999163"/>
          <p14:tracePt t="925355" x="7986713" y="6048375"/>
          <p14:tracePt t="925371" x="8042275" y="6110288"/>
          <p14:tracePt t="925388" x="8091488" y="6173788"/>
          <p14:tracePt t="925404" x="8154988" y="6223000"/>
          <p14:tracePt t="925421" x="8245475" y="6278563"/>
          <p14:tracePt t="925438" x="8350250" y="6321425"/>
          <p14:tracePt t="925454" x="8462963" y="6376988"/>
          <p14:tracePt t="925471" x="8574088" y="6376988"/>
          <p14:tracePt t="925487" x="8707438" y="6383338"/>
          <p14:tracePt t="925504" x="8847138" y="6383338"/>
          <p14:tracePt t="925506" x="8937625" y="6383338"/>
          <p14:tracePt t="925521" x="9015413" y="6383338"/>
          <p14:tracePt t="925538" x="9155113" y="6376988"/>
          <p14:tracePt t="925555" x="9218613" y="6348413"/>
          <p14:tracePt t="925571" x="9239250" y="6321425"/>
          <p14:tracePt t="925588" x="9253538" y="6292850"/>
          <p14:tracePt t="925604" x="9280525" y="6249988"/>
          <p14:tracePt t="925621" x="9280525" y="6188075"/>
          <p14:tracePt t="925638" x="9280525" y="6153150"/>
          <p14:tracePt t="925654" x="9280525" y="6096000"/>
          <p14:tracePt t="925671" x="9280525" y="6026150"/>
          <p14:tracePt t="925688" x="9288463" y="5984875"/>
          <p14:tracePt t="925704" x="9288463" y="5949950"/>
          <p14:tracePt t="925706" x="9288463" y="5935663"/>
          <p14:tracePt t="925721" x="9288463" y="5907088"/>
          <p14:tracePt t="925738" x="9288463" y="5865813"/>
          <p14:tracePt t="925755" x="9288463" y="5837238"/>
          <p14:tracePt t="925770" x="9267825" y="5830888"/>
          <p14:tracePt t="925786" x="9232900" y="5810250"/>
          <p14:tracePt t="925803" x="9197975" y="5810250"/>
          <p14:tracePt t="925820" x="9120188" y="5788025"/>
          <p14:tracePt t="925838" x="9056688" y="5788025"/>
          <p14:tracePt t="925854" x="8951913" y="5788025"/>
          <p14:tracePt t="925871" x="8797925" y="5795963"/>
          <p14:tracePt t="925887" x="8616950" y="5837238"/>
          <p14:tracePt t="925904" x="8440738" y="5886450"/>
          <p14:tracePt t="925906" x="8364538" y="5921375"/>
          <p14:tracePt t="925921" x="8335963" y="5929313"/>
          <p14:tracePt t="925938" x="8237538" y="5956300"/>
          <p14:tracePt t="925954" x="8216900" y="5978525"/>
          <p14:tracePt t="925971" x="8175625" y="6034088"/>
          <p14:tracePt t="925988" x="8132763" y="6096000"/>
          <p14:tracePt t="926004" x="8077200" y="6173788"/>
          <p14:tracePt t="926021" x="8027988" y="6249988"/>
          <p14:tracePt t="926039" x="7993063" y="6278563"/>
          <p14:tracePt t="926054" x="7986713" y="6327775"/>
          <p14:tracePt t="926070" x="7986713" y="6391275"/>
          <p14:tracePt t="926087" x="7986713" y="6467475"/>
          <p14:tracePt t="926104" x="7986713" y="6523038"/>
          <p14:tracePt t="926120" x="7966075" y="6594475"/>
          <p14:tracePt t="926138" x="7951788" y="6650038"/>
          <p14:tracePt t="926154" x="7929563" y="6656388"/>
          <p14:tracePt t="926171" x="7902575" y="6670675"/>
          <p14:tracePt t="926188" x="7832725" y="6670675"/>
          <p14:tracePt t="926204" x="7769225" y="6621463"/>
          <p14:tracePt t="926221" x="7678738" y="6551613"/>
          <p14:tracePt t="926238" x="7580313" y="6481763"/>
          <p14:tracePt t="926254" x="7516813" y="6426200"/>
          <p14:tracePt t="926271" x="7496175" y="6391275"/>
          <p14:tracePt t="926288" x="7489825" y="6391275"/>
          <p14:tracePt t="926305" x="7475538" y="6369050"/>
          <p14:tracePt t="926306" x="7475538" y="6362700"/>
          <p14:tracePt t="926321" x="7475538" y="6356350"/>
          <p14:tracePt t="926338" x="7475538" y="6334125"/>
          <p14:tracePt t="926355" x="7475538" y="6313488"/>
          <p14:tracePt t="926371" x="7615238" y="6286500"/>
          <p14:tracePt t="926389" x="7754938" y="6286500"/>
          <p14:tracePt t="926404" x="7859713" y="6272213"/>
          <p14:tracePt t="926421" x="7923213" y="6272213"/>
          <p14:tracePt t="926437" x="7951788" y="6257925"/>
          <p14:tracePt t="926454" x="7978775" y="6249988"/>
          <p14:tracePt t="926471" x="8007350" y="6249988"/>
          <p14:tracePt t="926488" x="8056563" y="6223000"/>
          <p14:tracePt t="926504" x="8126413" y="6208713"/>
          <p14:tracePt t="926522" x="8189913" y="6180138"/>
          <p14:tracePt t="926523" x="8202613" y="6180138"/>
          <p14:tracePt t="926538" x="8224838" y="6159500"/>
          <p14:tracePt t="926562" x="8231188" y="6159500"/>
          <p14:tracePt t="926571" x="8231188" y="6153150"/>
          <p14:tracePt t="926588" x="8231188" y="6132513"/>
          <p14:tracePt t="926604" x="8224838" y="6061075"/>
          <p14:tracePt t="926621" x="8120063" y="5999163"/>
          <p14:tracePt t="926638" x="7972425" y="5886450"/>
          <p14:tracePt t="926655" x="7874000" y="5802313"/>
          <p14:tracePt t="926671" x="7769225" y="5726113"/>
          <p14:tracePt t="926688" x="7670800" y="5676900"/>
          <p14:tracePt t="926704" x="7531100" y="5676900"/>
          <p14:tracePt t="926721" x="7385050" y="5676900"/>
          <p14:tracePt t="926722" x="7307263" y="5676900"/>
          <p14:tracePt t="926738" x="7231063" y="5676900"/>
          <p14:tracePt t="926739" x="7153275" y="5676900"/>
          <p14:tracePt t="926754" x="7048500" y="5775325"/>
          <p14:tracePt t="926771" x="6978650" y="5935663"/>
          <p14:tracePt t="926788" x="6978650" y="6069013"/>
          <p14:tracePt t="926804" x="7013575" y="6243638"/>
          <p14:tracePt t="926821" x="7132638" y="6397625"/>
          <p14:tracePt t="926837" x="7335838" y="6502400"/>
          <p14:tracePt t="926855" x="7580313" y="6565900"/>
          <p14:tracePt t="926871" x="7859713" y="6565900"/>
          <p14:tracePt t="926888" x="8077200" y="6502400"/>
          <p14:tracePt t="926890" x="8120063" y="6461125"/>
          <p14:tracePt t="926905" x="8147050" y="6418263"/>
          <p14:tracePt t="926921" x="8154988" y="6286500"/>
          <p14:tracePt t="926922" x="8154988" y="6188075"/>
          <p14:tracePt t="926938" x="7867650" y="5929313"/>
          <p14:tracePt t="926954" x="7286625" y="5641975"/>
          <p14:tracePt t="926971" x="6754813" y="5537200"/>
          <p14:tracePt t="926988" x="6354763" y="5537200"/>
          <p14:tracePt t="927004" x="6188075" y="5551488"/>
          <p14:tracePt t="927021" x="6138863" y="5697538"/>
          <p14:tracePt t="927039" x="6173788" y="5865813"/>
          <p14:tracePt t="927054" x="6508750" y="6096000"/>
          <p14:tracePt t="927070" x="7054850" y="6249988"/>
          <p14:tracePt t="927088" x="7551738" y="6264275"/>
          <p14:tracePt t="927105" x="7818438" y="6264275"/>
          <p14:tracePt t="927106" x="7902575" y="6229350"/>
          <p14:tracePt t="927121" x="7929563" y="6202363"/>
          <p14:tracePt t="927138" x="7937500" y="6103938"/>
          <p14:tracePt t="927155" x="7853363" y="6061075"/>
          <p14:tracePt t="927172" x="7658100" y="6040438"/>
          <p14:tracePt t="927188" x="7573963" y="6061075"/>
          <p14:tracePt t="927204" x="7566025" y="6132513"/>
          <p14:tracePt t="927221" x="7573963" y="6202363"/>
          <p14:tracePt t="927237" x="7867650" y="6286500"/>
          <p14:tracePt t="927254" x="8202613" y="6313488"/>
          <p14:tracePt t="927271" x="8504238" y="6313488"/>
          <p14:tracePt t="927288" x="8713788" y="6313488"/>
          <p14:tracePt t="927305" x="8853488" y="6278563"/>
          <p14:tracePt t="927306" x="8882063" y="6249988"/>
          <p14:tracePt t="927321" x="8896350" y="6237288"/>
          <p14:tracePt t="927338" x="8959850" y="6132513"/>
          <p14:tracePt t="927355" x="9015413" y="6054725"/>
          <p14:tracePt t="927371" x="9120188" y="5984875"/>
          <p14:tracePt t="927388" x="9245600" y="5907088"/>
          <p14:tracePt t="927404" x="9315450" y="5824538"/>
          <p14:tracePt t="927421" x="9323388" y="5753100"/>
          <p14:tracePt t="927437" x="9253538" y="5670550"/>
          <p14:tracePt t="927454" x="8986838" y="5613400"/>
          <p14:tracePt t="927471" x="8588375" y="5613400"/>
          <p14:tracePt t="927487" x="8132763" y="5613400"/>
          <p14:tracePt t="927504" x="7839075" y="5697538"/>
          <p14:tracePt t="927506" x="7762875" y="5781675"/>
          <p14:tracePt t="927522" x="7727950" y="5865813"/>
          <p14:tracePt t="927523" x="7727950" y="5942013"/>
          <p14:tracePt t="927538" x="7859713" y="6188075"/>
          <p14:tracePt t="927555" x="8175625" y="6376988"/>
          <p14:tracePt t="927571" x="8777288" y="6537325"/>
          <p14:tracePt t="927588" x="9532938" y="6635750"/>
          <p14:tracePt t="927604" x="10023475" y="6635750"/>
          <p14:tracePt t="927688" x="9686925" y="6103938"/>
          <p14:tracePt t="927704" x="9232900" y="5978525"/>
          <p14:tracePt t="927706" x="9085263" y="5978525"/>
          <p14:tracePt t="927721" x="8951913" y="5978525"/>
          <p14:tracePt t="927738" x="8748713" y="6069013"/>
          <p14:tracePt t="927754" x="8736013" y="6249988"/>
          <p14:tracePt t="927771" x="8748713" y="6475413"/>
          <p14:tracePt t="927788" x="8882063" y="6629400"/>
          <p14:tracePt t="927805" x="9029700" y="6748463"/>
          <p14:tracePt t="927821" x="9224963" y="6754813"/>
          <p14:tracePt t="927838" x="9540875" y="6754813"/>
          <p14:tracePt t="927854" x="9974263" y="6557963"/>
          <p14:tracePt t="927904" x="9875838" y="6096000"/>
          <p14:tracePt t="927921" x="9232900" y="6083300"/>
          <p14:tracePt t="927922" x="8742363" y="6083300"/>
          <p14:tracePt t="927938" x="8013700" y="6167438"/>
          <p14:tracePt t="927954" x="7783513" y="6369050"/>
          <p14:tracePt t="927971" x="7748588" y="6510338"/>
          <p14:tracePt t="927988" x="7853363" y="6664325"/>
          <p14:tracePt t="928004" x="8420100" y="6740525"/>
          <p14:tracePt t="928021" x="9344025" y="6684963"/>
          <p14:tracePt t="928087" x="9953625" y="6249988"/>
          <p14:tracePt t="928104" x="8945563" y="6229350"/>
          <p14:tracePt t="928121" x="8147050" y="6257925"/>
          <p14:tracePt t="928122" x="7966075" y="6299200"/>
          <p14:tracePt t="928138" x="7775575" y="6418263"/>
          <p14:tracePt t="928154" x="7762875" y="6545263"/>
          <p14:tracePt t="928171" x="7874000" y="6670675"/>
          <p14:tracePt t="928188" x="8161338" y="6783388"/>
          <p14:tracePt t="928204" x="8545513" y="6810375"/>
          <p14:tracePt t="928221" x="8770938" y="6810375"/>
          <p14:tracePt t="928238" x="8847138" y="6810375"/>
          <p14:tracePt t="928322" x="8847138" y="6804025"/>
          <p14:tracePt t="928338" x="8847138" y="6789738"/>
          <p14:tracePt t="928346" x="8840788" y="6769100"/>
          <p14:tracePt t="928362" x="8805863" y="6740525"/>
          <p14:tracePt t="928427" x="8797925" y="6734175"/>
          <p14:tracePt t="928475" x="8805863" y="6734175"/>
          <p14:tracePt t="944242" x="8783638" y="6734175"/>
          <p14:tracePt t="944250" x="8280400" y="6418263"/>
          <p14:tracePt t="944258" x="7559675" y="6034088"/>
          <p14:tracePt t="944271" x="6915150" y="5761038"/>
          <p14:tracePt t="944288" x="6600825" y="5711825"/>
          <p14:tracePt t="944304" x="6565900" y="5711825"/>
          <p14:tracePt t="944306" x="6551613" y="5711825"/>
          <p14:tracePt t="944321" x="6523038" y="5711825"/>
          <p14:tracePt t="944338" x="6530975" y="5859463"/>
          <p14:tracePt t="944355" x="6810375" y="6054725"/>
          <p14:tracePt t="944371" x="7342188" y="6356350"/>
          <p14:tracePt t="944387" x="7496175" y="6467475"/>
          <p14:tracePt t="944404" x="7516813" y="6537325"/>
          <p14:tracePt t="944786" x="7539038" y="6537325"/>
          <p14:tracePt t="944794" x="7594600" y="6537325"/>
          <p14:tracePt t="944804" x="7664450" y="6502400"/>
          <p14:tracePt t="944821" x="7789863" y="6467475"/>
          <p14:tracePt t="944837" x="7923213" y="6403975"/>
          <p14:tracePt t="944855" x="8056563" y="6342063"/>
          <p14:tracePt t="944870" x="8120063" y="6278563"/>
          <p14:tracePt t="944888" x="8147050" y="6229350"/>
          <p14:tracePt t="944904" x="8154988" y="6202363"/>
          <p14:tracePt t="944906" x="8161338" y="6188075"/>
          <p14:tracePt t="944920" x="8161338" y="6173788"/>
          <p14:tracePt t="944938" x="8181975" y="6138863"/>
          <p14:tracePt t="947851" x="8210550" y="6138863"/>
          <p14:tracePt t="947858" x="8280400" y="6096000"/>
          <p14:tracePt t="947870" x="8315325" y="6075363"/>
          <p14:tracePt t="947887" x="8378825" y="6040438"/>
          <p14:tracePt t="947904" x="8405813" y="5991225"/>
          <p14:tracePt t="947920" x="8405813" y="5984875"/>
          <p14:tracePt t="948170" x="8405813" y="5978525"/>
          <p14:tracePt t="948179" x="8413750" y="5978525"/>
          <p14:tracePt t="948187" x="8448675" y="5978525"/>
          <p14:tracePt t="948210" x="8448675" y="5964238"/>
          <p14:tracePt t="948220" x="8420100" y="5964238"/>
          <p14:tracePt t="948242" x="8420100" y="5970588"/>
          <p14:tracePt t="948306" x="8420100" y="5984875"/>
          <p14:tracePt t="948314" x="8420100" y="5991225"/>
          <p14:tracePt t="948322" x="8420100" y="5999163"/>
          <p14:tracePt t="948346" x="8420100" y="6019800"/>
          <p14:tracePt t="948362" x="8428038" y="6034088"/>
          <p14:tracePt t="948371" x="8434388" y="6048375"/>
          <p14:tracePt t="948387" x="8455025" y="6069013"/>
          <p14:tracePt t="948404" x="8455025" y="6083300"/>
          <p14:tracePt t="948466" x="8455025" y="6075363"/>
          <p14:tracePt t="948474" x="8469313" y="6054725"/>
          <p14:tracePt t="949650" x="8469313" y="5999163"/>
          <p14:tracePt t="949658" x="8440738" y="5942013"/>
          <p14:tracePt t="949669" x="8440738" y="5907088"/>
          <p14:tracePt t="949687" x="8434388" y="5872163"/>
          <p14:tracePt t="949704" x="8428038" y="5859463"/>
          <p14:tracePt t="949705" x="8413750" y="5845175"/>
          <p14:tracePt t="949720" x="8405813" y="5845175"/>
          <p14:tracePt t="949738" x="8399463" y="5845175"/>
          <p14:tracePt t="950242" x="8405813" y="5837238"/>
          <p14:tracePt t="950250" x="8413750" y="5837238"/>
          <p14:tracePt t="950258" x="8428038" y="5845175"/>
          <p14:tracePt t="950271" x="8455025" y="5859463"/>
          <p14:tracePt t="950288" x="8475663" y="5865813"/>
          <p14:tracePt t="950304" x="8518525" y="5894388"/>
          <p14:tracePt t="950321" x="8532813" y="5921375"/>
          <p14:tracePt t="950337" x="8559800" y="5942013"/>
          <p14:tracePt t="950338" x="8567738" y="5942013"/>
          <p14:tracePt t="950354" x="8588375" y="5970588"/>
          <p14:tracePt t="950371" x="8609013" y="5991225"/>
          <p14:tracePt t="950387" x="8609013" y="5999163"/>
          <p14:tracePt t="950426" x="8609013" y="6013450"/>
          <p14:tracePt t="950434" x="8609013" y="6019800"/>
          <p14:tracePt t="950443" x="8609013" y="6034088"/>
          <p14:tracePt t="950466" x="8609013" y="6040438"/>
          <p14:tracePt t="950482" x="8609013" y="6061075"/>
          <p14:tracePt t="950506" x="8609013" y="6069013"/>
          <p14:tracePt t="950514" x="8609013" y="6075363"/>
          <p14:tracePt t="950594" x="8609013" y="6083300"/>
          <p14:tracePt t="950602" x="8602663" y="6089650"/>
          <p14:tracePt t="950618" x="8594725" y="6089650"/>
          <p14:tracePt t="950626" x="8582025" y="6089650"/>
          <p14:tracePt t="950637" x="8574088" y="6089650"/>
          <p14:tracePt t="950654" x="8553450" y="6089650"/>
          <p14:tracePt t="950670" x="8524875" y="6083300"/>
          <p14:tracePt t="950687" x="8510588" y="6069013"/>
          <p14:tracePt t="950704" x="8504238" y="6019800"/>
          <p14:tracePt t="950721" x="8504238" y="5949950"/>
          <p14:tracePt t="950722" x="8504238" y="5921375"/>
          <p14:tracePt t="950737" x="8504238" y="5872163"/>
          <p14:tracePt t="950754" x="8504238" y="5802313"/>
          <p14:tracePt t="950771" x="8510588" y="5746750"/>
          <p14:tracePt t="950787" x="8539163" y="5705475"/>
          <p14:tracePt t="950804" x="8539163" y="5697538"/>
          <p14:tracePt t="950821" x="8539163" y="5662613"/>
          <p14:tracePt t="950837" x="8539163" y="5613400"/>
          <p14:tracePt t="950855" x="8370888" y="5557838"/>
          <p14:tracePt t="950870" x="8097838" y="5459413"/>
          <p14:tracePt t="950887" x="7812088" y="5383213"/>
          <p14:tracePt t="950904" x="7489825" y="5319713"/>
          <p14:tracePt t="950905" x="7350125" y="5270500"/>
          <p14:tracePt t="950920" x="7202488" y="5235575"/>
          <p14:tracePt t="950938" x="6746875" y="5110163"/>
          <p14:tracePt t="950954" x="6461125" y="5067300"/>
          <p14:tracePt t="950971" x="6215063" y="4983163"/>
          <p14:tracePt t="950987" x="6011863" y="4921250"/>
          <p14:tracePt t="951004" x="5837238" y="4857750"/>
          <p14:tracePt t="951021" x="5691188" y="4759325"/>
          <p14:tracePt t="951037" x="5537200" y="4662488"/>
          <p14:tracePt t="951056" x="5319713" y="4549775"/>
          <p14:tracePt t="951058" x="5145088" y="4424363"/>
          <p14:tracePt t="951071" x="4941888" y="4311650"/>
          <p14:tracePt t="951087" x="4241800" y="3829050"/>
          <p14:tracePt t="951103" x="3268663" y="3170238"/>
          <p14:tracePt t="951120" x="2205038" y="2422525"/>
          <p14:tracePt t="951138" x="650875" y="1504950"/>
          <p14:tracePt t="970120" x="28575" y="1176338"/>
          <p14:tracePt t="970122" x="49213" y="1203325"/>
          <p14:tracePt t="970137" x="90488" y="1231900"/>
          <p14:tracePt t="970154" x="112713" y="1246188"/>
          <p14:tracePt t="970219" x="119063" y="1246188"/>
          <p14:tracePt t="970268" x="119063" y="1238250"/>
          <p14:tracePt t="970314" x="98425" y="1238250"/>
          <p14:tracePt t="970322" x="84138" y="1246188"/>
          <p14:tracePt t="970426" x="69850" y="1238250"/>
          <p14:tracePt t="970434" x="49213" y="1217613"/>
          <p14:tracePt t="970442" x="49213" y="1196975"/>
          <p14:tracePt t="970453" x="41275" y="1196975"/>
          <p14:tracePt t="970470" x="34925" y="1196975"/>
          <p14:tracePt t="970506" x="41275" y="1196975"/>
          <p14:tracePt t="970514" x="49213" y="1203325"/>
          <p14:tracePt t="970522" x="49213" y="1211263"/>
          <p14:tracePt t="970537" x="55563" y="1217613"/>
          <p14:tracePt t="972283" x="55563" y="1196975"/>
          <p14:tracePt t="972290" x="55563" y="1141413"/>
          <p14:tracePt t="972304" x="49213" y="1077913"/>
          <p14:tracePt t="978658" x="328613" y="1238250"/>
          <p14:tracePt t="978670" x="804863" y="1498600"/>
          <p14:tracePt t="978687" x="1693863" y="1981200"/>
          <p14:tracePt t="978703" x="2443163" y="2408238"/>
          <p14:tracePt t="978707" x="2730500" y="2533650"/>
          <p14:tracePt t="978720" x="2954338" y="2632075"/>
          <p14:tracePt t="978737" x="3170238" y="2681288"/>
          <p14:tracePt t="978738" x="3248025" y="2681288"/>
          <p14:tracePt t="978754" x="3289300" y="2673350"/>
          <p14:tracePt t="978770" x="3282950" y="2582863"/>
          <p14:tracePt t="978787" x="3163888" y="2400300"/>
          <p14:tracePt t="978804" x="2960688" y="2190750"/>
          <p14:tracePt t="978820" x="2554288" y="1854200"/>
          <p14:tracePt t="978837" x="1946275" y="1455738"/>
          <p14:tracePt t="978853" x="1260475" y="1063625"/>
          <p14:tracePt t="978870" x="700088" y="735013"/>
          <p14:tracePt t="982470" x="287338" y="560388"/>
          <p14:tracePt t="982487" x="1022350" y="1092200"/>
          <p14:tracePt t="982503" x="2141538" y="1819275"/>
          <p14:tracePt t="982520" x="3675063" y="2695575"/>
          <p14:tracePt t="982522" x="4514850" y="3184525"/>
          <p14:tracePt t="982538" x="6264275" y="4024313"/>
          <p14:tracePt t="982553" x="7943850" y="4662488"/>
          <p14:tracePt t="982570" x="9329738" y="5032375"/>
          <p14:tracePt t="982687" x="9840913" y="2576513"/>
          <p14:tracePt t="982704" x="9085263" y="2352675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19036</TotalTime>
  <Words>287</Words>
  <Application>Microsoft Office PowerPoint</Application>
  <PresentationFormat>Vlastní</PresentationFormat>
  <Paragraphs>34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3. Reprodukční bariéry</vt:lpstr>
      <vt:lpstr>3. Reprodukční bariéry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franta</dc:creator>
  <dc:description/>
  <cp:lastModifiedBy>Frantisek Zedek</cp:lastModifiedBy>
  <cp:revision>105</cp:revision>
  <cp:lastPrinted>2019-09-17T08:36:09Z</cp:lastPrinted>
  <dcterms:created xsi:type="dcterms:W3CDTF">2017-03-04T12:45:56Z</dcterms:created>
  <dcterms:modified xsi:type="dcterms:W3CDTF">2022-10-12T11:38:01Z</dcterms:modified>
  <dc:language>cs-CZ</dc:language>
</cp:coreProperties>
</file>