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BE6C5-BDA1-4B8E-AC14-B616A0C76703}" v="125" dt="2022-10-09T18:11:27.104"/>
    <p1510:client id="{225E9EE3-857E-35CA-3CE3-BE28C2565F8A}" v="1" dt="2022-10-10T09:21:2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Buněčné dělení, mitóza, meióza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Mgr. Hana </a:t>
            </a:r>
            <a:r>
              <a:rPr lang="cs-CZ" dirty="0" err="1">
                <a:cs typeface="Calibri"/>
              </a:rPr>
              <a:t>Cempírková</a:t>
            </a:r>
            <a:r>
              <a:rPr lang="cs-CZ" dirty="0">
                <a:cs typeface="Calibri"/>
              </a:rPr>
              <a:t>, Ph.D.               Rostlinná embryologie -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1D33400-66A9-0F01-9CEB-6CF760ED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8" t="22222" r="4712" b="6481"/>
          <a:stretch/>
        </p:blipFill>
        <p:spPr>
          <a:xfrm>
            <a:off x="1949570" y="846306"/>
            <a:ext cx="8451901" cy="49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C814322-8305-C396-14A4-EBBA6498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1" t="21875" r="11653" b="6490"/>
          <a:stretch/>
        </p:blipFill>
        <p:spPr>
          <a:xfrm>
            <a:off x="1820175" y="242457"/>
            <a:ext cx="8552936" cy="62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E9D00CBD-B329-C653-BA39-0F8097E92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0" t="23971" r="9660" b="5327"/>
          <a:stretch/>
        </p:blipFill>
        <p:spPr>
          <a:xfrm>
            <a:off x="943156" y="127438"/>
            <a:ext cx="9990549" cy="66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01B80B21-9474-6CD3-02F7-FCC16F65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8" t="20764" r="10484" b="5012"/>
          <a:stretch/>
        </p:blipFill>
        <p:spPr>
          <a:xfrm>
            <a:off x="1590136" y="386230"/>
            <a:ext cx="9012874" cy="62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817D7F0F-0E66-B987-DED2-46F25623F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7" t="22222" r="11599" b="7222"/>
          <a:stretch/>
        </p:blipFill>
        <p:spPr>
          <a:xfrm>
            <a:off x="2524664" y="213702"/>
            <a:ext cx="7632912" cy="59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7F242A5E-9B42-C96A-4F13-DBB8CFA4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8" t="21469" r="12420" b="8192"/>
          <a:stretch/>
        </p:blipFill>
        <p:spPr>
          <a:xfrm>
            <a:off x="1662024" y="414985"/>
            <a:ext cx="8222314" cy="60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60E6660-B6B7-C0FD-74F6-801320DDA5F1}"/>
              </a:ext>
            </a:extLst>
          </p:cNvPr>
          <p:cNvSpPr txBox="1"/>
          <p:nvPr/>
        </p:nvSpPr>
        <p:spPr>
          <a:xfrm>
            <a:off x="684363" y="2855344"/>
            <a:ext cx="9601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https://www.youtube.com/watch?v=4govZdjEBrs&amp;ab_channel=RaghavendraRao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8886BD-8A5C-0FB8-410C-963DF9457C15}"/>
              </a:ext>
            </a:extLst>
          </p:cNvPr>
          <p:cNvSpPr txBox="1"/>
          <p:nvPr/>
        </p:nvSpPr>
        <p:spPr>
          <a:xfrm>
            <a:off x="1158816" y="4537494"/>
            <a:ext cx="107657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https://www.youtube.com/watch?v=61FzT-TGFDg&amp;ab_channel=VenetiaProntzos20</a:t>
            </a:r>
          </a:p>
        </p:txBody>
      </p:sp>
    </p:spTree>
    <p:extLst>
      <p:ext uri="{BB962C8B-B14F-4D97-AF65-F5344CB8AC3E}">
        <p14:creationId xmlns:p14="http://schemas.microsoft.com/office/powerpoint/2010/main" val="3446836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Buněčné dělení, mitóza, meióza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60</cp:revision>
  <dcterms:created xsi:type="dcterms:W3CDTF">2022-10-09T17:46:48Z</dcterms:created>
  <dcterms:modified xsi:type="dcterms:W3CDTF">2022-10-10T11:43:52Z</dcterms:modified>
</cp:coreProperties>
</file>