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4" r:id="rId5"/>
    <p:sldId id="258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CAC38B2-D255-42A5-B924-0B8548E67AAD}">
          <p14:sldIdLst>
            <p14:sldId id="256"/>
            <p14:sldId id="260"/>
            <p14:sldId id="257"/>
            <p14:sldId id="264"/>
            <p14:sldId id="258"/>
            <p14:sldId id="259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A9079-BA86-4B5F-9CE8-1E71C8D83F5E}" v="60" dt="2023-01-16T22:54:31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Mrhálek" userId="8044cb358f3fc45f" providerId="LiveId" clId="{2A9A9079-BA86-4B5F-9CE8-1E71C8D83F5E}"/>
    <pc:docChg chg="undo redo custSel modSld">
      <pc:chgData name="Petr Mrhálek" userId="8044cb358f3fc45f" providerId="LiveId" clId="{2A9A9079-BA86-4B5F-9CE8-1E71C8D83F5E}" dt="2023-01-16T23:04:07.044" v="1037" actId="20577"/>
      <pc:docMkLst>
        <pc:docMk/>
      </pc:docMkLst>
      <pc:sldChg chg="addSp modSp mod">
        <pc:chgData name="Petr Mrhálek" userId="8044cb358f3fc45f" providerId="LiveId" clId="{2A9A9079-BA86-4B5F-9CE8-1E71C8D83F5E}" dt="2023-01-16T20:43:45.023" v="32" actId="1076"/>
        <pc:sldMkLst>
          <pc:docMk/>
          <pc:sldMk cId="2460611663" sldId="256"/>
        </pc:sldMkLst>
        <pc:picChg chg="add mod">
          <ac:chgData name="Petr Mrhálek" userId="8044cb358f3fc45f" providerId="LiveId" clId="{2A9A9079-BA86-4B5F-9CE8-1E71C8D83F5E}" dt="2023-01-16T20:43:45.023" v="32" actId="1076"/>
          <ac:picMkLst>
            <pc:docMk/>
            <pc:sldMk cId="2460611663" sldId="256"/>
            <ac:picMk id="5" creationId="{F992A76F-71D6-FBDF-B17C-7C240557FE72}"/>
          </ac:picMkLst>
        </pc:picChg>
      </pc:sldChg>
      <pc:sldChg chg="modSp mod">
        <pc:chgData name="Petr Mrhálek" userId="8044cb358f3fc45f" providerId="LiveId" clId="{2A9A9079-BA86-4B5F-9CE8-1E71C8D83F5E}" dt="2023-01-16T20:55:05.305" v="213" actId="1076"/>
        <pc:sldMkLst>
          <pc:docMk/>
          <pc:sldMk cId="2735751010" sldId="257"/>
        </pc:sldMkLst>
        <pc:spChg chg="mod">
          <ac:chgData name="Petr Mrhálek" userId="8044cb358f3fc45f" providerId="LiveId" clId="{2A9A9079-BA86-4B5F-9CE8-1E71C8D83F5E}" dt="2023-01-16T20:52:54.137" v="62" actId="1076"/>
          <ac:spMkLst>
            <pc:docMk/>
            <pc:sldMk cId="2735751010" sldId="257"/>
            <ac:spMk id="2" creationId="{F75FE13A-7789-C763-A390-3B30EC6C6BE0}"/>
          </ac:spMkLst>
        </pc:spChg>
        <pc:spChg chg="mod">
          <ac:chgData name="Petr Mrhálek" userId="8044cb358f3fc45f" providerId="LiveId" clId="{2A9A9079-BA86-4B5F-9CE8-1E71C8D83F5E}" dt="2023-01-16T20:54:53.942" v="211" actId="14100"/>
          <ac:spMkLst>
            <pc:docMk/>
            <pc:sldMk cId="2735751010" sldId="257"/>
            <ac:spMk id="5" creationId="{73BB52BE-B3D5-9636-CBD1-CE7C81C009CE}"/>
          </ac:spMkLst>
        </pc:spChg>
        <pc:picChg chg="mod">
          <ac:chgData name="Petr Mrhálek" userId="8044cb358f3fc45f" providerId="LiveId" clId="{2A9A9079-BA86-4B5F-9CE8-1E71C8D83F5E}" dt="2023-01-16T20:55:05.305" v="213" actId="1076"/>
          <ac:picMkLst>
            <pc:docMk/>
            <pc:sldMk cId="2735751010" sldId="257"/>
            <ac:picMk id="8" creationId="{1AA1758C-AA94-D280-C802-69652BEDC4CF}"/>
          </ac:picMkLst>
        </pc:picChg>
        <pc:picChg chg="mod">
          <ac:chgData name="Petr Mrhálek" userId="8044cb358f3fc45f" providerId="LiveId" clId="{2A9A9079-BA86-4B5F-9CE8-1E71C8D83F5E}" dt="2023-01-16T20:52:45.768" v="59" actId="1076"/>
          <ac:picMkLst>
            <pc:docMk/>
            <pc:sldMk cId="2735751010" sldId="257"/>
            <ac:picMk id="4098" creationId="{8EA7A6CB-96B5-ECE0-3BFE-C97E16151023}"/>
          </ac:picMkLst>
        </pc:picChg>
        <pc:picChg chg="mod">
          <ac:chgData name="Petr Mrhálek" userId="8044cb358f3fc45f" providerId="LiveId" clId="{2A9A9079-BA86-4B5F-9CE8-1E71C8D83F5E}" dt="2023-01-16T20:52:47.749" v="60" actId="1076"/>
          <ac:picMkLst>
            <pc:docMk/>
            <pc:sldMk cId="2735751010" sldId="257"/>
            <ac:picMk id="4100" creationId="{9C6CF38D-0DEC-A633-70DA-ED4E1F01A311}"/>
          </ac:picMkLst>
        </pc:picChg>
        <pc:picChg chg="mod">
          <ac:chgData name="Petr Mrhálek" userId="8044cb358f3fc45f" providerId="LiveId" clId="{2A9A9079-BA86-4B5F-9CE8-1E71C8D83F5E}" dt="2023-01-16T20:52:32.022" v="55" actId="1076"/>
          <ac:picMkLst>
            <pc:docMk/>
            <pc:sldMk cId="2735751010" sldId="257"/>
            <ac:picMk id="4106" creationId="{FACBD2EE-618D-49D2-2A9A-F55C7374D9A2}"/>
          </ac:picMkLst>
        </pc:picChg>
      </pc:sldChg>
      <pc:sldChg chg="addSp modSp mod">
        <pc:chgData name="Petr Mrhálek" userId="8044cb358f3fc45f" providerId="LiveId" clId="{2A9A9079-BA86-4B5F-9CE8-1E71C8D83F5E}" dt="2023-01-16T23:04:07.044" v="1037" actId="20577"/>
        <pc:sldMkLst>
          <pc:docMk/>
          <pc:sldMk cId="3833247981" sldId="258"/>
        </pc:sldMkLst>
        <pc:spChg chg="mod">
          <ac:chgData name="Petr Mrhálek" userId="8044cb358f3fc45f" providerId="LiveId" clId="{2A9A9079-BA86-4B5F-9CE8-1E71C8D83F5E}" dt="2023-01-16T23:04:07.044" v="1037" actId="20577"/>
          <ac:spMkLst>
            <pc:docMk/>
            <pc:sldMk cId="3833247981" sldId="258"/>
            <ac:spMk id="11" creationId="{C9464EB8-7B3A-0046-696E-630DE972988E}"/>
          </ac:spMkLst>
        </pc:spChg>
        <pc:spChg chg="add mod">
          <ac:chgData name="Petr Mrhálek" userId="8044cb358f3fc45f" providerId="LiveId" clId="{2A9A9079-BA86-4B5F-9CE8-1E71C8D83F5E}" dt="2023-01-16T22:54:50.018" v="1036" actId="1076"/>
          <ac:spMkLst>
            <pc:docMk/>
            <pc:sldMk cId="3833247981" sldId="258"/>
            <ac:spMk id="14" creationId="{C2C47759-66A6-0B50-EB54-32E59229731A}"/>
          </ac:spMkLst>
        </pc:spChg>
        <pc:picChg chg="mod">
          <ac:chgData name="Petr Mrhálek" userId="8044cb358f3fc45f" providerId="LiveId" clId="{2A9A9079-BA86-4B5F-9CE8-1E71C8D83F5E}" dt="2023-01-16T22:01:51.556" v="784" actId="1076"/>
          <ac:picMkLst>
            <pc:docMk/>
            <pc:sldMk cId="3833247981" sldId="258"/>
            <ac:picMk id="2050" creationId="{EC97CC88-F0B3-BCE7-2A09-35DC5885C681}"/>
          </ac:picMkLst>
        </pc:picChg>
        <pc:picChg chg="mod">
          <ac:chgData name="Petr Mrhálek" userId="8044cb358f3fc45f" providerId="LiveId" clId="{2A9A9079-BA86-4B5F-9CE8-1E71C8D83F5E}" dt="2023-01-16T22:01:49.072" v="783" actId="1076"/>
          <ac:picMkLst>
            <pc:docMk/>
            <pc:sldMk cId="3833247981" sldId="258"/>
            <ac:picMk id="2056" creationId="{C1F1DB35-EF17-5F39-BF43-28863BD1A575}"/>
          </ac:picMkLst>
        </pc:picChg>
        <pc:picChg chg="mod">
          <ac:chgData name="Petr Mrhálek" userId="8044cb358f3fc45f" providerId="LiveId" clId="{2A9A9079-BA86-4B5F-9CE8-1E71C8D83F5E}" dt="2023-01-16T22:01:54.352" v="785" actId="1076"/>
          <ac:picMkLst>
            <pc:docMk/>
            <pc:sldMk cId="3833247981" sldId="258"/>
            <ac:picMk id="2062" creationId="{B05C93E4-0122-B7ED-4516-DB6CE12089EF}"/>
          </ac:picMkLst>
        </pc:picChg>
      </pc:sldChg>
      <pc:sldChg chg="addSp delSp modSp mod">
        <pc:chgData name="Petr Mrhálek" userId="8044cb358f3fc45f" providerId="LiveId" clId="{2A9A9079-BA86-4B5F-9CE8-1E71C8D83F5E}" dt="2023-01-16T22:34:03.497" v="1009" actId="14100"/>
        <pc:sldMkLst>
          <pc:docMk/>
          <pc:sldMk cId="4063391076" sldId="259"/>
        </pc:sldMkLst>
        <pc:spChg chg="mod">
          <ac:chgData name="Petr Mrhálek" userId="8044cb358f3fc45f" providerId="LiveId" clId="{2A9A9079-BA86-4B5F-9CE8-1E71C8D83F5E}" dt="2023-01-16T21:19:40.932" v="447" actId="1076"/>
          <ac:spMkLst>
            <pc:docMk/>
            <pc:sldMk cId="4063391076" sldId="259"/>
            <ac:spMk id="2" creationId="{F88F8E1E-D402-3C4D-B39E-2DB8C547839D}"/>
          </ac:spMkLst>
        </pc:spChg>
        <pc:spChg chg="mod ord">
          <ac:chgData name="Petr Mrhálek" userId="8044cb358f3fc45f" providerId="LiveId" clId="{2A9A9079-BA86-4B5F-9CE8-1E71C8D83F5E}" dt="2023-01-16T20:34:25.517" v="14" actId="1076"/>
          <ac:spMkLst>
            <pc:docMk/>
            <pc:sldMk cId="4063391076" sldId="259"/>
            <ac:spMk id="11" creationId="{3354FFE6-AC19-8D31-867F-5F00654D707C}"/>
          </ac:spMkLst>
        </pc:spChg>
        <pc:spChg chg="mod">
          <ac:chgData name="Petr Mrhálek" userId="8044cb358f3fc45f" providerId="LiveId" clId="{2A9A9079-BA86-4B5F-9CE8-1E71C8D83F5E}" dt="2023-01-16T22:03:45.654" v="831" actId="14100"/>
          <ac:spMkLst>
            <pc:docMk/>
            <pc:sldMk cId="4063391076" sldId="259"/>
            <ac:spMk id="14" creationId="{C8D1B005-E0FE-6473-6C45-18F93C41F382}"/>
          </ac:spMkLst>
        </pc:spChg>
        <pc:spChg chg="mod">
          <ac:chgData name="Petr Mrhálek" userId="8044cb358f3fc45f" providerId="LiveId" clId="{2A9A9079-BA86-4B5F-9CE8-1E71C8D83F5E}" dt="2023-01-16T20:33:48.586" v="5" actId="14100"/>
          <ac:spMkLst>
            <pc:docMk/>
            <pc:sldMk cId="4063391076" sldId="259"/>
            <ac:spMk id="16" creationId="{5CF39676-DB23-7735-47B8-CB05E9E36BF9}"/>
          </ac:spMkLst>
        </pc:spChg>
        <pc:spChg chg="mod">
          <ac:chgData name="Petr Mrhálek" userId="8044cb358f3fc45f" providerId="LiveId" clId="{2A9A9079-BA86-4B5F-9CE8-1E71C8D83F5E}" dt="2023-01-16T22:03:38.827" v="830" actId="14100"/>
          <ac:spMkLst>
            <pc:docMk/>
            <pc:sldMk cId="4063391076" sldId="259"/>
            <ac:spMk id="17" creationId="{C30F88A7-C808-F317-D381-F1EAD8F5D9B6}"/>
          </ac:spMkLst>
        </pc:spChg>
        <pc:spChg chg="add del">
          <ac:chgData name="Petr Mrhálek" userId="8044cb358f3fc45f" providerId="LiveId" clId="{2A9A9079-BA86-4B5F-9CE8-1E71C8D83F5E}" dt="2023-01-16T22:33:21.039" v="994" actId="22"/>
          <ac:spMkLst>
            <pc:docMk/>
            <pc:sldMk cId="4063391076" sldId="259"/>
            <ac:spMk id="19" creationId="{51FDA57F-9C47-AFAC-E1B2-A45B72AA4F78}"/>
          </ac:spMkLst>
        </pc:spChg>
        <pc:spChg chg="add mod">
          <ac:chgData name="Petr Mrhálek" userId="8044cb358f3fc45f" providerId="LiveId" clId="{2A9A9079-BA86-4B5F-9CE8-1E71C8D83F5E}" dt="2023-01-16T22:34:03.497" v="1009" actId="14100"/>
          <ac:spMkLst>
            <pc:docMk/>
            <pc:sldMk cId="4063391076" sldId="259"/>
            <ac:spMk id="21" creationId="{D017D6BD-4079-74C3-9CA0-A851B38AC373}"/>
          </ac:spMkLst>
        </pc:spChg>
        <pc:picChg chg="mod">
          <ac:chgData name="Petr Mrhálek" userId="8044cb358f3fc45f" providerId="LiveId" clId="{2A9A9079-BA86-4B5F-9CE8-1E71C8D83F5E}" dt="2023-01-16T20:34:35.022" v="17" actId="1076"/>
          <ac:picMkLst>
            <pc:docMk/>
            <pc:sldMk cId="4063391076" sldId="259"/>
            <ac:picMk id="3078" creationId="{001B450E-D0BC-A9B2-9612-01475FDC09CD}"/>
          </ac:picMkLst>
        </pc:picChg>
        <pc:picChg chg="mod">
          <ac:chgData name="Petr Mrhálek" userId="8044cb358f3fc45f" providerId="LiveId" clId="{2A9A9079-BA86-4B5F-9CE8-1E71C8D83F5E}" dt="2023-01-16T20:34:46.122" v="19" actId="1076"/>
          <ac:picMkLst>
            <pc:docMk/>
            <pc:sldMk cId="4063391076" sldId="259"/>
            <ac:picMk id="3080" creationId="{C0527782-244A-3D64-4991-E506C007ACC0}"/>
          </ac:picMkLst>
        </pc:picChg>
      </pc:sldChg>
      <pc:sldChg chg="modSp mod">
        <pc:chgData name="Petr Mrhálek" userId="8044cb358f3fc45f" providerId="LiveId" clId="{2A9A9079-BA86-4B5F-9CE8-1E71C8D83F5E}" dt="2023-01-16T22:29:39.311" v="990" actId="1076"/>
        <pc:sldMkLst>
          <pc:docMk/>
          <pc:sldMk cId="234062462" sldId="260"/>
        </pc:sldMkLst>
        <pc:spChg chg="mod">
          <ac:chgData name="Petr Mrhálek" userId="8044cb358f3fc45f" providerId="LiveId" clId="{2A9A9079-BA86-4B5F-9CE8-1E71C8D83F5E}" dt="2023-01-16T20:44:00.283" v="34" actId="1076"/>
          <ac:spMkLst>
            <pc:docMk/>
            <pc:sldMk cId="234062462" sldId="260"/>
            <ac:spMk id="13" creationId="{4C6D7D44-CF43-C018-BDFA-36D6BC511E27}"/>
          </ac:spMkLst>
        </pc:spChg>
        <pc:picChg chg="mod">
          <ac:chgData name="Petr Mrhálek" userId="8044cb358f3fc45f" providerId="LiveId" clId="{2A9A9079-BA86-4B5F-9CE8-1E71C8D83F5E}" dt="2023-01-16T22:29:39.311" v="990" actId="1076"/>
          <ac:picMkLst>
            <pc:docMk/>
            <pc:sldMk cId="234062462" sldId="260"/>
            <ac:picMk id="1028" creationId="{B580E347-875E-00EA-E773-8E889787DC2B}"/>
          </ac:picMkLst>
        </pc:picChg>
        <pc:picChg chg="mod">
          <ac:chgData name="Petr Mrhálek" userId="8044cb358f3fc45f" providerId="LiveId" clId="{2A9A9079-BA86-4B5F-9CE8-1E71C8D83F5E}" dt="2023-01-16T22:29:35.798" v="989" actId="1076"/>
          <ac:picMkLst>
            <pc:docMk/>
            <pc:sldMk cId="234062462" sldId="260"/>
            <ac:picMk id="1030" creationId="{586E8A09-28D1-268F-82AB-C553EBD960AB}"/>
          </ac:picMkLst>
        </pc:picChg>
      </pc:sldChg>
      <pc:sldChg chg="addSp modSp mod">
        <pc:chgData name="Petr Mrhálek" userId="8044cb358f3fc45f" providerId="LiveId" clId="{2A9A9079-BA86-4B5F-9CE8-1E71C8D83F5E}" dt="2023-01-16T22:35:24.969" v="1014" actId="255"/>
        <pc:sldMkLst>
          <pc:docMk/>
          <pc:sldMk cId="252562595" sldId="261"/>
        </pc:sldMkLst>
        <pc:spChg chg="add mod">
          <ac:chgData name="Petr Mrhálek" userId="8044cb358f3fc45f" providerId="LiveId" clId="{2A9A9079-BA86-4B5F-9CE8-1E71C8D83F5E}" dt="2023-01-16T22:35:24.969" v="1014" actId="255"/>
          <ac:spMkLst>
            <pc:docMk/>
            <pc:sldMk cId="252562595" sldId="261"/>
            <ac:spMk id="6" creationId="{6AD2DD41-03EF-D3DB-ABED-075815BC9710}"/>
          </ac:spMkLst>
        </pc:spChg>
      </pc:sldChg>
      <pc:sldChg chg="addSp delSp modSp mod">
        <pc:chgData name="Petr Mrhálek" userId="8044cb358f3fc45f" providerId="LiveId" clId="{2A9A9079-BA86-4B5F-9CE8-1E71C8D83F5E}" dt="2023-01-16T22:17:35.983" v="920" actId="1076"/>
        <pc:sldMkLst>
          <pc:docMk/>
          <pc:sldMk cId="1210683543" sldId="262"/>
        </pc:sldMkLst>
        <pc:spChg chg="del mod">
          <ac:chgData name="Petr Mrhálek" userId="8044cb358f3fc45f" providerId="LiveId" clId="{2A9A9079-BA86-4B5F-9CE8-1E71C8D83F5E}" dt="2023-01-16T22:16:10.033" v="882"/>
          <ac:spMkLst>
            <pc:docMk/>
            <pc:sldMk cId="1210683543" sldId="262"/>
            <ac:spMk id="4" creationId="{78C937BE-4BC6-5CEC-6A52-84AAD56FE7AC}"/>
          </ac:spMkLst>
        </pc:spChg>
        <pc:spChg chg="del mod">
          <ac:chgData name="Petr Mrhálek" userId="8044cb358f3fc45f" providerId="LiveId" clId="{2A9A9079-BA86-4B5F-9CE8-1E71C8D83F5E}" dt="2023-01-16T22:17:13.029" v="912" actId="21"/>
          <ac:spMkLst>
            <pc:docMk/>
            <pc:sldMk cId="1210683543" sldId="262"/>
            <ac:spMk id="7" creationId="{64B8FF8B-819D-0795-ACFA-49C57787B00F}"/>
          </ac:spMkLst>
        </pc:spChg>
        <pc:spChg chg="add mod">
          <ac:chgData name="Petr Mrhálek" userId="8044cb358f3fc45f" providerId="LiveId" clId="{2A9A9079-BA86-4B5F-9CE8-1E71C8D83F5E}" dt="2023-01-16T22:12:36.525" v="872" actId="255"/>
          <ac:spMkLst>
            <pc:docMk/>
            <pc:sldMk cId="1210683543" sldId="262"/>
            <ac:spMk id="9" creationId="{F50CFDB4-8024-7EA4-AA06-6EA446FDEA93}"/>
          </ac:spMkLst>
        </pc:spChg>
        <pc:spChg chg="add del">
          <ac:chgData name="Petr Mrhálek" userId="8044cb358f3fc45f" providerId="LiveId" clId="{2A9A9079-BA86-4B5F-9CE8-1E71C8D83F5E}" dt="2023-01-16T21:44:23.754" v="647" actId="22"/>
          <ac:spMkLst>
            <pc:docMk/>
            <pc:sldMk cId="1210683543" sldId="262"/>
            <ac:spMk id="11" creationId="{5CAD732F-DD64-87A4-4AB9-7980481BCC4A}"/>
          </ac:spMkLst>
        </pc:spChg>
        <pc:spChg chg="add mod">
          <ac:chgData name="Petr Mrhálek" userId="8044cb358f3fc45f" providerId="LiveId" clId="{2A9A9079-BA86-4B5F-9CE8-1E71C8D83F5E}" dt="2023-01-16T21:48:16.483" v="673" actId="207"/>
          <ac:spMkLst>
            <pc:docMk/>
            <pc:sldMk cId="1210683543" sldId="262"/>
            <ac:spMk id="13" creationId="{778C03E3-97DB-4C74-E8AE-B09512EDF4C1}"/>
          </ac:spMkLst>
        </pc:spChg>
        <pc:spChg chg="add del">
          <ac:chgData name="Petr Mrhálek" userId="8044cb358f3fc45f" providerId="LiveId" clId="{2A9A9079-BA86-4B5F-9CE8-1E71C8D83F5E}" dt="2023-01-16T21:46:05.353" v="659" actId="22"/>
          <ac:spMkLst>
            <pc:docMk/>
            <pc:sldMk cId="1210683543" sldId="262"/>
            <ac:spMk id="15" creationId="{E78A69B9-2C03-632B-0DAC-35B06C78502C}"/>
          </ac:spMkLst>
        </pc:spChg>
        <pc:spChg chg="add mod">
          <ac:chgData name="Petr Mrhálek" userId="8044cb358f3fc45f" providerId="LiveId" clId="{2A9A9079-BA86-4B5F-9CE8-1E71C8D83F5E}" dt="2023-01-16T21:46:21.097" v="664" actId="1076"/>
          <ac:spMkLst>
            <pc:docMk/>
            <pc:sldMk cId="1210683543" sldId="262"/>
            <ac:spMk id="17" creationId="{3699969B-938D-2022-1CCB-51D3B357152B}"/>
          </ac:spMkLst>
        </pc:spChg>
        <pc:spChg chg="add mod">
          <ac:chgData name="Petr Mrhálek" userId="8044cb358f3fc45f" providerId="LiveId" clId="{2A9A9079-BA86-4B5F-9CE8-1E71C8D83F5E}" dt="2023-01-16T21:48:11.479" v="672" actId="1076"/>
          <ac:spMkLst>
            <pc:docMk/>
            <pc:sldMk cId="1210683543" sldId="262"/>
            <ac:spMk id="19" creationId="{74E1BBD0-F986-3809-156C-B4D48D3B049B}"/>
          </ac:spMkLst>
        </pc:spChg>
        <pc:spChg chg="add mod">
          <ac:chgData name="Petr Mrhálek" userId="8044cb358f3fc45f" providerId="LiveId" clId="{2A9A9079-BA86-4B5F-9CE8-1E71C8D83F5E}" dt="2023-01-16T21:55:14.337" v="677" actId="1076"/>
          <ac:spMkLst>
            <pc:docMk/>
            <pc:sldMk cId="1210683543" sldId="262"/>
            <ac:spMk id="21" creationId="{BF597B4A-61AF-7CF8-1CAC-04FB400313A0}"/>
          </ac:spMkLst>
        </pc:spChg>
        <pc:spChg chg="add del">
          <ac:chgData name="Petr Mrhálek" userId="8044cb358f3fc45f" providerId="LiveId" clId="{2A9A9079-BA86-4B5F-9CE8-1E71C8D83F5E}" dt="2023-01-16T22:10:45.316" v="848" actId="22"/>
          <ac:spMkLst>
            <pc:docMk/>
            <pc:sldMk cId="1210683543" sldId="262"/>
            <ac:spMk id="23" creationId="{DCA768D8-9A74-930D-73C6-23EF5AE39465}"/>
          </ac:spMkLst>
        </pc:spChg>
        <pc:spChg chg="add mod">
          <ac:chgData name="Petr Mrhálek" userId="8044cb358f3fc45f" providerId="LiveId" clId="{2A9A9079-BA86-4B5F-9CE8-1E71C8D83F5E}" dt="2023-01-16T22:17:35.983" v="920" actId="1076"/>
          <ac:spMkLst>
            <pc:docMk/>
            <pc:sldMk cId="1210683543" sldId="262"/>
            <ac:spMk id="25" creationId="{E2956D75-4ABA-6C28-277F-B0F20F73AE8E}"/>
          </ac:spMkLst>
        </pc:spChg>
        <pc:spChg chg="add mod">
          <ac:chgData name="Petr Mrhálek" userId="8044cb358f3fc45f" providerId="LiveId" clId="{2A9A9079-BA86-4B5F-9CE8-1E71C8D83F5E}" dt="2023-01-16T22:17:24.324" v="915" actId="14100"/>
          <ac:spMkLst>
            <pc:docMk/>
            <pc:sldMk cId="1210683543" sldId="262"/>
            <ac:spMk id="29" creationId="{FF9424FB-32BB-0023-F197-EEC5D1A3AF95}"/>
          </ac:spMkLst>
        </pc:spChg>
        <pc:picChg chg="add mod">
          <ac:chgData name="Petr Mrhálek" userId="8044cb358f3fc45f" providerId="LiveId" clId="{2A9A9079-BA86-4B5F-9CE8-1E71C8D83F5E}" dt="2023-01-16T22:16:54.285" v="908" actId="1076"/>
          <ac:picMkLst>
            <pc:docMk/>
            <pc:sldMk cId="1210683543" sldId="262"/>
            <ac:picMk id="27" creationId="{E84AD821-FD80-B968-E9A5-3B915D166BE4}"/>
          </ac:picMkLst>
        </pc:picChg>
        <pc:picChg chg="del mod">
          <ac:chgData name="Petr Mrhálek" userId="8044cb358f3fc45f" providerId="LiveId" clId="{2A9A9079-BA86-4B5F-9CE8-1E71C8D83F5E}" dt="2023-01-16T22:16:02.337" v="878" actId="21"/>
          <ac:picMkLst>
            <pc:docMk/>
            <pc:sldMk cId="1210683543" sldId="262"/>
            <ac:picMk id="5122" creationId="{82016B19-F1E0-B9B6-EE6F-DEAF75617408}"/>
          </ac:picMkLst>
        </pc:picChg>
        <pc:picChg chg="mod">
          <ac:chgData name="Petr Mrhálek" userId="8044cb358f3fc45f" providerId="LiveId" clId="{2A9A9079-BA86-4B5F-9CE8-1E71C8D83F5E}" dt="2023-01-16T21:44:46.189" v="656" actId="1076"/>
          <ac:picMkLst>
            <pc:docMk/>
            <pc:sldMk cId="1210683543" sldId="262"/>
            <ac:picMk id="5130" creationId="{2B5456FC-3064-3BD5-F528-2DAADDBC5FDC}"/>
          </ac:picMkLst>
        </pc:picChg>
        <pc:picChg chg="add del mod">
          <ac:chgData name="Petr Mrhálek" userId="8044cb358f3fc45f" providerId="LiveId" clId="{2A9A9079-BA86-4B5F-9CE8-1E71C8D83F5E}" dt="2023-01-16T22:09:13.621" v="841"/>
          <ac:picMkLst>
            <pc:docMk/>
            <pc:sldMk cId="1210683543" sldId="262"/>
            <ac:picMk id="5136" creationId="{CEE6156B-5734-6432-A78D-2DAEE15A28C5}"/>
          </ac:picMkLst>
        </pc:picChg>
        <pc:picChg chg="add mod">
          <ac:chgData name="Petr Mrhálek" userId="8044cb358f3fc45f" providerId="LiveId" clId="{2A9A9079-BA86-4B5F-9CE8-1E71C8D83F5E}" dt="2023-01-16T22:17:17.467" v="913" actId="1076"/>
          <ac:picMkLst>
            <pc:docMk/>
            <pc:sldMk cId="1210683543" sldId="262"/>
            <ac:picMk id="5138" creationId="{6907E3D6-A769-7F00-C242-AEF55EE49656}"/>
          </ac:picMkLst>
        </pc:picChg>
      </pc:sldChg>
      <pc:sldChg chg="addSp delSp modSp mod">
        <pc:chgData name="Petr Mrhálek" userId="8044cb358f3fc45f" providerId="LiveId" clId="{2A9A9079-BA86-4B5F-9CE8-1E71C8D83F5E}" dt="2023-01-16T22:25:55.068" v="985" actId="20577"/>
        <pc:sldMkLst>
          <pc:docMk/>
          <pc:sldMk cId="3535608780" sldId="263"/>
        </pc:sldMkLst>
        <pc:spChg chg="mod">
          <ac:chgData name="Petr Mrhálek" userId="8044cb358f3fc45f" providerId="LiveId" clId="{2A9A9079-BA86-4B5F-9CE8-1E71C8D83F5E}" dt="2023-01-16T21:37:17.433" v="606" actId="1076"/>
          <ac:spMkLst>
            <pc:docMk/>
            <pc:sldMk cId="3535608780" sldId="263"/>
            <ac:spMk id="4" creationId="{A833A71D-DAE1-E47D-D9F7-73F67172A219}"/>
          </ac:spMkLst>
        </pc:spChg>
        <pc:spChg chg="mod">
          <ac:chgData name="Petr Mrhálek" userId="8044cb358f3fc45f" providerId="LiveId" clId="{2A9A9079-BA86-4B5F-9CE8-1E71C8D83F5E}" dt="2023-01-16T22:25:55.068" v="985" actId="20577"/>
          <ac:spMkLst>
            <pc:docMk/>
            <pc:sldMk cId="3535608780" sldId="263"/>
            <ac:spMk id="5" creationId="{2E421AD2-66C6-7A07-38CF-839097681F2C}"/>
          </ac:spMkLst>
        </pc:spChg>
        <pc:spChg chg="add del">
          <ac:chgData name="Petr Mrhálek" userId="8044cb358f3fc45f" providerId="LiveId" clId="{2A9A9079-BA86-4B5F-9CE8-1E71C8D83F5E}" dt="2023-01-16T22:21:27.914" v="923" actId="22"/>
          <ac:spMkLst>
            <pc:docMk/>
            <pc:sldMk cId="3535608780" sldId="263"/>
            <ac:spMk id="7" creationId="{E7B320D8-F8F0-38D3-84A6-5FEC29476AEE}"/>
          </ac:spMkLst>
        </pc:spChg>
        <pc:spChg chg="add mod">
          <ac:chgData name="Petr Mrhálek" userId="8044cb358f3fc45f" providerId="LiveId" clId="{2A9A9079-BA86-4B5F-9CE8-1E71C8D83F5E}" dt="2023-01-16T22:21:44.506" v="929" actId="207"/>
          <ac:spMkLst>
            <pc:docMk/>
            <pc:sldMk cId="3535608780" sldId="263"/>
            <ac:spMk id="9" creationId="{E5BF4C4B-F2E6-8F83-F873-46ED39A93C66}"/>
          </ac:spMkLst>
        </pc:spChg>
        <pc:spChg chg="add del">
          <ac:chgData name="Petr Mrhálek" userId="8044cb358f3fc45f" providerId="LiveId" clId="{2A9A9079-BA86-4B5F-9CE8-1E71C8D83F5E}" dt="2023-01-16T22:22:14.562" v="933" actId="22"/>
          <ac:spMkLst>
            <pc:docMk/>
            <pc:sldMk cId="3535608780" sldId="263"/>
            <ac:spMk id="11" creationId="{DECFA78D-F9D2-9A99-AB42-8B11F538ED04}"/>
          </ac:spMkLst>
        </pc:spChg>
        <pc:spChg chg="add del">
          <ac:chgData name="Petr Mrhálek" userId="8044cb358f3fc45f" providerId="LiveId" clId="{2A9A9079-BA86-4B5F-9CE8-1E71C8D83F5E}" dt="2023-01-16T22:22:17.951" v="935" actId="22"/>
          <ac:spMkLst>
            <pc:docMk/>
            <pc:sldMk cId="3535608780" sldId="263"/>
            <ac:spMk id="13" creationId="{95482308-5F25-1D6C-9805-5FEDFECE1779}"/>
          </ac:spMkLst>
        </pc:spChg>
        <pc:spChg chg="add mod">
          <ac:chgData name="Petr Mrhálek" userId="8044cb358f3fc45f" providerId="LiveId" clId="{2A9A9079-BA86-4B5F-9CE8-1E71C8D83F5E}" dt="2023-01-16T22:24:07.971" v="953" actId="207"/>
          <ac:spMkLst>
            <pc:docMk/>
            <pc:sldMk cId="3535608780" sldId="263"/>
            <ac:spMk id="15" creationId="{48D4E661-83A0-3561-04D8-ABDB18364231}"/>
          </ac:spMkLst>
        </pc:spChg>
        <pc:spChg chg="add mod">
          <ac:chgData name="Petr Mrhálek" userId="8044cb358f3fc45f" providerId="LiveId" clId="{2A9A9079-BA86-4B5F-9CE8-1E71C8D83F5E}" dt="2023-01-16T22:22:45.323" v="942" actId="1076"/>
          <ac:spMkLst>
            <pc:docMk/>
            <pc:sldMk cId="3535608780" sldId="263"/>
            <ac:spMk id="17" creationId="{C2808CA8-2EC5-26B3-8EB6-17274915D533}"/>
          </ac:spMkLst>
        </pc:spChg>
        <pc:spChg chg="add mod">
          <ac:chgData name="Petr Mrhálek" userId="8044cb358f3fc45f" providerId="LiveId" clId="{2A9A9079-BA86-4B5F-9CE8-1E71C8D83F5E}" dt="2023-01-16T22:23:11.504" v="951" actId="1076"/>
          <ac:spMkLst>
            <pc:docMk/>
            <pc:sldMk cId="3535608780" sldId="263"/>
            <ac:spMk id="19" creationId="{C0DDDA78-CAB4-CB69-D0BD-2EB06E011FC5}"/>
          </ac:spMkLst>
        </pc:spChg>
        <pc:spChg chg="add del mod">
          <ac:chgData name="Petr Mrhálek" userId="8044cb358f3fc45f" providerId="LiveId" clId="{2A9A9079-BA86-4B5F-9CE8-1E71C8D83F5E}" dt="2023-01-16T22:24:53.813" v="961" actId="22"/>
          <ac:spMkLst>
            <pc:docMk/>
            <pc:sldMk cId="3535608780" sldId="263"/>
            <ac:spMk id="21" creationId="{5EAFC270-1001-6F04-EAB3-F5E0D3502804}"/>
          </ac:spMkLst>
        </pc:spChg>
        <pc:spChg chg="add del">
          <ac:chgData name="Petr Mrhálek" userId="8044cb358f3fc45f" providerId="LiveId" clId="{2A9A9079-BA86-4B5F-9CE8-1E71C8D83F5E}" dt="2023-01-16T22:24:57.064" v="963" actId="22"/>
          <ac:spMkLst>
            <pc:docMk/>
            <pc:sldMk cId="3535608780" sldId="263"/>
            <ac:spMk id="23" creationId="{5B74D22C-7F60-7D7B-7763-4656322D512C}"/>
          </ac:spMkLst>
        </pc:spChg>
        <pc:spChg chg="add mod">
          <ac:chgData name="Petr Mrhálek" userId="8044cb358f3fc45f" providerId="LiveId" clId="{2A9A9079-BA86-4B5F-9CE8-1E71C8D83F5E}" dt="2023-01-16T22:25:06.304" v="966" actId="14100"/>
          <ac:spMkLst>
            <pc:docMk/>
            <pc:sldMk cId="3535608780" sldId="263"/>
            <ac:spMk id="25" creationId="{A3CF318D-9DCC-A6B0-3D58-1A0467D2EED0}"/>
          </ac:spMkLst>
        </pc:spChg>
        <pc:spChg chg="add del">
          <ac:chgData name="Petr Mrhálek" userId="8044cb358f3fc45f" providerId="LiveId" clId="{2A9A9079-BA86-4B5F-9CE8-1E71C8D83F5E}" dt="2023-01-16T22:25:26.107" v="968" actId="22"/>
          <ac:spMkLst>
            <pc:docMk/>
            <pc:sldMk cId="3535608780" sldId="263"/>
            <ac:spMk id="27" creationId="{24061FF1-758B-984E-B00C-9E7AC7BA01F7}"/>
          </ac:spMkLst>
        </pc:spChg>
        <pc:spChg chg="add mod">
          <ac:chgData name="Petr Mrhálek" userId="8044cb358f3fc45f" providerId="LiveId" clId="{2A9A9079-BA86-4B5F-9CE8-1E71C8D83F5E}" dt="2023-01-16T22:25:37.198" v="972" actId="207"/>
          <ac:spMkLst>
            <pc:docMk/>
            <pc:sldMk cId="3535608780" sldId="263"/>
            <ac:spMk id="29" creationId="{330DA08A-024F-F164-F118-AA5C611BDF11}"/>
          </ac:spMkLst>
        </pc:spChg>
        <pc:picChg chg="mod">
          <ac:chgData name="Petr Mrhálek" userId="8044cb358f3fc45f" providerId="LiveId" clId="{2A9A9079-BA86-4B5F-9CE8-1E71C8D83F5E}" dt="2023-01-16T22:24:44.691" v="956" actId="1076"/>
          <ac:picMkLst>
            <pc:docMk/>
            <pc:sldMk cId="3535608780" sldId="263"/>
            <ac:picMk id="6150" creationId="{FCAB2816-9D91-07E7-526B-EA4AF4DD6B7C}"/>
          </ac:picMkLst>
        </pc:picChg>
      </pc:sldChg>
      <pc:sldChg chg="modSp mod">
        <pc:chgData name="Petr Mrhálek" userId="8044cb358f3fc45f" providerId="LiveId" clId="{2A9A9079-BA86-4B5F-9CE8-1E71C8D83F5E}" dt="2023-01-16T22:35:12.629" v="1012" actId="255"/>
        <pc:sldMkLst>
          <pc:docMk/>
          <pc:sldMk cId="2145182818" sldId="264"/>
        </pc:sldMkLst>
        <pc:spChg chg="mod">
          <ac:chgData name="Petr Mrhálek" userId="8044cb358f3fc45f" providerId="LiveId" clId="{2A9A9079-BA86-4B5F-9CE8-1E71C8D83F5E}" dt="2023-01-16T22:35:12.629" v="1012" actId="255"/>
          <ac:spMkLst>
            <pc:docMk/>
            <pc:sldMk cId="2145182818" sldId="264"/>
            <ac:spMk id="3" creationId="{D694B14F-8AF3-6B77-49A1-CBE9FC90FC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1E5CF-C868-B19B-FA8F-485596D28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42C4F9-47AA-4E23-52C9-498FB2334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B73F34-ECDF-9E86-4516-D921454C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2100-F4A9-461A-9258-5DBB28B2753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024C63-90C0-3C2D-1CCA-EE196B98D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9A6642-1F2A-A7D1-D0CB-512FCC25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3828-C8AB-48BA-8E07-5E8CD2686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8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41DD20-A72D-F80B-ED97-4B3B7A35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CCA289-10E2-C529-9ABC-AA0DB3487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755D8E-22FA-1463-CECF-8FFF3916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2100-F4A9-461A-9258-5DBB28B2753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5E9B88-AEFB-0269-4553-481B05E8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B8185C-EB24-32B9-9A21-04EA71D1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3828-C8AB-48BA-8E07-5E8CD2686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9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4EF332E-34DF-E374-EC1E-DB8158B22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B7A64F-2E26-ECEC-B88F-93106C1D3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90B122-7403-D689-4A02-CA372D95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2100-F4A9-461A-9258-5DBB28B2753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01CAB2-00D6-BD4A-6941-D8A81C68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2F3E03-B47E-3482-87B6-EBC12C6C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3828-C8AB-48BA-8E07-5E8CD2686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1F587-C759-8CDE-898B-ED539D0A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A37807-49ED-99F3-FCDA-CDD1A90D1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8E13DA-4C69-58F2-22E2-9035E2607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2100-F4A9-461A-9258-5DBB28B2753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2084C0-782F-BB19-C1ED-BA9D885A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037FD4-377A-E583-6BE8-514DBFE8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3828-C8AB-48BA-8E07-5E8CD2686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2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FDC5F-F9FA-FF85-9984-F8C047AE0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D90EA6-E01E-2271-25B4-3504B642E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B6CE40-35F8-FDEB-BEF3-C9D1F943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2100-F4A9-461A-9258-5DBB28B2753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B34955-4D72-0821-21C5-9079D865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268F8B-D34C-EC01-5C0E-CFB4CE30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3828-C8AB-48BA-8E07-5E8CD2686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A6A46-6FFD-5CF3-8F43-7A9917BB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CB43B7-E165-71E0-D9A0-F8A5F3486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48D05E-0E87-21CC-CF49-C7FFF74C4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D97382-C4B8-5D28-EABB-9B405427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2100-F4A9-461A-9258-5DBB28B2753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B4B521-39D0-5E1B-2572-849A54D1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08210E-1D88-21ED-F5CA-A489F74A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3828-C8AB-48BA-8E07-5E8CD2686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1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6EBCC-794E-52F7-FC94-E2019522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A033E3-2E90-48B8-5715-3E62CEDF3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1B1329-3487-E440-7C7A-2840C95B7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5E464A3-3412-6F4D-5B69-E1DDA5D97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4AA888-DFFC-33B3-2F8E-B767B2419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A25B710-B48E-C9B6-2F4C-B3E1593D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2100-F4A9-461A-9258-5DBB28B2753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B1B2D01-D90B-27FE-4C77-CA013214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8A4294-28F0-59AA-0EC9-3A07800F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3828-C8AB-48BA-8E07-5E8CD2686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5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D851E-975B-1B15-FB11-59B2723D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7D31AD-AB4B-4AC1-4588-59EB3C97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2100-F4A9-461A-9258-5DBB28B2753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BF9860D-07D6-DF5F-D094-47D71ED6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977EFC-7DDB-4911-9DE2-0379D201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3828-C8AB-48BA-8E07-5E8CD2686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7A1AB8-0B8D-9F0F-6DC3-B9F4FCE1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2100-F4A9-461A-9258-5DBB28B2753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906DF07-D6F8-4B3A-FD15-0318236F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CB7B00-AF7B-0A8A-2F0F-301D5041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3828-C8AB-48BA-8E07-5E8CD2686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8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F7D19-BCFF-AD32-3F69-5DBFB2CB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C66F56-A7EE-25F0-98D1-B6D8118BA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73569D-4C39-9683-C26C-1E058E9BB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9E5152-5ADA-224B-929F-CCABC3B9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2100-F4A9-461A-9258-5DBB28B2753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4479A2-DEA5-86F3-0664-36048E88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33499D-65AE-4206-6BE5-2A0FEEEE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3828-C8AB-48BA-8E07-5E8CD2686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D89D6-6620-88A4-FDB2-5D8CCAC9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FDCDAF-2C4B-EC6C-ED3A-B8A94BCD3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A768F7-D1D3-FDC9-C36A-DC03420C4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899EDB-AEC4-7A3B-ADD2-43566A41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2100-F4A9-461A-9258-5DBB28B2753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B1EE6B-C5DD-4044-DA65-46841513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601408-C94B-D820-5C04-5163A5BD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3828-C8AB-48BA-8E07-5E8CD2686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0F4253A-7313-5E3A-9CE2-1BF1E4BA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F7C4A5-8847-155E-2BEE-686E358A1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A5678F-FA67-7996-44B0-C9D6846DC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2100-F4A9-461A-9258-5DBB28B2753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0C1E17-AB3D-A894-C5F6-1BD0133A4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00A514-BC0F-B74C-4948-1487F49B5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3828-C8AB-48BA-8E07-5E8CD2686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A4CE9-06A6-64EC-1AE5-F2FE10D1F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Potravní specializace letounů (</a:t>
            </a:r>
            <a:r>
              <a:rPr lang="cs-CZ" dirty="0" err="1"/>
              <a:t>Chiroptera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5BE856-CB02-9B83-0119-4BFECB448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Bc. Petr Mrhálek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92A76F-71D6-FBDF-B17C-7C240557F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17" y="4149360"/>
            <a:ext cx="5668166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1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34A68-0374-C29C-5B26-03FBE168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79745B5-B742-4252-B1B6-6F2FDE7D7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97"/>
          <a:stretch/>
        </p:blipFill>
        <p:spPr>
          <a:xfrm>
            <a:off x="1017566" y="2388280"/>
            <a:ext cx="3804335" cy="4304751"/>
          </a:xfrm>
          <a:prstGeom prst="rect">
            <a:avLst/>
          </a:prstGeom>
        </p:spPr>
      </p:pic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4C6D7D44-CF43-C018-BDFA-36D6BC511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6572"/>
            <a:ext cx="10515600" cy="42771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1456 </a:t>
            </a:r>
            <a:r>
              <a:rPr lang="cs-CZ" dirty="0" err="1"/>
              <a:t>sp</a:t>
            </a:r>
            <a:r>
              <a:rPr lang="cs-CZ" dirty="0"/>
              <a:t>. – (</a:t>
            </a:r>
            <a:r>
              <a:rPr lang="en-US" dirty="0"/>
              <a:t>Simmons, </a:t>
            </a:r>
            <a:r>
              <a:rPr lang="en-US" dirty="0" err="1"/>
              <a:t>Cirranello</a:t>
            </a:r>
            <a:r>
              <a:rPr lang="cs-CZ" dirty="0"/>
              <a:t>,</a:t>
            </a:r>
            <a:r>
              <a:rPr lang="en-US" dirty="0"/>
              <a:t> 2022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1028" name="Picture 4" descr="SciELO - Brasil - Making a bat: The developmental basis of bat evolution  Making a bat: The developmental basis of bat evolution">
            <a:extLst>
              <a:ext uri="{FF2B5EF4-FFF2-40B4-BE49-F238E27FC236}">
                <a16:creationId xmlns:a16="http://schemas.microsoft.com/office/drawing/2014/main" id="{B580E347-875E-00EA-E773-8E889787D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36" y="79314"/>
            <a:ext cx="5189765" cy="410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t Skulls and Faces">
            <a:extLst>
              <a:ext uri="{FF2B5EF4-FFF2-40B4-BE49-F238E27FC236}">
                <a16:creationId xmlns:a16="http://schemas.microsoft.com/office/drawing/2014/main" id="{586E8A09-28D1-268F-82AB-C553EBD96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86" y="4281254"/>
            <a:ext cx="5189765" cy="241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FE13A-7789-C763-A390-3B30EC6C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25" y="6616"/>
            <a:ext cx="10515600" cy="859262"/>
          </a:xfrm>
        </p:spPr>
        <p:txBody>
          <a:bodyPr/>
          <a:lstStyle/>
          <a:p>
            <a:r>
              <a:rPr lang="cs-CZ" dirty="0" err="1"/>
              <a:t>Insektivorie</a:t>
            </a:r>
            <a:endParaRPr lang="en-US" dirty="0"/>
          </a:p>
        </p:txBody>
      </p:sp>
      <p:pic>
        <p:nvPicPr>
          <p:cNvPr id="4098" name="Picture 2" descr="Netopýr ušatý | Naturfoto.cz">
            <a:extLst>
              <a:ext uri="{FF2B5EF4-FFF2-40B4-BE49-F238E27FC236}">
                <a16:creationId xmlns:a16="http://schemas.microsoft.com/office/drawing/2014/main" id="{8EA7A6CB-96B5-ECE0-3BFE-C97E1615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9" y="1885213"/>
            <a:ext cx="2872421" cy="218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own Big-eared Bat, Plecotus auritus, Vespertilionidae, Chiroptera (Mammals, Mammalia)">
            <a:extLst>
              <a:ext uri="{FF2B5EF4-FFF2-40B4-BE49-F238E27FC236}">
                <a16:creationId xmlns:a16="http://schemas.microsoft.com/office/drawing/2014/main" id="{9C6CF38D-0DEC-A633-70DA-ED4E1F01A3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53" y="1912830"/>
            <a:ext cx="2993169" cy="21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DW: Vespertilionidae: SPECIMENS">
            <a:extLst>
              <a:ext uri="{FF2B5EF4-FFF2-40B4-BE49-F238E27FC236}">
                <a16:creationId xmlns:a16="http://schemas.microsoft.com/office/drawing/2014/main" id="{172C031F-6FA3-F026-47F9-E996FF565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5286"/>
          <a:stretch/>
        </p:blipFill>
        <p:spPr bwMode="auto">
          <a:xfrm>
            <a:off x="6526821" y="0"/>
            <a:ext cx="5715000" cy="50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DW: Chiroptera: SPECIMENS">
            <a:extLst>
              <a:ext uri="{FF2B5EF4-FFF2-40B4-BE49-F238E27FC236}">
                <a16:creationId xmlns:a16="http://schemas.microsoft.com/office/drawing/2014/main" id="{FACBD2EE-618D-49D2-2A9A-F55C7374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33" y="4039311"/>
            <a:ext cx="4695860" cy="28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3BB52BE-B3D5-9636-CBD1-CE7C81C009CE}"/>
              </a:ext>
            </a:extLst>
          </p:cNvPr>
          <p:cNvSpPr txBox="1"/>
          <p:nvPr/>
        </p:nvSpPr>
        <p:spPr>
          <a:xfrm>
            <a:off x="43802" y="747087"/>
            <a:ext cx="6593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- 1–2.1.1–3.3/2–3.1.2–3.3 </a:t>
            </a:r>
            <a:r>
              <a:rPr lang="cs-CZ" b="1" dirty="0" err="1"/>
              <a:t>Vespertilionidae</a:t>
            </a:r>
            <a:br>
              <a:rPr lang="cs-CZ" dirty="0"/>
            </a:br>
            <a:r>
              <a:rPr lang="cs-CZ" dirty="0"/>
              <a:t>- 1.1.1–2.3/2.1.2–3.3 </a:t>
            </a:r>
            <a:r>
              <a:rPr lang="cs-CZ" b="1" dirty="0" err="1"/>
              <a:t>Rhinolophidae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sekodontní</a:t>
            </a:r>
            <a:r>
              <a:rPr lang="cs-CZ" dirty="0"/>
              <a:t> chrup, </a:t>
            </a:r>
            <a:r>
              <a:rPr lang="cs-CZ" dirty="0" err="1"/>
              <a:t>molary</a:t>
            </a:r>
            <a:r>
              <a:rPr lang="cs-CZ" dirty="0"/>
              <a:t> </a:t>
            </a:r>
            <a:r>
              <a:rPr lang="cs-CZ" dirty="0" err="1"/>
              <a:t>dilambdodontní</a:t>
            </a:r>
            <a:br>
              <a:rPr lang="cs-CZ" dirty="0"/>
            </a:br>
            <a:r>
              <a:rPr lang="cs-CZ" dirty="0"/>
              <a:t>- až několik tisíc jedinců hmyzu za noc, kontrola proti škůdcům (USA) </a:t>
            </a:r>
            <a:br>
              <a:rPr lang="cs-CZ" dirty="0"/>
            </a:b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A1758C-AA94-D280-C802-69652BEDC4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54"/>
          <a:stretch/>
        </p:blipFill>
        <p:spPr>
          <a:xfrm>
            <a:off x="4671160" y="4052637"/>
            <a:ext cx="1855661" cy="20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5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E8C7D-BAAD-AF9A-0768-9A2E3A9D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94B14F-8AF3-6B77-49A1-CBE9FC90FC0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4610099" y="6363580"/>
            <a:ext cx="3755572" cy="258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/>
              <a:t>(Ware,2020)</a:t>
            </a:r>
            <a:endParaRPr lang="en-US" sz="14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1768DA8-2FBA-77C2-BD8B-251E58BD0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" y="106535"/>
            <a:ext cx="10572750" cy="60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18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FB041-3D9A-EA21-798B-32078135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23"/>
            <a:ext cx="10515600" cy="1325563"/>
          </a:xfrm>
        </p:spPr>
        <p:txBody>
          <a:bodyPr/>
          <a:lstStyle/>
          <a:p>
            <a:r>
              <a:rPr lang="cs-CZ" dirty="0" err="1"/>
              <a:t>Sanguivorie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97CC88-F0B3-BCE7-2A09-35DC5885C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7" y="2436799"/>
            <a:ext cx="3094837" cy="20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">
            <a:extLst>
              <a:ext uri="{FF2B5EF4-FFF2-40B4-BE49-F238E27FC236}">
                <a16:creationId xmlns:a16="http://schemas.microsoft.com/office/drawing/2014/main" id="{C1F1DB35-EF17-5F39-BF43-28863BD1A5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57" y="4592133"/>
            <a:ext cx="6027989" cy="22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8E4D160-ABD7-1B13-229C-54615E52E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656" y="3440426"/>
            <a:ext cx="1771897" cy="27816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F9C899B-6783-C263-5BB6-F7016D1A7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4901" y="3440426"/>
            <a:ext cx="1733792" cy="278168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109E540-4166-4733-9A78-06A3B56374DD}"/>
              </a:ext>
            </a:extLst>
          </p:cNvPr>
          <p:cNvSpPr txBox="1"/>
          <p:nvPr/>
        </p:nvSpPr>
        <p:spPr>
          <a:xfrm>
            <a:off x="7709715" y="6299802"/>
            <a:ext cx="2677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</a:t>
            </a:r>
            <a:r>
              <a:rPr lang="en-US" sz="1200" dirty="0"/>
              <a:t>Stevens &amp; Hume 1995</a:t>
            </a:r>
            <a:r>
              <a:rPr lang="cs-CZ" sz="1200" dirty="0"/>
              <a:t>)</a:t>
            </a:r>
            <a:endParaRPr lang="en-US" sz="1200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8F282B4F-145C-5CE1-DF6B-D8C3F8A6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77" y="1318027"/>
            <a:ext cx="2628468" cy="17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9464EB8-7B3A-0046-696E-630DE972988E}"/>
              </a:ext>
            </a:extLst>
          </p:cNvPr>
          <p:cNvSpPr txBox="1"/>
          <p:nvPr/>
        </p:nvSpPr>
        <p:spPr>
          <a:xfrm>
            <a:off x="253908" y="1321356"/>
            <a:ext cx="56333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</a:t>
            </a:r>
            <a:r>
              <a:rPr lang="en-US" b="1" dirty="0" err="1"/>
              <a:t>Phyllostomidae</a:t>
            </a:r>
            <a:r>
              <a:rPr lang="cs-CZ" dirty="0"/>
              <a:t>:</a:t>
            </a:r>
            <a:r>
              <a:rPr lang="cs-CZ" dirty="0" err="1"/>
              <a:t>Desmodontinae</a:t>
            </a:r>
            <a:r>
              <a:rPr lang="cs-CZ" dirty="0"/>
              <a:t> – 3sp., SA a JA</a:t>
            </a:r>
            <a:br>
              <a:rPr lang="cs-CZ"/>
            </a:br>
            <a:r>
              <a:rPr lang="cs-CZ"/>
              <a:t>-</a:t>
            </a:r>
            <a:r>
              <a:rPr lang="cs-CZ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D.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rotundus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1.1.2.0/1.1.3.0</a:t>
            </a:r>
            <a:br>
              <a:rPr lang="cs-CZ" dirty="0"/>
            </a:br>
            <a:r>
              <a:rPr lang="cs-CZ" dirty="0"/>
              <a:t>- Výrazné I a C -&gt; kratší rostrum, M redukovány</a:t>
            </a:r>
            <a:br>
              <a:rPr lang="cs-CZ" dirty="0"/>
            </a:br>
            <a:r>
              <a:rPr lang="cs-CZ" dirty="0"/>
              <a:t>-Antikoagulant ve slinách (</a:t>
            </a:r>
            <a:r>
              <a:rPr lang="cs-CZ" dirty="0" err="1"/>
              <a:t>draculin</a:t>
            </a:r>
            <a:r>
              <a:rPr lang="cs-CZ" dirty="0"/>
              <a:t>)</a:t>
            </a:r>
          </a:p>
          <a:p>
            <a:r>
              <a:rPr lang="cs-CZ" dirty="0"/>
              <a:t> </a:t>
            </a:r>
            <a:endParaRPr lang="en-US" dirty="0"/>
          </a:p>
        </p:txBody>
      </p:sp>
      <p:pic>
        <p:nvPicPr>
          <p:cNvPr id="2060" name="Picture 12" descr="There are only three species of vampire bats. The White-winged Vampire Bat (Diaemus  youngi) seems to prefer the blood of birds rather than mammals. The bats  feed by hanging under perched birds">
            <a:extLst>
              <a:ext uri="{FF2B5EF4-FFF2-40B4-BE49-F238E27FC236}">
                <a16:creationId xmlns:a16="http://schemas.microsoft.com/office/drawing/2014/main" id="{B16DAA93-6476-B50B-61E2-5EC0B9F4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688" y="635886"/>
            <a:ext cx="2314862" cy="18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he common vampire bat (Desmodus rotundus) is one of three species of... |  Download Scientific Diagram">
            <a:extLst>
              <a:ext uri="{FF2B5EF4-FFF2-40B4-BE49-F238E27FC236}">
                <a16:creationId xmlns:a16="http://schemas.microsoft.com/office/drawing/2014/main" id="{B05C93E4-0122-B7ED-4516-DB6CE1208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81" y="2551488"/>
            <a:ext cx="2510890" cy="18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C2C47759-66A6-0B50-EB54-32E59229731A}"/>
              </a:ext>
            </a:extLst>
          </p:cNvPr>
          <p:cNvSpPr txBox="1"/>
          <p:nvPr/>
        </p:nvSpPr>
        <p:spPr>
          <a:xfrm>
            <a:off x="2587327" y="4562329"/>
            <a:ext cx="226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Desmodus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rotundus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4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001B450E-D0BC-A9B2-9612-01475FDC0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8593" r="18569" b="17638"/>
          <a:stretch/>
        </p:blipFill>
        <p:spPr bwMode="auto">
          <a:xfrm>
            <a:off x="4861589" y="3909198"/>
            <a:ext cx="3557607" cy="26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88F8E1E-D402-3C4D-B39E-2DB8C547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2" y="-28135"/>
            <a:ext cx="10515600" cy="1325563"/>
          </a:xfrm>
        </p:spPr>
        <p:txBody>
          <a:bodyPr/>
          <a:lstStyle/>
          <a:p>
            <a:r>
              <a:rPr lang="cs-CZ" dirty="0" err="1"/>
              <a:t>Carnivorie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73ECBC-EF0B-F705-B387-08186467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580" y="365125"/>
            <a:ext cx="5693087" cy="323007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4C85DBE-1A99-419E-34F7-9230DD666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82" y="51122"/>
            <a:ext cx="2631219" cy="214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6C3DB85-6289-7587-BA69-77086A5855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037" y="3888056"/>
            <a:ext cx="3757963" cy="26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8437950-079C-01D3-3745-7B90F87B794F}"/>
              </a:ext>
            </a:extLst>
          </p:cNvPr>
          <p:cNvSpPr txBox="1"/>
          <p:nvPr/>
        </p:nvSpPr>
        <p:spPr>
          <a:xfrm>
            <a:off x="10042549" y="6123543"/>
            <a:ext cx="338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Vampyrum</a:t>
            </a:r>
            <a:r>
              <a:rPr lang="cs-CZ" dirty="0"/>
              <a:t> </a:t>
            </a:r>
            <a:r>
              <a:rPr lang="cs-CZ" dirty="0" err="1"/>
              <a:t>spectrum</a:t>
            </a:r>
            <a:endParaRPr lang="en-US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0527782-244A-3D64-4991-E506C007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33" y="2723866"/>
            <a:ext cx="3279698" cy="24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ock photo - Minden Pictures">
            <a:extLst>
              <a:ext uri="{FF2B5EF4-FFF2-40B4-BE49-F238E27FC236}">
                <a16:creationId xmlns:a16="http://schemas.microsoft.com/office/drawing/2014/main" id="{9FDC2A19-4B1A-D79C-E58F-FC865388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6" y="3007218"/>
            <a:ext cx="2384233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BD59B41-9AC9-7E37-71F0-71A5AC736ACC}"/>
              </a:ext>
            </a:extLst>
          </p:cNvPr>
          <p:cNvSpPr txBox="1"/>
          <p:nvPr/>
        </p:nvSpPr>
        <p:spPr>
          <a:xfrm>
            <a:off x="5179061" y="1850802"/>
            <a:ext cx="3383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chemeClr val="bg1"/>
                </a:solidFill>
              </a:rPr>
              <a:t>Vampyrum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spectrum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8D1B005-E0FE-6473-6C45-18F93C41F382}"/>
              </a:ext>
            </a:extLst>
          </p:cNvPr>
          <p:cNvSpPr txBox="1"/>
          <p:nvPr/>
        </p:nvSpPr>
        <p:spPr>
          <a:xfrm>
            <a:off x="3086317" y="2974579"/>
            <a:ext cx="1810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M</a:t>
            </a:r>
            <a:r>
              <a:rPr lang="en-US" dirty="0" err="1">
                <a:solidFill>
                  <a:schemeClr val="bg1"/>
                </a:solidFill>
              </a:rPr>
              <a:t>egaderma</a:t>
            </a:r>
            <a:r>
              <a:rPr lang="en-US" dirty="0">
                <a:solidFill>
                  <a:schemeClr val="bg1"/>
                </a:solidFill>
              </a:rPr>
              <a:t> lyra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CF39676-DB23-7735-47B8-CB05E9E36BF9}"/>
              </a:ext>
            </a:extLst>
          </p:cNvPr>
          <p:cNvSpPr txBox="1"/>
          <p:nvPr/>
        </p:nvSpPr>
        <p:spPr>
          <a:xfrm>
            <a:off x="642970" y="6084872"/>
            <a:ext cx="2159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</a:t>
            </a:r>
            <a:r>
              <a:rPr lang="en-US" dirty="0" err="1">
                <a:solidFill>
                  <a:schemeClr val="bg1"/>
                </a:solidFill>
              </a:rPr>
              <a:t>yctalus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lasiopterus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30F88A7-C808-F317-D381-F1EAD8F5D9B6}"/>
              </a:ext>
            </a:extLst>
          </p:cNvPr>
          <p:cNvSpPr txBox="1"/>
          <p:nvPr/>
        </p:nvSpPr>
        <p:spPr>
          <a:xfrm>
            <a:off x="56332" y="967412"/>
            <a:ext cx="4241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</a:t>
            </a:r>
            <a:r>
              <a:rPr lang="cs-CZ" dirty="0" err="1"/>
              <a:t>Phyllostomidae</a:t>
            </a:r>
            <a:r>
              <a:rPr lang="cs-CZ" dirty="0"/>
              <a:t>, </a:t>
            </a:r>
            <a:r>
              <a:rPr lang="cs-CZ" dirty="0" err="1"/>
              <a:t>Megadermatidae</a:t>
            </a:r>
            <a:r>
              <a:rPr lang="cs-CZ" dirty="0"/>
              <a:t>, </a:t>
            </a:r>
            <a:r>
              <a:rPr lang="cs-CZ" dirty="0" err="1"/>
              <a:t>Vespertilionidae</a:t>
            </a:r>
            <a:br>
              <a:rPr lang="cs-CZ" dirty="0"/>
            </a:br>
            <a:r>
              <a:rPr lang="cs-CZ" dirty="0"/>
              <a:t>-robustní lebka i rostrum, střední až velcí letouni</a:t>
            </a:r>
            <a:br>
              <a:rPr lang="cs-CZ" dirty="0"/>
            </a:br>
            <a:r>
              <a:rPr lang="cs-CZ" dirty="0"/>
              <a:t>-Výrazné C, </a:t>
            </a:r>
            <a:r>
              <a:rPr lang="cs-CZ" dirty="0" err="1"/>
              <a:t>dilambdodontní</a:t>
            </a:r>
            <a:r>
              <a:rPr lang="cs-CZ" dirty="0"/>
              <a:t> M, u </a:t>
            </a:r>
            <a:r>
              <a:rPr lang="cs-CZ" dirty="0" err="1"/>
              <a:t>Megadarmatidae</a:t>
            </a:r>
            <a:r>
              <a:rPr lang="cs-CZ" dirty="0"/>
              <a:t> chybí horní I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354FFE6-AC19-8D31-867F-5F00654D707C}"/>
              </a:ext>
            </a:extLst>
          </p:cNvPr>
          <p:cNvSpPr txBox="1"/>
          <p:nvPr/>
        </p:nvSpPr>
        <p:spPr>
          <a:xfrm>
            <a:off x="5625116" y="6123543"/>
            <a:ext cx="330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Trachops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cirrhosus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017D6BD-4079-74C3-9CA0-A851B38AC373}"/>
              </a:ext>
            </a:extLst>
          </p:cNvPr>
          <p:cNvSpPr txBox="1"/>
          <p:nvPr/>
        </p:nvSpPr>
        <p:spPr>
          <a:xfrm>
            <a:off x="8526160" y="106409"/>
            <a:ext cx="1615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(</a:t>
            </a:r>
            <a:r>
              <a:rPr lang="en-US" sz="1400" dirty="0" err="1"/>
              <a:t>Gual</a:t>
            </a:r>
            <a:r>
              <a:rPr lang="en-US" sz="1400" dirty="0"/>
              <a:t>-Suarez</a:t>
            </a:r>
            <a:r>
              <a:rPr lang="cs-CZ" sz="1400" dirty="0"/>
              <a:t>, 2021)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339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D7100-154F-BA9A-4276-E49EA4B8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38F66E-08C1-0A1A-65EE-D1A2F449D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6">
            <a:extLst>
              <a:ext uri="{FF2B5EF4-FFF2-40B4-BE49-F238E27FC236}">
                <a16:creationId xmlns:a16="http://schemas.microsoft.com/office/drawing/2014/main" id="{29B38BC4-9285-150B-346A-CDE548F8F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8" y="315912"/>
            <a:ext cx="10985024" cy="61769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AD2DD41-03EF-D3DB-ABED-075815BC9710}"/>
              </a:ext>
            </a:extLst>
          </p:cNvPr>
          <p:cNvSpPr txBox="1"/>
          <p:nvPr/>
        </p:nvSpPr>
        <p:spPr>
          <a:xfrm>
            <a:off x="4827134" y="6466165"/>
            <a:ext cx="6094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(</a:t>
            </a:r>
            <a:r>
              <a:rPr lang="en-US" sz="1400" dirty="0" err="1"/>
              <a:t>Gual</a:t>
            </a:r>
            <a:r>
              <a:rPr lang="en-US" sz="1400" dirty="0"/>
              <a:t>-Suarez</a:t>
            </a:r>
            <a:r>
              <a:rPr lang="cs-CZ" sz="1400" dirty="0"/>
              <a:t>, 2021)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56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1F863-0C38-8C08-0FE1-280325B3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035"/>
            <a:ext cx="10515600" cy="1325563"/>
          </a:xfrm>
        </p:spPr>
        <p:txBody>
          <a:bodyPr/>
          <a:lstStyle/>
          <a:p>
            <a:r>
              <a:rPr lang="cs-CZ" dirty="0" err="1"/>
              <a:t>Nectarivorie</a:t>
            </a:r>
            <a:r>
              <a:rPr lang="cs-CZ" dirty="0"/>
              <a:t>, </a:t>
            </a:r>
            <a:r>
              <a:rPr lang="cs-CZ" dirty="0" err="1"/>
              <a:t>palynovorie</a:t>
            </a:r>
            <a:endParaRPr lang="en-US" dirty="0"/>
          </a:p>
        </p:txBody>
      </p:sp>
      <p:pic>
        <p:nvPicPr>
          <p:cNvPr id="5126" name="Picture 6" descr="Bat species found to have tongue pump to pull in nectar">
            <a:extLst>
              <a:ext uri="{FF2B5EF4-FFF2-40B4-BE49-F238E27FC236}">
                <a16:creationId xmlns:a16="http://schemas.microsoft.com/office/drawing/2014/main" id="{5B3DD2EE-24B8-6B54-B70E-803A623D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58" y="-13338"/>
            <a:ext cx="3052553" cy="23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2B5456FC-3064-3BD5-F528-2DAADDBC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57" y="2353475"/>
            <a:ext cx="2969475" cy="269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allas's long-tongued bat - Wikipedia">
            <a:extLst>
              <a:ext uri="{FF2B5EF4-FFF2-40B4-BE49-F238E27FC236}">
                <a16:creationId xmlns:a16="http://schemas.microsoft.com/office/drawing/2014/main" id="{3DF2B874-E45A-6EF4-B420-B422A3FF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632" y="1847120"/>
            <a:ext cx="3015418" cy="319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Lateral and ventral view of the skull and mandible of A. fistulata... |  Download Scientific Diagram">
            <a:extLst>
              <a:ext uri="{FF2B5EF4-FFF2-40B4-BE49-F238E27FC236}">
                <a16:creationId xmlns:a16="http://schemas.microsoft.com/office/drawing/2014/main" id="{1A1F14FA-5B54-4574-8CD1-FF0D81C0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711" y="0"/>
            <a:ext cx="2932339" cy="18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50CFDB4-8024-7EA4-AA06-6EA446FDEA93}"/>
              </a:ext>
            </a:extLst>
          </p:cNvPr>
          <p:cNvSpPr txBox="1"/>
          <p:nvPr/>
        </p:nvSpPr>
        <p:spPr>
          <a:xfrm>
            <a:off x="222317" y="1314450"/>
            <a:ext cx="5785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-především </a:t>
            </a:r>
            <a:r>
              <a:rPr lang="cs-CZ" dirty="0" err="1"/>
              <a:t>Phyllostomidae</a:t>
            </a:r>
            <a:br>
              <a:rPr lang="cs-CZ" dirty="0"/>
            </a:br>
            <a:r>
              <a:rPr lang="cs-CZ" dirty="0"/>
              <a:t>-výrazně prodloužené rostrum, dlouhý jazyk</a:t>
            </a:r>
          </a:p>
          <a:p>
            <a:r>
              <a:rPr lang="cs-CZ" dirty="0"/>
              <a:t>-malé M (případná redukce), diastemy mezi P a M</a:t>
            </a:r>
          </a:p>
          <a:p>
            <a:r>
              <a:rPr lang="cs-CZ" dirty="0"/>
              <a:t>-Důležitá role opylovačů – </a:t>
            </a:r>
            <a:r>
              <a:rPr lang="cs-CZ" dirty="0" err="1"/>
              <a:t>chiropterogamie</a:t>
            </a:r>
            <a:r>
              <a:rPr lang="cs-CZ" dirty="0"/>
              <a:t> (agáve, baobab mango, durian…)  </a:t>
            </a:r>
            <a:endParaRPr lang="en-US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78C03E3-97DB-4C74-E8AE-B09512EDF4C1}"/>
              </a:ext>
            </a:extLst>
          </p:cNvPr>
          <p:cNvSpPr txBox="1"/>
          <p:nvPr/>
        </p:nvSpPr>
        <p:spPr>
          <a:xfrm>
            <a:off x="9690277" y="4676467"/>
            <a:ext cx="2171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G</a:t>
            </a:r>
            <a:r>
              <a:rPr lang="en-US" dirty="0" err="1">
                <a:solidFill>
                  <a:schemeClr val="bg1"/>
                </a:solidFill>
              </a:rPr>
              <a:t>lossophaga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soricina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699969B-938D-2022-1CCB-51D3B357152B}"/>
              </a:ext>
            </a:extLst>
          </p:cNvPr>
          <p:cNvSpPr txBox="1"/>
          <p:nvPr/>
        </p:nvSpPr>
        <p:spPr>
          <a:xfrm>
            <a:off x="6579239" y="1984143"/>
            <a:ext cx="2263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Lonchophylla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robusta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4E1BBD0-F986-3809-156C-B4D48D3B049B}"/>
              </a:ext>
            </a:extLst>
          </p:cNvPr>
          <p:cNvSpPr txBox="1"/>
          <p:nvPr/>
        </p:nvSpPr>
        <p:spPr>
          <a:xfrm>
            <a:off x="6494631" y="4676467"/>
            <a:ext cx="2109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Phyllonycteris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poeyi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F597B4A-61AF-7CF8-1CAC-04FB400313A0}"/>
              </a:ext>
            </a:extLst>
          </p:cNvPr>
          <p:cNvSpPr txBox="1"/>
          <p:nvPr/>
        </p:nvSpPr>
        <p:spPr>
          <a:xfrm>
            <a:off x="10193481" y="1637615"/>
            <a:ext cx="62220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Lonchophylla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robusta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138" name="Picture 18" descr="Choeronycteris mexicana (MSB:Mamm:17810) - Download Free 3D model by  Biodiversity (@Biodiversity) [7b93d9f]">
            <a:extLst>
              <a:ext uri="{FF2B5EF4-FFF2-40B4-BE49-F238E27FC236}">
                <a16:creationId xmlns:a16="http://schemas.microsoft.com/office/drawing/2014/main" id="{6907E3D6-A769-7F00-C242-AEF55EE49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308" y="5045799"/>
            <a:ext cx="3555279" cy="175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E2956D75-4ABA-6C28-277F-B0F20F73AE8E}"/>
              </a:ext>
            </a:extLst>
          </p:cNvPr>
          <p:cNvSpPr txBox="1"/>
          <p:nvPr/>
        </p:nvSpPr>
        <p:spPr>
          <a:xfrm>
            <a:off x="7871809" y="6471827"/>
            <a:ext cx="2904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Choeronycteris</a:t>
            </a:r>
            <a:r>
              <a:rPr lang="en-US" dirty="0"/>
              <a:t> </a:t>
            </a:r>
            <a:r>
              <a:rPr lang="en-US" dirty="0" err="1"/>
              <a:t>mexicana</a:t>
            </a:r>
            <a:endParaRPr lang="en-US" dirty="0"/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E84AD821-FD80-B968-E9A5-3B915D166B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86" y="2933728"/>
            <a:ext cx="6011114" cy="3534268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FF9424FB-32BB-0023-F197-EEC5D1A3AF95}"/>
              </a:ext>
            </a:extLst>
          </p:cNvPr>
          <p:cNvSpPr txBox="1"/>
          <p:nvPr/>
        </p:nvSpPr>
        <p:spPr>
          <a:xfrm>
            <a:off x="2072084" y="6505808"/>
            <a:ext cx="1427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(</a:t>
            </a:r>
            <a:r>
              <a:rPr lang="cs-CZ" sz="1400" dirty="0" err="1"/>
              <a:t>Baker</a:t>
            </a:r>
            <a:r>
              <a:rPr lang="cs-CZ" sz="1400" dirty="0"/>
              <a:t>, 2003)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068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78A7B-3AE7-349B-8771-5B465C4B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24" y="387350"/>
            <a:ext cx="10515600" cy="1325563"/>
          </a:xfrm>
        </p:spPr>
        <p:txBody>
          <a:bodyPr/>
          <a:lstStyle/>
          <a:p>
            <a:r>
              <a:rPr lang="cs-CZ" dirty="0" err="1"/>
              <a:t>Frugivorie</a:t>
            </a:r>
            <a:endParaRPr lang="en-US" dirty="0"/>
          </a:p>
        </p:txBody>
      </p:sp>
      <p:pic>
        <p:nvPicPr>
          <p:cNvPr id="6146" name="Picture 2" descr="Centurio - Andreas Rose">
            <a:extLst>
              <a:ext uri="{FF2B5EF4-FFF2-40B4-BE49-F238E27FC236}">
                <a16:creationId xmlns:a16="http://schemas.microsoft.com/office/drawing/2014/main" id="{EB16243E-E3CD-0E0E-82AD-71EF10E65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50" y="-7398"/>
            <a:ext cx="2481943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17852.lateral2">
            <a:extLst>
              <a:ext uri="{FF2B5EF4-FFF2-40B4-BE49-F238E27FC236}">
                <a16:creationId xmlns:a16="http://schemas.microsoft.com/office/drawing/2014/main" id="{9D81CEFA-50D9-242B-FB8E-0FE83B9B2A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36" y="-7397"/>
            <a:ext cx="3990964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oracay’s golden-crowned ‘Flying Fox’ abandons famous island">
            <a:extLst>
              <a:ext uri="{FF2B5EF4-FFF2-40B4-BE49-F238E27FC236}">
                <a16:creationId xmlns:a16="http://schemas.microsoft.com/office/drawing/2014/main" id="{FCAB2816-9D91-07E7-526B-EA4AF4DD6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70" y="2639108"/>
            <a:ext cx="4832865" cy="295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DW: Acerodon jubatus: SPECIMENS">
            <a:extLst>
              <a:ext uri="{FF2B5EF4-FFF2-40B4-BE49-F238E27FC236}">
                <a16:creationId xmlns:a16="http://schemas.microsoft.com/office/drawing/2014/main" id="{9FFFBFE8-F39A-2F98-55F6-FD6B6438E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65" y="2474545"/>
            <a:ext cx="3990964" cy="269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14012B8E-756A-0DEB-4C0A-E02B85CD2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24" y="5014149"/>
            <a:ext cx="3116997" cy="184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hotograph | Egyptian fruit bat (Rousettus aegyptia | Science Source Images">
            <a:extLst>
              <a:ext uri="{FF2B5EF4-FFF2-40B4-BE49-F238E27FC236}">
                <a16:creationId xmlns:a16="http://schemas.microsoft.com/office/drawing/2014/main" id="{DCB7BB88-267B-12A4-FA02-438666F21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4" y="2726871"/>
            <a:ext cx="2704318" cy="39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833A71D-DAE1-E47D-D9F7-73F67172A219}"/>
              </a:ext>
            </a:extLst>
          </p:cNvPr>
          <p:cNvSpPr txBox="1"/>
          <p:nvPr/>
        </p:nvSpPr>
        <p:spPr>
          <a:xfrm>
            <a:off x="94392" y="1712913"/>
            <a:ext cx="572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- I – malé, C – výrazné, M – ploché, nejsou </a:t>
            </a:r>
            <a:r>
              <a:rPr lang="cs-CZ" sz="1600" dirty="0" err="1"/>
              <a:t>dilambdodontní</a:t>
            </a:r>
            <a:r>
              <a:rPr lang="cs-CZ" sz="1600" dirty="0"/>
              <a:t>, žlábky </a:t>
            </a:r>
            <a:br>
              <a:rPr lang="cs-CZ" sz="1600" dirty="0"/>
            </a:br>
            <a:r>
              <a:rPr lang="cs-CZ" sz="1600" dirty="0"/>
              <a:t>- výrazné oči, orientace především zrakem a čichem </a:t>
            </a:r>
          </a:p>
          <a:p>
            <a:r>
              <a:rPr lang="cs-CZ" sz="1600" dirty="0"/>
              <a:t>- důležitá funkce disperze semen (</a:t>
            </a:r>
            <a:r>
              <a:rPr lang="cs-CZ" sz="1600" dirty="0" err="1"/>
              <a:t>chiropterochorie</a:t>
            </a:r>
            <a:r>
              <a:rPr lang="cs-CZ" sz="1600" dirty="0"/>
              <a:t>)</a:t>
            </a:r>
            <a:endParaRPr lang="en-US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E421AD2-66C6-7A07-38CF-839097681F2C}"/>
              </a:ext>
            </a:extLst>
          </p:cNvPr>
          <p:cNvSpPr txBox="1"/>
          <p:nvPr/>
        </p:nvSpPr>
        <p:spPr>
          <a:xfrm>
            <a:off x="87216" y="1431316"/>
            <a:ext cx="554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především </a:t>
            </a:r>
            <a:r>
              <a:rPr lang="cs-CZ" sz="1600" dirty="0" err="1"/>
              <a:t>Pteropodidae</a:t>
            </a:r>
            <a:r>
              <a:rPr lang="cs-CZ" sz="1600" dirty="0"/>
              <a:t> - (197 </a:t>
            </a:r>
            <a:r>
              <a:rPr lang="cs-CZ" sz="1600" dirty="0" err="1"/>
              <a:t>sp</a:t>
            </a:r>
            <a:r>
              <a:rPr lang="cs-CZ" sz="1600" dirty="0"/>
              <a:t>. 2018)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BF4C4B-F2E6-8F83-F873-46ED39A93C66}"/>
              </a:ext>
            </a:extLst>
          </p:cNvPr>
          <p:cNvSpPr txBox="1"/>
          <p:nvPr/>
        </p:nvSpPr>
        <p:spPr>
          <a:xfrm>
            <a:off x="4757799" y="5242018"/>
            <a:ext cx="6164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Acerodon</a:t>
            </a:r>
            <a:r>
              <a:rPr lang="en-US" dirty="0"/>
              <a:t> jubatus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D4E661-83A0-3561-04D8-ABDB18364231}"/>
              </a:ext>
            </a:extLst>
          </p:cNvPr>
          <p:cNvSpPr txBox="1"/>
          <p:nvPr/>
        </p:nvSpPr>
        <p:spPr>
          <a:xfrm>
            <a:off x="9018296" y="4664004"/>
            <a:ext cx="2016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Acerodon</a:t>
            </a:r>
            <a:r>
              <a:rPr lang="en-US" dirty="0">
                <a:solidFill>
                  <a:schemeClr val="bg1"/>
                </a:solidFill>
              </a:rPr>
              <a:t> jubatus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2808CA8-2EC5-26B3-8EB6-17274915D533}"/>
              </a:ext>
            </a:extLst>
          </p:cNvPr>
          <p:cNvSpPr txBox="1"/>
          <p:nvPr/>
        </p:nvSpPr>
        <p:spPr>
          <a:xfrm>
            <a:off x="6106887" y="2151572"/>
            <a:ext cx="6164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C</a:t>
            </a:r>
            <a:r>
              <a:rPr lang="en-US" dirty="0" err="1"/>
              <a:t>enturio</a:t>
            </a:r>
            <a:r>
              <a:rPr lang="en-US" dirty="0"/>
              <a:t> senex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0DDDA78-CAB4-CB69-D0BD-2EB06E011FC5}"/>
              </a:ext>
            </a:extLst>
          </p:cNvPr>
          <p:cNvSpPr txBox="1"/>
          <p:nvPr/>
        </p:nvSpPr>
        <p:spPr>
          <a:xfrm>
            <a:off x="8385492" y="2135703"/>
            <a:ext cx="1641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</a:t>
            </a:r>
            <a:r>
              <a:rPr lang="en-US" dirty="0" err="1">
                <a:solidFill>
                  <a:schemeClr val="bg1"/>
                </a:solidFill>
              </a:rPr>
              <a:t>enturio</a:t>
            </a:r>
            <a:r>
              <a:rPr lang="en-US" dirty="0">
                <a:solidFill>
                  <a:schemeClr val="bg1"/>
                </a:solidFill>
              </a:rPr>
              <a:t> senex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3CF318D-9DCC-A6B0-3D58-1A0467D2EED0}"/>
              </a:ext>
            </a:extLst>
          </p:cNvPr>
          <p:cNvSpPr txBox="1"/>
          <p:nvPr/>
        </p:nvSpPr>
        <p:spPr>
          <a:xfrm>
            <a:off x="8385492" y="6561927"/>
            <a:ext cx="2911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Pteropus</a:t>
            </a:r>
            <a:r>
              <a:rPr lang="en-US" dirty="0"/>
              <a:t> </a:t>
            </a:r>
            <a:r>
              <a:rPr lang="en-US" dirty="0" err="1"/>
              <a:t>melanotus</a:t>
            </a:r>
            <a:endParaRPr lang="en-US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30DA08A-024F-F164-F118-AA5C611BDF11}"/>
              </a:ext>
            </a:extLst>
          </p:cNvPr>
          <p:cNvSpPr txBox="1"/>
          <p:nvPr/>
        </p:nvSpPr>
        <p:spPr>
          <a:xfrm>
            <a:off x="420352" y="6308085"/>
            <a:ext cx="2355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Rousettus </a:t>
            </a:r>
            <a:r>
              <a:rPr lang="en-US" dirty="0" err="1">
                <a:solidFill>
                  <a:schemeClr val="bg1"/>
                </a:solidFill>
              </a:rPr>
              <a:t>aegyptiacus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087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274</Words>
  <Application>Microsoft Office PowerPoint</Application>
  <PresentationFormat>Širokoúhlá obrazovka</PresentationFormat>
  <Paragraphs>40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Potravní specializace letounů (Chiroptera)</vt:lpstr>
      <vt:lpstr>Prezentace aplikace PowerPoint</vt:lpstr>
      <vt:lpstr>Insektivorie</vt:lpstr>
      <vt:lpstr>Prezentace aplikace PowerPoint</vt:lpstr>
      <vt:lpstr>Sanguivorie </vt:lpstr>
      <vt:lpstr>Carnivorie</vt:lpstr>
      <vt:lpstr>Prezentace aplikace PowerPoint</vt:lpstr>
      <vt:lpstr>Nectarivorie, palynovorie</vt:lpstr>
      <vt:lpstr>Frugivorie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Potravní specializace letounů (Chiroptera)</dc:title>
  <dc:creator>Petr Mrhálek</dc:creator>
  <cp:lastModifiedBy>Petr Mrhálek</cp:lastModifiedBy>
  <cp:revision>1</cp:revision>
  <dcterms:created xsi:type="dcterms:W3CDTF">2023-01-16T11:02:34Z</dcterms:created>
  <dcterms:modified xsi:type="dcterms:W3CDTF">2023-01-16T23:04:15Z</dcterms:modified>
</cp:coreProperties>
</file>