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0C419-4F03-4992-A2B8-2B4A71161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22DBA0-AA2A-479A-B413-E15D773C9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F5054E-D65B-4814-8A3D-7229A4C2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96E8-FE86-4495-B202-0C87E83DE512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C68F8F-0F25-4793-AA40-8F10E207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50191C-69C3-4613-9F35-111DE03A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B77-1250-4902-BCBB-C295CD14FF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75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7D787-48B6-4311-8843-C1158321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4CCDB9-B4B4-45F2-BBC3-B366A6CDB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8370A7-36F2-4E83-BB9A-68A6F91C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96E8-FE86-4495-B202-0C87E83DE512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43C0E8-414B-4158-8C94-1A041F20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99C969-4A8D-43EF-86CD-AA0D9C77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B77-1250-4902-BCBB-C295CD14FF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04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0ADCF9D-202F-401D-993B-E9F114279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425F43-99C5-4B66-913D-DD4726D42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EFEF85-54CC-4525-8318-AF105EDB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96E8-FE86-4495-B202-0C87E83DE512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555DE9-9547-4169-9BD3-445E54F4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A0AF31-AEB1-445E-909F-72C360DE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B77-1250-4902-BCBB-C295CD14FF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80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88211-1CCD-4078-86C8-3FE034ED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C901B0-4DC5-43A6-9F02-4105EA6E9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2D9549-ACE6-4769-B22F-9776CC91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96E8-FE86-4495-B202-0C87E83DE512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94C04F-E19C-4EB7-92F9-2418DF83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173323-2D4F-48AD-A600-7262269B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B77-1250-4902-BCBB-C295CD14FF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2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47C46-8039-4095-A3F6-CB95FA31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345184-CA7C-4364-8923-59B2DE544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E2ABAD-BFAC-47CB-B843-E153C042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96E8-FE86-4495-B202-0C87E83DE512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5E795D-C37B-486B-98D4-9D6EE197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83645D-108D-4127-AF13-2F33533B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B77-1250-4902-BCBB-C295CD14FF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42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F92B9-B43E-4E9E-9EF9-E5564A64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F53BD9-9AAA-455C-A196-AB13960EC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5FC6EB-8D53-4106-A60B-842233661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C94AFA-3549-4B79-BE49-3E69F501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96E8-FE86-4495-B202-0C87E83DE512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967B2C-8E25-4697-84F5-D6EBAD56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FAA900-D5CC-4829-9400-F1A782D3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B77-1250-4902-BCBB-C295CD14FF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17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2E403-CBDD-42E1-951E-58F75A18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6DC16E-BD3F-481F-B129-9F562D736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B3D532-6663-4608-88DC-2492B136F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40D74F-D966-4F66-A5A3-F6FBDBC2A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C87CB7B-2DCC-4EE3-8F92-230FA1A56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4D94D56-A5F8-4AE4-841C-7E60D1D8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96E8-FE86-4495-B202-0C87E83DE512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F38B680-8255-4772-AF71-647374F37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9CE7C86-EA96-45D3-B3D6-17F32136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B77-1250-4902-BCBB-C295CD14FF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24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245B0-1FA3-46C5-9DD4-918257BA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276CC7-DB3A-4BDE-B3FE-FEA60F4B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96E8-FE86-4495-B202-0C87E83DE512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3D8557-EDB2-4B15-93EA-A4789228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3014E5-A120-4BF1-B969-77A26449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B77-1250-4902-BCBB-C295CD14FF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06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1AB259-2DCC-4EA7-A395-0D483DB4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96E8-FE86-4495-B202-0C87E83DE512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672033-4DFF-42D9-85DE-AF5AD704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C54736-0FE7-4EBD-9AC0-93680AE2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B77-1250-4902-BCBB-C295CD14FF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06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AAF2F-9E59-44B1-9A96-15F8E59E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810857-B1A5-4EC1-A818-E256D0B34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C2CE8F-5A47-4363-AEE7-40726BCB1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71214E-19D7-462E-9B55-A19743E2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96E8-FE86-4495-B202-0C87E83DE512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F5E90B-6EAF-4264-9DB1-852576E9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986C05-3F5F-4C6B-AC40-7A1F26B9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B77-1250-4902-BCBB-C295CD14FF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38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97E7C-D009-42E5-A8D6-E6685290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AF75B9D-14B9-439C-8421-56C077938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8BB346-E783-4B46-90E5-830F2AE4E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1B56DA-3988-4054-A7D7-EFB36411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96E8-FE86-4495-B202-0C87E83DE512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23329A-4F6F-438B-B27B-933237E6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AFADCE-76EB-4847-B173-B9B71131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B77-1250-4902-BCBB-C295CD14FF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00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0998495-B8D7-4065-A5A8-A6339B04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AE42AC-EF29-4A71-9079-F0313195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A79624-B699-4AB2-865B-C835314A3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B96E8-FE86-4495-B202-0C87E83DE512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53F5C9-562B-4E6F-B0E6-C2221276E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1DD0B8-36ED-4259-A881-95D7D9A06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E2B77-1250-4902-BCBB-C295CD14FF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75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EFF98-7D53-4B17-B34A-AE074AD60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Phagocytosis</a:t>
            </a:r>
            <a:r>
              <a:rPr lang="cs-CZ" dirty="0"/>
              <a:t> in </a:t>
            </a:r>
            <a:r>
              <a:rPr lang="cs-CZ" dirty="0" err="1"/>
              <a:t>photos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56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D3DE189-14B5-4DDF-9647-8BF461E22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29" y="1660991"/>
            <a:ext cx="5853241" cy="33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8DFB733-0AAB-41B0-B00A-3F8E2DB5C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87557" cy="692363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9371794-EE9B-448D-88D9-397EA4A3FFD5}"/>
              </a:ext>
            </a:extLst>
          </p:cNvPr>
          <p:cNvSpPr txBox="1"/>
          <p:nvPr/>
        </p:nvSpPr>
        <p:spPr>
          <a:xfrm flipH="1">
            <a:off x="8692568" y="1242874"/>
            <a:ext cx="224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Plasmatocyte</a:t>
            </a:r>
            <a:r>
              <a:rPr lang="cs-CZ" dirty="0"/>
              <a:t> </a:t>
            </a:r>
            <a:r>
              <a:rPr lang="cs-CZ" dirty="0" err="1"/>
              <a:t>adhesis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starch</a:t>
            </a:r>
            <a:r>
              <a:rPr lang="cs-CZ" dirty="0"/>
              <a:t> </a:t>
            </a:r>
            <a:r>
              <a:rPr lang="cs-CZ" dirty="0" err="1"/>
              <a:t>parts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50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2C92FC9-2A77-4301-BFCA-68F52B00F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BFC4604-F629-4E54-B5BD-5A16D235F411}"/>
              </a:ext>
            </a:extLst>
          </p:cNvPr>
          <p:cNvSpPr txBox="1"/>
          <p:nvPr/>
        </p:nvSpPr>
        <p:spPr>
          <a:xfrm>
            <a:off x="9747682" y="790113"/>
            <a:ext cx="1821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Prohaemtocytes</a:t>
            </a:r>
            <a:r>
              <a:rPr lang="cs-CZ" dirty="0"/>
              <a:t>, </a:t>
            </a:r>
          </a:p>
          <a:p>
            <a:r>
              <a:rPr lang="cs-CZ" dirty="0" err="1"/>
              <a:t>Granulocytes</a:t>
            </a:r>
            <a:r>
              <a:rPr lang="cs-CZ" dirty="0"/>
              <a:t>, </a:t>
            </a:r>
          </a:p>
          <a:p>
            <a:r>
              <a:rPr lang="cs-CZ" dirty="0" err="1"/>
              <a:t>Plasmatocytes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04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4D1BE3E-A639-441E-9F08-7A8890C87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727" y="0"/>
            <a:ext cx="9144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00CECE5-B8FC-481A-9C2E-B7DC2E27A9D9}"/>
              </a:ext>
            </a:extLst>
          </p:cNvPr>
          <p:cNvSpPr txBox="1"/>
          <p:nvPr/>
        </p:nvSpPr>
        <p:spPr>
          <a:xfrm>
            <a:off x="9448800" y="471055"/>
            <a:ext cx="1528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Granulocytes</a:t>
            </a:r>
            <a:r>
              <a:rPr lang="cs-CZ" dirty="0"/>
              <a:t>, </a:t>
            </a:r>
          </a:p>
          <a:p>
            <a:r>
              <a:rPr lang="cs-CZ" dirty="0" err="1"/>
              <a:t>Plasmatocytes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36941C7-8717-4533-A59C-CB3D8FDD620F}"/>
              </a:ext>
            </a:extLst>
          </p:cNvPr>
          <p:cNvSpPr txBox="1"/>
          <p:nvPr/>
        </p:nvSpPr>
        <p:spPr>
          <a:xfrm>
            <a:off x="9236364" y="4424218"/>
            <a:ext cx="282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Phagocytosis</a:t>
            </a:r>
            <a:r>
              <a:rPr lang="cs-CZ" dirty="0"/>
              <a:t> in vitro, in </a:t>
            </a:r>
            <a:r>
              <a:rPr lang="cs-CZ"/>
              <a:t>vivo</a:t>
            </a:r>
          </a:p>
        </p:txBody>
      </p:sp>
    </p:spTree>
    <p:extLst>
      <p:ext uri="{BB962C8B-B14F-4D97-AF65-F5344CB8AC3E}">
        <p14:creationId xmlns:p14="http://schemas.microsoft.com/office/powerpoint/2010/main" val="383324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Širokoúhlá obrazovka</PresentationFormat>
  <Paragraphs>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Phagocytosis in photos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Phagocytosis in photos</dc:title>
  <dc:creator>Alena Žákovská</dc:creator>
  <cp:lastModifiedBy>Alena Žákovská</cp:lastModifiedBy>
  <cp:revision>1</cp:revision>
  <dcterms:created xsi:type="dcterms:W3CDTF">2023-01-06T17:59:25Z</dcterms:created>
  <dcterms:modified xsi:type="dcterms:W3CDTF">2023-01-06T17:59:50Z</dcterms:modified>
</cp:coreProperties>
</file>