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256" r:id="rId2"/>
    <p:sldId id="300" r:id="rId3"/>
    <p:sldId id="301" r:id="rId4"/>
    <p:sldId id="302" r:id="rId5"/>
    <p:sldId id="303" r:id="rId6"/>
    <p:sldId id="304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8" r:id="rId26"/>
    <p:sldId id="324" r:id="rId27"/>
    <p:sldId id="325" r:id="rId28"/>
    <p:sldId id="329" r:id="rId29"/>
    <p:sldId id="327" r:id="rId30"/>
    <p:sldId id="326" r:id="rId31"/>
    <p:sldId id="332" r:id="rId32"/>
    <p:sldId id="333" r:id="rId33"/>
    <p:sldId id="334" r:id="rId34"/>
    <p:sldId id="335" r:id="rId35"/>
    <p:sldId id="330" r:id="rId36"/>
    <p:sldId id="331" r:id="rId37"/>
    <p:sldId id="341" r:id="rId38"/>
    <p:sldId id="343" r:id="rId39"/>
    <p:sldId id="347" r:id="rId40"/>
    <p:sldId id="338" r:id="rId41"/>
    <p:sldId id="339" r:id="rId42"/>
    <p:sldId id="340" r:id="rId43"/>
    <p:sldId id="336" r:id="rId44"/>
    <p:sldId id="337" r:id="rId45"/>
    <p:sldId id="342" r:id="rId46"/>
    <p:sldId id="344" r:id="rId47"/>
    <p:sldId id="345" r:id="rId48"/>
    <p:sldId id="352" r:id="rId49"/>
    <p:sldId id="346" r:id="rId50"/>
    <p:sldId id="348" r:id="rId51"/>
    <p:sldId id="349" r:id="rId52"/>
    <p:sldId id="350" r:id="rId53"/>
    <p:sldId id="351" r:id="rId54"/>
    <p:sldId id="353" r:id="rId55"/>
    <p:sldId id="354" r:id="rId56"/>
    <p:sldId id="355" r:id="rId57"/>
    <p:sldId id="356" r:id="rId58"/>
    <p:sldId id="357" r:id="rId59"/>
    <p:sldId id="371" r:id="rId60"/>
    <p:sldId id="369" r:id="rId61"/>
    <p:sldId id="370" r:id="rId62"/>
    <p:sldId id="358" r:id="rId63"/>
    <p:sldId id="359" r:id="rId64"/>
    <p:sldId id="360" r:id="rId65"/>
    <p:sldId id="361" r:id="rId66"/>
    <p:sldId id="362" r:id="rId67"/>
    <p:sldId id="397" r:id="rId68"/>
    <p:sldId id="368" r:id="rId69"/>
    <p:sldId id="367" r:id="rId70"/>
    <p:sldId id="363" r:id="rId71"/>
    <p:sldId id="364" r:id="rId72"/>
    <p:sldId id="365" r:id="rId73"/>
    <p:sldId id="366" r:id="rId74"/>
    <p:sldId id="372" r:id="rId75"/>
    <p:sldId id="373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382" r:id="rId85"/>
    <p:sldId id="383" r:id="rId86"/>
    <p:sldId id="384" r:id="rId87"/>
    <p:sldId id="386" r:id="rId88"/>
    <p:sldId id="390" r:id="rId89"/>
    <p:sldId id="389" r:id="rId90"/>
    <p:sldId id="387" r:id="rId91"/>
    <p:sldId id="388" r:id="rId92"/>
    <p:sldId id="385" r:id="rId93"/>
    <p:sldId id="391" r:id="rId94"/>
    <p:sldId id="392" r:id="rId95"/>
    <p:sldId id="393" r:id="rId96"/>
    <p:sldId id="394" r:id="rId97"/>
    <p:sldId id="395" r:id="rId98"/>
    <p:sldId id="396" r:id="rId9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69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EC1E9-C1FF-45E2-BB7D-10F53F0AF79B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27FC-A073-4FA7-8B5B-ABDD356734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57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68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38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44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13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3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96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6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88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585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88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23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086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759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690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559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765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596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824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388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32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8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57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67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08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236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798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64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499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88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063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634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749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54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499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3072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441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847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94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4843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167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2757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9937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19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82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1206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371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2727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27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5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472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188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1257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1475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1291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37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1246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919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3790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1930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613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3682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6799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1379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4724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9827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58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7047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3317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1455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604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2464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0264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0260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5905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6972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6399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97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1559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1385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3180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9173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4379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1185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2852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9463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5944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5290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4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05344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1079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61600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01310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023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39178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7895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23460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3A74-EBF1-436E-81E2-472D528CC791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10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91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4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87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44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21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52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37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3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59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66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20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3A8C-54FF-4B8F-AFEC-01FE780CFD15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A133-F11E-492D-B2D3-8172C41D2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11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26831" y="3105835"/>
            <a:ext cx="769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/>
              <a:t>Určování mincí</a:t>
            </a:r>
            <a:endParaRPr lang="pl-PL" sz="3600" b="1"/>
          </a:p>
        </p:txBody>
      </p:sp>
      <p:sp>
        <p:nvSpPr>
          <p:cNvPr id="3" name="TextovéPole 2"/>
          <p:cNvSpPr txBox="1"/>
          <p:nvPr/>
        </p:nvSpPr>
        <p:spPr>
          <a:xfrm>
            <a:off x="332510" y="5624277"/>
            <a:ext cx="6687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Identifikace, analýza a konzervace numismatického materiálu (</a:t>
            </a:r>
            <a:r>
              <a:rPr lang="cs-CZ" dirty="0" err="1"/>
              <a:t>C2863</a:t>
            </a:r>
            <a:r>
              <a:rPr lang="cs-CZ" dirty="0"/>
              <a:t>)</a:t>
            </a:r>
          </a:p>
          <a:p>
            <a:r>
              <a:rPr lang="cs-CZ"/>
              <a:t>2022/2023, </a:t>
            </a:r>
            <a:r>
              <a:rPr lang="cs-CZ" dirty="0"/>
              <a:t>zimní semestr, bloková výuka</a:t>
            </a:r>
          </a:p>
          <a:p>
            <a:r>
              <a:rPr lang="cs-CZ" dirty="0"/>
              <a:t>L. Richtera</a:t>
            </a:r>
          </a:p>
        </p:txBody>
      </p:sp>
    </p:spTree>
    <p:extLst>
      <p:ext uri="{BB962C8B-B14F-4D97-AF65-F5344CB8AC3E}">
        <p14:creationId xmlns:p14="http://schemas.microsoft.com/office/powerpoint/2010/main" val="216893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8" y="26323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943440"/>
            <a:ext cx="8477372" cy="41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7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9" y="263236"/>
            <a:ext cx="57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58700"/>
            <a:ext cx="8468862" cy="41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3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4" y="968914"/>
            <a:ext cx="8472877" cy="41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68913"/>
            <a:ext cx="8477371" cy="41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50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80192"/>
            <a:ext cx="8477371" cy="41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1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9" y="263236"/>
            <a:ext cx="57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1" y="980192"/>
            <a:ext cx="8479990" cy="41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1009160"/>
            <a:ext cx="8477372" cy="41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1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009159"/>
            <a:ext cx="8477371" cy="42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067441"/>
            <a:ext cx="8477371" cy="41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3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19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109828"/>
            <a:ext cx="8477371" cy="40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584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panovníka, mincovnu, mincmistra: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32828"/>
            <a:ext cx="8477371" cy="4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3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N19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1" y="922262"/>
            <a:ext cx="8464342" cy="43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98816"/>
            <a:ext cx="8477371" cy="42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9" y="263236"/>
            <a:ext cx="57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828481"/>
            <a:ext cx="8476878" cy="45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3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1023748"/>
            <a:ext cx="8476878" cy="41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1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1023748"/>
            <a:ext cx="8476878" cy="41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8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1115615"/>
            <a:ext cx="8477370" cy="41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0" y="1023748"/>
            <a:ext cx="8262720" cy="41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01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0" y="1061619"/>
            <a:ext cx="8262720" cy="40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3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061618"/>
            <a:ext cx="8468861" cy="42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25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29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082488"/>
            <a:ext cx="8521785" cy="42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0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466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panovníka, mincovnu: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51515"/>
            <a:ext cx="8477371" cy="40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0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N29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088192"/>
            <a:ext cx="8472689" cy="4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6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082488"/>
            <a:ext cx="8468861" cy="42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082487"/>
            <a:ext cx="8477371" cy="42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24998"/>
          <a:stretch/>
        </p:blipFill>
        <p:spPr>
          <a:xfrm>
            <a:off x="324000" y="963150"/>
            <a:ext cx="8569278" cy="41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73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0" y="963150"/>
            <a:ext cx="8516318" cy="41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11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9" y="263236"/>
            <a:ext cx="57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845914"/>
            <a:ext cx="8468861" cy="43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9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89202"/>
            <a:ext cx="8485615" cy="42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7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0" y="768301"/>
            <a:ext cx="8540805" cy="45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1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0" y="1011751"/>
            <a:ext cx="8540805" cy="41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4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39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0" y="809619"/>
            <a:ext cx="8689495" cy="45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9" y="869019"/>
            <a:ext cx="8478322" cy="41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6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N39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01159"/>
            <a:ext cx="8485615" cy="41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3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901158"/>
            <a:ext cx="8483785" cy="43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0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39" y="901158"/>
            <a:ext cx="4595527" cy="43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1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94275"/>
            <a:ext cx="8485615" cy="42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1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9" y="894275"/>
            <a:ext cx="8444477" cy="42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37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894274"/>
            <a:ext cx="8539342" cy="43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6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24" y="894274"/>
            <a:ext cx="4397913" cy="43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97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24" y="894279"/>
            <a:ext cx="4397913" cy="43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13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23397"/>
            <a:ext cx="8540690" cy="42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9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49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/>
          <a:stretch/>
        </p:blipFill>
        <p:spPr>
          <a:xfrm>
            <a:off x="332510" y="809618"/>
            <a:ext cx="8468861" cy="41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34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886979"/>
            <a:ext cx="8477372" cy="41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1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N49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770543"/>
            <a:ext cx="8479738" cy="45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91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770543"/>
            <a:ext cx="4424783" cy="44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1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770543"/>
            <a:ext cx="4424783" cy="44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8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973544"/>
            <a:ext cx="8477371" cy="39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23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49" y="973544"/>
            <a:ext cx="3998492" cy="39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0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47536"/>
            <a:ext cx="8468861" cy="41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60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4" y="947535"/>
            <a:ext cx="8568155" cy="43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34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4" y="1072762"/>
            <a:ext cx="8568155" cy="41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55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40" y="1072762"/>
            <a:ext cx="4215102" cy="41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3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59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18429"/>
            <a:ext cx="8468861" cy="41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7" y="925480"/>
            <a:ext cx="8559094" cy="40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06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N59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918430"/>
            <a:ext cx="8468861" cy="40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47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8" y="918430"/>
            <a:ext cx="8339562" cy="40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6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23" y="1072762"/>
            <a:ext cx="4158536" cy="41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96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879954"/>
            <a:ext cx="8471724" cy="40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4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90" y="879954"/>
            <a:ext cx="3645144" cy="40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375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90" y="970731"/>
            <a:ext cx="3645144" cy="38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0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809619"/>
            <a:ext cx="8477371" cy="4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37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N66</a:t>
            </a:r>
          </a:p>
        </p:txBody>
      </p:sp>
    </p:spTree>
    <p:extLst>
      <p:ext uri="{BB962C8B-B14F-4D97-AF65-F5344CB8AC3E}">
        <p14:creationId xmlns:p14="http://schemas.microsoft.com/office/powerpoint/2010/main" val="1073904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0" y="809619"/>
            <a:ext cx="8300369" cy="4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7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69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2" y="809619"/>
            <a:ext cx="8467865" cy="4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7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7" y="263236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1" y="925480"/>
            <a:ext cx="8489053" cy="417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21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809619"/>
            <a:ext cx="8420664" cy="4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32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N69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9" y="809619"/>
            <a:ext cx="8322069" cy="4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2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9" y="852317"/>
            <a:ext cx="8322069" cy="41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48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/>
          <a:stretch/>
        </p:blipFill>
        <p:spPr>
          <a:xfrm>
            <a:off x="332510" y="922216"/>
            <a:ext cx="8468861" cy="4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03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22216"/>
            <a:ext cx="8511618" cy="43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14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64774"/>
            <a:ext cx="8511618" cy="42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5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964774"/>
            <a:ext cx="8412643" cy="42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55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985806"/>
            <a:ext cx="8412643" cy="41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44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1" y="985805"/>
            <a:ext cx="8507760" cy="42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5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79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1" y="998909"/>
            <a:ext cx="8507760" cy="42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7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8" y="26323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925480"/>
            <a:ext cx="8468861" cy="42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75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N79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1" y="998909"/>
            <a:ext cx="8493580" cy="42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92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7" y="998909"/>
            <a:ext cx="8479447" cy="42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45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7" y="1002442"/>
            <a:ext cx="8479447" cy="4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31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4" y="924980"/>
            <a:ext cx="8479447" cy="418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20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3" y="809618"/>
            <a:ext cx="8622004" cy="42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83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5" y="851518"/>
            <a:ext cx="8604238" cy="42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96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964348"/>
            <a:ext cx="8486497" cy="41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11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4" y="874729"/>
            <a:ext cx="8587730" cy="422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89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" y="809619"/>
            <a:ext cx="8678247" cy="41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060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89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7" y="776312"/>
            <a:ext cx="8625914" cy="43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4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49628" y="26323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1" y="925479"/>
            <a:ext cx="8495950" cy="42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9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90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N89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947692"/>
            <a:ext cx="8476613" cy="417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43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91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1" y="809619"/>
            <a:ext cx="8626435" cy="4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093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92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919539"/>
            <a:ext cx="8436615" cy="42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23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93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908759"/>
            <a:ext cx="8474116" cy="41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203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94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3" y="809619"/>
            <a:ext cx="8567971" cy="42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38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95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1" y="809619"/>
            <a:ext cx="8576035" cy="43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65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96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1" y="739866"/>
            <a:ext cx="8701539" cy="43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17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97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759075"/>
            <a:ext cx="8586049" cy="45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319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510" y="2632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Určete nominál, období, panovníka: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4000" y="72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835878" y="6462321"/>
            <a:ext cx="2057400" cy="365125"/>
          </a:xfrm>
        </p:spPr>
        <p:txBody>
          <a:bodyPr/>
          <a:lstStyle/>
          <a:p>
            <a:r>
              <a:rPr lang="cs-CZ" sz="1400">
                <a:solidFill>
                  <a:schemeClr val="tx1"/>
                </a:solidFill>
              </a:rPr>
              <a:t>[</a:t>
            </a:r>
            <a:fld id="{5F1CA133-F11E-492D-B2D3-8172C41D273C}" type="slidenum">
              <a:rPr lang="cs-CZ" sz="1400" smtClean="0">
                <a:solidFill>
                  <a:schemeClr val="tx1"/>
                </a:solidFill>
              </a:rPr>
              <a:t>98</a:t>
            </a:fld>
            <a:r>
              <a:rPr lang="cs-CZ" sz="140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324000" y="6480000"/>
            <a:ext cx="8477371" cy="2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232608" y="26323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N97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003647"/>
            <a:ext cx="8468861" cy="42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10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3766</TotalTime>
  <Words>1192</Words>
  <Application>Microsoft Office PowerPoint</Application>
  <PresentationFormat>Předvádění na obrazovce (4:3)</PresentationFormat>
  <Paragraphs>392</Paragraphs>
  <Slides>98</Slides>
  <Notes>97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 Richtera</dc:creator>
  <cp:lastModifiedBy>Lukáš Richtera</cp:lastModifiedBy>
  <cp:revision>245</cp:revision>
  <dcterms:created xsi:type="dcterms:W3CDTF">2016-09-14T08:06:34Z</dcterms:created>
  <dcterms:modified xsi:type="dcterms:W3CDTF">2023-01-10T14:35:57Z</dcterms:modified>
</cp:coreProperties>
</file>