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61" r:id="rId3"/>
    <p:sldId id="516" r:id="rId4"/>
    <p:sldId id="517" r:id="rId5"/>
    <p:sldId id="462" r:id="rId6"/>
    <p:sldId id="530" r:id="rId7"/>
    <p:sldId id="531" r:id="rId8"/>
    <p:sldId id="555" r:id="rId9"/>
    <p:sldId id="556" r:id="rId10"/>
    <p:sldId id="557" r:id="rId1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8000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3EB9-5A0C-402A-9418-E82824D6379A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CB0C-9B2C-4BF5-9F18-DE899B0770E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21BA-6DDA-4356-BE5F-675F82DBB6E9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8D09B-C5BD-4685-A138-ACCCD49C92A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DB93-1BC3-4FA7-89DD-8550405DF6ED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47018-0732-4FD9-8674-2277E68FD7D0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33E3-2904-4F36-9F82-9A9971154F0C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2304-F323-4E4B-A1B2-8C3E3378CA6A}" type="datetime1">
              <a:rPr lang="cs-CZ" smtClean="0"/>
              <a:t>04.11.2021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C7CB-194F-4EA1-8BD9-2AF0ED648DD5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E7B25-387A-4057-A3B1-66DAD9C037D0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E519-BBBC-4C6B-B6AD-DEB9BA9D74B2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8403-3EF8-4E5E-82B7-69FB37B749CA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9DCF3C2-75BA-4762-99D9-589DAE7EFE5F}" type="datetime1">
              <a:rPr lang="cs-CZ" smtClean="0"/>
              <a:t>04.11.2021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</a:t>
            </a:r>
            <a:r>
              <a:rPr lang="cs-CZ" sz="5400" b="1" kern="12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ŠKROB JAKO TERMOPLAST 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7CA08F-95D2-4E4A-9031-7AE5B471EAF7}" type="datetime1">
              <a:rPr lang="cs-CZ" smtClean="0"/>
              <a:t>04.11.2021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E8A9109-19FF-4B63-BAFB-FF88AD1F0C83}" type="datetime1">
              <a:rPr lang="cs-CZ" smtClean="0"/>
              <a:t>04.11.2021</a:t>
            </a:fld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/>
              <a:t>PŘÍRODNÍ POLYMERY polysacharidy ŠKROB JAKO TERMOPLAST PŘF MU 6_8 2021</a:t>
            </a:r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6" name="Obrázek 5" descr="biodegradace ODNOSNÝCH PLASTOVÝCH TAŠEK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7" y="2924944"/>
            <a:ext cx="9135903" cy="3816424"/>
          </a:xfrm>
          <a:prstGeom prst="rect">
            <a:avLst/>
          </a:prstGeom>
        </p:spPr>
      </p:pic>
      <p:pic>
        <p:nvPicPr>
          <p:cNvPr id="7" name="Obrázek 6" descr="biodegradace ODNOSNÝCH PLASTOVÝCH TAŠEK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0"/>
            <a:ext cx="8784976" cy="2924944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395536" y="2420888"/>
            <a:ext cx="792088" cy="374441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427984" y="537321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Všechny materiály jsou na bázi ŠKROBU!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2771800" y="5445224"/>
            <a:ext cx="1800200" cy="2880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2771800" y="5741640"/>
            <a:ext cx="1880592" cy="1356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843808" y="5741640"/>
            <a:ext cx="1808584" cy="49567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5292080" y="5157192"/>
            <a:ext cx="1224136" cy="36004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ŠKROBY JAKO BIODEGRADABILNÍ ADITIVA DO SYNTETICKÝCH TERMOPLASTŮ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B18EB-21CF-4D6B-B20B-A3405FD1880B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b="1" dirty="0">
                <a:solidFill>
                  <a:srgbClr val="0000FF"/>
                </a:solidFill>
              </a:rPr>
              <a:t>VĚTŠINOU NUTNO „POPOHNAT“ </a:t>
            </a:r>
            <a:r>
              <a:rPr lang="cs-CZ" b="1" dirty="0" err="1">
                <a:solidFill>
                  <a:srgbClr val="0000FF"/>
                </a:solidFill>
              </a:rPr>
              <a:t>termooxidací</a:t>
            </a:r>
            <a:r>
              <a:rPr lang="cs-CZ" b="1" dirty="0">
                <a:solidFill>
                  <a:srgbClr val="0000FF"/>
                </a:solidFill>
              </a:rPr>
              <a:t> </a:t>
            </a:r>
          </a:p>
          <a:p>
            <a:pPr algn="ctr">
              <a:buNone/>
            </a:pPr>
            <a:r>
              <a:rPr lang="cs-CZ" sz="6000" b="1" dirty="0">
                <a:solidFill>
                  <a:srgbClr val="FF0000"/>
                </a:solidFill>
              </a:rPr>
              <a:t>Co jsem dělal já</a:t>
            </a:r>
          </a:p>
          <a:p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LDPE fólie (až 40 % škrobu kukuřičného) – vzorek nemůžu najít</a:t>
            </a:r>
          </a:p>
          <a:p>
            <a:r>
              <a:rPr lang="cs-CZ" b="1" dirty="0">
                <a:solidFill>
                  <a:srgbClr val="C00000"/>
                </a:solidFill>
                <a:latin typeface="Arial Black" pitchFamily="34" charset="0"/>
              </a:rPr>
              <a:t>Části brokového střeliva</a:t>
            </a:r>
          </a:p>
          <a:p>
            <a:r>
              <a:rPr lang="cs-CZ" b="1" dirty="0">
                <a:solidFill>
                  <a:srgbClr val="9900CC"/>
                </a:solidFill>
                <a:latin typeface="Arial Black" pitchFamily="34" charset="0"/>
              </a:rPr>
              <a:t>Vlákna</a:t>
            </a:r>
            <a:r>
              <a:rPr lang="cs-CZ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b="1" dirty="0">
                <a:solidFill>
                  <a:srgbClr val="9900CC"/>
                </a:solidFill>
                <a:latin typeface="Arial Black" pitchFamily="34" charset="0"/>
              </a:rPr>
              <a:t>- vzorek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Polypropylénová vlákna s kukuřičným škrobem 1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2A184-0449-4361-8E33-BCD1C9E6B3E7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6" name="Obrázek 5" descr="PP skrob 1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4317885" cy="3744416"/>
          </a:xfrm>
          <a:prstGeom prst="rect">
            <a:avLst/>
          </a:prstGeom>
        </p:spPr>
      </p:pic>
      <p:pic>
        <p:nvPicPr>
          <p:cNvPr id="7" name="Obrázek 6" descr="PP skrob 2k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20308"/>
            <a:ext cx="4541118" cy="393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Polypropylénová vlákna s kukuřičným škrobem 1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91059-345E-4B69-B233-0BEE60232826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8" name="Obrázek 7" descr="PP skrob 5kx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42642"/>
            <a:ext cx="4392488" cy="3809110"/>
          </a:xfrm>
          <a:prstGeom prst="rect">
            <a:avLst/>
          </a:prstGeom>
        </p:spPr>
      </p:pic>
      <p:pic>
        <p:nvPicPr>
          <p:cNvPr id="9" name="Obrázek 8" descr="PP skrob 5kx 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472" y="2492896"/>
            <a:ext cx="4835637" cy="41934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084168" y="112474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FIBRILACE PP vlákna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4788024" y="1412776"/>
            <a:ext cx="1368152" cy="165618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971600" y="1268760"/>
            <a:ext cx="5184576" cy="144016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TERMOPLASTICKÉ ŠKROBY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cs-CZ" b="1" dirty="0"/>
              <a:t>ZPRACOVÁNÍ TECHNOLOGIEMI PRO SYNTETICKÉ TERMOPLASTY, ale velmi náročné (</a:t>
            </a:r>
            <a:r>
              <a:rPr lang="cs-CZ" b="1" u="sng" dirty="0">
                <a:solidFill>
                  <a:srgbClr val="FF0000"/>
                </a:solidFill>
              </a:rPr>
              <a:t>zatím</a:t>
            </a:r>
            <a:r>
              <a:rPr lang="cs-CZ" b="1" dirty="0"/>
              <a:t>)</a:t>
            </a:r>
          </a:p>
          <a:p>
            <a:r>
              <a:rPr lang="cs-CZ" b="1" dirty="0">
                <a:solidFill>
                  <a:srgbClr val="C00000"/>
                </a:solidFill>
              </a:rPr>
              <a:t>Nutno ale použít změkčovadla – voda &amp; glycerol</a:t>
            </a:r>
          </a:p>
          <a:p>
            <a:r>
              <a:rPr lang="cs-CZ" b="1" dirty="0">
                <a:solidFill>
                  <a:srgbClr val="7030A0"/>
                </a:solidFill>
              </a:rPr>
              <a:t>Přidávají se i vazebné látky s více –COOH skupinami</a:t>
            </a:r>
          </a:p>
          <a:p>
            <a:r>
              <a:rPr lang="cs-CZ" b="1" dirty="0">
                <a:solidFill>
                  <a:srgbClr val="008000"/>
                </a:solidFill>
              </a:rPr>
              <a:t>Výrobky jsou BIODEGRADOVATELNÉ</a:t>
            </a:r>
          </a:p>
          <a:p>
            <a:r>
              <a:rPr lang="cs-CZ" b="1" dirty="0">
                <a:solidFill>
                  <a:srgbClr val="0000FF"/>
                </a:solidFill>
              </a:rPr>
              <a:t>Ve spojení s PŘÍRODNÍMI VLÁKNY  (např. len) &gt; </a:t>
            </a:r>
            <a:r>
              <a:rPr lang="cs-CZ" b="1" dirty="0">
                <a:solidFill>
                  <a:srgbClr val="008000"/>
                </a:solidFill>
              </a:rPr>
              <a:t>BIODEGRADOVATELNÉ KOMPOZITY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DBAC9-C44D-484C-B4BE-99A656259E88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EA4CA-AF21-4197-A54C-4D40523B35F5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Ewa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Rudnik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: </a:t>
            </a:r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Compostable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 Polymer </a:t>
            </a:r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Materials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, ISBN: 978-0-08-045371-2</a:t>
            </a:r>
          </a:p>
        </p:txBody>
      </p:sp>
      <p:pic>
        <p:nvPicPr>
          <p:cNvPr id="14" name="Obrázek 13" descr="TERMOPLASTICKÝ ŠKROB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2060848"/>
            <a:ext cx="9025921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5DE06-0483-44E4-A168-C371262A39B7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JAKO TERMOPLAST PŘF MU 6_8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6" name="Obrázek 5" descr="TERMOPLASTICKÝ ŠKROB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202678" cy="1800200"/>
          </a:xfrm>
          <a:prstGeom prst="rect">
            <a:avLst/>
          </a:prstGeom>
        </p:spPr>
      </p:pic>
      <p:pic>
        <p:nvPicPr>
          <p:cNvPr id="7" name="Obrázek 6" descr="TERMOPLASTICKÝ ŠKROB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7504" y="3212976"/>
            <a:ext cx="8850175" cy="36450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20608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NEJBĚŽNĚJŠÍ  jsou VODA &amp; GLYCEROL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EXAKTNÍ HODNOCENÍ </a:t>
            </a:r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biodegradace</a:t>
            </a:r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b="1" dirty="0">
                <a:solidFill>
                  <a:srgbClr val="0000FF"/>
                </a:solidFill>
                <a:latin typeface="Arial Black" pitchFamily="34" charset="0"/>
              </a:rPr>
              <a:t>ODNOSNÝCH PLASTOVÝCH TAŠEK</a:t>
            </a:r>
          </a:p>
        </p:txBody>
      </p:sp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288A01E-E030-474A-87C8-0C2BC189FE6C}" type="datetime1">
              <a:rPr lang="cs-CZ" smtClean="0"/>
              <a:t>04.11.2021</a:t>
            </a:fld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/>
              <a:t>PŘÍRODNÍ POLYMERY polysacharidy ŠKROB JAKO TERMOPLAST PŘF MU 6_8 2021</a:t>
            </a:r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8" name="Obrázek 7" descr="biodegradace ODNOSNÝCH PLASTOVÝCH TAŠEK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856984" cy="899160"/>
          </a:xfrm>
          <a:prstGeom prst="rect">
            <a:avLst/>
          </a:prstGeom>
        </p:spPr>
      </p:pic>
      <p:pic>
        <p:nvPicPr>
          <p:cNvPr id="9" name="Obrázek 8" descr="biodegradace ODNOSNÝCH PLASTOVÝCH TAŠEK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25728"/>
            <a:ext cx="8784976" cy="4732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Zástupný symbol pro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AF3D102-D8BA-4322-923B-01D252495612}" type="datetime1">
              <a:rPr lang="cs-CZ" smtClean="0"/>
              <a:t>04.11.2021</a:t>
            </a:fld>
            <a:endParaRPr lang="sk-SK"/>
          </a:p>
        </p:txBody>
      </p:sp>
      <p:sp>
        <p:nvSpPr>
          <p:cNvPr id="4608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k-SK"/>
              <a:t>PŘÍRODNÍ POLYMERY polysacharidy ŠKROB JAKO TERMOPLAST PŘF MU 6_8 2021</a:t>
            </a:r>
          </a:p>
        </p:txBody>
      </p:sp>
      <p:sp>
        <p:nvSpPr>
          <p:cNvPr id="460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1FE2E-FE65-425D-BFBB-B96394E63282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12" name="Obrázek 11" descr="biodegradace ODNOSNÝCH PLASTOVÝCH TAŠEK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8702053" cy="6669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13580</TotalTime>
  <Words>263</Words>
  <Application>Microsoft Office PowerPoint</Application>
  <PresentationFormat>Předvádění na obrazovce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Default Design</vt:lpstr>
      <vt:lpstr>PŘÍRODNÍ POLYMERY Polysacharidy I ŠKROB JAKO TERMOPLAST  </vt:lpstr>
      <vt:lpstr>ŠKROBY JAKO BIODEGRADABILNÍ ADITIVA DO SYNTETICKÝCH TERMOPLASTŮ</vt:lpstr>
      <vt:lpstr>Polypropylénová vlákna s kukuřičným škrobem 1</vt:lpstr>
      <vt:lpstr>Polypropylénová vlákna s kukuřičným škrobem 1</vt:lpstr>
      <vt:lpstr>TERMOPLASTICKÉ ŠKROBY</vt:lpstr>
      <vt:lpstr>Prezentace aplikace PowerPoint</vt:lpstr>
      <vt:lpstr>Prezentace aplikace PowerPoint</vt:lpstr>
      <vt:lpstr>EXAKTNÍ HODNOCENÍ biodegradace ODNOSNÝCH PLASTOVÝCH TAŠEK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792</cp:revision>
  <dcterms:created xsi:type="dcterms:W3CDTF">2008-02-10T16:41:08Z</dcterms:created>
  <dcterms:modified xsi:type="dcterms:W3CDTF">2021-11-04T07:07:24Z</dcterms:modified>
</cp:coreProperties>
</file>