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75" d="100"/>
          <a:sy n="75" d="100"/>
        </p:scale>
        <p:origin x="308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1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3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E323-8EF7-4A9F-AD37-AD49A8CA027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A2D6-C3AD-43C7-B7D9-F979E25E7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D98A987B-3301-A5A4-CB9D-672D5A3782E1}"/>
              </a:ext>
            </a:extLst>
          </p:cNvPr>
          <p:cNvGrpSpPr/>
          <p:nvPr/>
        </p:nvGrpSpPr>
        <p:grpSpPr>
          <a:xfrm>
            <a:off x="1229651" y="933818"/>
            <a:ext cx="4142984" cy="2844494"/>
            <a:chOff x="1229651" y="933818"/>
            <a:chExt cx="4142984" cy="2844494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12D46F1-6918-9104-9EDD-892DEB33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9651" y="1507052"/>
              <a:ext cx="2535179" cy="2253254"/>
            </a:xfrm>
            <a:prstGeom prst="rect">
              <a:avLst/>
            </a:prstGeom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8EFF18A8-B801-555A-D373-57F513067DD0}"/>
                </a:ext>
              </a:extLst>
            </p:cNvPr>
            <p:cNvSpPr txBox="1"/>
            <p:nvPr/>
          </p:nvSpPr>
          <p:spPr>
            <a:xfrm>
              <a:off x="1954174" y="933818"/>
              <a:ext cx="100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Negative</a:t>
              </a:r>
            </a:p>
          </p:txBody>
        </p:sp>
        <p:sp>
          <p:nvSpPr>
            <p:cNvPr id="10" name="Rovnoramenný trojúhelník 9">
              <a:extLst>
                <a:ext uri="{FF2B5EF4-FFF2-40B4-BE49-F238E27FC236}">
                  <a16:creationId xmlns:a16="http://schemas.microsoft.com/office/drawing/2014/main" id="{7DB70D79-4834-C424-DE9E-FF9E6E17D293}"/>
                </a:ext>
              </a:extLst>
            </p:cNvPr>
            <p:cNvSpPr/>
            <p:nvPr/>
          </p:nvSpPr>
          <p:spPr>
            <a:xfrm rot="16200000">
              <a:off x="3819059" y="3466742"/>
              <a:ext cx="106017" cy="14779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vnoramenný trojúhelník 10">
              <a:extLst>
                <a:ext uri="{FF2B5EF4-FFF2-40B4-BE49-F238E27FC236}">
                  <a16:creationId xmlns:a16="http://schemas.microsoft.com/office/drawing/2014/main" id="{A3A1861E-0E5D-8F43-7A02-614FEF50515B}"/>
                </a:ext>
              </a:extLst>
            </p:cNvPr>
            <p:cNvSpPr/>
            <p:nvPr/>
          </p:nvSpPr>
          <p:spPr>
            <a:xfrm rot="16200000">
              <a:off x="3819059" y="3633402"/>
              <a:ext cx="106017" cy="14779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6CA43194-53A5-959D-F982-45FFBCE572B8}"/>
                </a:ext>
              </a:extLst>
            </p:cNvPr>
            <p:cNvSpPr txBox="1"/>
            <p:nvPr/>
          </p:nvSpPr>
          <p:spPr>
            <a:xfrm>
              <a:off x="3945962" y="3408980"/>
              <a:ext cx="1426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Isoformy</a:t>
              </a:r>
              <a:r>
                <a:rPr lang="en-US" dirty="0"/>
                <a:t> APX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53BF841B-032B-2835-4F69-D0D995E4BB33}"/>
                </a:ext>
              </a:extLst>
            </p:cNvPr>
            <p:cNvSpPr txBox="1"/>
            <p:nvPr/>
          </p:nvSpPr>
          <p:spPr>
            <a:xfrm>
              <a:off x="1334426" y="1245442"/>
              <a:ext cx="243368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TD    AAA     8      4B     DSF     6F      1A     5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35843E2E-95A0-7FDD-AEF7-08BA05B995B9}"/>
              </a:ext>
            </a:extLst>
          </p:cNvPr>
          <p:cNvGrpSpPr/>
          <p:nvPr/>
        </p:nvGrpSpPr>
        <p:grpSpPr>
          <a:xfrm>
            <a:off x="1229651" y="4870354"/>
            <a:ext cx="4142984" cy="3017979"/>
            <a:chOff x="1229651" y="4006470"/>
            <a:chExt cx="4142984" cy="3017979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51008C3-1E27-EBDE-732D-60B84A334317}"/>
                </a:ext>
              </a:extLst>
            </p:cNvPr>
            <p:cNvSpPr txBox="1"/>
            <p:nvPr/>
          </p:nvSpPr>
          <p:spPr>
            <a:xfrm>
              <a:off x="2003772" y="4006470"/>
              <a:ext cx="910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Positive</a:t>
              </a:r>
            </a:p>
          </p:txBody>
        </p: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C50CB463-4687-6153-E37E-2F9B3147561F}"/>
                </a:ext>
              </a:extLst>
            </p:cNvPr>
            <p:cNvGrpSpPr/>
            <p:nvPr/>
          </p:nvGrpSpPr>
          <p:grpSpPr>
            <a:xfrm>
              <a:off x="1229651" y="4312102"/>
              <a:ext cx="4142984" cy="2712347"/>
              <a:chOff x="1229651" y="4312102"/>
              <a:chExt cx="4142984" cy="2712347"/>
            </a:xfrm>
          </p:grpSpPr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9D1FF814-486E-794F-61B4-DF8E7125F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9651" y="4566018"/>
                <a:ext cx="2526035" cy="2443739"/>
              </a:xfrm>
              <a:prstGeom prst="rect">
                <a:avLst/>
              </a:prstGeom>
            </p:spPr>
          </p:pic>
          <p:sp>
            <p:nvSpPr>
              <p:cNvPr id="12" name="Rovnoramenný trojúhelník 11">
                <a:extLst>
                  <a:ext uri="{FF2B5EF4-FFF2-40B4-BE49-F238E27FC236}">
                    <a16:creationId xmlns:a16="http://schemas.microsoft.com/office/drawing/2014/main" id="{4C7932FE-A7B0-9E50-6DCC-1904033FD11B}"/>
                  </a:ext>
                </a:extLst>
              </p:cNvPr>
              <p:cNvSpPr/>
              <p:nvPr/>
            </p:nvSpPr>
            <p:spPr>
              <a:xfrm rot="16200000">
                <a:off x="3819058" y="6712879"/>
                <a:ext cx="106017" cy="14779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vnoramenný trojúhelník 12">
                <a:extLst>
                  <a:ext uri="{FF2B5EF4-FFF2-40B4-BE49-F238E27FC236}">
                    <a16:creationId xmlns:a16="http://schemas.microsoft.com/office/drawing/2014/main" id="{87302D65-C9E1-3D48-21D9-EC70667CFA2D}"/>
                  </a:ext>
                </a:extLst>
              </p:cNvPr>
              <p:cNvSpPr/>
              <p:nvPr/>
            </p:nvSpPr>
            <p:spPr>
              <a:xfrm rot="16200000">
                <a:off x="3819058" y="6879539"/>
                <a:ext cx="106017" cy="14779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CE015C5B-59B7-9338-37BA-ADD24D27A6DC}"/>
                  </a:ext>
                </a:extLst>
              </p:cNvPr>
              <p:cNvSpPr txBox="1"/>
              <p:nvPr/>
            </p:nvSpPr>
            <p:spPr>
              <a:xfrm>
                <a:off x="3945962" y="6655117"/>
                <a:ext cx="1426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Isoformy</a:t>
                </a:r>
                <a:r>
                  <a:rPr lang="en-US" dirty="0"/>
                  <a:t> APX</a:t>
                </a: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68F5D7D-1123-A6C6-29F3-8ABD41FA47CA}"/>
                  </a:ext>
                </a:extLst>
              </p:cNvPr>
              <p:cNvSpPr txBox="1"/>
              <p:nvPr/>
            </p:nvSpPr>
            <p:spPr>
              <a:xfrm>
                <a:off x="1309897" y="4312102"/>
                <a:ext cx="243368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TD    AAA     8      4B     DSF     6F      1A    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574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</TotalTime>
  <Words>22</Words>
  <Application>Microsoft Office PowerPoint</Application>
  <PresentationFormat>A4 (210 × 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Lochman</dc:creator>
  <cp:lastModifiedBy>Jan Lochman</cp:lastModifiedBy>
  <cp:revision>1</cp:revision>
  <dcterms:created xsi:type="dcterms:W3CDTF">2023-01-23T08:57:16Z</dcterms:created>
  <dcterms:modified xsi:type="dcterms:W3CDTF">2023-01-23T09:31:01Z</dcterms:modified>
</cp:coreProperties>
</file>