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90" r:id="rId9"/>
    <p:sldId id="322" r:id="rId10"/>
    <p:sldId id="323" r:id="rId11"/>
    <p:sldId id="332" r:id="rId12"/>
    <p:sldId id="324" r:id="rId13"/>
    <p:sldId id="325" r:id="rId14"/>
    <p:sldId id="326" r:id="rId15"/>
    <p:sldId id="327" r:id="rId16"/>
    <p:sldId id="339" r:id="rId17"/>
    <p:sldId id="340" r:id="rId18"/>
    <p:sldId id="341" r:id="rId19"/>
    <p:sldId id="389" r:id="rId20"/>
    <p:sldId id="328" r:id="rId21"/>
    <p:sldId id="329" r:id="rId22"/>
    <p:sldId id="330" r:id="rId23"/>
    <p:sldId id="331" r:id="rId24"/>
    <p:sldId id="387" r:id="rId25"/>
    <p:sldId id="342" r:id="rId26"/>
    <p:sldId id="343" r:id="rId27"/>
    <p:sldId id="344" r:id="rId28"/>
    <p:sldId id="350" r:id="rId29"/>
    <p:sldId id="351" r:id="rId30"/>
    <p:sldId id="355" r:id="rId31"/>
    <p:sldId id="352" r:id="rId32"/>
    <p:sldId id="353" r:id="rId33"/>
    <p:sldId id="354" r:id="rId34"/>
    <p:sldId id="356" r:id="rId35"/>
    <p:sldId id="333" r:id="rId36"/>
    <p:sldId id="334" r:id="rId37"/>
    <p:sldId id="335" r:id="rId38"/>
    <p:sldId id="336" r:id="rId39"/>
    <p:sldId id="358" r:id="rId40"/>
    <p:sldId id="357" r:id="rId41"/>
    <p:sldId id="388" r:id="rId42"/>
    <p:sldId id="266" r:id="rId4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byněk Zdráhal" initials="ZZ" lastIdx="1" clrIdx="0">
    <p:extLst>
      <p:ext uri="{19B8F6BF-5375-455C-9EA6-DF929625EA0E}">
        <p15:presenceInfo xmlns:p15="http://schemas.microsoft.com/office/powerpoint/2012/main" userId="Zbyněk Zdráh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99"/>
    <a:srgbClr val="FF9966"/>
    <a:srgbClr val="000000"/>
    <a:srgbClr val="F8F8F8"/>
    <a:srgbClr val="EAEAEA"/>
    <a:srgbClr val="D6D6F5"/>
    <a:srgbClr val="CCFF99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9T08:21:29.420" idx="1">
    <p:pos x="10" y="10"/>
    <p:text>Kyanotrihydroboritan sodný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E64FA7-4DB4-41D6-8B2B-7199ECE9D0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05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6882B9-4F73-40F8-A1D1-531C01124E76}" type="slidenum">
              <a:rPr lang="en-US" altLang="cs-CZ" sz="1200"/>
              <a:pPr/>
              <a:t>6</a:t>
            </a:fld>
            <a:endParaRPr lang="en-US" altLang="cs-CZ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7763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DC013-DC75-4AA0-9B57-ADF21AF48199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934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4D4E-F462-4C38-A276-1D28A348A4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925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B5A8-8549-46A0-8455-4B45C45C71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65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6BFBC-7F52-4967-8A26-1AAEAAE5F2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333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E794-E532-42BB-A49E-160F39E6EA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1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F4118-E32E-4F8B-B61B-79CE2B2CD0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24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EB61-C3B6-4044-9DD0-3C2E21BD7B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480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D766-EC8E-4B4A-B3D4-8C6A39CBB8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574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7364-D4D4-42CE-986F-671E94044F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4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7A9E-05D8-49A5-9569-8BD14D5DD2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15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877F-20CD-4FBE-B9FE-6F271CC243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84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608D-2C2A-47D0-A9D9-705C76CE47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531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B9C948B-B111-480E-9559-957FC5665A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4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1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2894"/>
            <a:ext cx="807720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571500" y="2467769"/>
            <a:ext cx="8001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cs-CZ" sz="28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Charakterizace</a:t>
            </a:r>
            <a:r>
              <a:rPr lang="de-DE" altLang="cs-CZ" sz="28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de-DE" altLang="cs-CZ" sz="28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protein</a:t>
            </a:r>
            <a:r>
              <a:rPr lang="cs-CZ" altLang="cs-CZ" sz="2800" b="1" dirty="0">
                <a:solidFill>
                  <a:srgbClr val="CC0000"/>
                </a:solidFill>
              </a:rPr>
              <a:t>ů hmotnostní spektrometrií</a:t>
            </a:r>
          </a:p>
          <a:p>
            <a:pPr algn="ctr">
              <a:spcBef>
                <a:spcPct val="0"/>
              </a:spcBef>
              <a:spcAft>
                <a:spcPct val="35000"/>
              </a:spcAft>
              <a:buFontTx/>
              <a:buNone/>
            </a:pPr>
            <a:endParaRPr lang="en-US" altLang="cs-CZ" sz="800" b="1" dirty="0"/>
          </a:p>
          <a:p>
            <a:pPr algn="ctr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cs-CZ" sz="1800" b="1" dirty="0"/>
              <a:t>C7250</a:t>
            </a:r>
            <a:endParaRPr lang="cs-CZ" altLang="cs-CZ" sz="20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Část V</a:t>
            </a:r>
            <a:endParaRPr lang="en-US" altLang="cs-CZ" sz="2000" b="1" dirty="0"/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3635896" y="3985300"/>
            <a:ext cx="450418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cs typeface="Times New Roman" panose="02020603050405020304" pitchFamily="18" charset="0"/>
              </a:rPr>
              <a:t>Zbyněk Zdráhal</a:t>
            </a:r>
            <a:endParaRPr lang="en-US" altLang="cs-CZ" sz="18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8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err="1"/>
              <a:t>Výzkumná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skupina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Proteomika</a:t>
            </a:r>
            <a:r>
              <a:rPr lang="en-US" altLang="cs-CZ" sz="1800" i="1" dirty="0"/>
              <a:t>, CEITEC-MU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err="1"/>
              <a:t>Centrální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laboratoř-Proteomika</a:t>
            </a:r>
            <a:r>
              <a:rPr lang="en-US" altLang="cs-CZ" sz="1800" i="1" dirty="0"/>
              <a:t>, CEITEC-MU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 err="1"/>
              <a:t>Funkční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genomika</a:t>
            </a:r>
            <a:r>
              <a:rPr lang="en-US" altLang="cs-CZ" sz="1800" i="1" dirty="0"/>
              <a:t> a </a:t>
            </a:r>
            <a:r>
              <a:rPr lang="en-US" altLang="cs-CZ" sz="1800" i="1" dirty="0" err="1"/>
              <a:t>proteomika</a:t>
            </a:r>
            <a:r>
              <a:rPr lang="en-US" altLang="cs-CZ" sz="1800" i="1" dirty="0"/>
              <a:t>, NCBR </a:t>
            </a:r>
            <a:r>
              <a:rPr lang="en-US" altLang="cs-CZ" sz="1800" i="1" dirty="0" err="1"/>
              <a:t>PřF</a:t>
            </a:r>
            <a:r>
              <a:rPr lang="en-US" altLang="cs-CZ" sz="1800" i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 dirty="0"/>
              <a:t>zdrahal@sci.muni.cz</a:t>
            </a:r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107950" y="483394"/>
            <a:ext cx="3913188" cy="865187"/>
            <a:chOff x="188" y="300"/>
            <a:chExt cx="2465" cy="545"/>
          </a:xfrm>
        </p:grpSpPr>
        <p:pic>
          <p:nvPicPr>
            <p:cNvPr id="20" name="Picture 41" descr="LOG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" y="300"/>
              <a:ext cx="45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42"/>
            <p:cNvSpPr>
              <a:spLocks noChangeArrowheads="1"/>
            </p:cNvSpPr>
            <p:nvPr/>
          </p:nvSpPr>
          <p:spPr bwMode="auto">
            <a:xfrm>
              <a:off x="566" y="305"/>
              <a:ext cx="208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latin typeface="Franklin Gothic Medium" panose="020B0603020102020204" pitchFamily="34" charset="0"/>
                </a:rPr>
                <a:t>Oddělení </a:t>
              </a:r>
              <a:r>
                <a:rPr lang="en-US" altLang="cs-CZ" sz="1400" b="1">
                  <a:latin typeface="Franklin Gothic Medium" panose="020B0603020102020204" pitchFamily="34" charset="0"/>
                </a:rPr>
                <a:t>funkční genomiky a proteomiky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Franklin Gothic Medium" panose="020B0603020102020204" pitchFamily="34" charset="0"/>
                </a:rPr>
                <a:t>Národní centrum pro výzkum biomolekul</a:t>
              </a:r>
              <a:endParaRPr lang="en-US" altLang="cs-CZ" sz="1200">
                <a:latin typeface="Franklin Gothic Medium" panose="020B06030201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Franklin Gothic Medium" panose="020B0603020102020204" pitchFamily="34" charset="0"/>
                </a:rPr>
                <a:t>P</a:t>
              </a:r>
              <a:r>
                <a:rPr lang="cs-CZ" altLang="cs-CZ" sz="1200">
                  <a:latin typeface="Franklin Gothic Medium" panose="020B0603020102020204" pitchFamily="34" charset="0"/>
                </a:rPr>
                <a:t>řírodovědecká fakulta </a:t>
              </a:r>
              <a:r>
                <a:rPr lang="en-US" altLang="cs-CZ" sz="1200">
                  <a:latin typeface="Franklin Gothic Medium" panose="020B0603020102020204" pitchFamily="34" charset="0"/>
                </a:rPr>
                <a:t>MU</a:t>
              </a:r>
              <a:endParaRPr lang="cs-CZ" altLang="cs-CZ" sz="120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16" name="AutoShape 43"/>
          <p:cNvSpPr>
            <a:spLocks noChangeAspect="1" noChangeArrowheads="1" noTextEdit="1"/>
          </p:cNvSpPr>
          <p:nvPr/>
        </p:nvSpPr>
        <p:spPr bwMode="auto">
          <a:xfrm>
            <a:off x="6804025" y="3323431"/>
            <a:ext cx="1781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17" name="Picture 50" descr="mu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10369"/>
            <a:ext cx="1149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0369"/>
            <a:ext cx="1371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84" y="914860"/>
            <a:ext cx="3516220" cy="703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6"/>
          <p:cNvSpPr>
            <a:spLocks noChangeArrowheads="1"/>
          </p:cNvSpPr>
          <p:nvPr/>
        </p:nvSpPr>
        <p:spPr bwMode="auto">
          <a:xfrm>
            <a:off x="0" y="459581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br>
              <a:rPr lang="cs-CZ" altLang="cs-CZ"/>
            </a:br>
            <a:endParaRPr lang="cs-CZ" altLang="cs-CZ"/>
          </a:p>
        </p:txBody>
      </p:sp>
      <p:sp>
        <p:nvSpPr>
          <p:cNvPr id="45059" name="Rectangle 224"/>
          <p:cNvSpPr>
            <a:spLocks noChangeArrowheads="1"/>
          </p:cNvSpPr>
          <p:nvPr/>
        </p:nvSpPr>
        <p:spPr bwMode="auto">
          <a:xfrm>
            <a:off x="0" y="326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5060" name="Picture 228" descr="icatfig2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5050"/>
            <a:ext cx="7620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29"/>
          <p:cNvSpPr>
            <a:spLocks noChangeArrowheads="1"/>
          </p:cNvSpPr>
          <p:nvPr/>
        </p:nvSpPr>
        <p:spPr bwMode="auto">
          <a:xfrm>
            <a:off x="3505200" y="36988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ICAT analysis</a:t>
            </a:r>
          </a:p>
        </p:txBody>
      </p:sp>
      <p:sp>
        <p:nvSpPr>
          <p:cNvPr id="45062" name="Rectangle 230"/>
          <p:cNvSpPr>
            <a:spLocks noChangeArrowheads="1"/>
          </p:cNvSpPr>
          <p:nvPr/>
        </p:nvSpPr>
        <p:spPr bwMode="auto">
          <a:xfrm>
            <a:off x="5338763" y="1066800"/>
            <a:ext cx="327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>
                <a:solidFill>
                  <a:srgbClr val="FF0000"/>
                </a:solidFill>
              </a:rPr>
              <a:t>poměr píků = relativní abundance</a:t>
            </a:r>
          </a:p>
        </p:txBody>
      </p:sp>
      <p:sp>
        <p:nvSpPr>
          <p:cNvPr id="45063" name="Rectangle 23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836613"/>
            <a:ext cx="4635500" cy="56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323850" y="6308725"/>
            <a:ext cx="270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/>
              <a:t>from Ong et al.:</a:t>
            </a:r>
            <a:r>
              <a:rPr lang="cs-CZ" altLang="cs-CZ" sz="1400" b="1" i="1"/>
              <a:t> </a:t>
            </a:r>
            <a:r>
              <a:rPr lang="cs-CZ" altLang="cs-CZ" sz="1400" i="1"/>
              <a:t>MCP </a:t>
            </a:r>
            <a:r>
              <a:rPr lang="cs-CZ" altLang="cs-CZ" sz="1400" b="1"/>
              <a:t>1</a:t>
            </a:r>
            <a:r>
              <a:rPr lang="cs-CZ" altLang="cs-CZ" sz="1400"/>
              <a:t>(2002), 376</a:t>
            </a: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684213" y="368300"/>
            <a:ext cx="736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Srovnání </a:t>
            </a:r>
            <a:r>
              <a:rPr lang="cs-CZ" altLang="cs-CZ" sz="2000" b="1" i="1"/>
              <a:t>in-vivo</a:t>
            </a:r>
            <a:r>
              <a:rPr lang="cs-CZ" altLang="cs-CZ" sz="2000" b="1"/>
              <a:t> a </a:t>
            </a:r>
            <a:r>
              <a:rPr lang="cs-CZ" altLang="cs-CZ" sz="2000" b="1" i="1"/>
              <a:t>in vitro</a:t>
            </a:r>
            <a:r>
              <a:rPr lang="cs-CZ" altLang="cs-CZ" sz="2000" b="1"/>
              <a:t> kvantifikačních metod </a:t>
            </a:r>
            <a:r>
              <a:rPr lang="cs-CZ" altLang="cs-CZ" sz="2000"/>
              <a:t>(SILAC vs ICAT)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551363" y="2349500"/>
            <a:ext cx="2449512" cy="1871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548188" y="4868863"/>
            <a:ext cx="2449512" cy="1223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2751138" y="1039813"/>
            <a:ext cx="1100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>
                <a:solidFill>
                  <a:srgbClr val="FF0000"/>
                </a:solidFill>
              </a:rPr>
              <a:t>Cell cultures</a:t>
            </a:r>
          </a:p>
        </p:txBody>
      </p:sp>
      <p:sp>
        <p:nvSpPr>
          <p:cNvPr id="54280" name="Rectangle 1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  <p:bldP spid="809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843088" y="715963"/>
            <a:ext cx="52435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200" b="1">
                <a:solidFill>
                  <a:srgbClr val="FF0000"/>
                </a:solidFill>
              </a:rPr>
              <a:t>M</a:t>
            </a:r>
            <a:r>
              <a:rPr lang="cs-CZ" altLang="cs-CZ" sz="2200" b="1"/>
              <a:t>ass </a:t>
            </a:r>
            <a:r>
              <a:rPr lang="en-US" altLang="cs-CZ" sz="2200" b="1">
                <a:solidFill>
                  <a:srgbClr val="FF0000"/>
                </a:solidFill>
              </a:rPr>
              <a:t>C</a:t>
            </a:r>
            <a:r>
              <a:rPr lang="cs-CZ" altLang="cs-CZ" sz="2200" b="1"/>
              <a:t>oded </a:t>
            </a:r>
            <a:r>
              <a:rPr lang="en-US" altLang="cs-CZ" sz="2200" b="1">
                <a:solidFill>
                  <a:srgbClr val="FF0000"/>
                </a:solidFill>
              </a:rPr>
              <a:t>A</a:t>
            </a:r>
            <a:r>
              <a:rPr lang="cs-CZ" altLang="cs-CZ" sz="2200" b="1"/>
              <a:t>bundance </a:t>
            </a:r>
            <a:r>
              <a:rPr lang="en-US" altLang="cs-CZ" sz="2200" b="1">
                <a:solidFill>
                  <a:srgbClr val="FF0000"/>
                </a:solidFill>
              </a:rPr>
              <a:t>T</a:t>
            </a:r>
            <a:r>
              <a:rPr lang="cs-CZ" altLang="cs-CZ" sz="2200" b="1"/>
              <a:t>agging (MCAT)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529263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3657600" y="6292850"/>
            <a:ext cx="5140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/>
              <a:t>Cagney G., Emili A.:  </a:t>
            </a:r>
            <a:r>
              <a:rPr lang="en-US" altLang="cs-CZ" sz="1600" i="1"/>
              <a:t>Nature Biotechnol</a:t>
            </a:r>
            <a:r>
              <a:rPr lang="en-US" altLang="cs-CZ" sz="1600"/>
              <a:t> </a:t>
            </a:r>
            <a:r>
              <a:rPr lang="en-US" altLang="cs-CZ" sz="1600" b="1"/>
              <a:t>20</a:t>
            </a:r>
            <a:r>
              <a:rPr lang="en-US" altLang="cs-CZ" sz="1600"/>
              <a:t> (2002), 163-170</a:t>
            </a:r>
            <a:endParaRPr lang="cs-CZ" altLang="cs-CZ" sz="1600"/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669925" y="1584325"/>
            <a:ext cx="474345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cs-CZ"/>
              <a:t>  digesce trypsinem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cs-CZ"/>
              <a:t>  modifikace digestu </a:t>
            </a:r>
            <a:r>
              <a:rPr lang="cs-CZ" altLang="cs-CZ"/>
              <a:t>vybraného </a:t>
            </a:r>
            <a:r>
              <a:rPr lang="en-US" altLang="cs-CZ"/>
              <a:t>vzorku (K)</a:t>
            </a: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endParaRPr lang="cs-CZ" altLang="cs-CZ"/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/>
              <a:t>   smíchání </a:t>
            </a:r>
            <a:r>
              <a:rPr lang="cs-CZ" altLang="cs-CZ" b="1"/>
              <a:t>nemodif/modif</a:t>
            </a:r>
            <a:r>
              <a:rPr lang="cs-CZ" altLang="cs-CZ"/>
              <a:t> v poměru 1:1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711825" y="3276600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cs-CZ" altLang="cs-CZ" b="1">
                <a:solidFill>
                  <a:schemeClr val="accent2"/>
                </a:solidFill>
              </a:rPr>
              <a:t> = 42 Da</a:t>
            </a:r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92"/>
          <p:cNvGrpSpPr>
            <a:grpSpLocks/>
          </p:cNvGrpSpPr>
          <p:nvPr/>
        </p:nvGrpSpPr>
        <p:grpSpPr bwMode="auto">
          <a:xfrm>
            <a:off x="457200" y="1603375"/>
            <a:ext cx="8234363" cy="3197225"/>
            <a:chOff x="288" y="720"/>
            <a:chExt cx="5187" cy="1918"/>
          </a:xfrm>
        </p:grpSpPr>
        <p:pic>
          <p:nvPicPr>
            <p:cNvPr id="47110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720"/>
              <a:ext cx="5187" cy="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1" name="Text Box 86"/>
            <p:cNvSpPr txBox="1">
              <a:spLocks noChangeArrowheads="1"/>
            </p:cNvSpPr>
            <p:nvPr/>
          </p:nvSpPr>
          <p:spPr bwMode="auto">
            <a:xfrm>
              <a:off x="2524" y="1440"/>
              <a:ext cx="30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 sz="1800" b="1">
                  <a:solidFill>
                    <a:srgbClr val="FF0000"/>
                  </a:solidFill>
                </a:rPr>
                <a:t>1:1</a:t>
              </a:r>
              <a:endParaRPr lang="cs-CZ" altLang="cs-CZ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47107" name="Text Box 88"/>
          <p:cNvSpPr txBox="1">
            <a:spLocks noChangeArrowheads="1"/>
          </p:cNvSpPr>
          <p:nvPr/>
        </p:nvSpPr>
        <p:spPr bwMode="auto">
          <a:xfrm>
            <a:off x="3657600" y="6019800"/>
            <a:ext cx="5140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/>
              <a:t>Cagney G., Emili A.:  </a:t>
            </a:r>
            <a:r>
              <a:rPr lang="en-US" altLang="cs-CZ" sz="1600" i="1"/>
              <a:t>Nature Biotechnol</a:t>
            </a:r>
            <a:r>
              <a:rPr lang="en-US" altLang="cs-CZ" sz="1600"/>
              <a:t> </a:t>
            </a:r>
            <a:r>
              <a:rPr lang="en-US" altLang="cs-CZ" sz="1600" b="1"/>
              <a:t>20</a:t>
            </a:r>
            <a:r>
              <a:rPr lang="en-US" altLang="cs-CZ" sz="1600"/>
              <a:t> (2002), 163-170</a:t>
            </a:r>
            <a:endParaRPr lang="cs-CZ" altLang="cs-CZ" sz="1600"/>
          </a:p>
        </p:txBody>
      </p:sp>
      <p:sp>
        <p:nvSpPr>
          <p:cNvPr id="47108" name="Text Box 89"/>
          <p:cNvSpPr txBox="1">
            <a:spLocks noChangeArrowheads="1"/>
          </p:cNvSpPr>
          <p:nvPr/>
        </p:nvSpPr>
        <p:spPr bwMode="auto">
          <a:xfrm>
            <a:off x="3957638" y="60960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MCAT</a:t>
            </a:r>
            <a:endParaRPr lang="cs-CZ" altLang="cs-CZ" b="1"/>
          </a:p>
        </p:txBody>
      </p:sp>
      <p:sp>
        <p:nvSpPr>
          <p:cNvPr id="47109" name="Rectangle 9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58"/>
          <p:cNvSpPr txBox="1">
            <a:spLocks noChangeArrowheads="1"/>
          </p:cNvSpPr>
          <p:nvPr/>
        </p:nvSpPr>
        <p:spPr bwMode="auto">
          <a:xfrm>
            <a:off x="3957638" y="60960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MCAT</a:t>
            </a:r>
            <a:endParaRPr lang="cs-CZ" altLang="cs-CZ" b="1"/>
          </a:p>
        </p:txBody>
      </p:sp>
      <p:sp>
        <p:nvSpPr>
          <p:cNvPr id="48132" name="Text Box 59"/>
          <p:cNvSpPr txBox="1">
            <a:spLocks noChangeArrowheads="1"/>
          </p:cNvSpPr>
          <p:nvPr/>
        </p:nvSpPr>
        <p:spPr bwMode="auto">
          <a:xfrm>
            <a:off x="3698875" y="5683250"/>
            <a:ext cx="5140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600"/>
              <a:t>Cagney G., Emili A.:  </a:t>
            </a:r>
            <a:r>
              <a:rPr lang="en-US" altLang="cs-CZ" sz="1600" i="1"/>
              <a:t>Nature Biotechnol</a:t>
            </a:r>
            <a:r>
              <a:rPr lang="en-US" altLang="cs-CZ" sz="1600"/>
              <a:t> </a:t>
            </a:r>
            <a:r>
              <a:rPr lang="en-US" altLang="cs-CZ" sz="1600" b="1"/>
              <a:t>20</a:t>
            </a:r>
            <a:r>
              <a:rPr lang="en-US" altLang="cs-CZ" sz="1600"/>
              <a:t> (2002), 163-170</a:t>
            </a:r>
            <a:endParaRPr lang="cs-CZ" altLang="cs-CZ" sz="1600"/>
          </a:p>
        </p:txBody>
      </p: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4114800" y="1447800"/>
            <a:ext cx="4491038" cy="2133600"/>
            <a:chOff x="2592" y="912"/>
            <a:chExt cx="2829" cy="1344"/>
          </a:xfrm>
        </p:grpSpPr>
        <p:sp>
          <p:nvSpPr>
            <p:cNvPr id="48135" name="Oval 60"/>
            <p:cNvSpPr>
              <a:spLocks noChangeArrowheads="1"/>
            </p:cNvSpPr>
            <p:nvPr/>
          </p:nvSpPr>
          <p:spPr bwMode="auto">
            <a:xfrm rot="-5472529">
              <a:off x="2424" y="1416"/>
              <a:ext cx="1008" cy="6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8136" name="Text Box 61"/>
            <p:cNvSpPr txBox="1">
              <a:spLocks noChangeArrowheads="1"/>
            </p:cNvSpPr>
            <p:nvPr/>
          </p:nvSpPr>
          <p:spPr bwMode="auto">
            <a:xfrm>
              <a:off x="3360" y="912"/>
              <a:ext cx="20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>
                  <a:solidFill>
                    <a:srgbClr val="FF0000"/>
                  </a:solidFill>
                </a:rPr>
                <a:t>poměr píků = relativní abundance</a:t>
              </a:r>
            </a:p>
          </p:txBody>
        </p:sp>
        <p:sp>
          <p:nvSpPr>
            <p:cNvPr id="48137" name="AutoShape 62"/>
            <p:cNvSpPr>
              <a:spLocks noChangeArrowheads="1"/>
            </p:cNvSpPr>
            <p:nvPr/>
          </p:nvSpPr>
          <p:spPr bwMode="auto">
            <a:xfrm rot="-1750732">
              <a:off x="3456" y="1296"/>
              <a:ext cx="624" cy="240"/>
            </a:xfrm>
            <a:custGeom>
              <a:avLst/>
              <a:gdLst>
                <a:gd name="T0" fmla="*/ 468 w 21600"/>
                <a:gd name="T1" fmla="*/ 0 h 21600"/>
                <a:gd name="T2" fmla="*/ 0 w 21600"/>
                <a:gd name="T3" fmla="*/ 120 h 21600"/>
                <a:gd name="T4" fmla="*/ 468 w 21600"/>
                <a:gd name="T5" fmla="*/ 240 h 21600"/>
                <a:gd name="T6" fmla="*/ 624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8134" name="Rectangle 6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64"/>
          <p:cNvSpPr txBox="1">
            <a:spLocks noChangeArrowheads="1"/>
          </p:cNvSpPr>
          <p:nvPr/>
        </p:nvSpPr>
        <p:spPr bwMode="auto">
          <a:xfrm>
            <a:off x="3957638" y="60960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MCAT</a:t>
            </a:r>
            <a:endParaRPr lang="cs-CZ" altLang="cs-CZ" b="1"/>
          </a:p>
        </p:txBody>
      </p:sp>
      <p:grpSp>
        <p:nvGrpSpPr>
          <p:cNvPr id="17675" name="Group 267"/>
          <p:cNvGrpSpPr>
            <a:grpSpLocks/>
          </p:cNvGrpSpPr>
          <p:nvPr/>
        </p:nvGrpSpPr>
        <p:grpSpPr bwMode="auto">
          <a:xfrm>
            <a:off x="838200" y="2957513"/>
            <a:ext cx="7467600" cy="3595687"/>
            <a:chOff x="528" y="1863"/>
            <a:chExt cx="4704" cy="2265"/>
          </a:xfrm>
        </p:grpSpPr>
        <p:pic>
          <p:nvPicPr>
            <p:cNvPr id="49158" name="Picture 2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43"/>
              <a:ext cx="4704" cy="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59" name="Text Box 265"/>
            <p:cNvSpPr txBox="1">
              <a:spLocks noChangeArrowheads="1"/>
            </p:cNvSpPr>
            <p:nvPr/>
          </p:nvSpPr>
          <p:spPr bwMode="auto">
            <a:xfrm>
              <a:off x="662" y="1863"/>
              <a:ext cx="34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využití derivatizace pro </a:t>
              </a:r>
              <a:r>
                <a:rPr lang="cs-CZ" altLang="cs-CZ" sz="1800" i="1"/>
                <a:t>de novo</a:t>
              </a:r>
              <a:r>
                <a:rPr lang="cs-CZ" altLang="cs-CZ" sz="1800"/>
                <a:t> sequencing</a:t>
              </a:r>
            </a:p>
            <a:p>
              <a:pPr eaLnBrk="1" hangingPunct="1"/>
              <a:r>
                <a:rPr lang="cs-CZ" altLang="cs-CZ" sz="1800"/>
                <a:t>	</a:t>
              </a:r>
              <a:r>
                <a:rPr lang="cs-CZ" altLang="cs-CZ" sz="1800" i="1"/>
                <a:t>b ionty nezměněny, y ionty v dubletech (42 Da)</a:t>
              </a:r>
            </a:p>
          </p:txBody>
        </p:sp>
      </p:grpSp>
      <p:sp>
        <p:nvSpPr>
          <p:cNvPr id="49156" name="Text Box 266"/>
          <p:cNvSpPr txBox="1">
            <a:spLocks noChangeArrowheads="1"/>
          </p:cNvSpPr>
          <p:nvPr/>
        </p:nvSpPr>
        <p:spPr bwMode="auto">
          <a:xfrm>
            <a:off x="1571625" y="1393825"/>
            <a:ext cx="5819775" cy="1044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/>
              <a:t>derivatizace neni nikdy kompletní, operace se vzorkem</a:t>
            </a:r>
          </a:p>
          <a:p>
            <a:pPr eaLnBrk="1" hangingPunct="1"/>
            <a:r>
              <a:rPr lang="cs-CZ" altLang="cs-CZ" sz="2000"/>
              <a:t>jen  ...K peptidy</a:t>
            </a:r>
          </a:p>
          <a:p>
            <a:pPr eaLnBrk="1" hangingPunct="1"/>
            <a:r>
              <a:rPr lang="cs-CZ" altLang="cs-CZ" sz="2000"/>
              <a:t>interní K ????</a:t>
            </a:r>
          </a:p>
        </p:txBody>
      </p:sp>
      <p:sp>
        <p:nvSpPr>
          <p:cNvPr id="49157" name="Rectangle 26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4"/>
          <p:cNvSpPr txBox="1">
            <a:spLocks noChangeArrowheads="1"/>
          </p:cNvSpPr>
          <p:nvPr/>
        </p:nvSpPr>
        <p:spPr bwMode="auto">
          <a:xfrm>
            <a:off x="2411760" y="692696"/>
            <a:ext cx="4759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Arial Black" panose="020B0A04020102020204" pitchFamily="34" charset="0"/>
              </a:rPr>
              <a:t>Reduktivní alkylace -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dimetylace</a:t>
            </a:r>
            <a:endParaRPr lang="cs-CZ" altLang="cs-CZ" sz="2000" b="1" dirty="0">
              <a:latin typeface="Arial Black" panose="020B0A040201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80928"/>
            <a:ext cx="3104783" cy="11910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6773" y="1520788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lysin a N-terminus peptidu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izotopicky značený formaldehyd (D, 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06100" y="4149080"/>
            <a:ext cx="1931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Hsu</a:t>
            </a:r>
            <a:r>
              <a:rPr lang="cs-CZ" sz="1200" i="1" dirty="0"/>
              <a:t> et al., </a:t>
            </a:r>
            <a:r>
              <a:rPr lang="cs-CZ" sz="1200" i="1" dirty="0" err="1"/>
              <a:t>Anal.Chem</a:t>
            </a:r>
            <a:r>
              <a:rPr lang="cs-CZ" sz="1200" i="1" dirty="0"/>
              <a:t>. 2003</a:t>
            </a:r>
          </a:p>
        </p:txBody>
      </p:sp>
    </p:spTree>
    <p:extLst>
      <p:ext uri="{BB962C8B-B14F-4D97-AF65-F5344CB8AC3E}">
        <p14:creationId xmlns:p14="http://schemas.microsoft.com/office/powerpoint/2010/main" val="363253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ubs.rsc.org/services/images/RSCpubs.ePlatform.Service.FreeContent.ImageService.svc/ImageService/Articleimage/2014/CC/c3cc47998f/c3cc47998f-f1_hi-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195813" cy="37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64"/>
          <p:cNvSpPr txBox="1">
            <a:spLocks noChangeArrowheads="1"/>
          </p:cNvSpPr>
          <p:nvPr/>
        </p:nvSpPr>
        <p:spPr bwMode="auto">
          <a:xfrm>
            <a:off x="2195736" y="332656"/>
            <a:ext cx="4759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Arial Black" panose="020B0A04020102020204" pitchFamily="34" charset="0"/>
              </a:rPr>
              <a:t>Reduktivní alkylace -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dimetylace</a:t>
            </a:r>
            <a:endParaRPr lang="cs-CZ" altLang="cs-CZ" sz="2000" b="1" dirty="0">
              <a:latin typeface="Arial Black" panose="020B0A040201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6" y="5165494"/>
            <a:ext cx="7992888" cy="13613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04248" y="6526846"/>
            <a:ext cx="218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Wu</a:t>
            </a:r>
            <a:r>
              <a:rPr lang="cs-CZ" sz="1200" i="1" dirty="0"/>
              <a:t> et al., </a:t>
            </a:r>
            <a:r>
              <a:rPr lang="cs-CZ" sz="1200" i="1" dirty="0" err="1"/>
              <a:t>Chem</a:t>
            </a:r>
            <a:r>
              <a:rPr lang="cs-CZ" sz="1200" i="1" dirty="0"/>
              <a:t>. </a:t>
            </a:r>
            <a:r>
              <a:rPr lang="cs-CZ" sz="1200" i="1" dirty="0" err="1"/>
              <a:t>Commun</a:t>
            </a:r>
            <a:r>
              <a:rPr lang="cs-CZ" sz="1200" i="1" dirty="0"/>
              <a:t>. 2014</a:t>
            </a:r>
          </a:p>
        </p:txBody>
      </p:sp>
    </p:spTree>
    <p:extLst>
      <p:ext uri="{BB962C8B-B14F-4D97-AF65-F5344CB8AC3E}">
        <p14:creationId xmlns:p14="http://schemas.microsoft.com/office/powerpoint/2010/main" val="292827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72" y="1196752"/>
            <a:ext cx="5159116" cy="4667565"/>
          </a:xfrm>
          <a:prstGeom prst="rect">
            <a:avLst/>
          </a:prstGeom>
        </p:spPr>
      </p:pic>
      <p:sp>
        <p:nvSpPr>
          <p:cNvPr id="3" name="Text Box 264"/>
          <p:cNvSpPr txBox="1">
            <a:spLocks noChangeArrowheads="1"/>
          </p:cNvSpPr>
          <p:nvPr/>
        </p:nvSpPr>
        <p:spPr bwMode="auto">
          <a:xfrm>
            <a:off x="2195736" y="332656"/>
            <a:ext cx="4759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Arial Black" panose="020B0A04020102020204" pitchFamily="34" charset="0"/>
              </a:rPr>
              <a:t>Reduktivní alkylace -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dimetylace</a:t>
            </a:r>
            <a:endParaRPr lang="cs-CZ" altLang="cs-CZ" sz="2000" b="1" dirty="0"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44208" y="6189803"/>
            <a:ext cx="218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Wu</a:t>
            </a:r>
            <a:r>
              <a:rPr lang="cs-CZ" sz="1200" i="1" dirty="0"/>
              <a:t> et al., </a:t>
            </a:r>
            <a:r>
              <a:rPr lang="cs-CZ" sz="1200" i="1" dirty="0" err="1"/>
              <a:t>Chem</a:t>
            </a:r>
            <a:r>
              <a:rPr lang="cs-CZ" sz="1200" i="1" dirty="0"/>
              <a:t>. </a:t>
            </a:r>
            <a:r>
              <a:rPr lang="cs-CZ" sz="1200" i="1" dirty="0" err="1"/>
              <a:t>Commun</a:t>
            </a:r>
            <a:r>
              <a:rPr lang="cs-CZ" sz="1200" i="1" dirty="0"/>
              <a:t>. 2014</a:t>
            </a:r>
          </a:p>
        </p:txBody>
      </p:sp>
    </p:spTree>
    <p:extLst>
      <p:ext uri="{BB962C8B-B14F-4D97-AF65-F5344CB8AC3E}">
        <p14:creationId xmlns:p14="http://schemas.microsoft.com/office/powerpoint/2010/main" val="219789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Zobrazit zdrojový obrázek">
            <a:extLst>
              <a:ext uri="{FF2B5EF4-FFF2-40B4-BE49-F238E27FC236}">
                <a16:creationId xmlns:a16="http://schemas.microsoft.com/office/drawing/2014/main" id="{F640C6D4-FFBC-4586-A6D9-B78EA721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897"/>
            <a:ext cx="7200292" cy="480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9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46"/>
          <p:cNvSpPr txBox="1">
            <a:spLocks noChangeArrowheads="1"/>
          </p:cNvSpPr>
          <p:nvPr/>
        </p:nvSpPr>
        <p:spPr bwMode="auto">
          <a:xfrm>
            <a:off x="1725613" y="2986088"/>
            <a:ext cx="571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latin typeface="Arial Black" panose="020B0A04020102020204" pitchFamily="34" charset="0"/>
              </a:rPr>
              <a:t>Kvantifikace proteinů a MS</a:t>
            </a:r>
            <a:endParaRPr lang="en-US" altLang="cs-CZ" sz="28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2" y="2852936"/>
            <a:ext cx="82296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Text Box 8"/>
          <p:cNvSpPr txBox="1">
            <a:spLocks noChangeArrowheads="1"/>
          </p:cNvSpPr>
          <p:nvPr/>
        </p:nvSpPr>
        <p:spPr bwMode="auto">
          <a:xfrm>
            <a:off x="3957638" y="6096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iTRAQ</a:t>
            </a:r>
            <a:endParaRPr lang="cs-CZ" altLang="cs-CZ" b="1"/>
          </a:p>
        </p:txBody>
      </p:sp>
      <p:sp>
        <p:nvSpPr>
          <p:cNvPr id="50180" name="Text Box 11"/>
          <p:cNvSpPr txBox="1">
            <a:spLocks noChangeArrowheads="1"/>
          </p:cNvSpPr>
          <p:nvPr/>
        </p:nvSpPr>
        <p:spPr bwMode="auto">
          <a:xfrm>
            <a:off x="358052" y="1582076"/>
            <a:ext cx="5725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1800" dirty="0"/>
              <a:t>   </a:t>
            </a:r>
            <a:r>
              <a:rPr lang="en-US" altLang="cs-CZ" sz="1800" dirty="0" err="1"/>
              <a:t>isobarick</a:t>
            </a:r>
            <a:r>
              <a:rPr lang="cs-CZ" altLang="cs-CZ" sz="1800" dirty="0"/>
              <a:t>é značky (4</a:t>
            </a:r>
            <a:r>
              <a:rPr lang="en-US" altLang="cs-CZ" sz="1800" dirty="0"/>
              <a:t>, 8</a:t>
            </a:r>
            <a:r>
              <a:rPr lang="cs-CZ" altLang="cs-CZ" sz="1800" dirty="0"/>
              <a:t>), přednostně na </a:t>
            </a:r>
            <a:r>
              <a:rPr lang="cs-CZ" altLang="cs-CZ" sz="1800" dirty="0" err="1"/>
              <a:t>Lys</a:t>
            </a:r>
            <a:endParaRPr lang="cs-CZ" altLang="cs-CZ" sz="1800" dirty="0"/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1800" dirty="0"/>
              <a:t>   označené vzorky při LC separaci a v MS stejné chování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cs-CZ" altLang="cs-CZ" sz="1800" dirty="0"/>
              <a:t>   kvantifikace na základě </a:t>
            </a:r>
            <a:r>
              <a:rPr lang="cs-CZ" altLang="cs-CZ" sz="1800" dirty="0" err="1"/>
              <a:t>reporterových</a:t>
            </a:r>
            <a:r>
              <a:rPr lang="cs-CZ" altLang="cs-CZ" sz="1800" dirty="0"/>
              <a:t> iontů po MS/MS</a:t>
            </a:r>
          </a:p>
        </p:txBody>
      </p:sp>
      <p:sp>
        <p:nvSpPr>
          <p:cNvPr id="50181" name="Text Box 12"/>
          <p:cNvSpPr txBox="1">
            <a:spLocks noChangeArrowheads="1"/>
          </p:cNvSpPr>
          <p:nvPr/>
        </p:nvSpPr>
        <p:spPr bwMode="auto">
          <a:xfrm>
            <a:off x="6732240" y="3229819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dirty="0"/>
              <a:t>1:1:1:1</a:t>
            </a:r>
          </a:p>
        </p:txBody>
      </p:sp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6733401" y="6336655"/>
            <a:ext cx="20168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 dirty="0" err="1"/>
              <a:t>Applied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Biosystems</a:t>
            </a:r>
            <a:r>
              <a:rPr lang="cs-CZ" altLang="cs-CZ" sz="1400" i="1" dirty="0"/>
              <a:t>/</a:t>
            </a:r>
            <a:r>
              <a:rPr lang="cs-CZ" altLang="cs-CZ" sz="1400" i="1" dirty="0" err="1"/>
              <a:t>Sciex</a:t>
            </a:r>
            <a:endParaRPr lang="cs-CZ" altLang="cs-CZ" sz="1400" i="1" dirty="0"/>
          </a:p>
        </p:txBody>
      </p:sp>
      <p:sp>
        <p:nvSpPr>
          <p:cNvPr id="50183" name="Rectangle 14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pic>
        <p:nvPicPr>
          <p:cNvPr id="2" name="Picture 2" descr="iTRAQ® Reagent-8Plex Protein Quantitation-figure1">
            <a:extLst>
              <a:ext uri="{FF2B5EF4-FFF2-40B4-BE49-F238E27FC236}">
                <a16:creationId xmlns:a16="http://schemas.microsoft.com/office/drawing/2014/main" id="{8689DEA6-F616-463D-B471-D466EAE1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78" y="561596"/>
            <a:ext cx="2805683" cy="21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143000"/>
            <a:ext cx="4757737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6384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957638" y="6096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iTRAQ</a:t>
            </a:r>
            <a:endParaRPr lang="cs-CZ" altLang="cs-CZ" b="1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99C50619-21E9-40B9-8072-67AB8CD73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21" y="6298168"/>
            <a:ext cx="20168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 dirty="0" err="1"/>
              <a:t>Applied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Biosystems</a:t>
            </a:r>
            <a:r>
              <a:rPr lang="cs-CZ" altLang="cs-CZ" sz="1400" i="1" dirty="0"/>
              <a:t>/</a:t>
            </a:r>
            <a:r>
              <a:rPr lang="cs-CZ" altLang="cs-CZ" sz="1400" i="1" dirty="0" err="1"/>
              <a:t>Sciex</a:t>
            </a:r>
            <a:endParaRPr lang="cs-CZ" altLang="cs-CZ" sz="14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5532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957638" y="4572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 dirty="0" err="1"/>
              <a:t>iTRAQ</a:t>
            </a:r>
            <a:endParaRPr lang="cs-CZ" altLang="cs-CZ" b="1" dirty="0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2057400" y="3886200"/>
            <a:ext cx="1219200" cy="2514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410B9EFF-7639-470B-9D1C-A51191152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150" y="6374044"/>
            <a:ext cx="20168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 dirty="0" err="1"/>
              <a:t>Applied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Biosystems</a:t>
            </a:r>
            <a:r>
              <a:rPr lang="cs-CZ" altLang="cs-CZ" sz="1400" i="1" dirty="0"/>
              <a:t>/</a:t>
            </a:r>
            <a:r>
              <a:rPr lang="cs-CZ" altLang="cs-CZ" sz="1400" i="1" dirty="0" err="1"/>
              <a:t>Sciex</a:t>
            </a:r>
            <a:endParaRPr lang="cs-CZ" alt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3763"/>
            <a:ext cx="5638800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957638" y="4572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b="1"/>
              <a:t>iTRAQ</a:t>
            </a:r>
            <a:endParaRPr lang="cs-CZ" altLang="cs-CZ" b="1"/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709CB4A2-BA35-4B14-9C63-1C2471533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6411913"/>
            <a:ext cx="20168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 dirty="0" err="1"/>
              <a:t>Applied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Biosystems</a:t>
            </a:r>
            <a:r>
              <a:rPr lang="cs-CZ" altLang="cs-CZ" sz="1400" i="1" dirty="0"/>
              <a:t>/</a:t>
            </a:r>
            <a:r>
              <a:rPr lang="cs-CZ" altLang="cs-CZ" sz="1400" i="1" dirty="0" err="1"/>
              <a:t>Sciex</a:t>
            </a:r>
            <a:endParaRPr lang="cs-CZ" altLang="cs-CZ" sz="14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55244" y="2532920"/>
            <a:ext cx="1196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Arial Black" panose="020B0A04020102020204" pitchFamily="34" charset="0"/>
              </a:rPr>
              <a:t>TMT značky</a:t>
            </a:r>
          </a:p>
        </p:txBody>
      </p:sp>
      <p:pic>
        <p:nvPicPr>
          <p:cNvPr id="77826" name="Picture 2" descr="http://planetorbitrap.com/data/fe/image/Workflows_TMT_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724128" cy="49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31840" y="332656"/>
            <a:ext cx="23898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latin typeface="Arial Black" panose="020B0A04020102020204" pitchFamily="34" charset="0"/>
              </a:rPr>
              <a:t>TMT značky</a:t>
            </a:r>
          </a:p>
          <a:p>
            <a:pPr algn="ctr" eaLnBrk="1" hangingPunct="1"/>
            <a:r>
              <a:rPr lang="cs-CZ" sz="2000" i="1" dirty="0">
                <a:solidFill>
                  <a:srgbClr val="111111"/>
                </a:solidFill>
                <a:latin typeface="Roboto" panose="02000000000000000000" pitchFamily="2" charset="0"/>
              </a:rPr>
              <a:t>T</a:t>
            </a:r>
            <a:r>
              <a:rPr lang="cs-CZ" sz="2000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andem </a:t>
            </a:r>
            <a:r>
              <a:rPr lang="cs-CZ" sz="2000" i="1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Mass</a:t>
            </a:r>
            <a:r>
              <a:rPr lang="cs-CZ" sz="2000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2000" i="1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Tags</a:t>
            </a:r>
            <a:endParaRPr lang="cs-CZ" altLang="cs-CZ" sz="2800" i="1" dirty="0">
              <a:latin typeface="Arial Black" panose="020B0A040201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12160" y="6309320"/>
            <a:ext cx="20801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200" i="1" dirty="0" err="1"/>
              <a:t>from</a:t>
            </a:r>
            <a:r>
              <a:rPr lang="cs-CZ" altLang="cs-CZ" sz="1200" i="1" dirty="0"/>
              <a:t> http://planetorbitrap.com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890424-9611-4457-B554-C5F4347D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323939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7638" y="260648"/>
            <a:ext cx="885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/>
              <a:t>TMT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35052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836712"/>
            <a:ext cx="4495800" cy="465772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32240" y="6309320"/>
            <a:ext cx="2321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 dirty="0" err="1"/>
              <a:t>Thermo</a:t>
            </a:r>
            <a:r>
              <a:rPr lang="cs-CZ" altLang="cs-CZ" sz="1600" i="1" dirty="0"/>
              <a:t> Fischer </a:t>
            </a:r>
            <a:r>
              <a:rPr lang="cs-CZ" altLang="cs-CZ" sz="1600" i="1" dirty="0" err="1"/>
              <a:t>Scientific</a:t>
            </a:r>
            <a:endParaRPr lang="cs-CZ" altLang="cs-CZ" sz="16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1412776"/>
            <a:ext cx="3695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Isobarické značky (až 16-plex)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MS/MS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00BEE52-C946-43BB-A804-27BE68BA91C1}"/>
              </a:ext>
            </a:extLst>
          </p:cNvPr>
          <p:cNvSpPr/>
          <p:nvPr/>
        </p:nvSpPr>
        <p:spPr>
          <a:xfrm>
            <a:off x="323528" y="5318971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Cysteine-reactive mass tags</a:t>
            </a:r>
            <a:r>
              <a:rPr lang="cs-CZ" sz="1600" dirty="0"/>
              <a:t> (6-plex)</a:t>
            </a:r>
          </a:p>
          <a:p>
            <a:r>
              <a:rPr lang="cs-CZ" sz="1600" dirty="0"/>
              <a:t>	</a:t>
            </a:r>
            <a:r>
              <a:rPr lang="en-US" sz="1400" i="1" dirty="0"/>
              <a:t>quantitation of the relative abundance of cysteine modifications, such as S-</a:t>
            </a:r>
            <a:r>
              <a:rPr lang="cs-CZ" sz="1400" i="1" dirty="0"/>
              <a:t>	</a:t>
            </a:r>
            <a:r>
              <a:rPr lang="en-US" sz="1400" i="1" dirty="0" err="1"/>
              <a:t>nitrosylation</a:t>
            </a:r>
            <a:r>
              <a:rPr lang="en-US" sz="1400" i="1" dirty="0"/>
              <a:t>, oxidation and disulfide bonds</a:t>
            </a:r>
            <a:endParaRPr lang="cs-C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Carbonyl-reactive mass tags</a:t>
            </a:r>
            <a:r>
              <a:rPr lang="cs-CZ" sz="1600" dirty="0"/>
              <a:t> (6-plex) </a:t>
            </a:r>
          </a:p>
          <a:p>
            <a:r>
              <a:rPr lang="cs-CZ" sz="1600" dirty="0"/>
              <a:t>	</a:t>
            </a:r>
            <a:r>
              <a:rPr lang="cs-CZ" sz="1400" i="1" dirty="0" err="1"/>
              <a:t>glycan</a:t>
            </a:r>
            <a:r>
              <a:rPr lang="cs-CZ" sz="1400" i="1" dirty="0"/>
              <a:t>, </a:t>
            </a:r>
            <a:r>
              <a:rPr lang="cs-CZ" sz="1400" i="1" dirty="0" err="1"/>
              <a:t>steroids</a:t>
            </a:r>
            <a:r>
              <a:rPr lang="cs-CZ" sz="1400" i="1" dirty="0"/>
              <a:t>, </a:t>
            </a:r>
            <a:r>
              <a:rPr lang="cs-CZ" sz="1400" i="1" dirty="0" err="1"/>
              <a:t>or</a:t>
            </a:r>
            <a:r>
              <a:rPr lang="cs-CZ" sz="1400" i="1" dirty="0"/>
              <a:t> </a:t>
            </a:r>
            <a:r>
              <a:rPr lang="cs-CZ" sz="1400" i="1" dirty="0" err="1"/>
              <a:t>oxidized</a:t>
            </a:r>
            <a:r>
              <a:rPr lang="cs-CZ" sz="1400" i="1" dirty="0"/>
              <a:t> </a:t>
            </a:r>
            <a:r>
              <a:rPr lang="cs-CZ" sz="1400" i="1" dirty="0" err="1"/>
              <a:t>proteins</a:t>
            </a:r>
            <a:r>
              <a:rPr lang="cs-CZ" sz="1400" i="1" dirty="0"/>
              <a:t> </a:t>
            </a:r>
            <a:r>
              <a:rPr lang="cs-CZ" sz="1400" i="1" dirty="0" err="1"/>
              <a:t>quantification</a:t>
            </a:r>
            <a:endParaRPr lang="cs-CZ" sz="1400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DC6C7DA-EF1E-4DF0-8340-D6438865EBC3}"/>
              </a:ext>
            </a:extLst>
          </p:cNvPr>
          <p:cNvSpPr txBox="1"/>
          <p:nvPr/>
        </p:nvSpPr>
        <p:spPr>
          <a:xfrm>
            <a:off x="2379903" y="416510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/>
              <a:t>lysine</a:t>
            </a:r>
            <a:r>
              <a:rPr lang="cs-CZ" sz="1800" dirty="0"/>
              <a:t> </a:t>
            </a:r>
            <a:r>
              <a:rPr lang="cs-CZ" sz="1800" dirty="0" err="1"/>
              <a:t>labeling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03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7638" y="457200"/>
            <a:ext cx="885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/>
              <a:t>TMT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pic>
        <p:nvPicPr>
          <p:cNvPr id="4" name="Picture 2" descr="Procedure summary for parallel isobaric labeling for tandem mass spectr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2139" cy="44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60232" y="6102151"/>
            <a:ext cx="2321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 dirty="0" err="1"/>
              <a:t>Thermo</a:t>
            </a:r>
            <a:r>
              <a:rPr lang="cs-CZ" altLang="cs-CZ" sz="1600" i="1" dirty="0"/>
              <a:t> Fischer </a:t>
            </a:r>
            <a:r>
              <a:rPr lang="cs-CZ" altLang="cs-CZ" sz="1600" i="1" dirty="0" err="1"/>
              <a:t>Scientific</a:t>
            </a:r>
            <a:endParaRPr lang="cs-CZ" alt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27294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alysis protocol summary for tandem mass spectrometry with 6-plex isobaric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8865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lative quantitation by tandem mass spectrometry with TMT10plex Reag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16" y="3140968"/>
            <a:ext cx="3816598" cy="27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8719" y="3708560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Reagents contain different numbers and combinations of 13C and 15N isotopes in the mass reporter. The different isotopes result in a 10-plex set of tags that have mass differences in the reporter that can be detected using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high resolution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Orbitrap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MS instruments.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7638" y="457200"/>
            <a:ext cx="885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/>
              <a:t>TMT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60232" y="6102151"/>
            <a:ext cx="2321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i="1" dirty="0" err="1"/>
              <a:t>Thermo</a:t>
            </a:r>
            <a:r>
              <a:rPr lang="cs-CZ" altLang="cs-CZ" sz="1600" i="1" dirty="0"/>
              <a:t> Fischer </a:t>
            </a:r>
            <a:r>
              <a:rPr lang="cs-CZ" altLang="cs-CZ" sz="1600" i="1" dirty="0" err="1"/>
              <a:t>Scientific</a:t>
            </a:r>
            <a:endParaRPr lang="cs-CZ" alt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4155036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97624"/>
            <a:ext cx="7946902" cy="35400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48607" y="220497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/>
              <a:t>EASI-tag </a:t>
            </a:r>
          </a:p>
          <a:p>
            <a:pPr algn="ctr"/>
            <a:r>
              <a:rPr lang="cs-CZ" sz="1800" b="1"/>
              <a:t>Easily Abstractable Sulfoxide-based Isobaric tag</a:t>
            </a:r>
            <a:endParaRPr lang="cs-CZ" sz="1800"/>
          </a:p>
        </p:txBody>
      </p:sp>
      <p:sp>
        <p:nvSpPr>
          <p:cNvPr id="5" name="Obdélník 4"/>
          <p:cNvSpPr/>
          <p:nvPr/>
        </p:nvSpPr>
        <p:spPr>
          <a:xfrm>
            <a:off x="3383360" y="6453336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+mj-lt"/>
              </a:rPr>
              <a:t>bioRxiv preprint first posted online Nov. 27, 2017; doi: </a:t>
            </a:r>
            <a:r>
              <a:rPr lang="en-US" sz="1200" i="1">
                <a:solidFill>
                  <a:srgbClr val="0000FF"/>
                </a:solidFill>
                <a:latin typeface="+mj-lt"/>
              </a:rPr>
              <a:t>http://dx.doi.org/10.1101/225649</a:t>
            </a:r>
            <a:endParaRPr lang="cs-CZ" sz="1200" i="1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25141" y="471068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(</a:t>
            </a:r>
            <a:r>
              <a:rPr lang="en-US" sz="1200" b="1"/>
              <a:t>a</a:t>
            </a:r>
            <a:r>
              <a:rPr lang="en-US" sz="1200"/>
              <a:t>) Molecular structures of the triplex version of EASI-tag. The isobaric labeling reagents are composed in a</a:t>
            </a:r>
          </a:p>
          <a:p>
            <a:r>
              <a:rPr lang="en-US" sz="1200"/>
              <a:t>modular way of </a:t>
            </a:r>
            <a:r>
              <a:rPr lang="en-US" sz="1200" b="1"/>
              <a:t>four functional groups </a:t>
            </a:r>
            <a:r>
              <a:rPr lang="en-US" sz="1200"/>
              <a:t>and feature a central sulfoxide moiety, which introduces an asymmetric,</a:t>
            </a:r>
          </a:p>
          <a:p>
            <a:r>
              <a:rPr lang="en-US" sz="1200"/>
              <a:t>low-energy cleavage site (zig-zag lines indicate fragmentation site). The stable-isotope labeled positions of the</a:t>
            </a:r>
          </a:p>
          <a:p>
            <a:r>
              <a:rPr lang="en-US" sz="1200"/>
              <a:t>neutral loss and equalizer group for multiplexing are indicated by asterisks. Standard labeling protocols can be</a:t>
            </a:r>
          </a:p>
          <a:p>
            <a:r>
              <a:rPr lang="en-US" sz="1200"/>
              <a:t>applied to couple peptides via </a:t>
            </a:r>
            <a:r>
              <a:rPr lang="en-US" sz="1200" b="1"/>
              <a:t>the amine-reactive moiety</a:t>
            </a:r>
            <a:r>
              <a:rPr lang="en-US" sz="1200"/>
              <a:t>. </a:t>
            </a:r>
            <a:endParaRPr lang="cs-CZ" sz="1200"/>
          </a:p>
          <a:p>
            <a:r>
              <a:rPr lang="en-US" sz="1200"/>
              <a:t>(</a:t>
            </a:r>
            <a:r>
              <a:rPr lang="en-US" sz="1200" b="1"/>
              <a:t>b</a:t>
            </a:r>
            <a:r>
              <a:rPr lang="en-US" sz="1200"/>
              <a:t>) Mass spectra of an EASI-tag-labeled yeast peptide</a:t>
            </a:r>
            <a:r>
              <a:rPr lang="cs-CZ" sz="1200"/>
              <a:t> </a:t>
            </a:r>
            <a:r>
              <a:rPr lang="en-US" sz="1200"/>
              <a:t>mixed in a ratio of 1:3:10. HCD fragmentation of the doubly charged precursor ion abstracts the neutral loss group</a:t>
            </a:r>
            <a:r>
              <a:rPr lang="cs-CZ" sz="1200"/>
              <a:t> </a:t>
            </a:r>
            <a:r>
              <a:rPr lang="en-US" sz="1200"/>
              <a:t>and yields </a:t>
            </a:r>
            <a:r>
              <a:rPr lang="en-US" sz="1200" b="1"/>
              <a:t>the peptide-coupled reporter ion cluster</a:t>
            </a:r>
            <a:r>
              <a:rPr lang="en-US" sz="1200"/>
              <a:t>.</a:t>
            </a:r>
            <a:endParaRPr lang="cs-CZ" sz="12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893198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0" y="1052736"/>
            <a:ext cx="8585939" cy="356761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48607" y="220497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/>
              <a:t>EASI-tag </a:t>
            </a:r>
          </a:p>
          <a:p>
            <a:pPr algn="ctr"/>
            <a:r>
              <a:rPr lang="cs-CZ" sz="1800" b="1"/>
              <a:t>Easily Abstractable Sulfoxide-based Isobaric tag</a:t>
            </a:r>
            <a:endParaRPr lang="cs-CZ" sz="180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5" name="Obdélník 4"/>
          <p:cNvSpPr/>
          <p:nvPr/>
        </p:nvSpPr>
        <p:spPr>
          <a:xfrm>
            <a:off x="849374" y="4713930"/>
            <a:ext cx="7470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(</a:t>
            </a:r>
            <a:r>
              <a:rPr lang="en-US" sz="1200" b="1"/>
              <a:t>c</a:t>
            </a:r>
            <a:r>
              <a:rPr lang="en-US" sz="1200"/>
              <a:t>) Co-isolation of the natural isotope cluster in a standard</a:t>
            </a:r>
            <a:r>
              <a:rPr lang="cs-CZ" sz="1200"/>
              <a:t> </a:t>
            </a:r>
            <a:r>
              <a:rPr lang="en-US" sz="1200"/>
              <a:t>isolation window centered on the precursor ion (upper panel) convolutes the relative abundance of peptide</a:t>
            </a:r>
            <a:r>
              <a:rPr lang="cs-CZ" sz="1200"/>
              <a:t> </a:t>
            </a:r>
            <a:r>
              <a:rPr lang="en-US" sz="1200"/>
              <a:t>coupled</a:t>
            </a:r>
            <a:r>
              <a:rPr lang="cs-CZ" sz="1200"/>
              <a:t> </a:t>
            </a:r>
            <a:r>
              <a:rPr lang="en-US" sz="1200"/>
              <a:t>reporter ions. An asymmetric isolation window (lower panel) that suppresses the signal from adjacent</a:t>
            </a:r>
            <a:r>
              <a:rPr lang="cs-CZ" sz="1200"/>
              <a:t> </a:t>
            </a:r>
            <a:r>
              <a:rPr lang="en-US" sz="1200"/>
              <a:t>isotope peaks and enables direct quantification of reporter ions. </a:t>
            </a:r>
            <a:endParaRPr lang="cs-CZ" sz="1200"/>
          </a:p>
          <a:p>
            <a:r>
              <a:rPr lang="en-US" sz="1200"/>
              <a:t>(</a:t>
            </a:r>
            <a:r>
              <a:rPr lang="en-US" sz="1200" b="1"/>
              <a:t>d</a:t>
            </a:r>
            <a:r>
              <a:rPr lang="en-US" sz="1200"/>
              <a:t>) The precursor mass information is retained in</a:t>
            </a:r>
            <a:r>
              <a:rPr lang="cs-CZ" sz="1200"/>
              <a:t> </a:t>
            </a:r>
            <a:r>
              <a:rPr lang="en-US" sz="1200"/>
              <a:t>the peptide-coupled reporter ions for EASI-tag labeled peptides. Colored peaks indicate the peptide-coupled</a:t>
            </a:r>
            <a:r>
              <a:rPr lang="cs-CZ" sz="1200"/>
              <a:t> </a:t>
            </a:r>
            <a:r>
              <a:rPr lang="en-US" sz="1200"/>
              <a:t>reporter ions from an identified yeast peptide in a two proteome experiment (mixing ratios: 1:3:10 for yeast &amp;</a:t>
            </a:r>
            <a:r>
              <a:rPr lang="cs-CZ" sz="1200"/>
              <a:t> </a:t>
            </a:r>
            <a:r>
              <a:rPr lang="en-US" sz="1200"/>
              <a:t>1:1:1 for human). Grey peaks are peptide-coupled reporter ions from a co-isolated peptide. </a:t>
            </a:r>
            <a:endParaRPr lang="cs-CZ" sz="1200"/>
          </a:p>
          <a:p>
            <a:r>
              <a:rPr lang="en-US" sz="1200"/>
              <a:t>(</a:t>
            </a:r>
            <a:r>
              <a:rPr lang="en-US" sz="1200" b="1"/>
              <a:t>e</a:t>
            </a:r>
            <a:r>
              <a:rPr lang="en-US" sz="1200"/>
              <a:t>) EASI-tag- and</a:t>
            </a:r>
            <a:r>
              <a:rPr lang="cs-CZ" sz="1200"/>
              <a:t> </a:t>
            </a:r>
            <a:r>
              <a:rPr lang="en-US" sz="1200"/>
              <a:t>TMT-labeled HeLa peptides were fragmented with normalized collision energies between 10 and 34. (N = 17,565</a:t>
            </a:r>
            <a:r>
              <a:rPr lang="cs-CZ" sz="1200"/>
              <a:t> precursors for EASI-tag &amp; 20,610 for TMT)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83360" y="6453336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+mj-lt"/>
              </a:rPr>
              <a:t>bioRxiv preprint first posted online Nov. 27, 2017; doi: </a:t>
            </a:r>
            <a:r>
              <a:rPr lang="en-US" sz="1200" i="1">
                <a:solidFill>
                  <a:srgbClr val="0000FF"/>
                </a:solidFill>
                <a:latin typeface="+mj-lt"/>
              </a:rPr>
              <a:t>http://dx.doi.org/10.1101/225649</a:t>
            </a:r>
            <a:endParaRPr lang="cs-CZ" sz="1200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11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ic01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936625"/>
            <a:ext cx="66246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0" y="764704"/>
            <a:ext cx="75555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/>
              <a:t>Label – free přístup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1196752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bez značek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vzorky měřeny jednotlivě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možnost srovnání „neomezeného“ počtu vzorků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61108" y="5373216"/>
            <a:ext cx="7603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/>
              <a:t>kritické kroky: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normalizace dat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imputace chybějících hodnot (DIA – redukce počtu chybějících hodnot)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744224" y="2833525"/>
            <a:ext cx="1042273" cy="916414"/>
            <a:chOff x="907309" y="3045166"/>
            <a:chExt cx="1042273" cy="916414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045166"/>
              <a:ext cx="545934" cy="606594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3045166"/>
              <a:ext cx="370514" cy="59525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907309" y="3653803"/>
              <a:ext cx="1042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/>
                <a:t>LC-MS/MS</a:t>
              </a:r>
            </a:p>
          </p:txBody>
        </p:sp>
      </p:grpSp>
      <p:sp>
        <p:nvSpPr>
          <p:cNvPr id="10" name="Šipka doprava 9"/>
          <p:cNvSpPr/>
          <p:nvPr/>
        </p:nvSpPr>
        <p:spPr>
          <a:xfrm>
            <a:off x="1968360" y="3121557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184384" y="3416732"/>
            <a:ext cx="2058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/>
              <a:t>odstranění </a:t>
            </a:r>
            <a:r>
              <a:rPr lang="cs-CZ" sz="1400" b="0" dirty="0"/>
              <a:t>šumu</a:t>
            </a:r>
          </a:p>
          <a:p>
            <a:r>
              <a:rPr lang="cs-CZ" sz="1400" b="0" dirty="0"/>
              <a:t>detekce </a:t>
            </a:r>
            <a:r>
              <a:rPr lang="cs-CZ" sz="1400" b="0" dirty="0" err="1"/>
              <a:t>píků</a:t>
            </a:r>
            <a:r>
              <a:rPr lang="cs-CZ" sz="1400" b="0" dirty="0"/>
              <a:t>/údolí</a:t>
            </a:r>
          </a:p>
          <a:p>
            <a:r>
              <a:rPr lang="cs-CZ" sz="1400" b="0"/>
              <a:t>výpočet intenzity/plochy jednotlivých píků</a:t>
            </a:r>
            <a:endParaRPr lang="cs-CZ" sz="1400" b="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163" y="2780928"/>
            <a:ext cx="936349" cy="654628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>
          <a:xfrm>
            <a:off x="3624544" y="3121557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056592" y="2869541"/>
            <a:ext cx="224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/>
              <a:t>normalizace</a:t>
            </a:r>
          </a:p>
          <a:p>
            <a:r>
              <a:rPr lang="cs-CZ" sz="1400" dirty="0"/>
              <a:t>imputace chybějících hodnot</a:t>
            </a:r>
            <a:endParaRPr lang="cs-CZ" sz="1400" b="0" dirty="0"/>
          </a:p>
        </p:txBody>
      </p:sp>
      <p:sp>
        <p:nvSpPr>
          <p:cNvPr id="17" name="Šipka doprava 16"/>
          <p:cNvSpPr/>
          <p:nvPr/>
        </p:nvSpPr>
        <p:spPr>
          <a:xfrm>
            <a:off x="6432856" y="3121557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781086" y="2784775"/>
            <a:ext cx="1751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/>
              <a:t>výpočet poměrů jednotlivých proteinů mezi vzorky</a:t>
            </a:r>
          </a:p>
        </p:txBody>
      </p:sp>
      <p:sp>
        <p:nvSpPr>
          <p:cNvPr id="19" name="Šipka doprava 18"/>
          <p:cNvSpPr/>
          <p:nvPr/>
        </p:nvSpPr>
        <p:spPr>
          <a:xfrm rot="5400000">
            <a:off x="7440968" y="3695464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756892" y="391402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/>
              <a:t>statistické testování</a:t>
            </a:r>
            <a:endParaRPr lang="cs-CZ" sz="1400" b="0" dirty="0"/>
          </a:p>
        </p:txBody>
      </p:sp>
      <p:sp>
        <p:nvSpPr>
          <p:cNvPr id="21" name="Šipka doprava 20"/>
          <p:cNvSpPr/>
          <p:nvPr/>
        </p:nvSpPr>
        <p:spPr>
          <a:xfrm rot="5400000">
            <a:off x="7448851" y="4417701"/>
            <a:ext cx="21602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6695744" y="4688570"/>
            <a:ext cx="175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signifikantní změny v </a:t>
            </a:r>
            <a:r>
              <a:rPr lang="cs-CZ" sz="1400" b="1" dirty="0" err="1"/>
              <a:t>proteomu</a:t>
            </a:r>
            <a:endParaRPr lang="cs-CZ" sz="1400" b="1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F7D8A80-8DEF-4403-8A05-50021BF4E780}"/>
              </a:ext>
            </a:extLst>
          </p:cNvPr>
          <p:cNvSpPr txBox="1"/>
          <p:nvPr/>
        </p:nvSpPr>
        <p:spPr>
          <a:xfrm>
            <a:off x="744224" y="2414847"/>
            <a:ext cx="5666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Identifikace na základě MS/MS dat, přiřazení identity jednotlivým signálům</a:t>
            </a:r>
          </a:p>
        </p:txBody>
      </p:sp>
    </p:spTree>
    <p:extLst>
      <p:ext uri="{BB962C8B-B14F-4D97-AF65-F5344CB8AC3E}">
        <p14:creationId xmlns:p14="http://schemas.microsoft.com/office/powerpoint/2010/main" val="158693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/>
              <a:t>Label – free přístup </a:t>
            </a:r>
          </a:p>
        </p:txBody>
      </p:sp>
      <p:pic>
        <p:nvPicPr>
          <p:cNvPr id="3" name="Picture 2" descr="Violin graphs and number of observed values: &#10;violins width corresponds to the number of values &#10;not normalized &#10;3582 &#10;3592 &#10;3503 &#10;3571 &#10;3534 &#10;3626 &#10;3567 &#10;35 &#10;30 &#10;25 &#10;20 &#10;3556 &#10;3552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3" y="1268760"/>
            <a:ext cx="4036427" cy="184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Violin graphs and number of observed values: &#10;violins width corresponds to the number of values &#10;loessF normalized &#10;3582 &#10;3592 &#10;3503 &#10;3571 &#10;3534 &#10;3626 &#10;3567 &#10;3556 &#10;3552 &#10;35 &#10;25 &#10;20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3" y="3212976"/>
            <a:ext cx="4036427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3491880" y="1124744"/>
            <a:ext cx="1008112" cy="403244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6" descr="Density (dark blue-&gt;dark red) MA plot ('x-y' on matrix &#10;red curve is estimated nonparametric lowess model &#10;dashed line is unity line (x=y) &#10;—10 &#10;—10 &#10;10 &#10;5.0 &#10;2.5 &#10;0.0 &#10;—2.5 &#10;—5.0 &#10;—10 &#10;5.0 &#10;0 2.5 &#10;0.0 &#10;—2.5 &#10;—5.0 &#10;5.0 &#10;2.5 &#10;—1 0.0 &#10;—2.5 &#10;—5.0 &#10;—7.5 &#10;5.0 &#10;0 2.5 &#10;0.0 &#10;—2.5 &#10;—5.0 &#10;20 &#10;5-1 ID &#10;20 &#10;5-2 ID &#10;20 &#10;5-5 ID &#10;20 &#10;5-6 ID &#10;20 &#10;5-7 ID &#10;I essF normalized data &#10;20 &#10;5-8 ID &#10;20 &#10;6-2 ID &#10;20 &#10;6-3 ID &#10;20 &#10;6-4 ID &#10;20 &#10;6-5 ID &#10;20 &#10;6-8 ID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392488" cy="43326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4768980" y="1888902"/>
            <a:ext cx="4142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>
                <a:latin typeface="+mj-lt"/>
                <a:ea typeface="Times New Roman" panose="02020603050405020304" pitchFamily="18" charset="0"/>
              </a:rPr>
              <a:t>MA plots - </a:t>
            </a:r>
            <a:r>
              <a:rPr lang="en-US" sz="1800">
                <a:latin typeface="+mj-lt"/>
                <a:ea typeface="Times New Roman" panose="02020603050405020304" pitchFamily="18" charset="0"/>
              </a:rPr>
              <a:t>dependence of (x-y) on (x+y)/2</a:t>
            </a:r>
            <a:endParaRPr lang="cs-CZ" sz="180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775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/>
              <a:t>Label – free přístup </a:t>
            </a:r>
          </a:p>
        </p:txBody>
      </p:sp>
      <p:pic>
        <p:nvPicPr>
          <p:cNvPr id="3" name="Picture 17" descr="Volcano plot with selected categories &#10;visualization thresholds: logFC 1, P 0.01 &#10;Not sign. (8372) &#10;Down&amp;Sign. (14) &#10;up&amp;Sign. (22) &#10;Significant (54) &#10;LIMMA_KO-WT.logFC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96" y="1124744"/>
            <a:ext cx="47244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4151395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0" y="989586"/>
            <a:ext cx="7709860" cy="48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61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8"/>
          <p:cNvGrpSpPr>
            <a:grpSpLocks/>
          </p:cNvGrpSpPr>
          <p:nvPr/>
        </p:nvGrpSpPr>
        <p:grpSpPr bwMode="auto">
          <a:xfrm>
            <a:off x="3624263" y="2806700"/>
            <a:ext cx="4794250" cy="0"/>
            <a:chOff x="0" y="4320"/>
            <a:chExt cx="3020" cy="0"/>
          </a:xfrm>
        </p:grpSpPr>
        <p:sp>
          <p:nvSpPr>
            <p:cNvPr id="55314" name="Rectangle 23"/>
            <p:cNvSpPr>
              <a:spLocks noChangeArrowheads="1"/>
            </p:cNvSpPr>
            <p:nvPr/>
          </p:nvSpPr>
          <p:spPr bwMode="auto">
            <a:xfrm>
              <a:off x="0" y="4320"/>
              <a:ext cx="302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55315" name="Group 27"/>
            <p:cNvGrpSpPr>
              <a:grpSpLocks/>
            </p:cNvGrpSpPr>
            <p:nvPr/>
          </p:nvGrpSpPr>
          <p:grpSpPr bwMode="auto">
            <a:xfrm>
              <a:off x="0" y="4320"/>
              <a:ext cx="3020" cy="0"/>
              <a:chOff x="0" y="4320"/>
              <a:chExt cx="3020" cy="0"/>
            </a:xfrm>
          </p:grpSpPr>
          <p:sp>
            <p:nvSpPr>
              <p:cNvPr id="55316" name="Rectangle 24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302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5317" name="Rectangle 25"/>
              <p:cNvSpPr>
                <a:spLocks noChangeArrowheads="1"/>
              </p:cNvSpPr>
              <p:nvPr/>
            </p:nvSpPr>
            <p:spPr bwMode="auto">
              <a:xfrm>
                <a:off x="0" y="4320"/>
                <a:ext cx="302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</p:grpSp>
      <p:pic>
        <p:nvPicPr>
          <p:cNvPr id="55300" name="Picture 32" descr="Flow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676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38"/>
          <p:cNvSpPr>
            <a:spLocks noChangeArrowheads="1"/>
          </p:cNvSpPr>
          <p:nvPr/>
        </p:nvSpPr>
        <p:spPr bwMode="auto">
          <a:xfrm>
            <a:off x="431800" y="1228725"/>
            <a:ext cx="33020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</a:t>
            </a:r>
            <a:r>
              <a:rPr lang="cs-CZ" altLang="cs-CZ" sz="1400" b="1">
                <a:cs typeface="Arial" panose="020B0604020202020204" pitchFamily="34" charset="0"/>
              </a:rPr>
              <a:t>AQUA Peptide Selection</a:t>
            </a:r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Order selected peptide isotopically 	labeled (</a:t>
            </a:r>
            <a:r>
              <a:rPr lang="en-US" altLang="cs-CZ" sz="1400" b="1" baseline="30000">
                <a:cs typeface="Arial" panose="020B0604020202020204" pitchFamily="34" charset="0"/>
              </a:rPr>
              <a:t>15</a:t>
            </a:r>
            <a:r>
              <a:rPr lang="en-US" altLang="cs-CZ" sz="1400" b="1">
                <a:cs typeface="Arial" panose="020B0604020202020204" pitchFamily="34" charset="0"/>
              </a:rPr>
              <a:t>N, </a:t>
            </a:r>
            <a:r>
              <a:rPr lang="en-US" altLang="cs-CZ" sz="1400" b="1" baseline="30000">
                <a:cs typeface="Arial" panose="020B0604020202020204" pitchFamily="34" charset="0"/>
              </a:rPr>
              <a:t>13</a:t>
            </a:r>
            <a:r>
              <a:rPr lang="en-US" altLang="cs-CZ" sz="1400" b="1">
                <a:cs typeface="Arial" panose="020B0604020202020204" pitchFamily="34" charset="0"/>
              </a:rPr>
              <a:t>C)</a:t>
            </a: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Adding labeled peptide to protein      	mix</a:t>
            </a: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Digest</a:t>
            </a: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1400" b="1">
              <a:solidFill>
                <a:srgbClr val="0053A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cs-CZ" sz="1400" b="1">
                <a:cs typeface="Arial" panose="020B0604020202020204" pitchFamily="34" charset="0"/>
              </a:rPr>
              <a:t>  </a:t>
            </a:r>
            <a:r>
              <a:rPr lang="cs-CZ" altLang="cs-CZ" sz="1400" b="1">
                <a:cs typeface="Arial" panose="020B0604020202020204" pitchFamily="34" charset="0"/>
              </a:rPr>
              <a:t>Analyze by LC-MS/MS to quantitate </a:t>
            </a:r>
            <a:r>
              <a:rPr lang="en-US" altLang="cs-CZ" sz="1400" b="1">
                <a:cs typeface="Arial" panose="020B0604020202020204" pitchFamily="34" charset="0"/>
              </a:rPr>
              <a:t>	</a:t>
            </a:r>
            <a:r>
              <a:rPr lang="cs-CZ" altLang="cs-CZ" sz="1400" b="1">
                <a:cs typeface="Arial" panose="020B0604020202020204" pitchFamily="34" charset="0"/>
              </a:rPr>
              <a:t>protein of interest</a:t>
            </a:r>
          </a:p>
        </p:txBody>
      </p:sp>
      <p:sp>
        <p:nvSpPr>
          <p:cNvPr id="55302" name="Rectangle 39"/>
          <p:cNvSpPr>
            <a:spLocks noChangeArrowheads="1"/>
          </p:cNvSpPr>
          <p:nvPr/>
        </p:nvSpPr>
        <p:spPr bwMode="auto">
          <a:xfrm>
            <a:off x="3657600" y="1203325"/>
            <a:ext cx="3276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cs typeface="Arial" panose="020B0604020202020204" pitchFamily="34" charset="0"/>
              </a:rPr>
              <a:t>Select an optimal tryptic peptide and stable isotope amino acid from the sequence of your protein of interest</a:t>
            </a:r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1400">
                <a:cs typeface="Arial" panose="020B0604020202020204" pitchFamily="34" charset="0"/>
              </a:rPr>
              <a:t>Optimize LC-MS/MS separation protocol for quantitation</a:t>
            </a:r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en-US" altLang="cs-CZ" sz="1400">
              <a:cs typeface="Arial" panose="020B0604020202020204" pitchFamily="34" charset="0"/>
            </a:endParaRPr>
          </a:p>
          <a:p>
            <a:pPr eaLnBrk="1" hangingPunct="1"/>
            <a:endParaRPr lang="cs-CZ" altLang="cs-CZ" sz="1400">
              <a:cs typeface="Arial" panose="020B0604020202020204" pitchFamily="34" charset="0"/>
            </a:endParaRPr>
          </a:p>
        </p:txBody>
      </p:sp>
      <p:graphicFrame>
        <p:nvGraphicFramePr>
          <p:cNvPr id="55303" name="Object 77"/>
          <p:cNvGraphicFramePr>
            <a:graphicFrameLocks noChangeAspect="1"/>
          </p:cNvGraphicFramePr>
          <p:nvPr/>
        </p:nvGraphicFramePr>
        <p:xfrm>
          <a:off x="3657600" y="28194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1" name="CorelPhotoPaint.Image.8" r:id="rId4" imgW="609524" imgH="990476" progId="CorelPhotoPaint.Image.8">
                  <p:embed/>
                </p:oleObj>
              </mc:Choice>
              <mc:Fallback>
                <p:oleObj name="CorelPhotoPaint.Image.8" r:id="rId4" imgW="609524" imgH="990476" progId="CorelPhotoPaint.Image.8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609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78"/>
          <p:cNvGraphicFramePr>
            <a:graphicFrameLocks noChangeAspect="1"/>
          </p:cNvGraphicFramePr>
          <p:nvPr/>
        </p:nvGraphicFramePr>
        <p:xfrm>
          <a:off x="1676400" y="3937000"/>
          <a:ext cx="60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2" name="CorelPhotoPaint.Image.8" r:id="rId6" imgW="609524" imgH="787302" progId="CorelPhotoPaint.Image.8">
                  <p:embed/>
                </p:oleObj>
              </mc:Choice>
              <mc:Fallback>
                <p:oleObj name="CorelPhotoPaint.Image.8" r:id="rId6" imgW="609524" imgH="787302" progId="CorelPhotoPaint.Image.8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37000"/>
                        <a:ext cx="609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79"/>
          <p:cNvGraphicFramePr>
            <a:graphicFrameLocks noChangeAspect="1"/>
          </p:cNvGraphicFramePr>
          <p:nvPr/>
        </p:nvGraphicFramePr>
        <p:xfrm>
          <a:off x="7772400" y="1981200"/>
          <a:ext cx="6223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" name="CorelPhotoPaint.Image.8" r:id="rId8" imgW="926984" imgH="876190" progId="CorelPhotoPaint.Image.8">
                  <p:embed/>
                </p:oleObj>
              </mc:Choice>
              <mc:Fallback>
                <p:oleObj name="CorelPhotoPaint.Image.8" r:id="rId8" imgW="926984" imgH="876190" progId="CorelPhotoPaint.Image.8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981200"/>
                        <a:ext cx="6223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6" name="Group 81"/>
          <p:cNvGrpSpPr>
            <a:grpSpLocks/>
          </p:cNvGrpSpPr>
          <p:nvPr/>
        </p:nvGrpSpPr>
        <p:grpSpPr bwMode="auto">
          <a:xfrm>
            <a:off x="5189538" y="3706813"/>
            <a:ext cx="3497262" cy="2236787"/>
            <a:chOff x="3984" y="2832"/>
            <a:chExt cx="1195" cy="785"/>
          </a:xfrm>
        </p:grpSpPr>
        <p:pic>
          <p:nvPicPr>
            <p:cNvPr id="55312" name="Picture 72" descr="Flow_0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832"/>
              <a:ext cx="1195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3" name="Rectangle 80"/>
            <p:cNvSpPr>
              <a:spLocks noChangeArrowheads="1"/>
            </p:cNvSpPr>
            <p:nvPr/>
          </p:nvSpPr>
          <p:spPr bwMode="auto">
            <a:xfrm>
              <a:off x="4464" y="2832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18517" name="Oval 85"/>
          <p:cNvSpPr>
            <a:spLocks noChangeArrowheads="1"/>
          </p:cNvSpPr>
          <p:nvPr/>
        </p:nvSpPr>
        <p:spPr bwMode="auto">
          <a:xfrm rot="-2406567">
            <a:off x="2133600" y="1981200"/>
            <a:ext cx="1447800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b="1" i="1"/>
              <a:t>Price !!!</a:t>
            </a:r>
            <a:endParaRPr lang="cs-CZ" altLang="cs-CZ" b="1" i="1"/>
          </a:p>
        </p:txBody>
      </p:sp>
      <p:sp>
        <p:nvSpPr>
          <p:cNvPr id="55308" name="Text Box 86"/>
          <p:cNvSpPr txBox="1">
            <a:spLocks noChangeArrowheads="1"/>
          </p:cNvSpPr>
          <p:nvPr/>
        </p:nvSpPr>
        <p:spPr bwMode="auto">
          <a:xfrm>
            <a:off x="2460625" y="557213"/>
            <a:ext cx="3787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200" b="1"/>
              <a:t>Absolutn</a:t>
            </a:r>
            <a:r>
              <a:rPr lang="cs-CZ" altLang="cs-CZ" sz="2200" b="1"/>
              <a:t>í kvantifikace </a:t>
            </a:r>
            <a:r>
              <a:rPr lang="en-US" altLang="cs-CZ" sz="2200" b="1"/>
              <a:t>AQUA</a:t>
            </a:r>
            <a:endParaRPr lang="cs-CZ" altLang="cs-CZ" sz="2200" b="1"/>
          </a:p>
        </p:txBody>
      </p:sp>
      <p:sp>
        <p:nvSpPr>
          <p:cNvPr id="55309" name="AutoShape 87"/>
          <p:cNvSpPr>
            <a:spLocks noChangeArrowheads="1"/>
          </p:cNvSpPr>
          <p:nvPr/>
        </p:nvSpPr>
        <p:spPr bwMode="auto">
          <a:xfrm>
            <a:off x="3887788" y="50292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5310" name="Text Box 88"/>
          <p:cNvSpPr txBox="1">
            <a:spLocks noChangeArrowheads="1"/>
          </p:cNvSpPr>
          <p:nvPr/>
        </p:nvSpPr>
        <p:spPr bwMode="auto">
          <a:xfrm>
            <a:off x="1809750" y="5943600"/>
            <a:ext cx="2595563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/>
              <a:t>jen pro vybraný protein</a:t>
            </a:r>
          </a:p>
        </p:txBody>
      </p:sp>
      <p:sp>
        <p:nvSpPr>
          <p:cNvPr id="55311" name="Rectangle 89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7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7"/>
          <p:cNvSpPr>
            <a:spLocks noChangeArrowheads="1"/>
          </p:cNvSpPr>
          <p:nvPr/>
        </p:nvSpPr>
        <p:spPr bwMode="auto">
          <a:xfrm>
            <a:off x="6156325" y="1195388"/>
            <a:ext cx="2592388" cy="511333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3" name="Rectangle 26"/>
          <p:cNvSpPr>
            <a:spLocks noChangeArrowheads="1"/>
          </p:cNvSpPr>
          <p:nvPr/>
        </p:nvSpPr>
        <p:spPr bwMode="auto">
          <a:xfrm>
            <a:off x="3240088" y="1195388"/>
            <a:ext cx="2592387" cy="51133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4" name="Rectangle 25"/>
          <p:cNvSpPr>
            <a:spLocks noChangeArrowheads="1"/>
          </p:cNvSpPr>
          <p:nvPr/>
        </p:nvSpPr>
        <p:spPr bwMode="auto">
          <a:xfrm>
            <a:off x="323850" y="1195388"/>
            <a:ext cx="2592388" cy="51133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044825" y="549275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200" b="1"/>
              <a:t>Absolutn</a:t>
            </a:r>
            <a:r>
              <a:rPr lang="cs-CZ" altLang="cs-CZ" sz="2200" b="1"/>
              <a:t>í kvantifikace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735013" y="1268413"/>
            <a:ext cx="1814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b="1"/>
              <a:t>AQUA peptidy</a:t>
            </a: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3848100" y="1268413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QconCAT</a:t>
            </a:r>
            <a:endParaRPr lang="en-US" altLang="cs-CZ" b="1"/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7023100" y="1268413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PSAQ</a:t>
            </a:r>
            <a:endParaRPr lang="en-US" altLang="cs-CZ" b="1"/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423863" y="2841625"/>
            <a:ext cx="2376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syntéza</a:t>
            </a:r>
          </a:p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izotopicky označených proteotypických peptidů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3338513" y="1836738"/>
            <a:ext cx="23764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konstrukce umělého genu složeného z proteotypických peptidů až 20 proteinů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3338513" y="2924175"/>
            <a:ext cx="2376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exprese v E.coli na značeném mediu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3338513" y="3771900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purifikace umělého proteinu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34" name="Text Box 15"/>
          <p:cNvSpPr txBox="1">
            <a:spLocks noChangeArrowheads="1"/>
          </p:cNvSpPr>
          <p:nvPr/>
        </p:nvSpPr>
        <p:spPr bwMode="auto">
          <a:xfrm>
            <a:off x="3338513" y="4348163"/>
            <a:ext cx="2376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přidání známého množství do vzorku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35" name="Text Box 16"/>
          <p:cNvSpPr txBox="1">
            <a:spLocks noChangeArrowheads="1"/>
          </p:cNvSpPr>
          <p:nvPr/>
        </p:nvSpPr>
        <p:spPr bwMode="auto">
          <a:xfrm>
            <a:off x="3338513" y="5084763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digesce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3338513" y="5876925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MS analýza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37" name="Text Box 18"/>
          <p:cNvSpPr txBox="1">
            <a:spLocks noChangeArrowheads="1"/>
          </p:cNvSpPr>
          <p:nvPr/>
        </p:nvSpPr>
        <p:spPr bwMode="auto">
          <a:xfrm>
            <a:off x="423863" y="5876925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MS analýza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38" name="Text Box 19"/>
          <p:cNvSpPr txBox="1">
            <a:spLocks noChangeArrowheads="1"/>
          </p:cNvSpPr>
          <p:nvPr/>
        </p:nvSpPr>
        <p:spPr bwMode="auto">
          <a:xfrm>
            <a:off x="6261100" y="5803900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MS analýza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39" name="Text Box 20"/>
          <p:cNvSpPr txBox="1">
            <a:spLocks noChangeArrowheads="1"/>
          </p:cNvSpPr>
          <p:nvPr/>
        </p:nvSpPr>
        <p:spPr bwMode="auto">
          <a:xfrm>
            <a:off x="6261100" y="4354513"/>
            <a:ext cx="2376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přidání známého množství do vzorku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40" name="Text Box 21"/>
          <p:cNvSpPr txBox="1">
            <a:spLocks noChangeArrowheads="1"/>
          </p:cNvSpPr>
          <p:nvPr/>
        </p:nvSpPr>
        <p:spPr bwMode="auto">
          <a:xfrm>
            <a:off x="6261100" y="5091113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digesce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41" name="Text Box 22"/>
          <p:cNvSpPr txBox="1">
            <a:spLocks noChangeArrowheads="1"/>
          </p:cNvSpPr>
          <p:nvPr/>
        </p:nvSpPr>
        <p:spPr bwMode="auto">
          <a:xfrm>
            <a:off x="423863" y="4364038"/>
            <a:ext cx="2376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přidání známého množství do vzorku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42" name="Text Box 23"/>
          <p:cNvSpPr txBox="1">
            <a:spLocks noChangeArrowheads="1"/>
          </p:cNvSpPr>
          <p:nvPr/>
        </p:nvSpPr>
        <p:spPr bwMode="auto">
          <a:xfrm>
            <a:off x="423863" y="5100638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digesce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43" name="Text Box 24"/>
          <p:cNvSpPr txBox="1">
            <a:spLocks noChangeArrowheads="1"/>
          </p:cNvSpPr>
          <p:nvPr/>
        </p:nvSpPr>
        <p:spPr bwMode="auto">
          <a:xfrm>
            <a:off x="6261100" y="2706688"/>
            <a:ext cx="23764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exprese</a:t>
            </a:r>
          </a:p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izotopicky označeného proteinu (s tagem pro purifikaci)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44" name="Rectangle 28"/>
          <p:cNvSpPr>
            <a:spLocks noChangeArrowheads="1"/>
          </p:cNvSpPr>
          <p:nvPr/>
        </p:nvSpPr>
        <p:spPr bwMode="auto">
          <a:xfrm>
            <a:off x="3462338" y="6308725"/>
            <a:ext cx="247808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300" i="1"/>
              <a:t>Rivers at al., MCP 6, 1416 (2007)</a:t>
            </a:r>
            <a:r>
              <a:rPr lang="cs-CZ" altLang="cs-CZ" sz="1300"/>
              <a:t> </a:t>
            </a:r>
          </a:p>
        </p:txBody>
      </p:sp>
      <p:sp>
        <p:nvSpPr>
          <p:cNvPr id="56345" name="Text Box 29"/>
          <p:cNvSpPr txBox="1">
            <a:spLocks noChangeArrowheads="1"/>
          </p:cNvSpPr>
          <p:nvPr/>
        </p:nvSpPr>
        <p:spPr bwMode="auto">
          <a:xfrm>
            <a:off x="6227763" y="3770313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400">
                <a:latin typeface="Arial" panose="020B0604020202020204" pitchFamily="34" charset="0"/>
              </a:rPr>
              <a:t>purifikace proteinu</a:t>
            </a:r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56346" name="Rectangle 30"/>
          <p:cNvSpPr>
            <a:spLocks noChangeArrowheads="1"/>
          </p:cNvSpPr>
          <p:nvPr/>
        </p:nvSpPr>
        <p:spPr bwMode="auto">
          <a:xfrm>
            <a:off x="6483350" y="6308725"/>
            <a:ext cx="2336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300" i="1"/>
              <a:t>Brun et al., </a:t>
            </a:r>
            <a:r>
              <a:rPr lang="pt-BR" altLang="cs-CZ" sz="1300" i="1"/>
              <a:t>MCP</a:t>
            </a:r>
            <a:r>
              <a:rPr lang="cs-CZ" altLang="cs-CZ" sz="1300" i="1"/>
              <a:t> </a:t>
            </a:r>
            <a:r>
              <a:rPr lang="pt-BR" altLang="cs-CZ" sz="1300" i="1"/>
              <a:t>6</a:t>
            </a:r>
            <a:r>
              <a:rPr lang="cs-CZ" altLang="cs-CZ" sz="1300" i="1"/>
              <a:t>, </a:t>
            </a:r>
            <a:r>
              <a:rPr lang="pt-BR" altLang="cs-CZ" sz="1300" i="1"/>
              <a:t>2139 </a:t>
            </a:r>
            <a:r>
              <a:rPr lang="cs-CZ" altLang="cs-CZ" sz="1300" i="1"/>
              <a:t>(</a:t>
            </a:r>
            <a:r>
              <a:rPr lang="pt-BR" altLang="cs-CZ" sz="1300" i="1"/>
              <a:t>2007</a:t>
            </a:r>
            <a:r>
              <a:rPr lang="cs-CZ" altLang="cs-CZ" sz="1300" i="1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466725" y="387350"/>
            <a:ext cx="81375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2200" b="1"/>
              <a:t>Absolutn</a:t>
            </a:r>
            <a:r>
              <a:rPr lang="cs-CZ" altLang="cs-CZ" sz="2200" b="1"/>
              <a:t>í kvantifikace</a:t>
            </a:r>
            <a:endParaRPr lang="en-US" altLang="cs-CZ" sz="2200" b="1"/>
          </a:p>
          <a:p>
            <a:pPr algn="ctr" eaLnBrk="1" hangingPunct="1"/>
            <a:r>
              <a:rPr lang="cs-CZ" altLang="cs-CZ" sz="2200" b="1"/>
              <a:t> </a:t>
            </a:r>
            <a:r>
              <a:rPr lang="en-US" altLang="cs-CZ" sz="2200" b="1"/>
              <a:t>Stable Isotope Standards and Capture by Anti-Peptide Antibodies</a:t>
            </a:r>
          </a:p>
          <a:p>
            <a:pPr algn="ctr" eaLnBrk="1" hangingPunct="1"/>
            <a:r>
              <a:rPr lang="en-US" altLang="cs-CZ" sz="2200" b="1"/>
              <a:t>(SISCAPA)</a:t>
            </a:r>
            <a:endParaRPr lang="cs-CZ" altLang="cs-CZ" sz="2200" b="1"/>
          </a:p>
        </p:txBody>
      </p:sp>
      <p:pic>
        <p:nvPicPr>
          <p:cNvPr id="573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665288"/>
            <a:ext cx="65786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8863"/>
            <a:ext cx="452755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5148263" y="6237288"/>
            <a:ext cx="3608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400" i="1"/>
              <a:t>N.L. Anderson, J. Proteome Res., 3, 235 (2004) </a:t>
            </a:r>
            <a:endParaRPr lang="cs-CZ" altLang="cs-CZ" sz="1400" i="1"/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535738" y="3078163"/>
            <a:ext cx="551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MRM</a:t>
            </a:r>
            <a:endParaRPr lang="cs-CZ" altLang="cs-CZ" sz="12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cs-CZ" altLang="cs-CZ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PRM</a:t>
            </a:r>
            <a:endParaRPr lang="en-US" altLang="cs-CZ" sz="1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22890" name="Group 10"/>
          <p:cNvGrpSpPr>
            <a:grpSpLocks/>
          </p:cNvGrpSpPr>
          <p:nvPr/>
        </p:nvGrpSpPr>
        <p:grpSpPr bwMode="auto">
          <a:xfrm>
            <a:off x="996949" y="1665288"/>
            <a:ext cx="7077075" cy="2932113"/>
            <a:chOff x="735" y="1207"/>
            <a:chExt cx="4458" cy="1847"/>
          </a:xfrm>
        </p:grpSpPr>
        <p:pic>
          <p:nvPicPr>
            <p:cNvPr id="5735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" y="1207"/>
              <a:ext cx="4458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354" name="Rectangle 12"/>
            <p:cNvSpPr>
              <a:spLocks noChangeArrowheads="1"/>
            </p:cNvSpPr>
            <p:nvPr/>
          </p:nvSpPr>
          <p:spPr bwMode="auto">
            <a:xfrm>
              <a:off x="3198" y="2704"/>
              <a:ext cx="19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 sz="1400" i="1"/>
                <a:t>S. Pan, J. Proteome Res., 8, 787 (2009) </a:t>
              </a:r>
              <a:endParaRPr lang="cs-CZ" altLang="cs-CZ" sz="1400" i="1"/>
            </a:p>
          </p:txBody>
        </p:sp>
      </p:grpSp>
      <p:sp>
        <p:nvSpPr>
          <p:cNvPr id="57352" name="Rectangle 13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174875" y="655638"/>
            <a:ext cx="4894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b="1" dirty="0"/>
              <a:t>Cílená MS/MS analýza vybraných proteinů</a:t>
            </a:r>
          </a:p>
          <a:p>
            <a:pPr algn="ctr" eaLnBrk="1" hangingPunct="1"/>
            <a:r>
              <a:rPr lang="cs-CZ" altLang="cs-CZ" dirty="0"/>
              <a:t>relativní /absolutní kvantifikace</a:t>
            </a:r>
          </a:p>
          <a:p>
            <a:pPr algn="ctr" eaLnBrk="1" hangingPunct="1"/>
            <a:r>
              <a:rPr lang="cs-CZ" altLang="cs-CZ" b="1" dirty="0" err="1"/>
              <a:t>multiple</a:t>
            </a:r>
            <a:r>
              <a:rPr lang="cs-CZ" altLang="cs-CZ" b="1" dirty="0"/>
              <a:t> </a:t>
            </a:r>
            <a:r>
              <a:rPr lang="cs-CZ" altLang="cs-CZ" b="1" dirty="0" err="1"/>
              <a:t>reaction</a:t>
            </a:r>
            <a:r>
              <a:rPr lang="cs-CZ" altLang="cs-CZ" b="1" dirty="0"/>
              <a:t> monitoring (MRM)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095375" y="2154238"/>
            <a:ext cx="3879850" cy="36671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screening – výběr kandidátního proteinu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095375" y="2630488"/>
            <a:ext cx="6618288" cy="366712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/>
              <a:t>příprava metody (výběr MRM přechodů – peptid + vybraný fragment)</a:t>
            </a:r>
          </a:p>
        </p:txBody>
      </p: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423863" y="3068638"/>
            <a:ext cx="8088312" cy="3079750"/>
            <a:chOff x="267" y="1933"/>
            <a:chExt cx="5095" cy="1940"/>
          </a:xfrm>
        </p:grpSpPr>
        <p:grpSp>
          <p:nvGrpSpPr>
            <p:cNvPr id="58377" name="Group 8"/>
            <p:cNvGrpSpPr>
              <a:grpSpLocks/>
            </p:cNvGrpSpPr>
            <p:nvPr/>
          </p:nvGrpSpPr>
          <p:grpSpPr bwMode="auto">
            <a:xfrm>
              <a:off x="267" y="2296"/>
              <a:ext cx="5095" cy="1577"/>
              <a:chOff x="267" y="2296"/>
              <a:chExt cx="5095" cy="1577"/>
            </a:xfrm>
          </p:grpSpPr>
          <p:sp>
            <p:nvSpPr>
              <p:cNvPr id="58379" name="Line 6"/>
              <p:cNvSpPr>
                <a:spLocks noChangeShapeType="1"/>
              </p:cNvSpPr>
              <p:nvPr/>
            </p:nvSpPr>
            <p:spPr bwMode="auto">
              <a:xfrm flipV="1">
                <a:off x="960" y="2606"/>
                <a:ext cx="83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pic>
            <p:nvPicPr>
              <p:cNvPr id="58380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403"/>
                <a:ext cx="40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81" name="Text Box 7"/>
              <p:cNvSpPr txBox="1">
                <a:spLocks noChangeArrowheads="1"/>
              </p:cNvSpPr>
              <p:nvPr/>
            </p:nvSpPr>
            <p:spPr bwMode="auto">
              <a:xfrm>
                <a:off x="267" y="2771"/>
                <a:ext cx="81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solidFill>
                      <a:srgbClr val="FF0000"/>
                    </a:solidFill>
                    <a:cs typeface="Arial" panose="020B0604020202020204" pitchFamily="34" charset="0"/>
                  </a:rPr>
                  <a:t>Protein </a:t>
                </a:r>
                <a:r>
                  <a:rPr lang="en-US" altLang="cs-CZ" sz="1400">
                    <a:solidFill>
                      <a:srgbClr val="FF0000"/>
                    </a:solidFill>
                    <a:cs typeface="Arial" panose="020B0604020202020204" pitchFamily="34" charset="0"/>
                  </a:rPr>
                  <a:t>mixture</a:t>
                </a:r>
                <a:endParaRPr lang="cs-CZ" altLang="cs-CZ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382" name="Text Box 13"/>
              <p:cNvSpPr txBox="1">
                <a:spLocks noChangeArrowheads="1"/>
              </p:cNvSpPr>
              <p:nvPr/>
            </p:nvSpPr>
            <p:spPr bwMode="auto">
              <a:xfrm>
                <a:off x="1111" y="2296"/>
                <a:ext cx="5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FF0000"/>
                    </a:solidFill>
                    <a:cs typeface="Arial" panose="020B0604020202020204" pitchFamily="34" charset="0"/>
                  </a:rPr>
                  <a:t>In-solution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FF0000"/>
                    </a:solidFill>
                    <a:cs typeface="Arial" panose="020B0604020202020204" pitchFamily="34" charset="0"/>
                  </a:rPr>
                  <a:t> digestion</a:t>
                </a:r>
              </a:p>
            </p:txBody>
          </p:sp>
          <p:grpSp>
            <p:nvGrpSpPr>
              <p:cNvPr id="58383" name="Group 59"/>
              <p:cNvGrpSpPr>
                <a:grpSpLocks/>
              </p:cNvGrpSpPr>
              <p:nvPr/>
            </p:nvGrpSpPr>
            <p:grpSpPr bwMode="auto">
              <a:xfrm>
                <a:off x="2018" y="2448"/>
                <a:ext cx="496" cy="519"/>
                <a:chOff x="2880" y="859"/>
                <a:chExt cx="496" cy="519"/>
              </a:xfrm>
            </p:grpSpPr>
            <p:sp>
              <p:nvSpPr>
                <p:cNvPr id="58387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880" y="1186"/>
                  <a:ext cx="49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40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Peptides</a:t>
                  </a:r>
                </a:p>
              </p:txBody>
            </p:sp>
            <p:grpSp>
              <p:nvGrpSpPr>
                <p:cNvPr id="58388" name="Group 49"/>
                <p:cNvGrpSpPr>
                  <a:grpSpLocks/>
                </p:cNvGrpSpPr>
                <p:nvPr/>
              </p:nvGrpSpPr>
              <p:grpSpPr bwMode="auto">
                <a:xfrm>
                  <a:off x="2921" y="859"/>
                  <a:ext cx="401" cy="331"/>
                  <a:chOff x="3216" y="1968"/>
                  <a:chExt cx="468" cy="324"/>
                </a:xfrm>
              </p:grpSpPr>
              <p:pic>
                <p:nvPicPr>
                  <p:cNvPr id="58389" name="Picture 5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6" y="1968"/>
                    <a:ext cx="468" cy="3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390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6" y="2112"/>
                    <a:ext cx="90" cy="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58384" name="Line 6"/>
              <p:cNvSpPr>
                <a:spLocks noChangeShapeType="1"/>
              </p:cNvSpPr>
              <p:nvPr/>
            </p:nvSpPr>
            <p:spPr bwMode="auto">
              <a:xfrm flipV="1">
                <a:off x="2678" y="2604"/>
                <a:ext cx="83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85" name="Text Box 19"/>
              <p:cNvSpPr txBox="1">
                <a:spLocks noChangeArrowheads="1"/>
              </p:cNvSpPr>
              <p:nvPr/>
            </p:nvSpPr>
            <p:spPr bwMode="auto">
              <a:xfrm>
                <a:off x="3787" y="2495"/>
                <a:ext cx="157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1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LC-MS/MS – MRM mode</a:t>
                </a:r>
              </a:p>
            </p:txBody>
          </p:sp>
          <p:pic>
            <p:nvPicPr>
              <p:cNvPr id="58386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3113"/>
                <a:ext cx="2466" cy="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8378" name="Text Box 21"/>
            <p:cNvSpPr txBox="1">
              <a:spLocks noChangeArrowheads="1"/>
            </p:cNvSpPr>
            <p:nvPr/>
          </p:nvSpPr>
          <p:spPr bwMode="auto">
            <a:xfrm>
              <a:off x="703" y="1933"/>
              <a:ext cx="1956" cy="231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vlastní analýza a zpracování dat</a:t>
              </a:r>
            </a:p>
          </p:txBody>
        </p:sp>
      </p:grpSp>
      <p:sp>
        <p:nvSpPr>
          <p:cNvPr id="58375" name="Rectangle 22"/>
          <p:cNvSpPr>
            <a:spLocks noChangeArrowheads="1"/>
          </p:cNvSpPr>
          <p:nvPr/>
        </p:nvSpPr>
        <p:spPr bwMode="auto">
          <a:xfrm>
            <a:off x="6227763" y="6237288"/>
            <a:ext cx="1925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i="1"/>
              <a:t>http://www.srmatlas.org</a:t>
            </a:r>
          </a:p>
        </p:txBody>
      </p:sp>
      <p:sp>
        <p:nvSpPr>
          <p:cNvPr id="58376" name="Rectangle 24"/>
          <p:cNvSpPr>
            <a:spLocks noChangeArrowheads="1"/>
          </p:cNvSpPr>
          <p:nvPr/>
        </p:nvSpPr>
        <p:spPr bwMode="auto">
          <a:xfrm>
            <a:off x="7956550" y="188640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F249307-E135-4EE0-A515-0D8B64F39187}"/>
              </a:ext>
            </a:extLst>
          </p:cNvPr>
          <p:cNvSpPr txBox="1"/>
          <p:nvPr/>
        </p:nvSpPr>
        <p:spPr>
          <a:xfrm>
            <a:off x="251520" y="331790"/>
            <a:ext cx="86409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Multiplex </a:t>
            </a:r>
            <a:r>
              <a:rPr lang="cs-CZ" sz="2200" b="1" dirty="0" err="1"/>
              <a:t>Immuno-Liquid</a:t>
            </a:r>
            <a:r>
              <a:rPr lang="cs-CZ" sz="2200" b="1" dirty="0"/>
              <a:t> </a:t>
            </a:r>
            <a:r>
              <a:rPr lang="cs-CZ" sz="2200" b="1" dirty="0" err="1"/>
              <a:t>Chromatography−Mass</a:t>
            </a:r>
            <a:r>
              <a:rPr lang="cs-CZ" sz="2200" b="1" dirty="0"/>
              <a:t> </a:t>
            </a:r>
            <a:r>
              <a:rPr lang="cs-CZ" sz="2200" b="1" dirty="0" err="1"/>
              <a:t>Spectrometry</a:t>
            </a:r>
            <a:r>
              <a:rPr lang="cs-CZ" sz="2200" b="1" dirty="0"/>
              <a:t>−</a:t>
            </a:r>
          </a:p>
          <a:p>
            <a:pPr algn="ctr"/>
            <a:r>
              <a:rPr lang="cs-CZ" sz="2200" b="1" dirty="0" err="1"/>
              <a:t>Parallel</a:t>
            </a:r>
            <a:r>
              <a:rPr lang="cs-CZ" sz="2200" b="1" dirty="0"/>
              <a:t> </a:t>
            </a:r>
            <a:r>
              <a:rPr lang="cs-CZ" sz="2200" b="1" dirty="0" err="1"/>
              <a:t>Reaction</a:t>
            </a:r>
            <a:r>
              <a:rPr lang="cs-CZ" sz="2200" b="1" dirty="0"/>
              <a:t> Monitoring (LC−MS−PRM) </a:t>
            </a:r>
          </a:p>
          <a:p>
            <a:pPr algn="ctr"/>
            <a:r>
              <a:rPr lang="cs-CZ" sz="2000" dirty="0" err="1"/>
              <a:t>Quantitation</a:t>
            </a:r>
            <a:r>
              <a:rPr lang="cs-CZ" sz="2000" dirty="0"/>
              <a:t> of </a:t>
            </a:r>
            <a:r>
              <a:rPr lang="cs-CZ" sz="2000" dirty="0" err="1"/>
              <a:t>immune</a:t>
            </a:r>
            <a:r>
              <a:rPr lang="cs-CZ" sz="2000" dirty="0"/>
              <a:t> </a:t>
            </a:r>
            <a:r>
              <a:rPr lang="cs-CZ" sz="2000" dirty="0" err="1"/>
              <a:t>markers</a:t>
            </a:r>
            <a:r>
              <a:rPr lang="cs-CZ" sz="2000" dirty="0"/>
              <a:t> CD8A, CD4, LAG3, PD1, PD-L1, and PD-L2 </a:t>
            </a:r>
          </a:p>
          <a:p>
            <a:pPr algn="ctr"/>
            <a:r>
              <a:rPr lang="cs-CZ" sz="2000" dirty="0"/>
              <a:t>in </a:t>
            </a:r>
            <a:r>
              <a:rPr lang="cs-CZ" sz="2000" dirty="0" err="1"/>
              <a:t>Frozen</a:t>
            </a:r>
            <a:r>
              <a:rPr lang="cs-CZ" sz="2000" dirty="0"/>
              <a:t>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Tissues</a:t>
            </a:r>
            <a:endParaRPr lang="cs-CZ" sz="2000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8CCD3871-2B31-4276-B7D4-1F67CBDE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3096" y="116632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14AA8A-474A-4C50-9045-1101C75B9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62" y="1931943"/>
            <a:ext cx="6751476" cy="3945329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F0EF4D8-5493-4847-830A-F703C3775B97}"/>
              </a:ext>
            </a:extLst>
          </p:cNvPr>
          <p:cNvGrpSpPr/>
          <p:nvPr/>
        </p:nvGrpSpPr>
        <p:grpSpPr>
          <a:xfrm>
            <a:off x="0" y="2140411"/>
            <a:ext cx="9144000" cy="3528392"/>
            <a:chOff x="22682" y="3329608"/>
            <a:chExt cx="9144000" cy="3528392"/>
          </a:xfrm>
          <a:solidFill>
            <a:srgbClr val="3399FF"/>
          </a:solidFill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212FCABA-C969-4C4B-9747-0EB18ACE1127}"/>
                </a:ext>
              </a:extLst>
            </p:cNvPr>
            <p:cNvSpPr/>
            <p:nvPr/>
          </p:nvSpPr>
          <p:spPr>
            <a:xfrm>
              <a:off x="22682" y="3329608"/>
              <a:ext cx="9144000" cy="35283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1D78F351-C931-4235-B7D3-874E455F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3848" y="3376010"/>
              <a:ext cx="3948800" cy="2592288"/>
            </a:xfrm>
            <a:prstGeom prst="rect">
              <a:avLst/>
            </a:prstGeom>
            <a:grpFill/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8EAC0130-A3F9-4AB3-A670-ECB613898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016" y="6310186"/>
              <a:ext cx="8388424" cy="216024"/>
            </a:xfrm>
            <a:prstGeom prst="rect">
              <a:avLst/>
            </a:prstGeom>
            <a:grpFill/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7DAFCB13-D812-4F7D-8466-D17323946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8" y="6059323"/>
              <a:ext cx="9036496" cy="216024"/>
            </a:xfrm>
            <a:prstGeom prst="rect">
              <a:avLst/>
            </a:prstGeom>
            <a:grpFill/>
          </p:spPr>
        </p:pic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78D374F-8637-49F6-90D3-8D71AC8C0229}"/>
              </a:ext>
            </a:extLst>
          </p:cNvPr>
          <p:cNvSpPr txBox="1"/>
          <p:nvPr/>
        </p:nvSpPr>
        <p:spPr>
          <a:xfrm>
            <a:off x="5292080" y="6387710"/>
            <a:ext cx="35747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1" u="none" strike="noStrike" baseline="0" dirty="0" err="1">
                <a:latin typeface="+mj-lt"/>
              </a:rPr>
              <a:t>Zhang</a:t>
            </a:r>
            <a:r>
              <a:rPr lang="cs-CZ" sz="1200" b="0" i="1" u="none" strike="noStrike" baseline="0" dirty="0">
                <a:latin typeface="+mj-lt"/>
              </a:rPr>
              <a:t> et al., J. </a:t>
            </a:r>
            <a:r>
              <a:rPr lang="cs-CZ" sz="1200" b="0" i="1" u="none" strike="noStrike" baseline="0" dirty="0" err="1">
                <a:latin typeface="+mj-lt"/>
              </a:rPr>
              <a:t>Proteome</a:t>
            </a:r>
            <a:r>
              <a:rPr lang="cs-CZ" sz="1200" b="0" i="1" u="none" strike="noStrike" baseline="0" dirty="0">
                <a:latin typeface="+mj-lt"/>
              </a:rPr>
              <a:t> Res. 2018, 17, 3932−3940</a:t>
            </a:r>
            <a:endParaRPr lang="cs-CZ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28775" y="332656"/>
            <a:ext cx="586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200" b="1" dirty="0"/>
              <a:t>Kvantifikace proteinů pomocí MS</a:t>
            </a:r>
            <a:endParaRPr lang="en-US" altLang="cs-CZ" sz="2200" i="1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90587" y="912777"/>
            <a:ext cx="7343775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1" dirty="0"/>
              <a:t>Přístupy:</a:t>
            </a:r>
          </a:p>
          <a:p>
            <a:pPr eaLnBrk="1" hangingPunct="1"/>
            <a:r>
              <a:rPr lang="cs-CZ" altLang="cs-CZ" sz="800" b="1" dirty="0"/>
              <a:t>        </a:t>
            </a:r>
            <a:endParaRPr lang="cs-CZ" altLang="cs-CZ" sz="800" b="1" dirty="0">
              <a:solidFill>
                <a:srgbClr val="FF0000"/>
              </a:solidFill>
            </a:endParaRPr>
          </a:p>
          <a:p>
            <a:pPr lvl="1" eaLnBrk="1" hangingPunct="1">
              <a:buFontTx/>
              <a:buBlip>
                <a:blip r:embed="rId2"/>
              </a:buBlip>
            </a:pPr>
            <a:r>
              <a:rPr lang="cs-CZ" altLang="cs-CZ" sz="1800" b="1" dirty="0"/>
              <a:t>  Absolutní kvantifikace</a:t>
            </a:r>
          </a:p>
          <a:p>
            <a:pPr lvl="1" eaLnBrk="1" hangingPunct="1"/>
            <a:r>
              <a:rPr lang="cs-CZ" altLang="cs-CZ" sz="1800" b="1" dirty="0"/>
              <a:t>    </a:t>
            </a:r>
            <a:r>
              <a:rPr lang="cs-CZ" altLang="cs-CZ" sz="1800" dirty="0"/>
              <a:t> stanoveni koncentrace ve vzorku pomocí standardu o známé </a:t>
            </a:r>
          </a:p>
          <a:p>
            <a:pPr lvl="1" eaLnBrk="1" hangingPunct="1"/>
            <a:r>
              <a:rPr lang="cs-CZ" altLang="cs-CZ" sz="1800" dirty="0"/>
              <a:t>     koncentraci</a:t>
            </a:r>
            <a:endParaRPr lang="cs-CZ" altLang="cs-CZ" sz="1800" b="1" dirty="0"/>
          </a:p>
          <a:p>
            <a:pPr lvl="1" eaLnBrk="1" hangingPunct="1">
              <a:buFontTx/>
              <a:buBlip>
                <a:blip r:embed="rId2"/>
              </a:buBlip>
            </a:pPr>
            <a:r>
              <a:rPr lang="cs-CZ" altLang="cs-CZ" sz="1800" b="1" dirty="0"/>
              <a:t>  Relativní kvantifikace</a:t>
            </a:r>
          </a:p>
          <a:p>
            <a:pPr lvl="1" eaLnBrk="1" hangingPunct="1"/>
            <a:r>
              <a:rPr lang="cs-CZ" altLang="cs-CZ" sz="1800" b="1" dirty="0"/>
              <a:t>     </a:t>
            </a:r>
            <a:r>
              <a:rPr lang="cs-CZ" altLang="cs-CZ" sz="1800" dirty="0"/>
              <a:t>poměrné zhodnocení změny koncentrace proteinu ve srovnávaných</a:t>
            </a:r>
          </a:p>
          <a:p>
            <a:pPr lvl="1" eaLnBrk="1" hangingPunct="1"/>
            <a:r>
              <a:rPr lang="cs-CZ" altLang="cs-CZ" sz="1800" dirty="0"/>
              <a:t>     vzorcích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/>
              <a:t>Metody:</a:t>
            </a:r>
          </a:p>
          <a:p>
            <a:pPr eaLnBrk="1" hangingPunct="1"/>
            <a:r>
              <a:rPr lang="cs-CZ" altLang="cs-CZ" sz="800" dirty="0"/>
              <a:t> 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v"/>
            </a:pPr>
            <a:r>
              <a:rPr lang="cs-CZ" altLang="cs-CZ" sz="1800" b="1" dirty="0">
                <a:solidFill>
                  <a:srgbClr val="FF0000"/>
                </a:solidFill>
              </a:rPr>
              <a:t>s izotopicky odlišnými značkami</a:t>
            </a:r>
            <a:endParaRPr lang="cs-CZ" altLang="cs-CZ" sz="1800" b="1" dirty="0">
              <a:solidFill>
                <a:schemeClr val="accent2"/>
              </a:solidFill>
            </a:endParaRPr>
          </a:p>
          <a:p>
            <a:pPr lvl="1" eaLnBrk="1" hangingPunct="1"/>
            <a:r>
              <a:rPr lang="cs-CZ" altLang="cs-CZ" sz="1800" dirty="0"/>
              <a:t>     stejné proteiny/peptidy jsou ve vzorcích odlišeny značkami o různé </a:t>
            </a:r>
          </a:p>
          <a:p>
            <a:pPr lvl="1" eaLnBrk="1" hangingPunct="1"/>
            <a:r>
              <a:rPr lang="cs-CZ" altLang="cs-CZ" sz="1800" dirty="0"/>
              <a:t>     hmotnosti a takto mohou být měřeny současně</a:t>
            </a:r>
          </a:p>
          <a:p>
            <a:pPr lvl="1" eaLnBrk="1" hangingPunct="1"/>
            <a:endParaRPr lang="cs-CZ" altLang="cs-CZ" sz="1800" b="1" dirty="0">
              <a:solidFill>
                <a:schemeClr val="accent2"/>
              </a:solidFill>
            </a:endParaRPr>
          </a:p>
          <a:p>
            <a:pPr marL="742950" lvl="1" indent="-285750" eaLnBrk="1" hangingPunct="1">
              <a:buFont typeface="Wingdings" panose="05000000000000000000" pitchFamily="2" charset="2"/>
              <a:buChar char="v"/>
            </a:pPr>
            <a:r>
              <a:rPr lang="cs-CZ" altLang="cs-CZ" sz="1800" b="1" dirty="0">
                <a:solidFill>
                  <a:schemeClr val="accent2"/>
                </a:solidFill>
              </a:rPr>
              <a:t>bez izotopického značení</a:t>
            </a:r>
            <a:r>
              <a:rPr lang="en-US" altLang="cs-CZ" sz="1800" b="1" dirty="0">
                <a:solidFill>
                  <a:schemeClr val="accent2"/>
                </a:solidFill>
              </a:rPr>
              <a:t> (label free)</a:t>
            </a:r>
            <a:endParaRPr lang="cs-CZ" altLang="cs-CZ" sz="1800" b="1" dirty="0">
              <a:solidFill>
                <a:schemeClr val="accent2"/>
              </a:solidFill>
            </a:endParaRPr>
          </a:p>
          <a:p>
            <a:pPr lvl="1" eaLnBrk="1" hangingPunct="1"/>
            <a:r>
              <a:rPr lang="cs-CZ" altLang="cs-CZ" sz="1800" dirty="0"/>
              <a:t>     metody absolutní a relativní kvantifikace založené na statistickém  </a:t>
            </a:r>
          </a:p>
          <a:p>
            <a:pPr lvl="1" eaLnBrk="1" hangingPunct="1"/>
            <a:r>
              <a:rPr lang="cs-CZ" altLang="cs-CZ" sz="1800" dirty="0"/>
              <a:t>     vyhodnocení MS, resp. MS/MS dat</a:t>
            </a:r>
          </a:p>
          <a:p>
            <a:pPr lvl="1" eaLnBrk="1" hangingPunct="1"/>
            <a:r>
              <a:rPr lang="cs-CZ" altLang="cs-CZ" sz="1800" dirty="0"/>
              <a:t>     výhodou je možnost srovnání neomezeného počtu vzorků  a absence   </a:t>
            </a:r>
          </a:p>
          <a:p>
            <a:pPr lvl="1" eaLnBrk="1" hangingPunct="1"/>
            <a:r>
              <a:rPr lang="cs-CZ" altLang="cs-CZ" sz="1800" dirty="0"/>
              <a:t>     derivatizační reakce či izotopicky značených standardů 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5076056" y="3107531"/>
            <a:ext cx="1182688" cy="642938"/>
            <a:chOff x="3984" y="2832"/>
            <a:chExt cx="1195" cy="785"/>
          </a:xfrm>
        </p:grpSpPr>
        <p:pic>
          <p:nvPicPr>
            <p:cNvPr id="37894" name="Picture 5" descr="Flow_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832"/>
              <a:ext cx="1195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Rectangle 6"/>
            <p:cNvSpPr>
              <a:spLocks noChangeArrowheads="1"/>
            </p:cNvSpPr>
            <p:nvPr/>
          </p:nvSpPr>
          <p:spPr bwMode="auto">
            <a:xfrm>
              <a:off x="4464" y="2832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BCE77BC-5ADD-48C5-8E01-8E4EED8D9CB5}"/>
              </a:ext>
            </a:extLst>
          </p:cNvPr>
          <p:cNvSpPr txBox="1"/>
          <p:nvPr/>
        </p:nvSpPr>
        <p:spPr>
          <a:xfrm>
            <a:off x="899592" y="404664"/>
            <a:ext cx="7344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 err="1"/>
              <a:t>Accurate</a:t>
            </a:r>
            <a:r>
              <a:rPr lang="cs-CZ" sz="2200" b="1" dirty="0"/>
              <a:t> MS-</a:t>
            </a:r>
            <a:r>
              <a:rPr lang="cs-CZ" sz="2200" b="1" dirty="0" err="1"/>
              <a:t>based</a:t>
            </a:r>
            <a:r>
              <a:rPr lang="cs-CZ" sz="2200" b="1" dirty="0"/>
              <a:t> Rab10 </a:t>
            </a:r>
            <a:r>
              <a:rPr lang="cs-CZ" sz="2200" b="1" dirty="0" err="1"/>
              <a:t>Phosphorylation</a:t>
            </a:r>
            <a:r>
              <a:rPr lang="cs-CZ" sz="2200" b="1" dirty="0"/>
              <a:t> </a:t>
            </a:r>
            <a:r>
              <a:rPr lang="cs-CZ" sz="2200" b="1" dirty="0" err="1"/>
              <a:t>Stoichiometry</a:t>
            </a:r>
            <a:r>
              <a:rPr lang="cs-CZ" sz="2200" b="1" dirty="0"/>
              <a:t> 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A7B7364E-0AA5-4956-814A-F4535A52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C06D49D-A6AB-4AB8-8B87-6B925D0C3A8E}"/>
              </a:ext>
            </a:extLst>
          </p:cNvPr>
          <p:cNvSpPr txBox="1"/>
          <p:nvPr/>
        </p:nvSpPr>
        <p:spPr>
          <a:xfrm>
            <a:off x="18755" y="999775"/>
            <a:ext cx="8784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 err="1"/>
              <a:t>assay</a:t>
            </a:r>
            <a:r>
              <a:rPr lang="cs-CZ" sz="1600" dirty="0"/>
              <a:t> to </a:t>
            </a:r>
            <a:r>
              <a:rPr lang="cs-CZ" sz="1600" dirty="0" err="1"/>
              <a:t>measure</a:t>
            </a:r>
            <a:r>
              <a:rPr lang="cs-CZ" sz="1600" dirty="0"/>
              <a:t> </a:t>
            </a:r>
            <a:r>
              <a:rPr lang="cs-CZ" sz="1600" dirty="0" err="1"/>
              <a:t>increased</a:t>
            </a:r>
            <a:r>
              <a:rPr lang="cs-CZ" sz="1600" dirty="0"/>
              <a:t> </a:t>
            </a:r>
            <a:r>
              <a:rPr lang="cs-CZ" sz="1600" dirty="0" err="1"/>
              <a:t>phospho</a:t>
            </a:r>
            <a:r>
              <a:rPr lang="cs-CZ" sz="1600" dirty="0"/>
              <a:t> Rab </a:t>
            </a:r>
            <a:r>
              <a:rPr lang="cs-CZ" sz="1600" dirty="0" err="1"/>
              <a:t>levels</a:t>
            </a:r>
            <a:r>
              <a:rPr lang="cs-CZ" sz="1600" dirty="0"/>
              <a:t> </a:t>
            </a:r>
            <a:r>
              <a:rPr lang="cs-CZ" sz="1600" dirty="0" err="1"/>
              <a:t>using</a:t>
            </a:r>
            <a:r>
              <a:rPr lang="cs-CZ" sz="1600" dirty="0"/>
              <a:t> </a:t>
            </a:r>
            <a:r>
              <a:rPr lang="cs-CZ" sz="1600" dirty="0" err="1"/>
              <a:t>synthetic</a:t>
            </a:r>
            <a:r>
              <a:rPr lang="cs-CZ" sz="1600" dirty="0"/>
              <a:t> </a:t>
            </a:r>
            <a:r>
              <a:rPr lang="cs-CZ" sz="1600" dirty="0" err="1"/>
              <a:t>stable</a:t>
            </a:r>
            <a:r>
              <a:rPr lang="cs-CZ" sz="1600" dirty="0"/>
              <a:t> isotope-</a:t>
            </a:r>
            <a:r>
              <a:rPr lang="cs-CZ" sz="1600" dirty="0" err="1"/>
              <a:t>labeled</a:t>
            </a:r>
            <a:r>
              <a:rPr lang="cs-CZ" sz="1600" dirty="0"/>
              <a:t> </a:t>
            </a:r>
            <a:r>
              <a:rPr lang="cs-CZ" sz="1600" dirty="0" err="1"/>
              <a:t>analogues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both</a:t>
            </a:r>
            <a:r>
              <a:rPr lang="cs-CZ" sz="1600" dirty="0"/>
              <a:t> </a:t>
            </a:r>
            <a:r>
              <a:rPr lang="cs-CZ" sz="1600" dirty="0" err="1"/>
              <a:t>phosphorylated</a:t>
            </a:r>
            <a:r>
              <a:rPr lang="cs-CZ" sz="1600" dirty="0"/>
              <a:t> and non-</a:t>
            </a:r>
            <a:r>
              <a:rPr lang="cs-CZ" sz="1600" dirty="0" err="1"/>
              <a:t>phosphorylated</a:t>
            </a:r>
            <a:r>
              <a:rPr lang="cs-CZ" sz="1600" dirty="0"/>
              <a:t> </a:t>
            </a:r>
            <a:r>
              <a:rPr lang="cs-CZ" sz="1600" dirty="0" err="1"/>
              <a:t>tryptic</a:t>
            </a:r>
            <a:r>
              <a:rPr lang="cs-CZ" sz="1600" dirty="0"/>
              <a:t> </a:t>
            </a:r>
            <a:r>
              <a:rPr lang="cs-CZ" sz="1600" dirty="0" err="1"/>
              <a:t>peptides</a:t>
            </a:r>
            <a:r>
              <a:rPr lang="cs-CZ" sz="1600" dirty="0"/>
              <a:t> </a:t>
            </a:r>
            <a:r>
              <a:rPr lang="cs-CZ" sz="1600" dirty="0" err="1"/>
              <a:t>surrounding</a:t>
            </a:r>
            <a:r>
              <a:rPr lang="cs-CZ" sz="1600" dirty="0"/>
              <a:t> Rab10-Thr73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5DA6BB-EAE7-4479-9A0A-FC4FCC49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4165"/>
            <a:ext cx="2494939" cy="150881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299D13-4F2A-4AF4-B10D-A911A5B0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681685"/>
            <a:ext cx="2535936" cy="150881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6A48561-6987-488F-A0DA-75599A16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110" y="1673058"/>
            <a:ext cx="2529996" cy="150881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6AF5B31-2AEA-4CE0-A42D-73FFAF256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285605"/>
            <a:ext cx="7393327" cy="314525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1948980-73E9-491E-B63F-A0F1582C2840}"/>
              </a:ext>
            </a:extLst>
          </p:cNvPr>
          <p:cNvSpPr txBox="1"/>
          <p:nvPr/>
        </p:nvSpPr>
        <p:spPr>
          <a:xfrm>
            <a:off x="170134" y="6469931"/>
            <a:ext cx="88037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latin typeface="+mj-lt"/>
              </a:rPr>
              <a:t>Limit of detection (LOD) of SIL Rab10-</a:t>
            </a:r>
            <a:r>
              <a:rPr lang="cs-CZ" sz="1100" b="0" i="0" u="none" strike="noStrike" baseline="0" dirty="0">
                <a:latin typeface="+mj-lt"/>
              </a:rPr>
              <a:t>pThr73 </a:t>
            </a:r>
            <a:r>
              <a:rPr lang="cs-CZ" sz="1100" b="0" i="0" u="none" strike="noStrike" baseline="0" dirty="0" err="1">
                <a:latin typeface="+mj-lt"/>
              </a:rPr>
              <a:t>tryptic</a:t>
            </a:r>
            <a:r>
              <a:rPr lang="cs-CZ" sz="1100" b="0" i="0" u="none" strike="noStrike" baseline="0" dirty="0">
                <a:latin typeface="+mj-lt"/>
              </a:rPr>
              <a:t> peptide (</a:t>
            </a:r>
            <a:r>
              <a:rPr lang="cs-CZ" sz="1100" b="0" i="0" u="none" strike="noStrike" baseline="0" dirty="0" err="1">
                <a:latin typeface="+mj-lt"/>
              </a:rPr>
              <a:t>FHpTITTSYYR</a:t>
            </a:r>
            <a:r>
              <a:rPr lang="cs-CZ" sz="1100" b="0" i="0" u="none" strike="noStrike" baseline="0" dirty="0">
                <a:latin typeface="+mj-lt"/>
              </a:rPr>
              <a:t>) </a:t>
            </a:r>
            <a:r>
              <a:rPr lang="cs-CZ" sz="1100" b="0" i="0" u="none" strike="noStrike" baseline="0" dirty="0" err="1">
                <a:latin typeface="+mj-lt"/>
              </a:rPr>
              <a:t>with</a:t>
            </a:r>
            <a:r>
              <a:rPr lang="cs-CZ" sz="1100" b="0" i="0" u="none" strike="noStrike" baseline="0" dirty="0">
                <a:latin typeface="+mj-lt"/>
              </a:rPr>
              <a:t> </a:t>
            </a:r>
            <a:r>
              <a:rPr lang="cs-CZ" sz="1100" b="0" i="0" u="none" strike="noStrike" baseline="0" dirty="0" err="1">
                <a:latin typeface="+mj-lt"/>
              </a:rPr>
              <a:t>various</a:t>
            </a:r>
            <a:r>
              <a:rPr lang="cs-CZ" sz="1100" b="0" i="0" u="none" strike="noStrike" baseline="0" dirty="0">
                <a:latin typeface="+mj-lt"/>
              </a:rPr>
              <a:t> </a:t>
            </a:r>
            <a:r>
              <a:rPr lang="cs-CZ" sz="1100" b="0" i="0" u="none" strike="noStrike" baseline="0" dirty="0" err="1">
                <a:latin typeface="+mj-lt"/>
              </a:rPr>
              <a:t>acquisition</a:t>
            </a:r>
            <a:r>
              <a:rPr lang="cs-CZ" sz="1100" b="0" i="0" u="none" strike="noStrike" baseline="0" dirty="0">
                <a:latin typeface="+mj-lt"/>
              </a:rPr>
              <a:t> </a:t>
            </a:r>
            <a:r>
              <a:rPr lang="cs-CZ" sz="1100" b="0" i="0" u="none" strike="noStrike" baseline="0" dirty="0" err="1">
                <a:latin typeface="+mj-lt"/>
              </a:rPr>
              <a:t>methods</a:t>
            </a:r>
            <a:r>
              <a:rPr lang="cs-CZ" sz="1100" b="0" i="0" u="none" strike="noStrike" baseline="0" dirty="0">
                <a:latin typeface="+mj-lt"/>
              </a:rPr>
              <a:t>; full MS, SIM, </a:t>
            </a:r>
            <a:r>
              <a:rPr lang="cs-CZ" sz="1100" b="0" i="0" u="none" strike="noStrike" baseline="0" dirty="0" err="1">
                <a:latin typeface="+mj-lt"/>
              </a:rPr>
              <a:t>mxSIM</a:t>
            </a:r>
            <a:r>
              <a:rPr lang="cs-CZ" sz="1100" b="0" i="0" u="none" strike="noStrike" baseline="0" dirty="0">
                <a:latin typeface="+mj-lt"/>
              </a:rPr>
              <a:t> and PRM.</a:t>
            </a:r>
            <a:endParaRPr lang="cs-CZ" sz="1100" dirty="0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FB5B35F-02E4-40B8-B741-AA85D45FBF8F}"/>
              </a:ext>
            </a:extLst>
          </p:cNvPr>
          <p:cNvSpPr txBox="1"/>
          <p:nvPr/>
        </p:nvSpPr>
        <p:spPr>
          <a:xfrm>
            <a:off x="2424431" y="777131"/>
            <a:ext cx="41511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1" u="none" strike="noStrike" baseline="0" dirty="0">
                <a:latin typeface="+mj-lt"/>
              </a:rPr>
              <a:t>Karayel</a:t>
            </a:r>
            <a:r>
              <a:rPr lang="cs-CZ" sz="1200" b="0" i="1" u="none" strike="noStrike" baseline="0" dirty="0">
                <a:latin typeface="+mj-lt"/>
              </a:rPr>
              <a:t> et al., </a:t>
            </a:r>
            <a:r>
              <a:rPr lang="it-IT" sz="1200" b="0" i="1" u="none" strike="noStrike" baseline="0" dirty="0">
                <a:latin typeface="+mj-lt"/>
              </a:rPr>
              <a:t>Mol Cell Proteomics (2020) 19(9) 1546–1560</a:t>
            </a:r>
            <a:endParaRPr lang="cs-CZ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661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5C49AB-F576-444A-BC98-215C3F27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15" y="138293"/>
            <a:ext cx="7052170" cy="52275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FE031FC-1993-405E-926B-0F7408F05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373216"/>
            <a:ext cx="9027268" cy="14591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99C11CE-5A2E-42FB-9B3A-B54FE7625036}"/>
              </a:ext>
            </a:extLst>
          </p:cNvPr>
          <p:cNvSpPr txBox="1"/>
          <p:nvPr/>
        </p:nvSpPr>
        <p:spPr>
          <a:xfrm>
            <a:off x="6372200" y="6581207"/>
            <a:ext cx="2637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/>
              <a:t>Lawless</a:t>
            </a:r>
            <a:r>
              <a:rPr lang="cs-CZ" sz="1200" i="1" dirty="0"/>
              <a:t> C., MCP,</a:t>
            </a:r>
            <a:r>
              <a:rPr lang="pt-BR" sz="1200" i="1" dirty="0"/>
              <a:t>15, 1309–1322, 2016.</a:t>
            </a:r>
            <a:endParaRPr lang="cs-CZ" sz="12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26C257-AAC4-4F5C-87D7-45AD4D150CE4}"/>
              </a:ext>
            </a:extLst>
          </p:cNvPr>
          <p:cNvSpPr txBox="1"/>
          <p:nvPr/>
        </p:nvSpPr>
        <p:spPr>
          <a:xfrm>
            <a:off x="3707904" y="15945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i="0" u="none" strike="noStrike" baseline="0" dirty="0" err="1">
                <a:latin typeface="HelveticaNeue-Bold"/>
              </a:rPr>
              <a:t>Absolute</a:t>
            </a:r>
            <a:r>
              <a:rPr lang="cs-CZ" sz="1800" b="1" i="0" u="none" strike="noStrike" baseline="0" dirty="0">
                <a:latin typeface="HelveticaNeue-Bold"/>
              </a:rPr>
              <a:t> </a:t>
            </a:r>
            <a:r>
              <a:rPr lang="cs-CZ" sz="1800" b="1" i="0" u="none" strike="noStrike" baseline="0" dirty="0" err="1">
                <a:latin typeface="HelveticaNeue-Bold"/>
              </a:rPr>
              <a:t>Quantification</a:t>
            </a:r>
            <a:r>
              <a:rPr lang="cs-CZ" sz="1800" b="1" i="0" u="none" strike="noStrike" baseline="0" dirty="0">
                <a:latin typeface="HelveticaNeue-Bold"/>
              </a:rPr>
              <a:t> of </a:t>
            </a:r>
            <a:r>
              <a:rPr lang="cs-CZ" sz="1800" b="1" i="0" u="none" strike="noStrike" baseline="0" dirty="0" err="1">
                <a:latin typeface="HelveticaNeue-Bold"/>
              </a:rPr>
              <a:t>over</a:t>
            </a:r>
            <a:r>
              <a:rPr lang="cs-CZ" sz="1800" b="1" i="0" u="none" strike="noStrike" baseline="0" dirty="0">
                <a:latin typeface="HelveticaNeue-Bold"/>
              </a:rPr>
              <a:t> 1800</a:t>
            </a:r>
          </a:p>
          <a:p>
            <a:pPr algn="l"/>
            <a:r>
              <a:rPr lang="cs-CZ" sz="1800" b="1" i="0" u="none" strike="noStrike" baseline="0" dirty="0" err="1">
                <a:latin typeface="HelveticaNeue-Bold"/>
              </a:rPr>
              <a:t>Yeast</a:t>
            </a:r>
            <a:r>
              <a:rPr lang="cs-CZ" sz="1800" b="1" i="0" u="none" strike="noStrike" baseline="0" dirty="0">
                <a:latin typeface="HelveticaNeue-Bold"/>
              </a:rPr>
              <a:t> </a:t>
            </a:r>
            <a:r>
              <a:rPr lang="cs-CZ" sz="1800" b="1" i="0" u="none" strike="noStrike" baseline="0" dirty="0" err="1">
                <a:latin typeface="HelveticaNeue-Bold"/>
              </a:rPr>
              <a:t>Proteins</a:t>
            </a:r>
            <a:endParaRPr lang="cs-CZ" dirty="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DA60842D-57BF-478B-BC8A-96813542B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413" y="159451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 dirty="0"/>
              <a:t>C7250</a:t>
            </a:r>
          </a:p>
        </p:txBody>
      </p:sp>
    </p:spTree>
    <p:extLst>
      <p:ext uri="{BB962C8B-B14F-4D97-AF65-F5344CB8AC3E}">
        <p14:creationId xmlns:p14="http://schemas.microsoft.com/office/powerpoint/2010/main" val="3725802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6"/>
          <p:cNvSpPr>
            <a:spLocks noChangeArrowheads="1"/>
          </p:cNvSpPr>
          <p:nvPr/>
        </p:nvSpPr>
        <p:spPr bwMode="auto">
          <a:xfrm>
            <a:off x="1752600" y="1905000"/>
            <a:ext cx="5867400" cy="2743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FF99"/>
              </a:gs>
              <a:gs pos="100000">
                <a:srgbClr val="5E7647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3200" dirty="0" err="1">
                <a:latin typeface="Benguiat Bk BT" pitchFamily="18" charset="0"/>
              </a:rPr>
              <a:t>Konec</a:t>
            </a:r>
            <a:r>
              <a:rPr lang="en-US" altLang="cs-CZ" sz="3200" dirty="0">
                <a:latin typeface="Benguiat Bk BT" pitchFamily="18" charset="0"/>
              </a:rPr>
              <a:t> </a:t>
            </a:r>
            <a:r>
              <a:rPr lang="cs-CZ" altLang="cs-CZ" sz="3200" dirty="0">
                <a:latin typeface="Benguiat Bk BT" pitchFamily="18" charset="0"/>
              </a:rPr>
              <a:t>V</a:t>
            </a:r>
            <a:r>
              <a:rPr lang="en-US" altLang="cs-CZ" sz="3200" dirty="0">
                <a:latin typeface="Benguiat Bk BT" pitchFamily="18" charset="0"/>
              </a:rPr>
              <a:t>. </a:t>
            </a:r>
            <a:r>
              <a:rPr lang="cs-CZ" altLang="cs-CZ" sz="3200" dirty="0">
                <a:latin typeface="Benguiat Bk BT" pitchFamily="18" charset="0"/>
              </a:rPr>
              <a:t>části</a:t>
            </a:r>
          </a:p>
        </p:txBody>
      </p:sp>
    </p:spTree>
    <p:extLst>
      <p:ext uri="{BB962C8B-B14F-4D97-AF65-F5344CB8AC3E}">
        <p14:creationId xmlns:p14="http://schemas.microsoft.com/office/powerpoint/2010/main" val="403433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28788" y="260648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b="1" dirty="0"/>
              <a:t>Metody relativní kvantifikace</a:t>
            </a:r>
            <a:endParaRPr lang="en-US" altLang="cs-CZ" i="1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5288" y="1484313"/>
            <a:ext cx="1584325" cy="2159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067175" y="1484313"/>
            <a:ext cx="1584325" cy="2159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 rot="5400000">
            <a:off x="754063" y="2203450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5400000">
            <a:off x="4427538" y="2203450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952875" y="1125538"/>
            <a:ext cx="1735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/>
              <a:t>Proteinový vzorek B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 rot="2566821">
            <a:off x="1152525" y="3284538"/>
            <a:ext cx="1655763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 rot="19033179" flipH="1">
            <a:off x="3275013" y="3284538"/>
            <a:ext cx="1655762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620838" y="4005263"/>
            <a:ext cx="2974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/>
              <a:t>Společná digesce smíchaných vzorků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2843213" y="4365625"/>
            <a:ext cx="431800" cy="863600"/>
            <a:chOff x="2744" y="2840"/>
            <a:chExt cx="272" cy="544"/>
          </a:xfrm>
        </p:grpSpPr>
        <p:sp>
          <p:nvSpPr>
            <p:cNvPr id="38979" name="AutoShape 12"/>
            <p:cNvSpPr>
              <a:spLocks noChangeArrowheads="1"/>
            </p:cNvSpPr>
            <p:nvPr/>
          </p:nvSpPr>
          <p:spPr bwMode="auto">
            <a:xfrm rot="5400000">
              <a:off x="2563" y="3021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80" name="AutoShape 13"/>
            <p:cNvSpPr>
              <a:spLocks noChangeArrowheads="1"/>
            </p:cNvSpPr>
            <p:nvPr/>
          </p:nvSpPr>
          <p:spPr bwMode="auto">
            <a:xfrm rot="5400000">
              <a:off x="2653" y="3021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38929" name="Text Box 32"/>
          <p:cNvSpPr txBox="1">
            <a:spLocks noChangeArrowheads="1"/>
          </p:cNvSpPr>
          <p:nvPr/>
        </p:nvSpPr>
        <p:spPr bwMode="auto">
          <a:xfrm>
            <a:off x="323850" y="1144588"/>
            <a:ext cx="1744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/>
              <a:t>Proteinový vzorek A</a:t>
            </a:r>
          </a:p>
        </p:txBody>
      </p:sp>
      <p:sp>
        <p:nvSpPr>
          <p:cNvPr id="38930" name="Text Box 33"/>
          <p:cNvSpPr txBox="1">
            <a:spLocks noChangeArrowheads="1"/>
          </p:cNvSpPr>
          <p:nvPr/>
        </p:nvSpPr>
        <p:spPr bwMode="auto">
          <a:xfrm>
            <a:off x="2339975" y="1412875"/>
            <a:ext cx="132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b="1"/>
              <a:t>SILAC, </a:t>
            </a:r>
            <a:r>
              <a:rPr lang="cs-CZ" altLang="cs-CZ" sz="1400" b="1" i="1"/>
              <a:t>in-vivo</a:t>
            </a:r>
          </a:p>
        </p:txBody>
      </p:sp>
      <p:grpSp>
        <p:nvGrpSpPr>
          <p:cNvPr id="106567" name="Group 71"/>
          <p:cNvGrpSpPr>
            <a:grpSpLocks/>
          </p:cNvGrpSpPr>
          <p:nvPr/>
        </p:nvGrpSpPr>
        <p:grpSpPr bwMode="auto">
          <a:xfrm>
            <a:off x="2124075" y="1350963"/>
            <a:ext cx="1797050" cy="1158875"/>
            <a:chOff x="1338" y="851"/>
            <a:chExt cx="1132" cy="730"/>
          </a:xfrm>
        </p:grpSpPr>
        <p:sp>
          <p:nvSpPr>
            <p:cNvPr id="38964" name="Text Box 36"/>
            <p:cNvSpPr txBox="1">
              <a:spLocks noChangeArrowheads="1"/>
            </p:cNvSpPr>
            <p:nvPr/>
          </p:nvSpPr>
          <p:spPr bwMode="auto">
            <a:xfrm>
              <a:off x="1338" y="1389"/>
              <a:ext cx="11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b="1"/>
                <a:t>ICAT, ICPL, iTRAQ</a:t>
              </a:r>
            </a:p>
          </p:txBody>
        </p:sp>
        <p:sp>
          <p:nvSpPr>
            <p:cNvPr id="38965" name="Rectangle 37"/>
            <p:cNvSpPr>
              <a:spLocks noChangeArrowheads="1"/>
            </p:cNvSpPr>
            <p:nvPr/>
          </p:nvSpPr>
          <p:spPr bwMode="auto">
            <a:xfrm>
              <a:off x="1441" y="851"/>
              <a:ext cx="907" cy="31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106568" name="Group 72"/>
          <p:cNvGrpSpPr>
            <a:grpSpLocks/>
          </p:cNvGrpSpPr>
          <p:nvPr/>
        </p:nvGrpSpPr>
        <p:grpSpPr bwMode="auto">
          <a:xfrm>
            <a:off x="846138" y="2133600"/>
            <a:ext cx="4321175" cy="3629025"/>
            <a:chOff x="340" y="4519"/>
            <a:chExt cx="2722" cy="2286"/>
          </a:xfrm>
        </p:grpSpPr>
        <p:sp>
          <p:nvSpPr>
            <p:cNvPr id="38955" name="Rectangle 40" descr="Pergamen"/>
            <p:cNvSpPr>
              <a:spLocks noChangeArrowheads="1"/>
            </p:cNvSpPr>
            <p:nvPr/>
          </p:nvSpPr>
          <p:spPr bwMode="auto">
            <a:xfrm>
              <a:off x="852" y="5716"/>
              <a:ext cx="1859" cy="86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56" name="AutoShape 41"/>
            <p:cNvSpPr>
              <a:spLocks noChangeArrowheads="1"/>
            </p:cNvSpPr>
            <p:nvPr/>
          </p:nvSpPr>
          <p:spPr bwMode="auto">
            <a:xfrm rot="5400000">
              <a:off x="807" y="6124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57" name="AutoShape 42"/>
            <p:cNvSpPr>
              <a:spLocks noChangeArrowheads="1"/>
            </p:cNvSpPr>
            <p:nvPr/>
          </p:nvSpPr>
          <p:spPr bwMode="auto">
            <a:xfrm rot="5400000">
              <a:off x="2122" y="6124"/>
              <a:ext cx="544" cy="182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58" name="AutoShape 43"/>
            <p:cNvSpPr>
              <a:spLocks noChangeArrowheads="1"/>
            </p:cNvSpPr>
            <p:nvPr/>
          </p:nvSpPr>
          <p:spPr bwMode="auto">
            <a:xfrm rot="2566821">
              <a:off x="1123" y="6668"/>
              <a:ext cx="590" cy="137"/>
            </a:xfrm>
            <a:prstGeom prst="rightArrow">
              <a:avLst>
                <a:gd name="adj1" fmla="val 50000"/>
                <a:gd name="adj2" fmla="val 10766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59" name="AutoShape 44"/>
            <p:cNvSpPr>
              <a:spLocks noChangeArrowheads="1"/>
            </p:cNvSpPr>
            <p:nvPr/>
          </p:nvSpPr>
          <p:spPr bwMode="auto">
            <a:xfrm rot="19033179" flipH="1">
              <a:off x="1804" y="6668"/>
              <a:ext cx="590" cy="137"/>
            </a:xfrm>
            <a:prstGeom prst="rightArrow">
              <a:avLst>
                <a:gd name="adj1" fmla="val 50000"/>
                <a:gd name="adj2" fmla="val 107664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60" name="Text Box 45"/>
            <p:cNvSpPr txBox="1">
              <a:spLocks noChangeArrowheads="1"/>
            </p:cNvSpPr>
            <p:nvPr/>
          </p:nvSpPr>
          <p:spPr bwMode="auto">
            <a:xfrm>
              <a:off x="1083" y="5710"/>
              <a:ext cx="13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b="1"/>
                <a:t>Oddělená digesce vzorků</a:t>
              </a:r>
            </a:p>
          </p:txBody>
        </p:sp>
        <p:sp>
          <p:nvSpPr>
            <p:cNvPr id="38961" name="Rectangle 46" descr="Pergamen"/>
            <p:cNvSpPr>
              <a:spLocks noChangeArrowheads="1"/>
            </p:cNvSpPr>
            <p:nvPr/>
          </p:nvSpPr>
          <p:spPr bwMode="auto">
            <a:xfrm>
              <a:off x="340" y="4951"/>
              <a:ext cx="2722" cy="77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62" name="Text Box 47"/>
            <p:cNvSpPr txBox="1">
              <a:spLocks noChangeArrowheads="1"/>
            </p:cNvSpPr>
            <p:nvPr/>
          </p:nvSpPr>
          <p:spPr bwMode="auto">
            <a:xfrm>
              <a:off x="1306" y="6054"/>
              <a:ext cx="8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400" b="1" dirty="0"/>
                <a:t>MCAT, alkylace</a:t>
              </a:r>
            </a:p>
            <a:p>
              <a:pPr algn="ctr" eaLnBrk="1" hangingPunct="1"/>
              <a:r>
                <a:rPr lang="cs-CZ" altLang="cs-CZ" sz="1400" b="1" dirty="0" err="1">
                  <a:solidFill>
                    <a:srgbClr val="008000"/>
                  </a:solidFill>
                </a:rPr>
                <a:t>iTRAQ</a:t>
              </a:r>
              <a:r>
                <a:rPr lang="cs-CZ" altLang="cs-CZ" sz="1400" b="1" dirty="0">
                  <a:solidFill>
                    <a:srgbClr val="008000"/>
                  </a:solidFill>
                </a:rPr>
                <a:t>, TMT</a:t>
              </a:r>
              <a:endParaRPr lang="cs-CZ" altLang="cs-CZ" sz="1400" b="1" dirty="0"/>
            </a:p>
          </p:txBody>
        </p:sp>
        <p:sp>
          <p:nvSpPr>
            <p:cNvPr id="38963" name="Rectangle 48" descr="Pergamen"/>
            <p:cNvSpPr>
              <a:spLocks noChangeArrowheads="1"/>
            </p:cNvSpPr>
            <p:nvPr/>
          </p:nvSpPr>
          <p:spPr bwMode="auto">
            <a:xfrm>
              <a:off x="1087" y="4519"/>
              <a:ext cx="1225" cy="31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A0F184D-D9E0-4B82-B88B-EEBB885E4F1A}"/>
              </a:ext>
            </a:extLst>
          </p:cNvPr>
          <p:cNvGrpSpPr/>
          <p:nvPr/>
        </p:nvGrpSpPr>
        <p:grpSpPr>
          <a:xfrm>
            <a:off x="2553548" y="707601"/>
            <a:ext cx="6403338" cy="5976938"/>
            <a:chOff x="2632712" y="701675"/>
            <a:chExt cx="6403338" cy="5976938"/>
          </a:xfrm>
        </p:grpSpPr>
        <p:sp>
          <p:nvSpPr>
            <p:cNvPr id="38931" name="Text Box 34"/>
            <p:cNvSpPr txBox="1">
              <a:spLocks noChangeArrowheads="1"/>
            </p:cNvSpPr>
            <p:nvPr/>
          </p:nvSpPr>
          <p:spPr bwMode="auto">
            <a:xfrm>
              <a:off x="2632712" y="6217567"/>
              <a:ext cx="108234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400" b="1" dirty="0">
                  <a:solidFill>
                    <a:srgbClr val="008000"/>
                  </a:solidFill>
                </a:rPr>
                <a:t>LC-MS/MS</a:t>
              </a:r>
              <a:endParaRPr lang="cs-CZ" altLang="cs-CZ" sz="1400" b="1" dirty="0"/>
            </a:p>
          </p:txBody>
        </p:sp>
        <p:grpSp>
          <p:nvGrpSpPr>
            <p:cNvPr id="106569" name="Group 73"/>
            <p:cNvGrpSpPr>
              <a:grpSpLocks/>
            </p:cNvGrpSpPr>
            <p:nvPr/>
          </p:nvGrpSpPr>
          <p:grpSpPr bwMode="auto">
            <a:xfrm>
              <a:off x="3851275" y="701675"/>
              <a:ext cx="5184775" cy="5976938"/>
              <a:chOff x="5919" y="482"/>
              <a:chExt cx="3266" cy="3765"/>
            </a:xfrm>
          </p:grpSpPr>
          <p:sp>
            <p:nvSpPr>
              <p:cNvPr id="38936" name="Rectangle 50" descr="Pergamen"/>
              <p:cNvSpPr>
                <a:spLocks noChangeArrowheads="1"/>
              </p:cNvSpPr>
              <p:nvPr/>
            </p:nvSpPr>
            <p:spPr bwMode="auto">
              <a:xfrm>
                <a:off x="7143" y="755"/>
                <a:ext cx="1996" cy="3492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8937" name="Rectangle 51" descr="Pergamen"/>
              <p:cNvSpPr>
                <a:spLocks noChangeArrowheads="1"/>
              </p:cNvSpPr>
              <p:nvPr/>
            </p:nvSpPr>
            <p:spPr bwMode="auto">
              <a:xfrm>
                <a:off x="5919" y="3703"/>
                <a:ext cx="1315" cy="544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grpSp>
            <p:nvGrpSpPr>
              <p:cNvPr id="38938" name="Group 52"/>
              <p:cNvGrpSpPr>
                <a:grpSpLocks/>
              </p:cNvGrpSpPr>
              <p:nvPr/>
            </p:nvGrpSpPr>
            <p:grpSpPr bwMode="auto">
              <a:xfrm>
                <a:off x="6009" y="482"/>
                <a:ext cx="3176" cy="3640"/>
                <a:chOff x="2562" y="436"/>
                <a:chExt cx="3176" cy="3640"/>
              </a:xfrm>
            </p:grpSpPr>
            <p:grpSp>
              <p:nvGrpSpPr>
                <p:cNvPr id="38939" name="Group 53"/>
                <p:cNvGrpSpPr>
                  <a:grpSpLocks/>
                </p:cNvGrpSpPr>
                <p:nvPr/>
              </p:nvGrpSpPr>
              <p:grpSpPr bwMode="auto">
                <a:xfrm>
                  <a:off x="4126" y="1706"/>
                  <a:ext cx="1249" cy="914"/>
                  <a:chOff x="4176" y="1392"/>
                  <a:chExt cx="1344" cy="1192"/>
                </a:xfrm>
              </p:grpSpPr>
              <p:pic>
                <p:nvPicPr>
                  <p:cNvPr id="38953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76" y="1392"/>
                    <a:ext cx="1344" cy="1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8954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1392"/>
                    <a:ext cx="960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graphicFrame>
              <p:nvGraphicFramePr>
                <p:cNvPr id="38940" name="Object 56"/>
                <p:cNvGraphicFramePr>
                  <a:graphicFrameLocks noChangeAspect="1"/>
                </p:cNvGraphicFramePr>
                <p:nvPr/>
              </p:nvGraphicFramePr>
              <p:xfrm>
                <a:off x="4127" y="436"/>
                <a:ext cx="1248" cy="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041" name="Graf" r:id="rId5" imgW="3000375" imgH="2419350" progId="Excel.Chart.8">
                        <p:embed/>
                      </p:oleObj>
                    </mc:Choice>
                    <mc:Fallback>
                      <p:oleObj name="Graf" r:id="rId5" imgW="3000375" imgH="2419350" progId="Excel.Chart.8">
                        <p:embed/>
                        <p:pic>
                          <p:nvPicPr>
                            <p:cNvPr id="0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27" y="436"/>
                              <a:ext cx="1248" cy="9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8941" name="Group 57"/>
                <p:cNvGrpSpPr>
                  <a:grpSpLocks/>
                </p:cNvGrpSpPr>
                <p:nvPr/>
              </p:nvGrpSpPr>
              <p:grpSpPr bwMode="auto">
                <a:xfrm>
                  <a:off x="4099" y="2976"/>
                  <a:ext cx="1276" cy="862"/>
                  <a:chOff x="4099" y="2976"/>
                  <a:chExt cx="1276" cy="862"/>
                </a:xfrm>
              </p:grpSpPr>
              <p:sp>
                <p:nvSpPr>
                  <p:cNvPr id="3894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976"/>
                    <a:ext cx="1225" cy="8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  <p:sp>
                <p:nvSpPr>
                  <p:cNvPr id="38948" name="Freeform 59"/>
                  <p:cNvSpPr>
                    <a:spLocks/>
                  </p:cNvSpPr>
                  <p:nvPr/>
                </p:nvSpPr>
                <p:spPr bwMode="auto">
                  <a:xfrm>
                    <a:off x="4099" y="3473"/>
                    <a:ext cx="1113" cy="313"/>
                  </a:xfrm>
                  <a:custGeom>
                    <a:avLst/>
                    <a:gdLst>
                      <a:gd name="T0" fmla="*/ 82 w 6796"/>
                      <a:gd name="T1" fmla="*/ 273 h 1735"/>
                      <a:gd name="T2" fmla="*/ 98 w 6796"/>
                      <a:gd name="T3" fmla="*/ 266 h 1735"/>
                      <a:gd name="T4" fmla="*/ 114 w 6796"/>
                      <a:gd name="T5" fmla="*/ 273 h 1735"/>
                      <a:gd name="T6" fmla="*/ 131 w 6796"/>
                      <a:gd name="T7" fmla="*/ 263 h 1735"/>
                      <a:gd name="T8" fmla="*/ 147 w 6796"/>
                      <a:gd name="T9" fmla="*/ 273 h 1735"/>
                      <a:gd name="T10" fmla="*/ 163 w 6796"/>
                      <a:gd name="T11" fmla="*/ 263 h 1735"/>
                      <a:gd name="T12" fmla="*/ 180 w 6796"/>
                      <a:gd name="T13" fmla="*/ 263 h 1735"/>
                      <a:gd name="T14" fmla="*/ 196 w 6796"/>
                      <a:gd name="T15" fmla="*/ 270 h 1735"/>
                      <a:gd name="T16" fmla="*/ 212 w 6796"/>
                      <a:gd name="T17" fmla="*/ 250 h 1735"/>
                      <a:gd name="T18" fmla="*/ 229 w 6796"/>
                      <a:gd name="T19" fmla="*/ 266 h 1735"/>
                      <a:gd name="T20" fmla="*/ 245 w 6796"/>
                      <a:gd name="T21" fmla="*/ 263 h 1735"/>
                      <a:gd name="T22" fmla="*/ 262 w 6796"/>
                      <a:gd name="T23" fmla="*/ 276 h 1735"/>
                      <a:gd name="T24" fmla="*/ 278 w 6796"/>
                      <a:gd name="T25" fmla="*/ 250 h 1735"/>
                      <a:gd name="T26" fmla="*/ 295 w 6796"/>
                      <a:gd name="T27" fmla="*/ 260 h 1735"/>
                      <a:gd name="T28" fmla="*/ 311 w 6796"/>
                      <a:gd name="T29" fmla="*/ 266 h 1735"/>
                      <a:gd name="T30" fmla="*/ 327 w 6796"/>
                      <a:gd name="T31" fmla="*/ 263 h 1735"/>
                      <a:gd name="T32" fmla="*/ 344 w 6796"/>
                      <a:gd name="T33" fmla="*/ 266 h 1735"/>
                      <a:gd name="T34" fmla="*/ 360 w 6796"/>
                      <a:gd name="T35" fmla="*/ 253 h 1735"/>
                      <a:gd name="T36" fmla="*/ 377 w 6796"/>
                      <a:gd name="T37" fmla="*/ 273 h 1735"/>
                      <a:gd name="T38" fmla="*/ 393 w 6796"/>
                      <a:gd name="T39" fmla="*/ 247 h 1735"/>
                      <a:gd name="T40" fmla="*/ 410 w 6796"/>
                      <a:gd name="T41" fmla="*/ 266 h 1735"/>
                      <a:gd name="T42" fmla="*/ 426 w 6796"/>
                      <a:gd name="T43" fmla="*/ 256 h 1735"/>
                      <a:gd name="T44" fmla="*/ 443 w 6796"/>
                      <a:gd name="T45" fmla="*/ 263 h 1735"/>
                      <a:gd name="T46" fmla="*/ 459 w 6796"/>
                      <a:gd name="T47" fmla="*/ 256 h 1735"/>
                      <a:gd name="T48" fmla="*/ 475 w 6796"/>
                      <a:gd name="T49" fmla="*/ 256 h 1735"/>
                      <a:gd name="T50" fmla="*/ 492 w 6796"/>
                      <a:gd name="T51" fmla="*/ 256 h 1735"/>
                      <a:gd name="T52" fmla="*/ 508 w 6796"/>
                      <a:gd name="T53" fmla="*/ 263 h 1735"/>
                      <a:gd name="T54" fmla="*/ 525 w 6796"/>
                      <a:gd name="T55" fmla="*/ 266 h 1735"/>
                      <a:gd name="T56" fmla="*/ 541 w 6796"/>
                      <a:gd name="T57" fmla="*/ 263 h 1735"/>
                      <a:gd name="T58" fmla="*/ 558 w 6796"/>
                      <a:gd name="T59" fmla="*/ 256 h 1735"/>
                      <a:gd name="T60" fmla="*/ 574 w 6796"/>
                      <a:gd name="T61" fmla="*/ 266 h 1735"/>
                      <a:gd name="T62" fmla="*/ 591 w 6796"/>
                      <a:gd name="T63" fmla="*/ 270 h 1735"/>
                      <a:gd name="T64" fmla="*/ 607 w 6796"/>
                      <a:gd name="T65" fmla="*/ 263 h 1735"/>
                      <a:gd name="T66" fmla="*/ 624 w 6796"/>
                      <a:gd name="T67" fmla="*/ 256 h 1735"/>
                      <a:gd name="T68" fmla="*/ 641 w 6796"/>
                      <a:gd name="T69" fmla="*/ 263 h 1735"/>
                      <a:gd name="T70" fmla="*/ 657 w 6796"/>
                      <a:gd name="T71" fmla="*/ 263 h 1735"/>
                      <a:gd name="T72" fmla="*/ 673 w 6796"/>
                      <a:gd name="T73" fmla="*/ 263 h 1735"/>
                      <a:gd name="T74" fmla="*/ 690 w 6796"/>
                      <a:gd name="T75" fmla="*/ 170 h 1735"/>
                      <a:gd name="T76" fmla="*/ 707 w 6796"/>
                      <a:gd name="T77" fmla="*/ 237 h 1735"/>
                      <a:gd name="T78" fmla="*/ 723 w 6796"/>
                      <a:gd name="T79" fmla="*/ 260 h 1735"/>
                      <a:gd name="T80" fmla="*/ 740 w 6796"/>
                      <a:gd name="T81" fmla="*/ 256 h 1735"/>
                      <a:gd name="T82" fmla="*/ 756 w 6796"/>
                      <a:gd name="T83" fmla="*/ 253 h 1735"/>
                      <a:gd name="T84" fmla="*/ 773 w 6796"/>
                      <a:gd name="T85" fmla="*/ 233 h 1735"/>
                      <a:gd name="T86" fmla="*/ 789 w 6796"/>
                      <a:gd name="T87" fmla="*/ 253 h 1735"/>
                      <a:gd name="T88" fmla="*/ 806 w 6796"/>
                      <a:gd name="T89" fmla="*/ 266 h 1735"/>
                      <a:gd name="T90" fmla="*/ 823 w 6796"/>
                      <a:gd name="T91" fmla="*/ 270 h 1735"/>
                      <a:gd name="T92" fmla="*/ 839 w 6796"/>
                      <a:gd name="T93" fmla="*/ 263 h 1735"/>
                      <a:gd name="T94" fmla="*/ 856 w 6796"/>
                      <a:gd name="T95" fmla="*/ 270 h 1735"/>
                      <a:gd name="T96" fmla="*/ 872 w 6796"/>
                      <a:gd name="T97" fmla="*/ 260 h 1735"/>
                      <a:gd name="T98" fmla="*/ 889 w 6796"/>
                      <a:gd name="T99" fmla="*/ 263 h 1735"/>
                      <a:gd name="T100" fmla="*/ 906 w 6796"/>
                      <a:gd name="T101" fmla="*/ 270 h 1735"/>
                      <a:gd name="T102" fmla="*/ 922 w 6796"/>
                      <a:gd name="T103" fmla="*/ 263 h 1735"/>
                      <a:gd name="T104" fmla="*/ 939 w 6796"/>
                      <a:gd name="T105" fmla="*/ 263 h 1735"/>
                      <a:gd name="T106" fmla="*/ 955 w 6796"/>
                      <a:gd name="T107" fmla="*/ 263 h 1735"/>
                      <a:gd name="T108" fmla="*/ 972 w 6796"/>
                      <a:gd name="T109" fmla="*/ 270 h 1735"/>
                      <a:gd name="T110" fmla="*/ 989 w 6796"/>
                      <a:gd name="T111" fmla="*/ 256 h 1735"/>
                      <a:gd name="T112" fmla="*/ 1005 w 6796"/>
                      <a:gd name="T113" fmla="*/ 266 h 1735"/>
                      <a:gd name="T114" fmla="*/ 1022 w 6796"/>
                      <a:gd name="T115" fmla="*/ 266 h 1735"/>
                      <a:gd name="T116" fmla="*/ 1039 w 6796"/>
                      <a:gd name="T117" fmla="*/ 270 h 1735"/>
                      <a:gd name="T118" fmla="*/ 1055 w 6796"/>
                      <a:gd name="T119" fmla="*/ 253 h 1735"/>
                      <a:gd name="T120" fmla="*/ 1072 w 6796"/>
                      <a:gd name="T121" fmla="*/ 260 h 1735"/>
                      <a:gd name="T122" fmla="*/ 1089 w 6796"/>
                      <a:gd name="T123" fmla="*/ 253 h 1735"/>
                      <a:gd name="T124" fmla="*/ 1106 w 6796"/>
                      <a:gd name="T125" fmla="*/ 250 h 1735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6796" h="1735">
                        <a:moveTo>
                          <a:pt x="0" y="1735"/>
                        </a:moveTo>
                        <a:lnTo>
                          <a:pt x="0" y="1735"/>
                        </a:lnTo>
                        <a:lnTo>
                          <a:pt x="408" y="1496"/>
                        </a:lnTo>
                        <a:lnTo>
                          <a:pt x="412" y="1477"/>
                        </a:lnTo>
                        <a:lnTo>
                          <a:pt x="415" y="1496"/>
                        </a:lnTo>
                        <a:lnTo>
                          <a:pt x="417" y="1514"/>
                        </a:lnTo>
                        <a:lnTo>
                          <a:pt x="421" y="1532"/>
                        </a:lnTo>
                        <a:lnTo>
                          <a:pt x="424" y="1477"/>
                        </a:lnTo>
                        <a:lnTo>
                          <a:pt x="428" y="1477"/>
                        </a:lnTo>
                        <a:lnTo>
                          <a:pt x="431" y="1477"/>
                        </a:lnTo>
                        <a:lnTo>
                          <a:pt x="434" y="1477"/>
                        </a:lnTo>
                        <a:lnTo>
                          <a:pt x="438" y="1440"/>
                        </a:lnTo>
                        <a:lnTo>
                          <a:pt x="440" y="1496"/>
                        </a:lnTo>
                        <a:lnTo>
                          <a:pt x="443" y="1403"/>
                        </a:lnTo>
                        <a:lnTo>
                          <a:pt x="447" y="1440"/>
                        </a:lnTo>
                        <a:lnTo>
                          <a:pt x="450" y="1477"/>
                        </a:lnTo>
                        <a:lnTo>
                          <a:pt x="454" y="1477"/>
                        </a:lnTo>
                        <a:lnTo>
                          <a:pt x="457" y="1403"/>
                        </a:lnTo>
                        <a:lnTo>
                          <a:pt x="459" y="1440"/>
                        </a:lnTo>
                        <a:lnTo>
                          <a:pt x="463" y="1403"/>
                        </a:lnTo>
                        <a:lnTo>
                          <a:pt x="466" y="1477"/>
                        </a:lnTo>
                        <a:lnTo>
                          <a:pt x="470" y="1458"/>
                        </a:lnTo>
                        <a:lnTo>
                          <a:pt x="473" y="1440"/>
                        </a:lnTo>
                        <a:lnTo>
                          <a:pt x="476" y="1421"/>
                        </a:lnTo>
                        <a:lnTo>
                          <a:pt x="479" y="1458"/>
                        </a:lnTo>
                        <a:lnTo>
                          <a:pt x="482" y="1403"/>
                        </a:lnTo>
                        <a:lnTo>
                          <a:pt x="485" y="1421"/>
                        </a:lnTo>
                        <a:lnTo>
                          <a:pt x="489" y="1367"/>
                        </a:lnTo>
                        <a:lnTo>
                          <a:pt x="492" y="1477"/>
                        </a:lnTo>
                        <a:lnTo>
                          <a:pt x="496" y="1477"/>
                        </a:lnTo>
                        <a:lnTo>
                          <a:pt x="498" y="1514"/>
                        </a:lnTo>
                        <a:lnTo>
                          <a:pt x="501" y="1421"/>
                        </a:lnTo>
                        <a:lnTo>
                          <a:pt x="505" y="1421"/>
                        </a:lnTo>
                        <a:lnTo>
                          <a:pt x="508" y="1477"/>
                        </a:lnTo>
                        <a:lnTo>
                          <a:pt x="512" y="1514"/>
                        </a:lnTo>
                        <a:lnTo>
                          <a:pt x="515" y="1477"/>
                        </a:lnTo>
                        <a:lnTo>
                          <a:pt x="517" y="1496"/>
                        </a:lnTo>
                        <a:lnTo>
                          <a:pt x="521" y="1421"/>
                        </a:lnTo>
                        <a:lnTo>
                          <a:pt x="524" y="1477"/>
                        </a:lnTo>
                        <a:lnTo>
                          <a:pt x="527" y="1477"/>
                        </a:lnTo>
                        <a:lnTo>
                          <a:pt x="531" y="1477"/>
                        </a:lnTo>
                        <a:lnTo>
                          <a:pt x="534" y="1440"/>
                        </a:lnTo>
                        <a:lnTo>
                          <a:pt x="536" y="1421"/>
                        </a:lnTo>
                        <a:lnTo>
                          <a:pt x="540" y="1458"/>
                        </a:lnTo>
                        <a:lnTo>
                          <a:pt x="543" y="1514"/>
                        </a:lnTo>
                        <a:lnTo>
                          <a:pt x="547" y="1477"/>
                        </a:lnTo>
                        <a:lnTo>
                          <a:pt x="550" y="1496"/>
                        </a:lnTo>
                        <a:lnTo>
                          <a:pt x="553" y="1421"/>
                        </a:lnTo>
                        <a:lnTo>
                          <a:pt x="557" y="1477"/>
                        </a:lnTo>
                        <a:lnTo>
                          <a:pt x="559" y="1496"/>
                        </a:lnTo>
                        <a:lnTo>
                          <a:pt x="563" y="1421"/>
                        </a:lnTo>
                        <a:lnTo>
                          <a:pt x="566" y="1440"/>
                        </a:lnTo>
                        <a:lnTo>
                          <a:pt x="569" y="1421"/>
                        </a:lnTo>
                        <a:lnTo>
                          <a:pt x="573" y="1403"/>
                        </a:lnTo>
                        <a:lnTo>
                          <a:pt x="576" y="1477"/>
                        </a:lnTo>
                        <a:lnTo>
                          <a:pt x="578" y="1514"/>
                        </a:lnTo>
                        <a:lnTo>
                          <a:pt x="582" y="1440"/>
                        </a:lnTo>
                        <a:lnTo>
                          <a:pt x="585" y="1367"/>
                        </a:lnTo>
                        <a:lnTo>
                          <a:pt x="589" y="1458"/>
                        </a:lnTo>
                        <a:lnTo>
                          <a:pt x="592" y="1477"/>
                        </a:lnTo>
                        <a:lnTo>
                          <a:pt x="595" y="1496"/>
                        </a:lnTo>
                        <a:lnTo>
                          <a:pt x="598" y="1477"/>
                        </a:lnTo>
                        <a:lnTo>
                          <a:pt x="601" y="1458"/>
                        </a:lnTo>
                        <a:lnTo>
                          <a:pt x="605" y="1458"/>
                        </a:lnTo>
                        <a:lnTo>
                          <a:pt x="608" y="1496"/>
                        </a:lnTo>
                        <a:lnTo>
                          <a:pt x="611" y="1440"/>
                        </a:lnTo>
                        <a:lnTo>
                          <a:pt x="615" y="1440"/>
                        </a:lnTo>
                        <a:lnTo>
                          <a:pt x="617" y="1403"/>
                        </a:lnTo>
                        <a:lnTo>
                          <a:pt x="620" y="1440"/>
                        </a:lnTo>
                        <a:lnTo>
                          <a:pt x="624" y="1385"/>
                        </a:lnTo>
                        <a:lnTo>
                          <a:pt x="627" y="1421"/>
                        </a:lnTo>
                        <a:lnTo>
                          <a:pt x="631" y="1440"/>
                        </a:lnTo>
                        <a:lnTo>
                          <a:pt x="634" y="1440"/>
                        </a:lnTo>
                        <a:lnTo>
                          <a:pt x="636" y="1440"/>
                        </a:lnTo>
                        <a:lnTo>
                          <a:pt x="640" y="1477"/>
                        </a:lnTo>
                        <a:lnTo>
                          <a:pt x="643" y="1458"/>
                        </a:lnTo>
                        <a:lnTo>
                          <a:pt x="646" y="1458"/>
                        </a:lnTo>
                        <a:lnTo>
                          <a:pt x="650" y="1477"/>
                        </a:lnTo>
                        <a:lnTo>
                          <a:pt x="653" y="1496"/>
                        </a:lnTo>
                        <a:lnTo>
                          <a:pt x="657" y="1477"/>
                        </a:lnTo>
                        <a:lnTo>
                          <a:pt x="659" y="1440"/>
                        </a:lnTo>
                        <a:lnTo>
                          <a:pt x="662" y="1458"/>
                        </a:lnTo>
                        <a:lnTo>
                          <a:pt x="666" y="1477"/>
                        </a:lnTo>
                        <a:lnTo>
                          <a:pt x="669" y="1477"/>
                        </a:lnTo>
                        <a:lnTo>
                          <a:pt x="673" y="1477"/>
                        </a:lnTo>
                        <a:lnTo>
                          <a:pt x="676" y="1440"/>
                        </a:lnTo>
                        <a:lnTo>
                          <a:pt x="678" y="1421"/>
                        </a:lnTo>
                        <a:lnTo>
                          <a:pt x="682" y="1440"/>
                        </a:lnTo>
                        <a:lnTo>
                          <a:pt x="685" y="1514"/>
                        </a:lnTo>
                        <a:lnTo>
                          <a:pt x="688" y="1477"/>
                        </a:lnTo>
                        <a:lnTo>
                          <a:pt x="692" y="1496"/>
                        </a:lnTo>
                        <a:lnTo>
                          <a:pt x="695" y="1458"/>
                        </a:lnTo>
                        <a:lnTo>
                          <a:pt x="698" y="1514"/>
                        </a:lnTo>
                        <a:lnTo>
                          <a:pt x="701" y="1440"/>
                        </a:lnTo>
                        <a:lnTo>
                          <a:pt x="704" y="1458"/>
                        </a:lnTo>
                        <a:lnTo>
                          <a:pt x="708" y="1440"/>
                        </a:lnTo>
                        <a:lnTo>
                          <a:pt x="711" y="1477"/>
                        </a:lnTo>
                        <a:lnTo>
                          <a:pt x="715" y="1403"/>
                        </a:lnTo>
                        <a:lnTo>
                          <a:pt x="717" y="1403"/>
                        </a:lnTo>
                        <a:lnTo>
                          <a:pt x="720" y="1458"/>
                        </a:lnTo>
                        <a:lnTo>
                          <a:pt x="724" y="1421"/>
                        </a:lnTo>
                        <a:lnTo>
                          <a:pt x="727" y="1403"/>
                        </a:lnTo>
                        <a:lnTo>
                          <a:pt x="730" y="1421"/>
                        </a:lnTo>
                        <a:lnTo>
                          <a:pt x="734" y="1421"/>
                        </a:lnTo>
                        <a:lnTo>
                          <a:pt x="737" y="1440"/>
                        </a:lnTo>
                        <a:lnTo>
                          <a:pt x="739" y="1385"/>
                        </a:lnTo>
                        <a:lnTo>
                          <a:pt x="743" y="1477"/>
                        </a:lnTo>
                        <a:lnTo>
                          <a:pt x="746" y="1440"/>
                        </a:lnTo>
                        <a:lnTo>
                          <a:pt x="750" y="1477"/>
                        </a:lnTo>
                        <a:lnTo>
                          <a:pt x="753" y="1403"/>
                        </a:lnTo>
                        <a:lnTo>
                          <a:pt x="756" y="1477"/>
                        </a:lnTo>
                        <a:lnTo>
                          <a:pt x="759" y="1477"/>
                        </a:lnTo>
                        <a:lnTo>
                          <a:pt x="762" y="1514"/>
                        </a:lnTo>
                        <a:lnTo>
                          <a:pt x="766" y="1514"/>
                        </a:lnTo>
                        <a:lnTo>
                          <a:pt x="769" y="1421"/>
                        </a:lnTo>
                        <a:lnTo>
                          <a:pt x="772" y="1458"/>
                        </a:lnTo>
                        <a:lnTo>
                          <a:pt x="776" y="1477"/>
                        </a:lnTo>
                        <a:lnTo>
                          <a:pt x="778" y="1477"/>
                        </a:lnTo>
                        <a:lnTo>
                          <a:pt x="781" y="1477"/>
                        </a:lnTo>
                        <a:lnTo>
                          <a:pt x="785" y="1477"/>
                        </a:lnTo>
                        <a:lnTo>
                          <a:pt x="788" y="1477"/>
                        </a:lnTo>
                        <a:lnTo>
                          <a:pt x="792" y="1458"/>
                        </a:lnTo>
                        <a:lnTo>
                          <a:pt x="795" y="1477"/>
                        </a:lnTo>
                        <a:lnTo>
                          <a:pt x="797" y="1458"/>
                        </a:lnTo>
                        <a:lnTo>
                          <a:pt x="801" y="1477"/>
                        </a:lnTo>
                        <a:lnTo>
                          <a:pt x="804" y="1421"/>
                        </a:lnTo>
                        <a:lnTo>
                          <a:pt x="808" y="1496"/>
                        </a:lnTo>
                        <a:lnTo>
                          <a:pt x="811" y="1421"/>
                        </a:lnTo>
                        <a:lnTo>
                          <a:pt x="814" y="1440"/>
                        </a:lnTo>
                        <a:lnTo>
                          <a:pt x="818" y="1496"/>
                        </a:lnTo>
                        <a:lnTo>
                          <a:pt x="820" y="1477"/>
                        </a:lnTo>
                        <a:lnTo>
                          <a:pt x="823" y="1477"/>
                        </a:lnTo>
                        <a:lnTo>
                          <a:pt x="827" y="1440"/>
                        </a:lnTo>
                        <a:lnTo>
                          <a:pt x="830" y="1477"/>
                        </a:lnTo>
                        <a:lnTo>
                          <a:pt x="834" y="1496"/>
                        </a:lnTo>
                        <a:lnTo>
                          <a:pt x="837" y="1458"/>
                        </a:lnTo>
                        <a:lnTo>
                          <a:pt x="839" y="1496"/>
                        </a:lnTo>
                        <a:lnTo>
                          <a:pt x="843" y="1477"/>
                        </a:lnTo>
                        <a:lnTo>
                          <a:pt x="846" y="1458"/>
                        </a:lnTo>
                        <a:lnTo>
                          <a:pt x="849" y="1403"/>
                        </a:lnTo>
                        <a:lnTo>
                          <a:pt x="853" y="1440"/>
                        </a:lnTo>
                        <a:lnTo>
                          <a:pt x="856" y="1477"/>
                        </a:lnTo>
                        <a:lnTo>
                          <a:pt x="859" y="1458"/>
                        </a:lnTo>
                        <a:lnTo>
                          <a:pt x="862" y="1477"/>
                        </a:lnTo>
                        <a:lnTo>
                          <a:pt x="865" y="1440"/>
                        </a:lnTo>
                        <a:lnTo>
                          <a:pt x="869" y="1458"/>
                        </a:lnTo>
                        <a:lnTo>
                          <a:pt x="872" y="1477"/>
                        </a:lnTo>
                        <a:lnTo>
                          <a:pt x="876" y="1440"/>
                        </a:lnTo>
                        <a:lnTo>
                          <a:pt x="879" y="1403"/>
                        </a:lnTo>
                        <a:lnTo>
                          <a:pt x="881" y="1440"/>
                        </a:lnTo>
                        <a:lnTo>
                          <a:pt x="885" y="1440"/>
                        </a:lnTo>
                        <a:lnTo>
                          <a:pt x="888" y="1440"/>
                        </a:lnTo>
                        <a:lnTo>
                          <a:pt x="891" y="1440"/>
                        </a:lnTo>
                        <a:lnTo>
                          <a:pt x="895" y="1440"/>
                        </a:lnTo>
                        <a:lnTo>
                          <a:pt x="898" y="1514"/>
                        </a:lnTo>
                        <a:lnTo>
                          <a:pt x="901" y="1496"/>
                        </a:lnTo>
                        <a:lnTo>
                          <a:pt x="904" y="1496"/>
                        </a:lnTo>
                        <a:lnTo>
                          <a:pt x="907" y="1458"/>
                        </a:lnTo>
                        <a:lnTo>
                          <a:pt x="911" y="1496"/>
                        </a:lnTo>
                        <a:lnTo>
                          <a:pt x="914" y="1477"/>
                        </a:lnTo>
                        <a:lnTo>
                          <a:pt x="918" y="1532"/>
                        </a:lnTo>
                        <a:lnTo>
                          <a:pt x="920" y="1477"/>
                        </a:lnTo>
                        <a:lnTo>
                          <a:pt x="923" y="1458"/>
                        </a:lnTo>
                        <a:lnTo>
                          <a:pt x="927" y="1458"/>
                        </a:lnTo>
                        <a:lnTo>
                          <a:pt x="930" y="1458"/>
                        </a:lnTo>
                        <a:lnTo>
                          <a:pt x="933" y="1477"/>
                        </a:lnTo>
                        <a:lnTo>
                          <a:pt x="937" y="1496"/>
                        </a:lnTo>
                        <a:lnTo>
                          <a:pt x="939" y="1440"/>
                        </a:lnTo>
                        <a:lnTo>
                          <a:pt x="942" y="1458"/>
                        </a:lnTo>
                        <a:lnTo>
                          <a:pt x="946" y="1421"/>
                        </a:lnTo>
                        <a:lnTo>
                          <a:pt x="949" y="1496"/>
                        </a:lnTo>
                        <a:lnTo>
                          <a:pt x="953" y="1403"/>
                        </a:lnTo>
                        <a:lnTo>
                          <a:pt x="956" y="1458"/>
                        </a:lnTo>
                        <a:lnTo>
                          <a:pt x="960" y="1440"/>
                        </a:lnTo>
                        <a:lnTo>
                          <a:pt x="962" y="1477"/>
                        </a:lnTo>
                        <a:lnTo>
                          <a:pt x="965" y="1496"/>
                        </a:lnTo>
                        <a:lnTo>
                          <a:pt x="969" y="1458"/>
                        </a:lnTo>
                        <a:lnTo>
                          <a:pt x="972" y="1458"/>
                        </a:lnTo>
                        <a:lnTo>
                          <a:pt x="975" y="1477"/>
                        </a:lnTo>
                        <a:lnTo>
                          <a:pt x="979" y="1458"/>
                        </a:lnTo>
                        <a:lnTo>
                          <a:pt x="981" y="1496"/>
                        </a:lnTo>
                        <a:lnTo>
                          <a:pt x="984" y="1440"/>
                        </a:lnTo>
                        <a:lnTo>
                          <a:pt x="988" y="1458"/>
                        </a:lnTo>
                        <a:lnTo>
                          <a:pt x="991" y="1403"/>
                        </a:lnTo>
                        <a:lnTo>
                          <a:pt x="995" y="1496"/>
                        </a:lnTo>
                        <a:lnTo>
                          <a:pt x="998" y="1458"/>
                        </a:lnTo>
                        <a:lnTo>
                          <a:pt x="1001" y="1367"/>
                        </a:lnTo>
                        <a:lnTo>
                          <a:pt x="1004" y="1440"/>
                        </a:lnTo>
                        <a:lnTo>
                          <a:pt x="1007" y="1496"/>
                        </a:lnTo>
                        <a:lnTo>
                          <a:pt x="1011" y="1496"/>
                        </a:lnTo>
                        <a:lnTo>
                          <a:pt x="1014" y="1440"/>
                        </a:lnTo>
                        <a:lnTo>
                          <a:pt x="1017" y="1440"/>
                        </a:lnTo>
                        <a:lnTo>
                          <a:pt x="1021" y="1477"/>
                        </a:lnTo>
                        <a:lnTo>
                          <a:pt x="1023" y="1477"/>
                        </a:lnTo>
                        <a:lnTo>
                          <a:pt x="1026" y="1496"/>
                        </a:lnTo>
                        <a:lnTo>
                          <a:pt x="1030" y="1532"/>
                        </a:lnTo>
                        <a:lnTo>
                          <a:pt x="1033" y="1458"/>
                        </a:lnTo>
                        <a:lnTo>
                          <a:pt x="1037" y="1421"/>
                        </a:lnTo>
                        <a:lnTo>
                          <a:pt x="1040" y="1532"/>
                        </a:lnTo>
                        <a:lnTo>
                          <a:pt x="1042" y="1440"/>
                        </a:lnTo>
                        <a:lnTo>
                          <a:pt x="1046" y="1477"/>
                        </a:lnTo>
                        <a:lnTo>
                          <a:pt x="1049" y="1440"/>
                        </a:lnTo>
                        <a:lnTo>
                          <a:pt x="1053" y="1458"/>
                        </a:lnTo>
                        <a:lnTo>
                          <a:pt x="1056" y="1458"/>
                        </a:lnTo>
                        <a:lnTo>
                          <a:pt x="1059" y="1458"/>
                        </a:lnTo>
                        <a:lnTo>
                          <a:pt x="1063" y="1440"/>
                        </a:lnTo>
                        <a:lnTo>
                          <a:pt x="1065" y="1496"/>
                        </a:lnTo>
                        <a:lnTo>
                          <a:pt x="1068" y="1477"/>
                        </a:lnTo>
                        <a:lnTo>
                          <a:pt x="1072" y="1532"/>
                        </a:lnTo>
                        <a:lnTo>
                          <a:pt x="1075" y="1458"/>
                        </a:lnTo>
                        <a:lnTo>
                          <a:pt x="1079" y="1477"/>
                        </a:lnTo>
                        <a:lnTo>
                          <a:pt x="1082" y="1514"/>
                        </a:lnTo>
                        <a:lnTo>
                          <a:pt x="1084" y="1514"/>
                        </a:lnTo>
                        <a:lnTo>
                          <a:pt x="1088" y="1477"/>
                        </a:lnTo>
                        <a:lnTo>
                          <a:pt x="1091" y="1477"/>
                        </a:lnTo>
                        <a:lnTo>
                          <a:pt x="1094" y="1440"/>
                        </a:lnTo>
                        <a:lnTo>
                          <a:pt x="1098" y="1458"/>
                        </a:lnTo>
                        <a:lnTo>
                          <a:pt x="1101" y="1514"/>
                        </a:lnTo>
                        <a:lnTo>
                          <a:pt x="1104" y="1477"/>
                        </a:lnTo>
                        <a:lnTo>
                          <a:pt x="1107" y="1403"/>
                        </a:lnTo>
                        <a:lnTo>
                          <a:pt x="1110" y="1385"/>
                        </a:lnTo>
                        <a:lnTo>
                          <a:pt x="1114" y="1385"/>
                        </a:lnTo>
                        <a:lnTo>
                          <a:pt x="1117" y="1367"/>
                        </a:lnTo>
                        <a:lnTo>
                          <a:pt x="1121" y="1329"/>
                        </a:lnTo>
                        <a:lnTo>
                          <a:pt x="1124" y="1236"/>
                        </a:lnTo>
                        <a:lnTo>
                          <a:pt x="1126" y="1292"/>
                        </a:lnTo>
                        <a:lnTo>
                          <a:pt x="1130" y="1329"/>
                        </a:lnTo>
                        <a:lnTo>
                          <a:pt x="1133" y="1403"/>
                        </a:lnTo>
                        <a:lnTo>
                          <a:pt x="1136" y="1421"/>
                        </a:lnTo>
                        <a:lnTo>
                          <a:pt x="1140" y="1385"/>
                        </a:lnTo>
                        <a:lnTo>
                          <a:pt x="1143" y="1421"/>
                        </a:lnTo>
                        <a:lnTo>
                          <a:pt x="1146" y="1514"/>
                        </a:lnTo>
                        <a:lnTo>
                          <a:pt x="1149" y="1496"/>
                        </a:lnTo>
                        <a:lnTo>
                          <a:pt x="1152" y="1440"/>
                        </a:lnTo>
                        <a:lnTo>
                          <a:pt x="1156" y="1477"/>
                        </a:lnTo>
                        <a:lnTo>
                          <a:pt x="1159" y="1458"/>
                        </a:lnTo>
                        <a:lnTo>
                          <a:pt x="1163" y="1514"/>
                        </a:lnTo>
                        <a:lnTo>
                          <a:pt x="1166" y="1496"/>
                        </a:lnTo>
                        <a:lnTo>
                          <a:pt x="1168" y="1496"/>
                        </a:lnTo>
                        <a:lnTo>
                          <a:pt x="1172" y="1514"/>
                        </a:lnTo>
                        <a:lnTo>
                          <a:pt x="1175" y="1496"/>
                        </a:lnTo>
                        <a:lnTo>
                          <a:pt x="1178" y="1514"/>
                        </a:lnTo>
                        <a:lnTo>
                          <a:pt x="1182" y="1477"/>
                        </a:lnTo>
                        <a:lnTo>
                          <a:pt x="1185" y="1496"/>
                        </a:lnTo>
                        <a:lnTo>
                          <a:pt x="1187" y="1458"/>
                        </a:lnTo>
                        <a:lnTo>
                          <a:pt x="1191" y="1532"/>
                        </a:lnTo>
                        <a:lnTo>
                          <a:pt x="1194" y="1496"/>
                        </a:lnTo>
                        <a:lnTo>
                          <a:pt x="1198" y="1496"/>
                        </a:lnTo>
                        <a:lnTo>
                          <a:pt x="1201" y="1458"/>
                        </a:lnTo>
                        <a:lnTo>
                          <a:pt x="1204" y="1477"/>
                        </a:lnTo>
                        <a:lnTo>
                          <a:pt x="1207" y="1421"/>
                        </a:lnTo>
                        <a:lnTo>
                          <a:pt x="1210" y="1477"/>
                        </a:lnTo>
                        <a:lnTo>
                          <a:pt x="1214" y="1458"/>
                        </a:lnTo>
                        <a:lnTo>
                          <a:pt x="1217" y="1385"/>
                        </a:lnTo>
                        <a:lnTo>
                          <a:pt x="1220" y="1496"/>
                        </a:lnTo>
                        <a:lnTo>
                          <a:pt x="1224" y="1477"/>
                        </a:lnTo>
                        <a:lnTo>
                          <a:pt x="1227" y="1532"/>
                        </a:lnTo>
                        <a:lnTo>
                          <a:pt x="1229" y="1477"/>
                        </a:lnTo>
                        <a:lnTo>
                          <a:pt x="1233" y="1477"/>
                        </a:lnTo>
                        <a:lnTo>
                          <a:pt x="1236" y="1496"/>
                        </a:lnTo>
                        <a:lnTo>
                          <a:pt x="1240" y="1458"/>
                        </a:lnTo>
                        <a:lnTo>
                          <a:pt x="1243" y="1421"/>
                        </a:lnTo>
                        <a:lnTo>
                          <a:pt x="1246" y="1385"/>
                        </a:lnTo>
                        <a:lnTo>
                          <a:pt x="1249" y="1311"/>
                        </a:lnTo>
                        <a:lnTo>
                          <a:pt x="1252" y="1292"/>
                        </a:lnTo>
                        <a:lnTo>
                          <a:pt x="1256" y="1385"/>
                        </a:lnTo>
                        <a:lnTo>
                          <a:pt x="1259" y="1385"/>
                        </a:lnTo>
                        <a:lnTo>
                          <a:pt x="1262" y="1311"/>
                        </a:lnTo>
                        <a:lnTo>
                          <a:pt x="1266" y="1311"/>
                        </a:lnTo>
                        <a:lnTo>
                          <a:pt x="1269" y="1385"/>
                        </a:lnTo>
                        <a:lnTo>
                          <a:pt x="1271" y="1385"/>
                        </a:lnTo>
                        <a:lnTo>
                          <a:pt x="1275" y="1421"/>
                        </a:lnTo>
                        <a:lnTo>
                          <a:pt x="1278" y="1458"/>
                        </a:lnTo>
                        <a:lnTo>
                          <a:pt x="1282" y="1458"/>
                        </a:lnTo>
                        <a:lnTo>
                          <a:pt x="1285" y="1496"/>
                        </a:lnTo>
                        <a:lnTo>
                          <a:pt x="1288" y="1403"/>
                        </a:lnTo>
                        <a:lnTo>
                          <a:pt x="1291" y="1477"/>
                        </a:lnTo>
                        <a:lnTo>
                          <a:pt x="1294" y="1421"/>
                        </a:lnTo>
                        <a:lnTo>
                          <a:pt x="1297" y="1385"/>
                        </a:lnTo>
                        <a:lnTo>
                          <a:pt x="1301" y="1421"/>
                        </a:lnTo>
                        <a:lnTo>
                          <a:pt x="1304" y="1458"/>
                        </a:lnTo>
                        <a:lnTo>
                          <a:pt x="1308" y="1403"/>
                        </a:lnTo>
                        <a:lnTo>
                          <a:pt x="1311" y="1440"/>
                        </a:lnTo>
                        <a:lnTo>
                          <a:pt x="1313" y="1440"/>
                        </a:lnTo>
                        <a:lnTo>
                          <a:pt x="1317" y="1496"/>
                        </a:lnTo>
                        <a:lnTo>
                          <a:pt x="1320" y="1477"/>
                        </a:lnTo>
                        <a:lnTo>
                          <a:pt x="1324" y="1458"/>
                        </a:lnTo>
                        <a:lnTo>
                          <a:pt x="1327" y="1458"/>
                        </a:lnTo>
                        <a:lnTo>
                          <a:pt x="1330" y="1496"/>
                        </a:lnTo>
                        <a:lnTo>
                          <a:pt x="1333" y="1458"/>
                        </a:lnTo>
                        <a:lnTo>
                          <a:pt x="1336" y="1496"/>
                        </a:lnTo>
                        <a:lnTo>
                          <a:pt x="1339" y="1514"/>
                        </a:lnTo>
                        <a:lnTo>
                          <a:pt x="1343" y="1440"/>
                        </a:lnTo>
                        <a:lnTo>
                          <a:pt x="1346" y="1403"/>
                        </a:lnTo>
                        <a:lnTo>
                          <a:pt x="1350" y="1477"/>
                        </a:lnTo>
                        <a:lnTo>
                          <a:pt x="1353" y="1496"/>
                        </a:lnTo>
                        <a:lnTo>
                          <a:pt x="1355" y="1496"/>
                        </a:lnTo>
                        <a:lnTo>
                          <a:pt x="1359" y="1440"/>
                        </a:lnTo>
                        <a:lnTo>
                          <a:pt x="1362" y="1458"/>
                        </a:lnTo>
                        <a:lnTo>
                          <a:pt x="1366" y="1477"/>
                        </a:lnTo>
                        <a:lnTo>
                          <a:pt x="1369" y="1477"/>
                        </a:lnTo>
                        <a:lnTo>
                          <a:pt x="1372" y="1403"/>
                        </a:lnTo>
                        <a:lnTo>
                          <a:pt x="1375" y="1458"/>
                        </a:lnTo>
                        <a:lnTo>
                          <a:pt x="1378" y="1440"/>
                        </a:lnTo>
                        <a:lnTo>
                          <a:pt x="1381" y="1440"/>
                        </a:lnTo>
                        <a:lnTo>
                          <a:pt x="1385" y="1458"/>
                        </a:lnTo>
                        <a:lnTo>
                          <a:pt x="1388" y="1440"/>
                        </a:lnTo>
                        <a:lnTo>
                          <a:pt x="1392" y="1477"/>
                        </a:lnTo>
                        <a:lnTo>
                          <a:pt x="1395" y="1496"/>
                        </a:lnTo>
                        <a:lnTo>
                          <a:pt x="1397" y="1477"/>
                        </a:lnTo>
                        <a:lnTo>
                          <a:pt x="1401" y="1403"/>
                        </a:lnTo>
                        <a:lnTo>
                          <a:pt x="1404" y="1440"/>
                        </a:lnTo>
                        <a:lnTo>
                          <a:pt x="1408" y="1421"/>
                        </a:lnTo>
                        <a:lnTo>
                          <a:pt x="1411" y="1477"/>
                        </a:lnTo>
                        <a:lnTo>
                          <a:pt x="1414" y="1496"/>
                        </a:lnTo>
                        <a:lnTo>
                          <a:pt x="1417" y="1458"/>
                        </a:lnTo>
                        <a:lnTo>
                          <a:pt x="1420" y="1347"/>
                        </a:lnTo>
                        <a:lnTo>
                          <a:pt x="1423" y="1421"/>
                        </a:lnTo>
                        <a:lnTo>
                          <a:pt x="1427" y="1496"/>
                        </a:lnTo>
                        <a:lnTo>
                          <a:pt x="1430" y="1477"/>
                        </a:lnTo>
                        <a:lnTo>
                          <a:pt x="1434" y="1496"/>
                        </a:lnTo>
                        <a:lnTo>
                          <a:pt x="1437" y="1496"/>
                        </a:lnTo>
                        <a:lnTo>
                          <a:pt x="1439" y="1458"/>
                        </a:lnTo>
                        <a:lnTo>
                          <a:pt x="1443" y="1514"/>
                        </a:lnTo>
                        <a:lnTo>
                          <a:pt x="1446" y="1496"/>
                        </a:lnTo>
                        <a:lnTo>
                          <a:pt x="1449" y="1496"/>
                        </a:lnTo>
                        <a:lnTo>
                          <a:pt x="1453" y="1477"/>
                        </a:lnTo>
                        <a:lnTo>
                          <a:pt x="1456" y="1496"/>
                        </a:lnTo>
                        <a:lnTo>
                          <a:pt x="1459" y="1496"/>
                        </a:lnTo>
                        <a:lnTo>
                          <a:pt x="1462" y="1458"/>
                        </a:lnTo>
                        <a:lnTo>
                          <a:pt x="1465" y="1477"/>
                        </a:lnTo>
                        <a:lnTo>
                          <a:pt x="1469" y="1421"/>
                        </a:lnTo>
                        <a:lnTo>
                          <a:pt x="1472" y="1514"/>
                        </a:lnTo>
                        <a:lnTo>
                          <a:pt x="1476" y="1496"/>
                        </a:lnTo>
                        <a:lnTo>
                          <a:pt x="1479" y="1532"/>
                        </a:lnTo>
                        <a:lnTo>
                          <a:pt x="1481" y="1440"/>
                        </a:lnTo>
                        <a:lnTo>
                          <a:pt x="1485" y="1514"/>
                        </a:lnTo>
                        <a:lnTo>
                          <a:pt x="1488" y="1514"/>
                        </a:lnTo>
                        <a:lnTo>
                          <a:pt x="1491" y="1477"/>
                        </a:lnTo>
                        <a:lnTo>
                          <a:pt x="1495" y="1458"/>
                        </a:lnTo>
                        <a:lnTo>
                          <a:pt x="1498" y="1458"/>
                        </a:lnTo>
                        <a:lnTo>
                          <a:pt x="1501" y="1458"/>
                        </a:lnTo>
                        <a:lnTo>
                          <a:pt x="1504" y="1403"/>
                        </a:lnTo>
                        <a:lnTo>
                          <a:pt x="1507" y="1421"/>
                        </a:lnTo>
                        <a:lnTo>
                          <a:pt x="1511" y="1458"/>
                        </a:lnTo>
                        <a:lnTo>
                          <a:pt x="1514" y="1421"/>
                        </a:lnTo>
                        <a:lnTo>
                          <a:pt x="1518" y="1458"/>
                        </a:lnTo>
                        <a:lnTo>
                          <a:pt x="1521" y="1458"/>
                        </a:lnTo>
                        <a:lnTo>
                          <a:pt x="1523" y="1477"/>
                        </a:lnTo>
                        <a:lnTo>
                          <a:pt x="1527" y="1458"/>
                        </a:lnTo>
                        <a:lnTo>
                          <a:pt x="1530" y="1458"/>
                        </a:lnTo>
                        <a:lnTo>
                          <a:pt x="1533" y="1458"/>
                        </a:lnTo>
                        <a:lnTo>
                          <a:pt x="1537" y="1440"/>
                        </a:lnTo>
                        <a:lnTo>
                          <a:pt x="1540" y="1458"/>
                        </a:lnTo>
                        <a:lnTo>
                          <a:pt x="1544" y="1458"/>
                        </a:lnTo>
                        <a:lnTo>
                          <a:pt x="1546" y="1440"/>
                        </a:lnTo>
                        <a:lnTo>
                          <a:pt x="1549" y="1496"/>
                        </a:lnTo>
                        <a:lnTo>
                          <a:pt x="1553" y="1496"/>
                        </a:lnTo>
                        <a:lnTo>
                          <a:pt x="1556" y="1440"/>
                        </a:lnTo>
                        <a:lnTo>
                          <a:pt x="1559" y="1496"/>
                        </a:lnTo>
                        <a:lnTo>
                          <a:pt x="1563" y="1477"/>
                        </a:lnTo>
                        <a:lnTo>
                          <a:pt x="1565" y="1477"/>
                        </a:lnTo>
                        <a:lnTo>
                          <a:pt x="1569" y="1496"/>
                        </a:lnTo>
                        <a:lnTo>
                          <a:pt x="1572" y="1477"/>
                        </a:lnTo>
                        <a:lnTo>
                          <a:pt x="1575" y="1514"/>
                        </a:lnTo>
                        <a:lnTo>
                          <a:pt x="1579" y="1477"/>
                        </a:lnTo>
                        <a:lnTo>
                          <a:pt x="1582" y="1514"/>
                        </a:lnTo>
                        <a:lnTo>
                          <a:pt x="1586" y="1403"/>
                        </a:lnTo>
                        <a:lnTo>
                          <a:pt x="1588" y="1532"/>
                        </a:lnTo>
                        <a:lnTo>
                          <a:pt x="1591" y="1421"/>
                        </a:lnTo>
                        <a:lnTo>
                          <a:pt x="1595" y="1514"/>
                        </a:lnTo>
                        <a:lnTo>
                          <a:pt x="1598" y="1532"/>
                        </a:lnTo>
                        <a:lnTo>
                          <a:pt x="1601" y="1496"/>
                        </a:lnTo>
                        <a:lnTo>
                          <a:pt x="1605" y="1421"/>
                        </a:lnTo>
                        <a:lnTo>
                          <a:pt x="1607" y="1421"/>
                        </a:lnTo>
                        <a:lnTo>
                          <a:pt x="1611" y="1496"/>
                        </a:lnTo>
                        <a:lnTo>
                          <a:pt x="1614" y="1458"/>
                        </a:lnTo>
                        <a:lnTo>
                          <a:pt x="1617" y="1385"/>
                        </a:lnTo>
                        <a:lnTo>
                          <a:pt x="1621" y="1403"/>
                        </a:lnTo>
                        <a:lnTo>
                          <a:pt x="1624" y="1440"/>
                        </a:lnTo>
                        <a:lnTo>
                          <a:pt x="1628" y="1532"/>
                        </a:lnTo>
                        <a:lnTo>
                          <a:pt x="1630" y="1477"/>
                        </a:lnTo>
                        <a:lnTo>
                          <a:pt x="1633" y="1496"/>
                        </a:lnTo>
                        <a:lnTo>
                          <a:pt x="1637" y="1421"/>
                        </a:lnTo>
                        <a:lnTo>
                          <a:pt x="1640" y="1440"/>
                        </a:lnTo>
                        <a:lnTo>
                          <a:pt x="1643" y="1440"/>
                        </a:lnTo>
                        <a:lnTo>
                          <a:pt x="1647" y="1421"/>
                        </a:lnTo>
                        <a:lnTo>
                          <a:pt x="1650" y="1458"/>
                        </a:lnTo>
                        <a:lnTo>
                          <a:pt x="1652" y="1477"/>
                        </a:lnTo>
                        <a:lnTo>
                          <a:pt x="1656" y="1403"/>
                        </a:lnTo>
                        <a:lnTo>
                          <a:pt x="1659" y="1403"/>
                        </a:lnTo>
                        <a:lnTo>
                          <a:pt x="1663" y="1440"/>
                        </a:lnTo>
                        <a:lnTo>
                          <a:pt x="1666" y="1496"/>
                        </a:lnTo>
                        <a:lnTo>
                          <a:pt x="1669" y="1514"/>
                        </a:lnTo>
                        <a:lnTo>
                          <a:pt x="1672" y="1421"/>
                        </a:lnTo>
                        <a:lnTo>
                          <a:pt x="1675" y="1496"/>
                        </a:lnTo>
                        <a:lnTo>
                          <a:pt x="1679" y="1403"/>
                        </a:lnTo>
                        <a:lnTo>
                          <a:pt x="1682" y="1458"/>
                        </a:lnTo>
                        <a:lnTo>
                          <a:pt x="1685" y="1440"/>
                        </a:lnTo>
                        <a:lnTo>
                          <a:pt x="1689" y="1496"/>
                        </a:lnTo>
                        <a:lnTo>
                          <a:pt x="1692" y="1514"/>
                        </a:lnTo>
                        <a:lnTo>
                          <a:pt x="1694" y="1458"/>
                        </a:lnTo>
                        <a:lnTo>
                          <a:pt x="1698" y="1385"/>
                        </a:lnTo>
                        <a:lnTo>
                          <a:pt x="1701" y="1440"/>
                        </a:lnTo>
                        <a:lnTo>
                          <a:pt x="1705" y="1477"/>
                        </a:lnTo>
                        <a:lnTo>
                          <a:pt x="1708" y="1440"/>
                        </a:lnTo>
                        <a:lnTo>
                          <a:pt x="1711" y="1458"/>
                        </a:lnTo>
                        <a:lnTo>
                          <a:pt x="1715" y="1421"/>
                        </a:lnTo>
                        <a:lnTo>
                          <a:pt x="1717" y="1440"/>
                        </a:lnTo>
                        <a:lnTo>
                          <a:pt x="1721" y="1458"/>
                        </a:lnTo>
                        <a:lnTo>
                          <a:pt x="1724" y="1458"/>
                        </a:lnTo>
                        <a:lnTo>
                          <a:pt x="1727" y="1477"/>
                        </a:lnTo>
                        <a:lnTo>
                          <a:pt x="1731" y="1440"/>
                        </a:lnTo>
                        <a:lnTo>
                          <a:pt x="1734" y="1385"/>
                        </a:lnTo>
                        <a:lnTo>
                          <a:pt x="1736" y="1440"/>
                        </a:lnTo>
                        <a:lnTo>
                          <a:pt x="1740" y="1421"/>
                        </a:lnTo>
                        <a:lnTo>
                          <a:pt x="1743" y="1421"/>
                        </a:lnTo>
                        <a:lnTo>
                          <a:pt x="1747" y="1421"/>
                        </a:lnTo>
                        <a:lnTo>
                          <a:pt x="1750" y="1440"/>
                        </a:lnTo>
                        <a:lnTo>
                          <a:pt x="1753" y="1440"/>
                        </a:lnTo>
                        <a:lnTo>
                          <a:pt x="1757" y="1458"/>
                        </a:lnTo>
                        <a:lnTo>
                          <a:pt x="1759" y="1477"/>
                        </a:lnTo>
                        <a:lnTo>
                          <a:pt x="1762" y="1403"/>
                        </a:lnTo>
                        <a:lnTo>
                          <a:pt x="1766" y="1440"/>
                        </a:lnTo>
                        <a:lnTo>
                          <a:pt x="1769" y="1477"/>
                        </a:lnTo>
                        <a:lnTo>
                          <a:pt x="1773" y="1458"/>
                        </a:lnTo>
                        <a:lnTo>
                          <a:pt x="1776" y="1458"/>
                        </a:lnTo>
                        <a:lnTo>
                          <a:pt x="1780" y="1440"/>
                        </a:lnTo>
                        <a:lnTo>
                          <a:pt x="1782" y="1477"/>
                        </a:lnTo>
                        <a:lnTo>
                          <a:pt x="1785" y="1421"/>
                        </a:lnTo>
                        <a:lnTo>
                          <a:pt x="1789" y="1421"/>
                        </a:lnTo>
                        <a:lnTo>
                          <a:pt x="1792" y="1421"/>
                        </a:lnTo>
                        <a:lnTo>
                          <a:pt x="1795" y="1477"/>
                        </a:lnTo>
                        <a:lnTo>
                          <a:pt x="1799" y="1440"/>
                        </a:lnTo>
                        <a:lnTo>
                          <a:pt x="1801" y="1458"/>
                        </a:lnTo>
                        <a:lnTo>
                          <a:pt x="1804" y="1496"/>
                        </a:lnTo>
                        <a:lnTo>
                          <a:pt x="1808" y="1514"/>
                        </a:lnTo>
                        <a:lnTo>
                          <a:pt x="1811" y="1496"/>
                        </a:lnTo>
                        <a:lnTo>
                          <a:pt x="1815" y="1458"/>
                        </a:lnTo>
                        <a:lnTo>
                          <a:pt x="1818" y="1514"/>
                        </a:lnTo>
                        <a:lnTo>
                          <a:pt x="1821" y="1496"/>
                        </a:lnTo>
                        <a:lnTo>
                          <a:pt x="1824" y="1440"/>
                        </a:lnTo>
                        <a:lnTo>
                          <a:pt x="1827" y="1458"/>
                        </a:lnTo>
                        <a:lnTo>
                          <a:pt x="1831" y="1458"/>
                        </a:lnTo>
                        <a:lnTo>
                          <a:pt x="1834" y="1440"/>
                        </a:lnTo>
                        <a:lnTo>
                          <a:pt x="1837" y="1421"/>
                        </a:lnTo>
                        <a:lnTo>
                          <a:pt x="1841" y="1440"/>
                        </a:lnTo>
                        <a:lnTo>
                          <a:pt x="1844" y="1440"/>
                        </a:lnTo>
                        <a:lnTo>
                          <a:pt x="1846" y="1514"/>
                        </a:lnTo>
                        <a:lnTo>
                          <a:pt x="1850" y="1477"/>
                        </a:lnTo>
                        <a:lnTo>
                          <a:pt x="1853" y="1514"/>
                        </a:lnTo>
                        <a:lnTo>
                          <a:pt x="1857" y="1458"/>
                        </a:lnTo>
                        <a:lnTo>
                          <a:pt x="1860" y="1496"/>
                        </a:lnTo>
                        <a:lnTo>
                          <a:pt x="1863" y="1477"/>
                        </a:lnTo>
                        <a:lnTo>
                          <a:pt x="1866" y="1496"/>
                        </a:lnTo>
                        <a:lnTo>
                          <a:pt x="1869" y="1458"/>
                        </a:lnTo>
                        <a:lnTo>
                          <a:pt x="1873" y="1458"/>
                        </a:lnTo>
                        <a:lnTo>
                          <a:pt x="1876" y="1458"/>
                        </a:lnTo>
                        <a:lnTo>
                          <a:pt x="1879" y="1496"/>
                        </a:lnTo>
                        <a:lnTo>
                          <a:pt x="1883" y="1477"/>
                        </a:lnTo>
                        <a:lnTo>
                          <a:pt x="1886" y="1477"/>
                        </a:lnTo>
                        <a:lnTo>
                          <a:pt x="1888" y="1421"/>
                        </a:lnTo>
                        <a:lnTo>
                          <a:pt x="1892" y="1496"/>
                        </a:lnTo>
                        <a:lnTo>
                          <a:pt x="1895" y="1514"/>
                        </a:lnTo>
                        <a:lnTo>
                          <a:pt x="1899" y="1477"/>
                        </a:lnTo>
                        <a:lnTo>
                          <a:pt x="1902" y="1440"/>
                        </a:lnTo>
                        <a:lnTo>
                          <a:pt x="1905" y="1440"/>
                        </a:lnTo>
                        <a:lnTo>
                          <a:pt x="1909" y="1496"/>
                        </a:lnTo>
                        <a:lnTo>
                          <a:pt x="1911" y="1477"/>
                        </a:lnTo>
                        <a:lnTo>
                          <a:pt x="1914" y="1421"/>
                        </a:lnTo>
                        <a:lnTo>
                          <a:pt x="1918" y="1458"/>
                        </a:lnTo>
                        <a:lnTo>
                          <a:pt x="1921" y="1496"/>
                        </a:lnTo>
                        <a:lnTo>
                          <a:pt x="1925" y="1440"/>
                        </a:lnTo>
                        <a:lnTo>
                          <a:pt x="1928" y="1477"/>
                        </a:lnTo>
                        <a:lnTo>
                          <a:pt x="1931" y="1440"/>
                        </a:lnTo>
                        <a:lnTo>
                          <a:pt x="1934" y="1385"/>
                        </a:lnTo>
                        <a:lnTo>
                          <a:pt x="1937" y="1477"/>
                        </a:lnTo>
                        <a:lnTo>
                          <a:pt x="1941" y="1514"/>
                        </a:lnTo>
                        <a:lnTo>
                          <a:pt x="1944" y="1458"/>
                        </a:lnTo>
                        <a:lnTo>
                          <a:pt x="1947" y="1458"/>
                        </a:lnTo>
                        <a:lnTo>
                          <a:pt x="1951" y="1477"/>
                        </a:lnTo>
                        <a:lnTo>
                          <a:pt x="1953" y="1458"/>
                        </a:lnTo>
                        <a:lnTo>
                          <a:pt x="1956" y="1514"/>
                        </a:lnTo>
                        <a:lnTo>
                          <a:pt x="1960" y="1514"/>
                        </a:lnTo>
                        <a:lnTo>
                          <a:pt x="1963" y="1440"/>
                        </a:lnTo>
                        <a:lnTo>
                          <a:pt x="1967" y="1458"/>
                        </a:lnTo>
                        <a:lnTo>
                          <a:pt x="1970" y="1440"/>
                        </a:lnTo>
                        <a:lnTo>
                          <a:pt x="1973" y="1477"/>
                        </a:lnTo>
                        <a:lnTo>
                          <a:pt x="1976" y="1458"/>
                        </a:lnTo>
                        <a:lnTo>
                          <a:pt x="1979" y="1421"/>
                        </a:lnTo>
                        <a:lnTo>
                          <a:pt x="1983" y="1458"/>
                        </a:lnTo>
                        <a:lnTo>
                          <a:pt x="1986" y="1458"/>
                        </a:lnTo>
                        <a:lnTo>
                          <a:pt x="1989" y="1477"/>
                        </a:lnTo>
                        <a:lnTo>
                          <a:pt x="1993" y="1421"/>
                        </a:lnTo>
                        <a:lnTo>
                          <a:pt x="1996" y="1403"/>
                        </a:lnTo>
                        <a:lnTo>
                          <a:pt x="1998" y="1458"/>
                        </a:lnTo>
                        <a:lnTo>
                          <a:pt x="2002" y="1421"/>
                        </a:lnTo>
                        <a:lnTo>
                          <a:pt x="2005" y="1421"/>
                        </a:lnTo>
                        <a:lnTo>
                          <a:pt x="2009" y="1440"/>
                        </a:lnTo>
                        <a:lnTo>
                          <a:pt x="2012" y="1440"/>
                        </a:lnTo>
                        <a:lnTo>
                          <a:pt x="2015" y="1477"/>
                        </a:lnTo>
                        <a:lnTo>
                          <a:pt x="2019" y="1514"/>
                        </a:lnTo>
                        <a:lnTo>
                          <a:pt x="2021" y="1458"/>
                        </a:lnTo>
                        <a:lnTo>
                          <a:pt x="2024" y="1421"/>
                        </a:lnTo>
                        <a:lnTo>
                          <a:pt x="2028" y="1385"/>
                        </a:lnTo>
                        <a:lnTo>
                          <a:pt x="2031" y="1403"/>
                        </a:lnTo>
                        <a:lnTo>
                          <a:pt x="2035" y="1403"/>
                        </a:lnTo>
                        <a:lnTo>
                          <a:pt x="2038" y="1421"/>
                        </a:lnTo>
                        <a:lnTo>
                          <a:pt x="2040" y="1440"/>
                        </a:lnTo>
                        <a:lnTo>
                          <a:pt x="2044" y="1421"/>
                        </a:lnTo>
                        <a:lnTo>
                          <a:pt x="2047" y="1477"/>
                        </a:lnTo>
                        <a:lnTo>
                          <a:pt x="2051" y="1496"/>
                        </a:lnTo>
                        <a:lnTo>
                          <a:pt x="2054" y="1458"/>
                        </a:lnTo>
                        <a:lnTo>
                          <a:pt x="2057" y="1477"/>
                        </a:lnTo>
                        <a:lnTo>
                          <a:pt x="2061" y="1514"/>
                        </a:lnTo>
                        <a:lnTo>
                          <a:pt x="2063" y="1532"/>
                        </a:lnTo>
                        <a:lnTo>
                          <a:pt x="2066" y="1514"/>
                        </a:lnTo>
                        <a:lnTo>
                          <a:pt x="2070" y="1477"/>
                        </a:lnTo>
                        <a:lnTo>
                          <a:pt x="2073" y="1477"/>
                        </a:lnTo>
                        <a:lnTo>
                          <a:pt x="2077" y="1458"/>
                        </a:lnTo>
                        <a:lnTo>
                          <a:pt x="2080" y="1514"/>
                        </a:lnTo>
                        <a:lnTo>
                          <a:pt x="2083" y="1440"/>
                        </a:lnTo>
                        <a:lnTo>
                          <a:pt x="2086" y="1477"/>
                        </a:lnTo>
                        <a:lnTo>
                          <a:pt x="2089" y="1403"/>
                        </a:lnTo>
                        <a:lnTo>
                          <a:pt x="2093" y="1496"/>
                        </a:lnTo>
                        <a:lnTo>
                          <a:pt x="2096" y="1403"/>
                        </a:lnTo>
                        <a:lnTo>
                          <a:pt x="2099" y="1477"/>
                        </a:lnTo>
                        <a:lnTo>
                          <a:pt x="2103" y="1458"/>
                        </a:lnTo>
                        <a:lnTo>
                          <a:pt x="2106" y="1477"/>
                        </a:lnTo>
                        <a:lnTo>
                          <a:pt x="2108" y="1440"/>
                        </a:lnTo>
                        <a:lnTo>
                          <a:pt x="2112" y="1496"/>
                        </a:lnTo>
                        <a:lnTo>
                          <a:pt x="2115" y="1458"/>
                        </a:lnTo>
                        <a:lnTo>
                          <a:pt x="2119" y="1440"/>
                        </a:lnTo>
                        <a:lnTo>
                          <a:pt x="2122" y="1532"/>
                        </a:lnTo>
                        <a:lnTo>
                          <a:pt x="2125" y="1477"/>
                        </a:lnTo>
                        <a:lnTo>
                          <a:pt x="2129" y="1477"/>
                        </a:lnTo>
                        <a:lnTo>
                          <a:pt x="2131" y="1458"/>
                        </a:lnTo>
                        <a:lnTo>
                          <a:pt x="2135" y="1385"/>
                        </a:lnTo>
                        <a:lnTo>
                          <a:pt x="2138" y="1421"/>
                        </a:lnTo>
                        <a:lnTo>
                          <a:pt x="2141" y="1421"/>
                        </a:lnTo>
                        <a:lnTo>
                          <a:pt x="2145" y="1496"/>
                        </a:lnTo>
                        <a:lnTo>
                          <a:pt x="2148" y="1496"/>
                        </a:lnTo>
                        <a:lnTo>
                          <a:pt x="2150" y="1403"/>
                        </a:lnTo>
                        <a:lnTo>
                          <a:pt x="2154" y="1421"/>
                        </a:lnTo>
                        <a:lnTo>
                          <a:pt x="2157" y="1458"/>
                        </a:lnTo>
                        <a:lnTo>
                          <a:pt x="2161" y="1440"/>
                        </a:lnTo>
                        <a:lnTo>
                          <a:pt x="2164" y="1421"/>
                        </a:lnTo>
                        <a:lnTo>
                          <a:pt x="2167" y="1440"/>
                        </a:lnTo>
                        <a:lnTo>
                          <a:pt x="2171" y="1421"/>
                        </a:lnTo>
                        <a:lnTo>
                          <a:pt x="2173" y="1477"/>
                        </a:lnTo>
                        <a:lnTo>
                          <a:pt x="2176" y="1421"/>
                        </a:lnTo>
                        <a:lnTo>
                          <a:pt x="2180" y="1496"/>
                        </a:lnTo>
                        <a:lnTo>
                          <a:pt x="2183" y="1458"/>
                        </a:lnTo>
                        <a:lnTo>
                          <a:pt x="2187" y="1477"/>
                        </a:lnTo>
                        <a:lnTo>
                          <a:pt x="2190" y="1514"/>
                        </a:lnTo>
                        <a:lnTo>
                          <a:pt x="2193" y="1421"/>
                        </a:lnTo>
                        <a:lnTo>
                          <a:pt x="2196" y="1421"/>
                        </a:lnTo>
                        <a:lnTo>
                          <a:pt x="2199" y="1403"/>
                        </a:lnTo>
                        <a:lnTo>
                          <a:pt x="2203" y="1496"/>
                        </a:lnTo>
                        <a:lnTo>
                          <a:pt x="2206" y="1496"/>
                        </a:lnTo>
                        <a:lnTo>
                          <a:pt x="2209" y="1496"/>
                        </a:lnTo>
                        <a:lnTo>
                          <a:pt x="2213" y="1477"/>
                        </a:lnTo>
                        <a:lnTo>
                          <a:pt x="2216" y="1496"/>
                        </a:lnTo>
                        <a:lnTo>
                          <a:pt x="2218" y="1532"/>
                        </a:lnTo>
                        <a:lnTo>
                          <a:pt x="2222" y="1514"/>
                        </a:lnTo>
                        <a:lnTo>
                          <a:pt x="2225" y="1514"/>
                        </a:lnTo>
                        <a:lnTo>
                          <a:pt x="2229" y="1514"/>
                        </a:lnTo>
                        <a:lnTo>
                          <a:pt x="2232" y="1477"/>
                        </a:lnTo>
                        <a:lnTo>
                          <a:pt x="2235" y="1477"/>
                        </a:lnTo>
                        <a:lnTo>
                          <a:pt x="2239" y="1496"/>
                        </a:lnTo>
                        <a:lnTo>
                          <a:pt x="2241" y="1477"/>
                        </a:lnTo>
                        <a:lnTo>
                          <a:pt x="2245" y="1458"/>
                        </a:lnTo>
                        <a:lnTo>
                          <a:pt x="2248" y="1477"/>
                        </a:lnTo>
                        <a:lnTo>
                          <a:pt x="2251" y="1440"/>
                        </a:lnTo>
                        <a:lnTo>
                          <a:pt x="2255" y="1458"/>
                        </a:lnTo>
                        <a:lnTo>
                          <a:pt x="2258" y="1440"/>
                        </a:lnTo>
                        <a:lnTo>
                          <a:pt x="2262" y="1496"/>
                        </a:lnTo>
                        <a:lnTo>
                          <a:pt x="2264" y="1403"/>
                        </a:lnTo>
                        <a:lnTo>
                          <a:pt x="2267" y="1458"/>
                        </a:lnTo>
                        <a:lnTo>
                          <a:pt x="2271" y="1367"/>
                        </a:lnTo>
                        <a:lnTo>
                          <a:pt x="2274" y="1385"/>
                        </a:lnTo>
                        <a:lnTo>
                          <a:pt x="2277" y="1385"/>
                        </a:lnTo>
                        <a:lnTo>
                          <a:pt x="2281" y="1367"/>
                        </a:lnTo>
                        <a:lnTo>
                          <a:pt x="2284" y="1403"/>
                        </a:lnTo>
                        <a:lnTo>
                          <a:pt x="2286" y="1421"/>
                        </a:lnTo>
                        <a:lnTo>
                          <a:pt x="2290" y="1440"/>
                        </a:lnTo>
                        <a:lnTo>
                          <a:pt x="2293" y="1385"/>
                        </a:lnTo>
                        <a:lnTo>
                          <a:pt x="2297" y="1458"/>
                        </a:lnTo>
                        <a:lnTo>
                          <a:pt x="2300" y="1514"/>
                        </a:lnTo>
                        <a:lnTo>
                          <a:pt x="2303" y="1477"/>
                        </a:lnTo>
                        <a:lnTo>
                          <a:pt x="2307" y="1403"/>
                        </a:lnTo>
                        <a:lnTo>
                          <a:pt x="2309" y="1458"/>
                        </a:lnTo>
                        <a:lnTo>
                          <a:pt x="2313" y="1421"/>
                        </a:lnTo>
                        <a:lnTo>
                          <a:pt x="2316" y="1440"/>
                        </a:lnTo>
                        <a:lnTo>
                          <a:pt x="2319" y="1367"/>
                        </a:lnTo>
                        <a:lnTo>
                          <a:pt x="2323" y="1403"/>
                        </a:lnTo>
                        <a:lnTo>
                          <a:pt x="2326" y="1496"/>
                        </a:lnTo>
                        <a:lnTo>
                          <a:pt x="2330" y="1440"/>
                        </a:lnTo>
                        <a:lnTo>
                          <a:pt x="2332" y="1496"/>
                        </a:lnTo>
                        <a:lnTo>
                          <a:pt x="2335" y="1440"/>
                        </a:lnTo>
                        <a:lnTo>
                          <a:pt x="2339" y="1458"/>
                        </a:lnTo>
                        <a:lnTo>
                          <a:pt x="2342" y="1440"/>
                        </a:lnTo>
                        <a:lnTo>
                          <a:pt x="2345" y="1458"/>
                        </a:lnTo>
                        <a:lnTo>
                          <a:pt x="2349" y="1496"/>
                        </a:lnTo>
                        <a:lnTo>
                          <a:pt x="2351" y="1477"/>
                        </a:lnTo>
                        <a:lnTo>
                          <a:pt x="2355" y="1440"/>
                        </a:lnTo>
                        <a:lnTo>
                          <a:pt x="2358" y="1532"/>
                        </a:lnTo>
                        <a:lnTo>
                          <a:pt x="2361" y="1514"/>
                        </a:lnTo>
                        <a:lnTo>
                          <a:pt x="2365" y="1514"/>
                        </a:lnTo>
                        <a:lnTo>
                          <a:pt x="2368" y="1347"/>
                        </a:lnTo>
                        <a:lnTo>
                          <a:pt x="2372" y="1421"/>
                        </a:lnTo>
                        <a:lnTo>
                          <a:pt x="2374" y="1440"/>
                        </a:lnTo>
                        <a:lnTo>
                          <a:pt x="2377" y="1458"/>
                        </a:lnTo>
                        <a:lnTo>
                          <a:pt x="2381" y="1440"/>
                        </a:lnTo>
                        <a:lnTo>
                          <a:pt x="2384" y="1477"/>
                        </a:lnTo>
                        <a:lnTo>
                          <a:pt x="2387" y="1477"/>
                        </a:lnTo>
                        <a:lnTo>
                          <a:pt x="2391" y="1458"/>
                        </a:lnTo>
                        <a:lnTo>
                          <a:pt x="2394" y="1458"/>
                        </a:lnTo>
                        <a:lnTo>
                          <a:pt x="2396" y="1440"/>
                        </a:lnTo>
                        <a:lnTo>
                          <a:pt x="2400" y="1367"/>
                        </a:lnTo>
                        <a:lnTo>
                          <a:pt x="2403" y="1458"/>
                        </a:lnTo>
                        <a:lnTo>
                          <a:pt x="2407" y="1421"/>
                        </a:lnTo>
                        <a:lnTo>
                          <a:pt x="2410" y="1477"/>
                        </a:lnTo>
                        <a:lnTo>
                          <a:pt x="2414" y="1385"/>
                        </a:lnTo>
                        <a:lnTo>
                          <a:pt x="2417" y="1403"/>
                        </a:lnTo>
                        <a:lnTo>
                          <a:pt x="2419" y="1440"/>
                        </a:lnTo>
                        <a:lnTo>
                          <a:pt x="2423" y="1440"/>
                        </a:lnTo>
                        <a:lnTo>
                          <a:pt x="2426" y="1421"/>
                        </a:lnTo>
                        <a:lnTo>
                          <a:pt x="2429" y="1458"/>
                        </a:lnTo>
                        <a:lnTo>
                          <a:pt x="2433" y="1421"/>
                        </a:lnTo>
                        <a:lnTo>
                          <a:pt x="2436" y="1458"/>
                        </a:lnTo>
                        <a:lnTo>
                          <a:pt x="2440" y="1477"/>
                        </a:lnTo>
                        <a:lnTo>
                          <a:pt x="2442" y="1458"/>
                        </a:lnTo>
                        <a:lnTo>
                          <a:pt x="2445" y="1458"/>
                        </a:lnTo>
                        <a:lnTo>
                          <a:pt x="2449" y="1421"/>
                        </a:lnTo>
                        <a:lnTo>
                          <a:pt x="2452" y="1496"/>
                        </a:lnTo>
                        <a:lnTo>
                          <a:pt x="2455" y="1514"/>
                        </a:lnTo>
                        <a:lnTo>
                          <a:pt x="2459" y="1496"/>
                        </a:lnTo>
                        <a:lnTo>
                          <a:pt x="2462" y="1403"/>
                        </a:lnTo>
                        <a:lnTo>
                          <a:pt x="2465" y="1440"/>
                        </a:lnTo>
                        <a:lnTo>
                          <a:pt x="2468" y="1477"/>
                        </a:lnTo>
                        <a:lnTo>
                          <a:pt x="2471" y="1514"/>
                        </a:lnTo>
                        <a:lnTo>
                          <a:pt x="2475" y="1496"/>
                        </a:lnTo>
                        <a:lnTo>
                          <a:pt x="2478" y="1421"/>
                        </a:lnTo>
                        <a:lnTo>
                          <a:pt x="2482" y="1458"/>
                        </a:lnTo>
                        <a:lnTo>
                          <a:pt x="2485" y="1514"/>
                        </a:lnTo>
                        <a:lnTo>
                          <a:pt x="2487" y="1496"/>
                        </a:lnTo>
                        <a:lnTo>
                          <a:pt x="2491" y="1403"/>
                        </a:lnTo>
                        <a:lnTo>
                          <a:pt x="2494" y="1421"/>
                        </a:lnTo>
                        <a:lnTo>
                          <a:pt x="2497" y="1458"/>
                        </a:lnTo>
                        <a:lnTo>
                          <a:pt x="2501" y="1477"/>
                        </a:lnTo>
                        <a:lnTo>
                          <a:pt x="2504" y="1458"/>
                        </a:lnTo>
                        <a:lnTo>
                          <a:pt x="2508" y="1421"/>
                        </a:lnTo>
                        <a:lnTo>
                          <a:pt x="2510" y="1458"/>
                        </a:lnTo>
                        <a:lnTo>
                          <a:pt x="2513" y="1440"/>
                        </a:lnTo>
                        <a:lnTo>
                          <a:pt x="2517" y="1403"/>
                        </a:lnTo>
                        <a:lnTo>
                          <a:pt x="2520" y="1440"/>
                        </a:lnTo>
                        <a:lnTo>
                          <a:pt x="2524" y="1367"/>
                        </a:lnTo>
                        <a:lnTo>
                          <a:pt x="2527" y="1385"/>
                        </a:lnTo>
                        <a:lnTo>
                          <a:pt x="2530" y="1421"/>
                        </a:lnTo>
                        <a:lnTo>
                          <a:pt x="2533" y="1403"/>
                        </a:lnTo>
                        <a:lnTo>
                          <a:pt x="2536" y="1421"/>
                        </a:lnTo>
                        <a:lnTo>
                          <a:pt x="2539" y="1421"/>
                        </a:lnTo>
                        <a:lnTo>
                          <a:pt x="2543" y="1385"/>
                        </a:lnTo>
                        <a:lnTo>
                          <a:pt x="2546" y="1477"/>
                        </a:lnTo>
                        <a:lnTo>
                          <a:pt x="2550" y="1385"/>
                        </a:lnTo>
                        <a:lnTo>
                          <a:pt x="2553" y="1403"/>
                        </a:lnTo>
                        <a:lnTo>
                          <a:pt x="2555" y="1421"/>
                        </a:lnTo>
                        <a:lnTo>
                          <a:pt x="2559" y="1477"/>
                        </a:lnTo>
                        <a:lnTo>
                          <a:pt x="2562" y="1440"/>
                        </a:lnTo>
                        <a:lnTo>
                          <a:pt x="2565" y="1496"/>
                        </a:lnTo>
                        <a:lnTo>
                          <a:pt x="2569" y="1477"/>
                        </a:lnTo>
                        <a:lnTo>
                          <a:pt x="2572" y="1496"/>
                        </a:lnTo>
                        <a:lnTo>
                          <a:pt x="2576" y="1403"/>
                        </a:lnTo>
                        <a:lnTo>
                          <a:pt x="2578" y="1440"/>
                        </a:lnTo>
                        <a:lnTo>
                          <a:pt x="2581" y="1440"/>
                        </a:lnTo>
                        <a:lnTo>
                          <a:pt x="2585" y="1477"/>
                        </a:lnTo>
                        <a:lnTo>
                          <a:pt x="2588" y="1403"/>
                        </a:lnTo>
                        <a:lnTo>
                          <a:pt x="2592" y="1458"/>
                        </a:lnTo>
                        <a:lnTo>
                          <a:pt x="2595" y="1458"/>
                        </a:lnTo>
                        <a:lnTo>
                          <a:pt x="2598" y="1496"/>
                        </a:lnTo>
                        <a:lnTo>
                          <a:pt x="2601" y="1421"/>
                        </a:lnTo>
                        <a:lnTo>
                          <a:pt x="2604" y="1477"/>
                        </a:lnTo>
                        <a:lnTo>
                          <a:pt x="2607" y="1477"/>
                        </a:lnTo>
                        <a:lnTo>
                          <a:pt x="2611" y="1477"/>
                        </a:lnTo>
                        <a:lnTo>
                          <a:pt x="2614" y="1532"/>
                        </a:lnTo>
                        <a:lnTo>
                          <a:pt x="2618" y="1458"/>
                        </a:lnTo>
                        <a:lnTo>
                          <a:pt x="2621" y="1514"/>
                        </a:lnTo>
                        <a:lnTo>
                          <a:pt x="2623" y="1496"/>
                        </a:lnTo>
                        <a:lnTo>
                          <a:pt x="2627" y="1477"/>
                        </a:lnTo>
                        <a:lnTo>
                          <a:pt x="2630" y="1477"/>
                        </a:lnTo>
                        <a:lnTo>
                          <a:pt x="2634" y="1458"/>
                        </a:lnTo>
                        <a:lnTo>
                          <a:pt x="2637" y="1458"/>
                        </a:lnTo>
                        <a:lnTo>
                          <a:pt x="2640" y="1458"/>
                        </a:lnTo>
                        <a:lnTo>
                          <a:pt x="2644" y="1514"/>
                        </a:lnTo>
                        <a:lnTo>
                          <a:pt x="2647" y="1477"/>
                        </a:lnTo>
                        <a:lnTo>
                          <a:pt x="2649" y="1385"/>
                        </a:lnTo>
                        <a:lnTo>
                          <a:pt x="2653" y="1385"/>
                        </a:lnTo>
                        <a:lnTo>
                          <a:pt x="2656" y="1496"/>
                        </a:lnTo>
                        <a:lnTo>
                          <a:pt x="2660" y="1458"/>
                        </a:lnTo>
                        <a:lnTo>
                          <a:pt x="2663" y="1496"/>
                        </a:lnTo>
                        <a:lnTo>
                          <a:pt x="2666" y="1477"/>
                        </a:lnTo>
                        <a:lnTo>
                          <a:pt x="2670" y="1477"/>
                        </a:lnTo>
                        <a:lnTo>
                          <a:pt x="2672" y="1440"/>
                        </a:lnTo>
                        <a:lnTo>
                          <a:pt x="2675" y="1514"/>
                        </a:lnTo>
                        <a:lnTo>
                          <a:pt x="2679" y="1440"/>
                        </a:lnTo>
                        <a:lnTo>
                          <a:pt x="2682" y="1458"/>
                        </a:lnTo>
                        <a:lnTo>
                          <a:pt x="2686" y="1477"/>
                        </a:lnTo>
                        <a:lnTo>
                          <a:pt x="2689" y="1458"/>
                        </a:lnTo>
                        <a:lnTo>
                          <a:pt x="2693" y="1477"/>
                        </a:lnTo>
                        <a:lnTo>
                          <a:pt x="2695" y="1440"/>
                        </a:lnTo>
                        <a:lnTo>
                          <a:pt x="2698" y="1458"/>
                        </a:lnTo>
                        <a:lnTo>
                          <a:pt x="2702" y="1458"/>
                        </a:lnTo>
                        <a:lnTo>
                          <a:pt x="2705" y="1458"/>
                        </a:lnTo>
                        <a:lnTo>
                          <a:pt x="2708" y="1496"/>
                        </a:lnTo>
                        <a:lnTo>
                          <a:pt x="2712" y="1403"/>
                        </a:lnTo>
                        <a:lnTo>
                          <a:pt x="2715" y="1458"/>
                        </a:lnTo>
                        <a:lnTo>
                          <a:pt x="2717" y="1458"/>
                        </a:lnTo>
                        <a:lnTo>
                          <a:pt x="2721" y="1496"/>
                        </a:lnTo>
                        <a:lnTo>
                          <a:pt x="2724" y="1496"/>
                        </a:lnTo>
                        <a:lnTo>
                          <a:pt x="2728" y="1458"/>
                        </a:lnTo>
                        <a:lnTo>
                          <a:pt x="2731" y="1440"/>
                        </a:lnTo>
                        <a:lnTo>
                          <a:pt x="2734" y="1458"/>
                        </a:lnTo>
                        <a:lnTo>
                          <a:pt x="2738" y="1440"/>
                        </a:lnTo>
                        <a:lnTo>
                          <a:pt x="2740" y="1421"/>
                        </a:lnTo>
                        <a:lnTo>
                          <a:pt x="2744" y="1421"/>
                        </a:lnTo>
                        <a:lnTo>
                          <a:pt x="2747" y="1421"/>
                        </a:lnTo>
                        <a:lnTo>
                          <a:pt x="2750" y="1458"/>
                        </a:lnTo>
                        <a:lnTo>
                          <a:pt x="2754" y="1496"/>
                        </a:lnTo>
                        <a:lnTo>
                          <a:pt x="2757" y="1477"/>
                        </a:lnTo>
                        <a:lnTo>
                          <a:pt x="2761" y="1440"/>
                        </a:lnTo>
                        <a:lnTo>
                          <a:pt x="2763" y="1440"/>
                        </a:lnTo>
                        <a:lnTo>
                          <a:pt x="2766" y="1421"/>
                        </a:lnTo>
                        <a:lnTo>
                          <a:pt x="2770" y="1458"/>
                        </a:lnTo>
                        <a:lnTo>
                          <a:pt x="2773" y="1421"/>
                        </a:lnTo>
                        <a:lnTo>
                          <a:pt x="2776" y="1385"/>
                        </a:lnTo>
                        <a:lnTo>
                          <a:pt x="2780" y="1421"/>
                        </a:lnTo>
                        <a:lnTo>
                          <a:pt x="2783" y="1458"/>
                        </a:lnTo>
                        <a:lnTo>
                          <a:pt x="2786" y="1440"/>
                        </a:lnTo>
                        <a:lnTo>
                          <a:pt x="2789" y="1385"/>
                        </a:lnTo>
                        <a:lnTo>
                          <a:pt x="2792" y="1421"/>
                        </a:lnTo>
                        <a:lnTo>
                          <a:pt x="2796" y="1458"/>
                        </a:lnTo>
                        <a:lnTo>
                          <a:pt x="2799" y="1477"/>
                        </a:lnTo>
                        <a:lnTo>
                          <a:pt x="2803" y="1421"/>
                        </a:lnTo>
                        <a:lnTo>
                          <a:pt x="2806" y="1458"/>
                        </a:lnTo>
                        <a:lnTo>
                          <a:pt x="2808" y="1440"/>
                        </a:lnTo>
                        <a:lnTo>
                          <a:pt x="2812" y="1458"/>
                        </a:lnTo>
                        <a:lnTo>
                          <a:pt x="2815" y="1458"/>
                        </a:lnTo>
                        <a:lnTo>
                          <a:pt x="2818" y="1458"/>
                        </a:lnTo>
                        <a:lnTo>
                          <a:pt x="2822" y="1403"/>
                        </a:lnTo>
                        <a:lnTo>
                          <a:pt x="2825" y="1440"/>
                        </a:lnTo>
                        <a:lnTo>
                          <a:pt x="2829" y="1440"/>
                        </a:lnTo>
                        <a:lnTo>
                          <a:pt x="2832" y="1458"/>
                        </a:lnTo>
                        <a:lnTo>
                          <a:pt x="2834" y="1458"/>
                        </a:lnTo>
                        <a:lnTo>
                          <a:pt x="2838" y="1496"/>
                        </a:lnTo>
                        <a:lnTo>
                          <a:pt x="2841" y="1477"/>
                        </a:lnTo>
                        <a:lnTo>
                          <a:pt x="2844" y="1458"/>
                        </a:lnTo>
                        <a:lnTo>
                          <a:pt x="2848" y="1514"/>
                        </a:lnTo>
                        <a:lnTo>
                          <a:pt x="2851" y="1440"/>
                        </a:lnTo>
                        <a:lnTo>
                          <a:pt x="2855" y="1421"/>
                        </a:lnTo>
                        <a:lnTo>
                          <a:pt x="2857" y="1477"/>
                        </a:lnTo>
                        <a:lnTo>
                          <a:pt x="2860" y="1421"/>
                        </a:lnTo>
                        <a:lnTo>
                          <a:pt x="2864" y="1458"/>
                        </a:lnTo>
                        <a:lnTo>
                          <a:pt x="2867" y="1440"/>
                        </a:lnTo>
                        <a:lnTo>
                          <a:pt x="2871" y="1440"/>
                        </a:lnTo>
                        <a:lnTo>
                          <a:pt x="2874" y="1440"/>
                        </a:lnTo>
                        <a:lnTo>
                          <a:pt x="2877" y="1458"/>
                        </a:lnTo>
                        <a:lnTo>
                          <a:pt x="2880" y="1421"/>
                        </a:lnTo>
                        <a:lnTo>
                          <a:pt x="2883" y="1440"/>
                        </a:lnTo>
                        <a:lnTo>
                          <a:pt x="2886" y="1421"/>
                        </a:lnTo>
                        <a:lnTo>
                          <a:pt x="2890" y="1496"/>
                        </a:lnTo>
                        <a:lnTo>
                          <a:pt x="2893" y="1532"/>
                        </a:lnTo>
                        <a:lnTo>
                          <a:pt x="2897" y="1496"/>
                        </a:lnTo>
                        <a:lnTo>
                          <a:pt x="2900" y="1440"/>
                        </a:lnTo>
                        <a:lnTo>
                          <a:pt x="2902" y="1421"/>
                        </a:lnTo>
                        <a:lnTo>
                          <a:pt x="2906" y="1440"/>
                        </a:lnTo>
                        <a:lnTo>
                          <a:pt x="2909" y="1477"/>
                        </a:lnTo>
                        <a:lnTo>
                          <a:pt x="2913" y="1385"/>
                        </a:lnTo>
                        <a:lnTo>
                          <a:pt x="2916" y="1421"/>
                        </a:lnTo>
                        <a:lnTo>
                          <a:pt x="2919" y="1440"/>
                        </a:lnTo>
                        <a:lnTo>
                          <a:pt x="2923" y="1440"/>
                        </a:lnTo>
                        <a:lnTo>
                          <a:pt x="2925" y="1385"/>
                        </a:lnTo>
                        <a:lnTo>
                          <a:pt x="2928" y="1440"/>
                        </a:lnTo>
                        <a:lnTo>
                          <a:pt x="2932" y="1421"/>
                        </a:lnTo>
                        <a:lnTo>
                          <a:pt x="2935" y="1458"/>
                        </a:lnTo>
                        <a:lnTo>
                          <a:pt x="2939" y="1440"/>
                        </a:lnTo>
                        <a:lnTo>
                          <a:pt x="2942" y="1440"/>
                        </a:lnTo>
                        <a:lnTo>
                          <a:pt x="2945" y="1458"/>
                        </a:lnTo>
                        <a:lnTo>
                          <a:pt x="2949" y="1440"/>
                        </a:lnTo>
                        <a:lnTo>
                          <a:pt x="2951" y="1458"/>
                        </a:lnTo>
                        <a:lnTo>
                          <a:pt x="2955" y="1477"/>
                        </a:lnTo>
                        <a:lnTo>
                          <a:pt x="2958" y="1496"/>
                        </a:lnTo>
                        <a:lnTo>
                          <a:pt x="2961" y="1440"/>
                        </a:lnTo>
                        <a:lnTo>
                          <a:pt x="2965" y="1421"/>
                        </a:lnTo>
                        <a:lnTo>
                          <a:pt x="2968" y="1477"/>
                        </a:lnTo>
                        <a:lnTo>
                          <a:pt x="2972" y="1458"/>
                        </a:lnTo>
                        <a:lnTo>
                          <a:pt x="2974" y="1440"/>
                        </a:lnTo>
                        <a:lnTo>
                          <a:pt x="2977" y="1496"/>
                        </a:lnTo>
                        <a:lnTo>
                          <a:pt x="2981" y="1514"/>
                        </a:lnTo>
                        <a:lnTo>
                          <a:pt x="2984" y="1440"/>
                        </a:lnTo>
                        <a:lnTo>
                          <a:pt x="2987" y="1458"/>
                        </a:lnTo>
                        <a:lnTo>
                          <a:pt x="2991" y="1496"/>
                        </a:lnTo>
                        <a:lnTo>
                          <a:pt x="2994" y="1458"/>
                        </a:lnTo>
                        <a:lnTo>
                          <a:pt x="2996" y="1477"/>
                        </a:lnTo>
                        <a:lnTo>
                          <a:pt x="3000" y="1458"/>
                        </a:lnTo>
                        <a:lnTo>
                          <a:pt x="3003" y="1421"/>
                        </a:lnTo>
                        <a:lnTo>
                          <a:pt x="3007" y="1421"/>
                        </a:lnTo>
                        <a:lnTo>
                          <a:pt x="3010" y="1403"/>
                        </a:lnTo>
                        <a:lnTo>
                          <a:pt x="3013" y="1440"/>
                        </a:lnTo>
                        <a:lnTo>
                          <a:pt x="3017" y="1440"/>
                        </a:lnTo>
                        <a:lnTo>
                          <a:pt x="3019" y="1440"/>
                        </a:lnTo>
                        <a:lnTo>
                          <a:pt x="3023" y="1421"/>
                        </a:lnTo>
                        <a:lnTo>
                          <a:pt x="3026" y="1385"/>
                        </a:lnTo>
                        <a:lnTo>
                          <a:pt x="3029" y="1403"/>
                        </a:lnTo>
                        <a:lnTo>
                          <a:pt x="3033" y="1477"/>
                        </a:lnTo>
                        <a:lnTo>
                          <a:pt x="3036" y="1440"/>
                        </a:lnTo>
                        <a:lnTo>
                          <a:pt x="3040" y="1458"/>
                        </a:lnTo>
                        <a:lnTo>
                          <a:pt x="3043" y="1385"/>
                        </a:lnTo>
                        <a:lnTo>
                          <a:pt x="3045" y="1440"/>
                        </a:lnTo>
                        <a:lnTo>
                          <a:pt x="3049" y="1477"/>
                        </a:lnTo>
                        <a:lnTo>
                          <a:pt x="3052" y="1458"/>
                        </a:lnTo>
                        <a:lnTo>
                          <a:pt x="3055" y="1403"/>
                        </a:lnTo>
                        <a:lnTo>
                          <a:pt x="3059" y="1367"/>
                        </a:lnTo>
                        <a:lnTo>
                          <a:pt x="3062" y="1403"/>
                        </a:lnTo>
                        <a:lnTo>
                          <a:pt x="3066" y="1477"/>
                        </a:lnTo>
                        <a:lnTo>
                          <a:pt x="3068" y="1403"/>
                        </a:lnTo>
                        <a:lnTo>
                          <a:pt x="3071" y="1367"/>
                        </a:lnTo>
                        <a:lnTo>
                          <a:pt x="3075" y="1477"/>
                        </a:lnTo>
                        <a:lnTo>
                          <a:pt x="3078" y="1514"/>
                        </a:lnTo>
                        <a:lnTo>
                          <a:pt x="3082" y="1440"/>
                        </a:lnTo>
                        <a:lnTo>
                          <a:pt x="3085" y="1421"/>
                        </a:lnTo>
                        <a:lnTo>
                          <a:pt x="3088" y="1440"/>
                        </a:lnTo>
                        <a:lnTo>
                          <a:pt x="3091" y="1458"/>
                        </a:lnTo>
                        <a:lnTo>
                          <a:pt x="3094" y="1421"/>
                        </a:lnTo>
                        <a:lnTo>
                          <a:pt x="3097" y="1458"/>
                        </a:lnTo>
                        <a:lnTo>
                          <a:pt x="3101" y="1421"/>
                        </a:lnTo>
                        <a:lnTo>
                          <a:pt x="3104" y="1458"/>
                        </a:lnTo>
                        <a:lnTo>
                          <a:pt x="3108" y="1477"/>
                        </a:lnTo>
                        <a:lnTo>
                          <a:pt x="3111" y="1458"/>
                        </a:lnTo>
                        <a:lnTo>
                          <a:pt x="3113" y="1440"/>
                        </a:lnTo>
                        <a:lnTo>
                          <a:pt x="3117" y="1477"/>
                        </a:lnTo>
                        <a:lnTo>
                          <a:pt x="3120" y="1403"/>
                        </a:lnTo>
                        <a:lnTo>
                          <a:pt x="3123" y="1440"/>
                        </a:lnTo>
                        <a:lnTo>
                          <a:pt x="3127" y="1421"/>
                        </a:lnTo>
                        <a:lnTo>
                          <a:pt x="3130" y="1458"/>
                        </a:lnTo>
                        <a:lnTo>
                          <a:pt x="3134" y="1421"/>
                        </a:lnTo>
                        <a:lnTo>
                          <a:pt x="3137" y="1477"/>
                        </a:lnTo>
                        <a:lnTo>
                          <a:pt x="3139" y="1477"/>
                        </a:lnTo>
                        <a:lnTo>
                          <a:pt x="3143" y="1496"/>
                        </a:lnTo>
                        <a:lnTo>
                          <a:pt x="3146" y="1477"/>
                        </a:lnTo>
                        <a:lnTo>
                          <a:pt x="3150" y="1440"/>
                        </a:lnTo>
                        <a:lnTo>
                          <a:pt x="3153" y="1458"/>
                        </a:lnTo>
                        <a:lnTo>
                          <a:pt x="3156" y="1440"/>
                        </a:lnTo>
                        <a:lnTo>
                          <a:pt x="3160" y="1458"/>
                        </a:lnTo>
                        <a:lnTo>
                          <a:pt x="3162" y="1440"/>
                        </a:lnTo>
                        <a:lnTo>
                          <a:pt x="3165" y="1514"/>
                        </a:lnTo>
                        <a:lnTo>
                          <a:pt x="3169" y="1514"/>
                        </a:lnTo>
                        <a:lnTo>
                          <a:pt x="3172" y="1496"/>
                        </a:lnTo>
                        <a:lnTo>
                          <a:pt x="3176" y="1440"/>
                        </a:lnTo>
                        <a:lnTo>
                          <a:pt x="3179" y="1403"/>
                        </a:lnTo>
                        <a:lnTo>
                          <a:pt x="3182" y="1403"/>
                        </a:lnTo>
                        <a:lnTo>
                          <a:pt x="3186" y="1421"/>
                        </a:lnTo>
                        <a:lnTo>
                          <a:pt x="3188" y="1514"/>
                        </a:lnTo>
                        <a:lnTo>
                          <a:pt x="3192" y="1477"/>
                        </a:lnTo>
                        <a:lnTo>
                          <a:pt x="3195" y="1496"/>
                        </a:lnTo>
                        <a:lnTo>
                          <a:pt x="3198" y="1440"/>
                        </a:lnTo>
                        <a:lnTo>
                          <a:pt x="3202" y="1496"/>
                        </a:lnTo>
                        <a:lnTo>
                          <a:pt x="3205" y="1477"/>
                        </a:lnTo>
                        <a:lnTo>
                          <a:pt x="3209" y="1421"/>
                        </a:lnTo>
                        <a:lnTo>
                          <a:pt x="3211" y="1421"/>
                        </a:lnTo>
                        <a:lnTo>
                          <a:pt x="3214" y="1403"/>
                        </a:lnTo>
                        <a:lnTo>
                          <a:pt x="3218" y="1458"/>
                        </a:lnTo>
                        <a:lnTo>
                          <a:pt x="3221" y="1514"/>
                        </a:lnTo>
                        <a:lnTo>
                          <a:pt x="3224" y="1421"/>
                        </a:lnTo>
                        <a:lnTo>
                          <a:pt x="3228" y="1458"/>
                        </a:lnTo>
                        <a:lnTo>
                          <a:pt x="3231" y="1477"/>
                        </a:lnTo>
                        <a:lnTo>
                          <a:pt x="3234" y="1514"/>
                        </a:lnTo>
                        <a:lnTo>
                          <a:pt x="3237" y="1440"/>
                        </a:lnTo>
                        <a:lnTo>
                          <a:pt x="3240" y="1477"/>
                        </a:lnTo>
                        <a:lnTo>
                          <a:pt x="3244" y="1514"/>
                        </a:lnTo>
                        <a:lnTo>
                          <a:pt x="3247" y="1551"/>
                        </a:lnTo>
                        <a:lnTo>
                          <a:pt x="3251" y="1421"/>
                        </a:lnTo>
                        <a:lnTo>
                          <a:pt x="3254" y="1440"/>
                        </a:lnTo>
                        <a:lnTo>
                          <a:pt x="3257" y="1458"/>
                        </a:lnTo>
                        <a:lnTo>
                          <a:pt x="3260" y="1440"/>
                        </a:lnTo>
                        <a:lnTo>
                          <a:pt x="3263" y="1458"/>
                        </a:lnTo>
                        <a:lnTo>
                          <a:pt x="3266" y="1477"/>
                        </a:lnTo>
                        <a:lnTo>
                          <a:pt x="3270" y="1477"/>
                        </a:lnTo>
                        <a:lnTo>
                          <a:pt x="3273" y="1458"/>
                        </a:lnTo>
                        <a:lnTo>
                          <a:pt x="3277" y="1440"/>
                        </a:lnTo>
                        <a:lnTo>
                          <a:pt x="3280" y="1440"/>
                        </a:lnTo>
                        <a:lnTo>
                          <a:pt x="3282" y="1385"/>
                        </a:lnTo>
                        <a:lnTo>
                          <a:pt x="3286" y="1458"/>
                        </a:lnTo>
                        <a:lnTo>
                          <a:pt x="3289" y="1385"/>
                        </a:lnTo>
                        <a:lnTo>
                          <a:pt x="3292" y="1421"/>
                        </a:lnTo>
                        <a:lnTo>
                          <a:pt x="3296" y="1421"/>
                        </a:lnTo>
                        <a:lnTo>
                          <a:pt x="3299" y="1496"/>
                        </a:lnTo>
                        <a:lnTo>
                          <a:pt x="3303" y="1440"/>
                        </a:lnTo>
                        <a:lnTo>
                          <a:pt x="3305" y="1458"/>
                        </a:lnTo>
                        <a:lnTo>
                          <a:pt x="3308" y="1440"/>
                        </a:lnTo>
                        <a:lnTo>
                          <a:pt x="3312" y="1477"/>
                        </a:lnTo>
                        <a:lnTo>
                          <a:pt x="3315" y="1458"/>
                        </a:lnTo>
                        <a:lnTo>
                          <a:pt x="3319" y="1458"/>
                        </a:lnTo>
                        <a:lnTo>
                          <a:pt x="3322" y="1385"/>
                        </a:lnTo>
                        <a:lnTo>
                          <a:pt x="3325" y="1421"/>
                        </a:lnTo>
                        <a:lnTo>
                          <a:pt x="3329" y="1458"/>
                        </a:lnTo>
                        <a:lnTo>
                          <a:pt x="3331" y="1458"/>
                        </a:lnTo>
                        <a:lnTo>
                          <a:pt x="3334" y="1421"/>
                        </a:lnTo>
                        <a:lnTo>
                          <a:pt x="3338" y="1385"/>
                        </a:lnTo>
                        <a:lnTo>
                          <a:pt x="3341" y="1458"/>
                        </a:lnTo>
                        <a:lnTo>
                          <a:pt x="3345" y="1458"/>
                        </a:lnTo>
                        <a:lnTo>
                          <a:pt x="3348" y="1440"/>
                        </a:lnTo>
                        <a:lnTo>
                          <a:pt x="3351" y="1458"/>
                        </a:lnTo>
                        <a:lnTo>
                          <a:pt x="3354" y="1477"/>
                        </a:lnTo>
                        <a:lnTo>
                          <a:pt x="3357" y="1496"/>
                        </a:lnTo>
                        <a:lnTo>
                          <a:pt x="3361" y="1477"/>
                        </a:lnTo>
                        <a:lnTo>
                          <a:pt x="3364" y="1421"/>
                        </a:lnTo>
                        <a:lnTo>
                          <a:pt x="3367" y="1421"/>
                        </a:lnTo>
                        <a:lnTo>
                          <a:pt x="3371" y="1514"/>
                        </a:lnTo>
                        <a:lnTo>
                          <a:pt x="3374" y="1440"/>
                        </a:lnTo>
                        <a:lnTo>
                          <a:pt x="3378" y="1514"/>
                        </a:lnTo>
                        <a:lnTo>
                          <a:pt x="3380" y="1403"/>
                        </a:lnTo>
                        <a:lnTo>
                          <a:pt x="3383" y="1477"/>
                        </a:lnTo>
                        <a:lnTo>
                          <a:pt x="3387" y="1477"/>
                        </a:lnTo>
                        <a:lnTo>
                          <a:pt x="3390" y="1477"/>
                        </a:lnTo>
                        <a:lnTo>
                          <a:pt x="3393" y="1496"/>
                        </a:lnTo>
                        <a:lnTo>
                          <a:pt x="3397" y="1440"/>
                        </a:lnTo>
                        <a:lnTo>
                          <a:pt x="3400" y="1496"/>
                        </a:lnTo>
                        <a:lnTo>
                          <a:pt x="3403" y="1458"/>
                        </a:lnTo>
                        <a:lnTo>
                          <a:pt x="3406" y="1421"/>
                        </a:lnTo>
                        <a:lnTo>
                          <a:pt x="3409" y="1440"/>
                        </a:lnTo>
                        <a:lnTo>
                          <a:pt x="3413" y="1440"/>
                        </a:lnTo>
                        <a:lnTo>
                          <a:pt x="3416" y="1385"/>
                        </a:lnTo>
                        <a:lnTo>
                          <a:pt x="3420" y="1421"/>
                        </a:lnTo>
                        <a:lnTo>
                          <a:pt x="3423" y="1440"/>
                        </a:lnTo>
                        <a:lnTo>
                          <a:pt x="3426" y="1440"/>
                        </a:lnTo>
                        <a:lnTo>
                          <a:pt x="3429" y="1367"/>
                        </a:lnTo>
                        <a:lnTo>
                          <a:pt x="3432" y="1403"/>
                        </a:lnTo>
                        <a:lnTo>
                          <a:pt x="3435" y="1477"/>
                        </a:lnTo>
                        <a:lnTo>
                          <a:pt x="3439" y="1496"/>
                        </a:lnTo>
                        <a:lnTo>
                          <a:pt x="3442" y="1458"/>
                        </a:lnTo>
                        <a:lnTo>
                          <a:pt x="3446" y="1458"/>
                        </a:lnTo>
                        <a:lnTo>
                          <a:pt x="3449" y="1440"/>
                        </a:lnTo>
                        <a:lnTo>
                          <a:pt x="3451" y="1496"/>
                        </a:lnTo>
                        <a:lnTo>
                          <a:pt x="3455" y="1496"/>
                        </a:lnTo>
                        <a:lnTo>
                          <a:pt x="3458" y="1440"/>
                        </a:lnTo>
                        <a:lnTo>
                          <a:pt x="3461" y="1458"/>
                        </a:lnTo>
                        <a:lnTo>
                          <a:pt x="3465" y="1532"/>
                        </a:lnTo>
                        <a:lnTo>
                          <a:pt x="3468" y="1496"/>
                        </a:lnTo>
                        <a:lnTo>
                          <a:pt x="3472" y="1477"/>
                        </a:lnTo>
                        <a:lnTo>
                          <a:pt x="3475" y="1421"/>
                        </a:lnTo>
                        <a:lnTo>
                          <a:pt x="3477" y="1458"/>
                        </a:lnTo>
                        <a:lnTo>
                          <a:pt x="3481" y="1477"/>
                        </a:lnTo>
                        <a:lnTo>
                          <a:pt x="3484" y="1496"/>
                        </a:lnTo>
                        <a:lnTo>
                          <a:pt x="3488" y="1496"/>
                        </a:lnTo>
                        <a:lnTo>
                          <a:pt x="3491" y="1440"/>
                        </a:lnTo>
                        <a:lnTo>
                          <a:pt x="3494" y="1496"/>
                        </a:lnTo>
                        <a:lnTo>
                          <a:pt x="3498" y="1440"/>
                        </a:lnTo>
                        <a:lnTo>
                          <a:pt x="3500" y="1477"/>
                        </a:lnTo>
                        <a:lnTo>
                          <a:pt x="3503" y="1440"/>
                        </a:lnTo>
                        <a:lnTo>
                          <a:pt x="3507" y="1477"/>
                        </a:lnTo>
                        <a:lnTo>
                          <a:pt x="3510" y="1458"/>
                        </a:lnTo>
                        <a:lnTo>
                          <a:pt x="3514" y="1496"/>
                        </a:lnTo>
                        <a:lnTo>
                          <a:pt x="3517" y="1440"/>
                        </a:lnTo>
                        <a:lnTo>
                          <a:pt x="3520" y="1477"/>
                        </a:lnTo>
                        <a:lnTo>
                          <a:pt x="3524" y="1496"/>
                        </a:lnTo>
                        <a:lnTo>
                          <a:pt x="3526" y="1458"/>
                        </a:lnTo>
                        <a:lnTo>
                          <a:pt x="3530" y="1477"/>
                        </a:lnTo>
                        <a:lnTo>
                          <a:pt x="3533" y="1458"/>
                        </a:lnTo>
                        <a:lnTo>
                          <a:pt x="3536" y="1421"/>
                        </a:lnTo>
                        <a:lnTo>
                          <a:pt x="3540" y="1440"/>
                        </a:lnTo>
                        <a:lnTo>
                          <a:pt x="3543" y="1440"/>
                        </a:lnTo>
                        <a:lnTo>
                          <a:pt x="3547" y="1403"/>
                        </a:lnTo>
                        <a:lnTo>
                          <a:pt x="3549" y="1403"/>
                        </a:lnTo>
                        <a:lnTo>
                          <a:pt x="3552" y="1385"/>
                        </a:lnTo>
                        <a:lnTo>
                          <a:pt x="3556" y="1421"/>
                        </a:lnTo>
                        <a:lnTo>
                          <a:pt x="3559" y="1329"/>
                        </a:lnTo>
                        <a:lnTo>
                          <a:pt x="3562" y="1385"/>
                        </a:lnTo>
                        <a:lnTo>
                          <a:pt x="3566" y="1403"/>
                        </a:lnTo>
                        <a:lnTo>
                          <a:pt x="3569" y="1385"/>
                        </a:lnTo>
                        <a:lnTo>
                          <a:pt x="3573" y="1403"/>
                        </a:lnTo>
                        <a:lnTo>
                          <a:pt x="3575" y="1477"/>
                        </a:lnTo>
                        <a:lnTo>
                          <a:pt x="3578" y="1440"/>
                        </a:lnTo>
                        <a:lnTo>
                          <a:pt x="3582" y="1440"/>
                        </a:lnTo>
                        <a:lnTo>
                          <a:pt x="3585" y="1440"/>
                        </a:lnTo>
                        <a:lnTo>
                          <a:pt x="3589" y="1440"/>
                        </a:lnTo>
                        <a:lnTo>
                          <a:pt x="3592" y="1514"/>
                        </a:lnTo>
                        <a:lnTo>
                          <a:pt x="3595" y="1403"/>
                        </a:lnTo>
                        <a:lnTo>
                          <a:pt x="3598" y="1458"/>
                        </a:lnTo>
                        <a:lnTo>
                          <a:pt x="3601" y="1421"/>
                        </a:lnTo>
                        <a:lnTo>
                          <a:pt x="3604" y="1496"/>
                        </a:lnTo>
                        <a:lnTo>
                          <a:pt x="3608" y="1496"/>
                        </a:lnTo>
                        <a:lnTo>
                          <a:pt x="3611" y="1496"/>
                        </a:lnTo>
                        <a:lnTo>
                          <a:pt x="3615" y="1477"/>
                        </a:lnTo>
                        <a:lnTo>
                          <a:pt x="3618" y="1421"/>
                        </a:lnTo>
                        <a:lnTo>
                          <a:pt x="3621" y="1477"/>
                        </a:lnTo>
                        <a:lnTo>
                          <a:pt x="3624" y="1477"/>
                        </a:lnTo>
                        <a:lnTo>
                          <a:pt x="3627" y="1514"/>
                        </a:lnTo>
                        <a:lnTo>
                          <a:pt x="3630" y="1477"/>
                        </a:lnTo>
                        <a:lnTo>
                          <a:pt x="3634" y="1477"/>
                        </a:lnTo>
                        <a:lnTo>
                          <a:pt x="3637" y="1440"/>
                        </a:lnTo>
                        <a:lnTo>
                          <a:pt x="3641" y="1496"/>
                        </a:lnTo>
                        <a:lnTo>
                          <a:pt x="3644" y="1477"/>
                        </a:lnTo>
                        <a:lnTo>
                          <a:pt x="3646" y="1496"/>
                        </a:lnTo>
                        <a:lnTo>
                          <a:pt x="3650" y="1458"/>
                        </a:lnTo>
                        <a:lnTo>
                          <a:pt x="3653" y="1440"/>
                        </a:lnTo>
                        <a:lnTo>
                          <a:pt x="3657" y="1496"/>
                        </a:lnTo>
                        <a:lnTo>
                          <a:pt x="3660" y="1440"/>
                        </a:lnTo>
                        <a:lnTo>
                          <a:pt x="3663" y="1514"/>
                        </a:lnTo>
                        <a:lnTo>
                          <a:pt x="3667" y="1403"/>
                        </a:lnTo>
                        <a:lnTo>
                          <a:pt x="3670" y="1403"/>
                        </a:lnTo>
                        <a:lnTo>
                          <a:pt x="3672" y="1477"/>
                        </a:lnTo>
                        <a:lnTo>
                          <a:pt x="3676" y="1421"/>
                        </a:lnTo>
                        <a:lnTo>
                          <a:pt x="3679" y="1440"/>
                        </a:lnTo>
                        <a:lnTo>
                          <a:pt x="3683" y="1403"/>
                        </a:lnTo>
                        <a:lnTo>
                          <a:pt x="3686" y="1421"/>
                        </a:lnTo>
                        <a:lnTo>
                          <a:pt x="3689" y="1421"/>
                        </a:lnTo>
                        <a:lnTo>
                          <a:pt x="3693" y="1403"/>
                        </a:lnTo>
                        <a:lnTo>
                          <a:pt x="3696" y="1440"/>
                        </a:lnTo>
                        <a:lnTo>
                          <a:pt x="3699" y="1367"/>
                        </a:lnTo>
                        <a:lnTo>
                          <a:pt x="3702" y="1458"/>
                        </a:lnTo>
                        <a:lnTo>
                          <a:pt x="3705" y="1477"/>
                        </a:lnTo>
                        <a:lnTo>
                          <a:pt x="3709" y="1458"/>
                        </a:lnTo>
                        <a:lnTo>
                          <a:pt x="3712" y="1440"/>
                        </a:lnTo>
                        <a:lnTo>
                          <a:pt x="3716" y="1458"/>
                        </a:lnTo>
                        <a:lnTo>
                          <a:pt x="3719" y="1458"/>
                        </a:lnTo>
                        <a:lnTo>
                          <a:pt x="3721" y="1440"/>
                        </a:lnTo>
                        <a:lnTo>
                          <a:pt x="3725" y="1421"/>
                        </a:lnTo>
                        <a:lnTo>
                          <a:pt x="3728" y="1440"/>
                        </a:lnTo>
                        <a:lnTo>
                          <a:pt x="3731" y="1477"/>
                        </a:lnTo>
                        <a:lnTo>
                          <a:pt x="3735" y="1496"/>
                        </a:lnTo>
                        <a:lnTo>
                          <a:pt x="3738" y="1496"/>
                        </a:lnTo>
                        <a:lnTo>
                          <a:pt x="3742" y="1477"/>
                        </a:lnTo>
                        <a:lnTo>
                          <a:pt x="3745" y="1477"/>
                        </a:lnTo>
                        <a:lnTo>
                          <a:pt x="3747" y="1421"/>
                        </a:lnTo>
                        <a:lnTo>
                          <a:pt x="3751" y="1458"/>
                        </a:lnTo>
                        <a:lnTo>
                          <a:pt x="3754" y="1477"/>
                        </a:lnTo>
                        <a:lnTo>
                          <a:pt x="3757" y="1477"/>
                        </a:lnTo>
                        <a:lnTo>
                          <a:pt x="3761" y="1458"/>
                        </a:lnTo>
                        <a:lnTo>
                          <a:pt x="3764" y="1458"/>
                        </a:lnTo>
                        <a:lnTo>
                          <a:pt x="3768" y="1514"/>
                        </a:lnTo>
                        <a:lnTo>
                          <a:pt x="3771" y="1458"/>
                        </a:lnTo>
                        <a:lnTo>
                          <a:pt x="3773" y="1440"/>
                        </a:lnTo>
                        <a:lnTo>
                          <a:pt x="3777" y="1477"/>
                        </a:lnTo>
                        <a:lnTo>
                          <a:pt x="3780" y="1477"/>
                        </a:lnTo>
                        <a:lnTo>
                          <a:pt x="3784" y="1440"/>
                        </a:lnTo>
                        <a:lnTo>
                          <a:pt x="3787" y="1421"/>
                        </a:lnTo>
                        <a:lnTo>
                          <a:pt x="3790" y="1403"/>
                        </a:lnTo>
                        <a:lnTo>
                          <a:pt x="3794" y="1421"/>
                        </a:lnTo>
                        <a:lnTo>
                          <a:pt x="3796" y="1440"/>
                        </a:lnTo>
                        <a:lnTo>
                          <a:pt x="3799" y="1403"/>
                        </a:lnTo>
                        <a:lnTo>
                          <a:pt x="3803" y="1367"/>
                        </a:lnTo>
                        <a:lnTo>
                          <a:pt x="3806" y="1403"/>
                        </a:lnTo>
                        <a:lnTo>
                          <a:pt x="3810" y="1421"/>
                        </a:lnTo>
                        <a:lnTo>
                          <a:pt x="3813" y="1477"/>
                        </a:lnTo>
                        <a:lnTo>
                          <a:pt x="3816" y="1421"/>
                        </a:lnTo>
                        <a:lnTo>
                          <a:pt x="3820" y="1440"/>
                        </a:lnTo>
                        <a:lnTo>
                          <a:pt x="3822" y="1403"/>
                        </a:lnTo>
                        <a:lnTo>
                          <a:pt x="3826" y="1458"/>
                        </a:lnTo>
                        <a:lnTo>
                          <a:pt x="3829" y="1403"/>
                        </a:lnTo>
                        <a:lnTo>
                          <a:pt x="3832" y="1440"/>
                        </a:lnTo>
                        <a:lnTo>
                          <a:pt x="3836" y="1496"/>
                        </a:lnTo>
                        <a:lnTo>
                          <a:pt x="3839" y="1440"/>
                        </a:lnTo>
                        <a:lnTo>
                          <a:pt x="3843" y="1496"/>
                        </a:lnTo>
                        <a:lnTo>
                          <a:pt x="3846" y="1514"/>
                        </a:lnTo>
                        <a:lnTo>
                          <a:pt x="3848" y="1403"/>
                        </a:lnTo>
                        <a:lnTo>
                          <a:pt x="3852" y="1385"/>
                        </a:lnTo>
                        <a:lnTo>
                          <a:pt x="3855" y="1403"/>
                        </a:lnTo>
                        <a:lnTo>
                          <a:pt x="3858" y="1477"/>
                        </a:lnTo>
                        <a:lnTo>
                          <a:pt x="3862" y="1440"/>
                        </a:lnTo>
                        <a:lnTo>
                          <a:pt x="3865" y="1403"/>
                        </a:lnTo>
                        <a:lnTo>
                          <a:pt x="3869" y="1440"/>
                        </a:lnTo>
                        <a:lnTo>
                          <a:pt x="3872" y="1477"/>
                        </a:lnTo>
                        <a:lnTo>
                          <a:pt x="3874" y="1440"/>
                        </a:lnTo>
                        <a:lnTo>
                          <a:pt x="3878" y="1440"/>
                        </a:lnTo>
                        <a:lnTo>
                          <a:pt x="3881" y="1385"/>
                        </a:lnTo>
                        <a:lnTo>
                          <a:pt x="3885" y="1440"/>
                        </a:lnTo>
                        <a:lnTo>
                          <a:pt x="3888" y="1421"/>
                        </a:lnTo>
                        <a:lnTo>
                          <a:pt x="3891" y="1440"/>
                        </a:lnTo>
                        <a:lnTo>
                          <a:pt x="3895" y="1458"/>
                        </a:lnTo>
                        <a:lnTo>
                          <a:pt x="3897" y="1440"/>
                        </a:lnTo>
                        <a:lnTo>
                          <a:pt x="3900" y="1403"/>
                        </a:lnTo>
                        <a:lnTo>
                          <a:pt x="3904" y="1440"/>
                        </a:lnTo>
                        <a:lnTo>
                          <a:pt x="3907" y="1440"/>
                        </a:lnTo>
                        <a:lnTo>
                          <a:pt x="3911" y="1458"/>
                        </a:lnTo>
                        <a:lnTo>
                          <a:pt x="3914" y="1421"/>
                        </a:lnTo>
                        <a:lnTo>
                          <a:pt x="3917" y="1403"/>
                        </a:lnTo>
                        <a:lnTo>
                          <a:pt x="3921" y="1440"/>
                        </a:lnTo>
                        <a:lnTo>
                          <a:pt x="3923" y="1421"/>
                        </a:lnTo>
                        <a:lnTo>
                          <a:pt x="3926" y="1477"/>
                        </a:lnTo>
                        <a:lnTo>
                          <a:pt x="3930" y="1477"/>
                        </a:lnTo>
                        <a:lnTo>
                          <a:pt x="3933" y="1367"/>
                        </a:lnTo>
                        <a:lnTo>
                          <a:pt x="3937" y="1458"/>
                        </a:lnTo>
                        <a:lnTo>
                          <a:pt x="3940" y="1477"/>
                        </a:lnTo>
                        <a:lnTo>
                          <a:pt x="3943" y="1403"/>
                        </a:lnTo>
                        <a:lnTo>
                          <a:pt x="3947" y="1440"/>
                        </a:lnTo>
                        <a:lnTo>
                          <a:pt x="3949" y="1458"/>
                        </a:lnTo>
                        <a:lnTo>
                          <a:pt x="3953" y="1385"/>
                        </a:lnTo>
                        <a:lnTo>
                          <a:pt x="3956" y="1329"/>
                        </a:lnTo>
                        <a:lnTo>
                          <a:pt x="3959" y="1385"/>
                        </a:lnTo>
                        <a:lnTo>
                          <a:pt x="3963" y="1385"/>
                        </a:lnTo>
                        <a:lnTo>
                          <a:pt x="3966" y="1440"/>
                        </a:lnTo>
                        <a:lnTo>
                          <a:pt x="3970" y="1458"/>
                        </a:lnTo>
                        <a:lnTo>
                          <a:pt x="3973" y="1477"/>
                        </a:lnTo>
                        <a:lnTo>
                          <a:pt x="3975" y="1458"/>
                        </a:lnTo>
                        <a:lnTo>
                          <a:pt x="3979" y="1440"/>
                        </a:lnTo>
                        <a:lnTo>
                          <a:pt x="3982" y="1477"/>
                        </a:lnTo>
                        <a:lnTo>
                          <a:pt x="3985" y="1477"/>
                        </a:lnTo>
                        <a:lnTo>
                          <a:pt x="3989" y="1421"/>
                        </a:lnTo>
                        <a:lnTo>
                          <a:pt x="3992" y="1440"/>
                        </a:lnTo>
                        <a:lnTo>
                          <a:pt x="3996" y="1385"/>
                        </a:lnTo>
                        <a:lnTo>
                          <a:pt x="3998" y="1458"/>
                        </a:lnTo>
                        <a:lnTo>
                          <a:pt x="4001" y="1440"/>
                        </a:lnTo>
                        <a:lnTo>
                          <a:pt x="4005" y="1496"/>
                        </a:lnTo>
                        <a:lnTo>
                          <a:pt x="4008" y="1477"/>
                        </a:lnTo>
                        <a:lnTo>
                          <a:pt x="4012" y="1458"/>
                        </a:lnTo>
                        <a:lnTo>
                          <a:pt x="4015" y="1477"/>
                        </a:lnTo>
                        <a:lnTo>
                          <a:pt x="4018" y="1403"/>
                        </a:lnTo>
                        <a:lnTo>
                          <a:pt x="4022" y="1458"/>
                        </a:lnTo>
                        <a:lnTo>
                          <a:pt x="4024" y="1458"/>
                        </a:lnTo>
                        <a:lnTo>
                          <a:pt x="4027" y="1514"/>
                        </a:lnTo>
                        <a:lnTo>
                          <a:pt x="4031" y="1477"/>
                        </a:lnTo>
                        <a:lnTo>
                          <a:pt x="4034" y="1421"/>
                        </a:lnTo>
                        <a:lnTo>
                          <a:pt x="4038" y="1421"/>
                        </a:lnTo>
                        <a:lnTo>
                          <a:pt x="4041" y="1421"/>
                        </a:lnTo>
                        <a:lnTo>
                          <a:pt x="4044" y="1403"/>
                        </a:lnTo>
                        <a:lnTo>
                          <a:pt x="4048" y="1458"/>
                        </a:lnTo>
                        <a:lnTo>
                          <a:pt x="4050" y="1440"/>
                        </a:lnTo>
                        <a:lnTo>
                          <a:pt x="4054" y="1421"/>
                        </a:lnTo>
                        <a:lnTo>
                          <a:pt x="4057" y="1458"/>
                        </a:lnTo>
                        <a:lnTo>
                          <a:pt x="4060" y="1477"/>
                        </a:lnTo>
                        <a:lnTo>
                          <a:pt x="4064" y="1496"/>
                        </a:lnTo>
                        <a:lnTo>
                          <a:pt x="4067" y="1477"/>
                        </a:lnTo>
                        <a:lnTo>
                          <a:pt x="4071" y="1440"/>
                        </a:lnTo>
                        <a:lnTo>
                          <a:pt x="4074" y="1421"/>
                        </a:lnTo>
                        <a:lnTo>
                          <a:pt x="4076" y="1440"/>
                        </a:lnTo>
                        <a:lnTo>
                          <a:pt x="4080" y="1458"/>
                        </a:lnTo>
                        <a:lnTo>
                          <a:pt x="4083" y="1385"/>
                        </a:lnTo>
                        <a:lnTo>
                          <a:pt x="4086" y="1403"/>
                        </a:lnTo>
                        <a:lnTo>
                          <a:pt x="4090" y="1458"/>
                        </a:lnTo>
                        <a:lnTo>
                          <a:pt x="4093" y="1458"/>
                        </a:lnTo>
                        <a:lnTo>
                          <a:pt x="4097" y="1496"/>
                        </a:lnTo>
                        <a:lnTo>
                          <a:pt x="4100" y="1440"/>
                        </a:lnTo>
                        <a:lnTo>
                          <a:pt x="4102" y="1421"/>
                        </a:lnTo>
                        <a:lnTo>
                          <a:pt x="4106" y="1403"/>
                        </a:lnTo>
                        <a:lnTo>
                          <a:pt x="4109" y="1421"/>
                        </a:lnTo>
                        <a:lnTo>
                          <a:pt x="4112" y="1458"/>
                        </a:lnTo>
                        <a:lnTo>
                          <a:pt x="4116" y="1421"/>
                        </a:lnTo>
                        <a:lnTo>
                          <a:pt x="4119" y="1421"/>
                        </a:lnTo>
                        <a:lnTo>
                          <a:pt x="4123" y="1458"/>
                        </a:lnTo>
                        <a:lnTo>
                          <a:pt x="4125" y="1458"/>
                        </a:lnTo>
                        <a:lnTo>
                          <a:pt x="4128" y="1403"/>
                        </a:lnTo>
                        <a:lnTo>
                          <a:pt x="4132" y="1421"/>
                        </a:lnTo>
                        <a:lnTo>
                          <a:pt x="4135" y="1403"/>
                        </a:lnTo>
                        <a:lnTo>
                          <a:pt x="4139" y="1496"/>
                        </a:lnTo>
                        <a:lnTo>
                          <a:pt x="4142" y="1421"/>
                        </a:lnTo>
                        <a:lnTo>
                          <a:pt x="4145" y="1421"/>
                        </a:lnTo>
                        <a:lnTo>
                          <a:pt x="4149" y="1440"/>
                        </a:lnTo>
                        <a:lnTo>
                          <a:pt x="4151" y="1477"/>
                        </a:lnTo>
                        <a:lnTo>
                          <a:pt x="4154" y="1440"/>
                        </a:lnTo>
                        <a:lnTo>
                          <a:pt x="4158" y="1421"/>
                        </a:lnTo>
                        <a:lnTo>
                          <a:pt x="4161" y="1440"/>
                        </a:lnTo>
                        <a:lnTo>
                          <a:pt x="4165" y="1477"/>
                        </a:lnTo>
                        <a:lnTo>
                          <a:pt x="4168" y="1403"/>
                        </a:lnTo>
                        <a:lnTo>
                          <a:pt x="4171" y="1421"/>
                        </a:lnTo>
                        <a:lnTo>
                          <a:pt x="4175" y="1440"/>
                        </a:lnTo>
                        <a:lnTo>
                          <a:pt x="4177" y="1385"/>
                        </a:lnTo>
                        <a:lnTo>
                          <a:pt x="4181" y="1347"/>
                        </a:lnTo>
                        <a:lnTo>
                          <a:pt x="4184" y="1218"/>
                        </a:lnTo>
                        <a:lnTo>
                          <a:pt x="4187" y="1089"/>
                        </a:lnTo>
                        <a:lnTo>
                          <a:pt x="4191" y="831"/>
                        </a:lnTo>
                        <a:lnTo>
                          <a:pt x="4194" y="443"/>
                        </a:lnTo>
                        <a:lnTo>
                          <a:pt x="4198" y="203"/>
                        </a:lnTo>
                        <a:lnTo>
                          <a:pt x="4201" y="0"/>
                        </a:lnTo>
                        <a:lnTo>
                          <a:pt x="4203" y="258"/>
                        </a:lnTo>
                        <a:lnTo>
                          <a:pt x="4207" y="720"/>
                        </a:lnTo>
                        <a:lnTo>
                          <a:pt x="4210" y="886"/>
                        </a:lnTo>
                        <a:lnTo>
                          <a:pt x="4213" y="942"/>
                        </a:lnTo>
                        <a:lnTo>
                          <a:pt x="4217" y="1089"/>
                        </a:lnTo>
                        <a:lnTo>
                          <a:pt x="4220" y="1218"/>
                        </a:lnTo>
                        <a:lnTo>
                          <a:pt x="4224" y="1292"/>
                        </a:lnTo>
                        <a:lnTo>
                          <a:pt x="4227" y="1274"/>
                        </a:lnTo>
                        <a:lnTo>
                          <a:pt x="4229" y="1347"/>
                        </a:lnTo>
                        <a:lnTo>
                          <a:pt x="4233" y="1292"/>
                        </a:lnTo>
                        <a:lnTo>
                          <a:pt x="4236" y="1385"/>
                        </a:lnTo>
                        <a:lnTo>
                          <a:pt x="4240" y="1311"/>
                        </a:lnTo>
                        <a:lnTo>
                          <a:pt x="4243" y="1292"/>
                        </a:lnTo>
                        <a:lnTo>
                          <a:pt x="4246" y="1440"/>
                        </a:lnTo>
                        <a:lnTo>
                          <a:pt x="4250" y="1403"/>
                        </a:lnTo>
                        <a:lnTo>
                          <a:pt x="4253" y="1403"/>
                        </a:lnTo>
                        <a:lnTo>
                          <a:pt x="4255" y="1385"/>
                        </a:lnTo>
                        <a:lnTo>
                          <a:pt x="4259" y="1440"/>
                        </a:lnTo>
                        <a:lnTo>
                          <a:pt x="4262" y="1385"/>
                        </a:lnTo>
                        <a:lnTo>
                          <a:pt x="4266" y="1385"/>
                        </a:lnTo>
                        <a:lnTo>
                          <a:pt x="4269" y="1477"/>
                        </a:lnTo>
                        <a:lnTo>
                          <a:pt x="4272" y="1440"/>
                        </a:lnTo>
                        <a:lnTo>
                          <a:pt x="4276" y="1458"/>
                        </a:lnTo>
                        <a:lnTo>
                          <a:pt x="4279" y="1403"/>
                        </a:lnTo>
                        <a:lnTo>
                          <a:pt x="4281" y="1477"/>
                        </a:lnTo>
                        <a:lnTo>
                          <a:pt x="4285" y="1458"/>
                        </a:lnTo>
                        <a:lnTo>
                          <a:pt x="4288" y="1477"/>
                        </a:lnTo>
                        <a:lnTo>
                          <a:pt x="4292" y="1403"/>
                        </a:lnTo>
                        <a:lnTo>
                          <a:pt x="4295" y="1458"/>
                        </a:lnTo>
                        <a:lnTo>
                          <a:pt x="4298" y="1403"/>
                        </a:lnTo>
                        <a:lnTo>
                          <a:pt x="4302" y="1458"/>
                        </a:lnTo>
                        <a:lnTo>
                          <a:pt x="4305" y="1385"/>
                        </a:lnTo>
                        <a:lnTo>
                          <a:pt x="4308" y="1347"/>
                        </a:lnTo>
                        <a:lnTo>
                          <a:pt x="4311" y="1403"/>
                        </a:lnTo>
                        <a:lnTo>
                          <a:pt x="4314" y="1311"/>
                        </a:lnTo>
                        <a:lnTo>
                          <a:pt x="4318" y="997"/>
                        </a:lnTo>
                        <a:lnTo>
                          <a:pt x="4321" y="868"/>
                        </a:lnTo>
                        <a:lnTo>
                          <a:pt x="4325" y="793"/>
                        </a:lnTo>
                        <a:lnTo>
                          <a:pt x="4328" y="628"/>
                        </a:lnTo>
                        <a:lnTo>
                          <a:pt x="4331" y="683"/>
                        </a:lnTo>
                        <a:lnTo>
                          <a:pt x="4334" y="793"/>
                        </a:lnTo>
                        <a:lnTo>
                          <a:pt x="4337" y="868"/>
                        </a:lnTo>
                        <a:lnTo>
                          <a:pt x="4340" y="1033"/>
                        </a:lnTo>
                        <a:lnTo>
                          <a:pt x="4344" y="1163"/>
                        </a:lnTo>
                        <a:lnTo>
                          <a:pt x="4347" y="1236"/>
                        </a:lnTo>
                        <a:lnTo>
                          <a:pt x="4351" y="1236"/>
                        </a:lnTo>
                        <a:lnTo>
                          <a:pt x="4354" y="1367"/>
                        </a:lnTo>
                        <a:lnTo>
                          <a:pt x="4357" y="1347"/>
                        </a:lnTo>
                        <a:lnTo>
                          <a:pt x="4360" y="1347"/>
                        </a:lnTo>
                        <a:lnTo>
                          <a:pt x="4363" y="1329"/>
                        </a:lnTo>
                        <a:lnTo>
                          <a:pt x="4367" y="1347"/>
                        </a:lnTo>
                        <a:lnTo>
                          <a:pt x="4370" y="1292"/>
                        </a:lnTo>
                        <a:lnTo>
                          <a:pt x="4373" y="1385"/>
                        </a:lnTo>
                        <a:lnTo>
                          <a:pt x="4377" y="1440"/>
                        </a:lnTo>
                        <a:lnTo>
                          <a:pt x="4380" y="1440"/>
                        </a:lnTo>
                        <a:lnTo>
                          <a:pt x="4384" y="1403"/>
                        </a:lnTo>
                        <a:lnTo>
                          <a:pt x="4386" y="1403"/>
                        </a:lnTo>
                        <a:lnTo>
                          <a:pt x="4389" y="1458"/>
                        </a:lnTo>
                        <a:lnTo>
                          <a:pt x="4393" y="1477"/>
                        </a:lnTo>
                        <a:lnTo>
                          <a:pt x="4396" y="1458"/>
                        </a:lnTo>
                        <a:lnTo>
                          <a:pt x="4399" y="1421"/>
                        </a:lnTo>
                        <a:lnTo>
                          <a:pt x="4403" y="1440"/>
                        </a:lnTo>
                        <a:lnTo>
                          <a:pt x="4406" y="1458"/>
                        </a:lnTo>
                        <a:lnTo>
                          <a:pt x="4410" y="1440"/>
                        </a:lnTo>
                        <a:lnTo>
                          <a:pt x="4412" y="1403"/>
                        </a:lnTo>
                        <a:lnTo>
                          <a:pt x="4415" y="1440"/>
                        </a:lnTo>
                        <a:lnTo>
                          <a:pt x="4419" y="1421"/>
                        </a:lnTo>
                        <a:lnTo>
                          <a:pt x="4422" y="1421"/>
                        </a:lnTo>
                        <a:lnTo>
                          <a:pt x="4426" y="1440"/>
                        </a:lnTo>
                        <a:lnTo>
                          <a:pt x="4429" y="1347"/>
                        </a:lnTo>
                        <a:lnTo>
                          <a:pt x="4432" y="1421"/>
                        </a:lnTo>
                        <a:lnTo>
                          <a:pt x="4436" y="1458"/>
                        </a:lnTo>
                        <a:lnTo>
                          <a:pt x="4438" y="1477"/>
                        </a:lnTo>
                        <a:lnTo>
                          <a:pt x="4441" y="1458"/>
                        </a:lnTo>
                        <a:lnTo>
                          <a:pt x="4445" y="1347"/>
                        </a:lnTo>
                        <a:lnTo>
                          <a:pt x="4448" y="1311"/>
                        </a:lnTo>
                        <a:lnTo>
                          <a:pt x="4452" y="1182"/>
                        </a:lnTo>
                        <a:lnTo>
                          <a:pt x="4455" y="1015"/>
                        </a:lnTo>
                        <a:lnTo>
                          <a:pt x="4458" y="997"/>
                        </a:lnTo>
                        <a:lnTo>
                          <a:pt x="4462" y="1163"/>
                        </a:lnTo>
                        <a:lnTo>
                          <a:pt x="4464" y="1236"/>
                        </a:lnTo>
                        <a:lnTo>
                          <a:pt x="4467" y="1347"/>
                        </a:lnTo>
                        <a:lnTo>
                          <a:pt x="4471" y="1385"/>
                        </a:lnTo>
                        <a:lnTo>
                          <a:pt x="4474" y="1367"/>
                        </a:lnTo>
                        <a:lnTo>
                          <a:pt x="4478" y="1403"/>
                        </a:lnTo>
                        <a:lnTo>
                          <a:pt x="4481" y="1458"/>
                        </a:lnTo>
                        <a:lnTo>
                          <a:pt x="4484" y="1440"/>
                        </a:lnTo>
                        <a:lnTo>
                          <a:pt x="4488" y="1458"/>
                        </a:lnTo>
                        <a:lnTo>
                          <a:pt x="4490" y="1440"/>
                        </a:lnTo>
                        <a:lnTo>
                          <a:pt x="4494" y="1421"/>
                        </a:lnTo>
                        <a:lnTo>
                          <a:pt x="4497" y="1440"/>
                        </a:lnTo>
                        <a:lnTo>
                          <a:pt x="4500" y="1329"/>
                        </a:lnTo>
                        <a:lnTo>
                          <a:pt x="4504" y="1440"/>
                        </a:lnTo>
                        <a:lnTo>
                          <a:pt x="4507" y="1440"/>
                        </a:lnTo>
                        <a:lnTo>
                          <a:pt x="4511" y="1458"/>
                        </a:lnTo>
                        <a:lnTo>
                          <a:pt x="4514" y="1421"/>
                        </a:lnTo>
                        <a:lnTo>
                          <a:pt x="4517" y="1421"/>
                        </a:lnTo>
                        <a:lnTo>
                          <a:pt x="4520" y="1458"/>
                        </a:lnTo>
                        <a:lnTo>
                          <a:pt x="4523" y="1440"/>
                        </a:lnTo>
                        <a:lnTo>
                          <a:pt x="4526" y="1403"/>
                        </a:lnTo>
                        <a:lnTo>
                          <a:pt x="4530" y="1496"/>
                        </a:lnTo>
                        <a:lnTo>
                          <a:pt x="4533" y="1477"/>
                        </a:lnTo>
                        <a:lnTo>
                          <a:pt x="4537" y="1440"/>
                        </a:lnTo>
                        <a:lnTo>
                          <a:pt x="4540" y="1440"/>
                        </a:lnTo>
                        <a:lnTo>
                          <a:pt x="4543" y="1403"/>
                        </a:lnTo>
                        <a:lnTo>
                          <a:pt x="4546" y="1440"/>
                        </a:lnTo>
                        <a:lnTo>
                          <a:pt x="4549" y="1403"/>
                        </a:lnTo>
                        <a:lnTo>
                          <a:pt x="4553" y="1440"/>
                        </a:lnTo>
                        <a:lnTo>
                          <a:pt x="4556" y="1440"/>
                        </a:lnTo>
                        <a:lnTo>
                          <a:pt x="4559" y="1367"/>
                        </a:lnTo>
                        <a:lnTo>
                          <a:pt x="4563" y="1385"/>
                        </a:lnTo>
                        <a:lnTo>
                          <a:pt x="4566" y="1403"/>
                        </a:lnTo>
                        <a:lnTo>
                          <a:pt x="4570" y="1458"/>
                        </a:lnTo>
                        <a:lnTo>
                          <a:pt x="4572" y="1385"/>
                        </a:lnTo>
                        <a:lnTo>
                          <a:pt x="4575" y="1367"/>
                        </a:lnTo>
                        <a:lnTo>
                          <a:pt x="4579" y="1311"/>
                        </a:lnTo>
                        <a:lnTo>
                          <a:pt x="4582" y="1292"/>
                        </a:lnTo>
                        <a:lnTo>
                          <a:pt x="4585" y="1329"/>
                        </a:lnTo>
                        <a:lnTo>
                          <a:pt x="4589" y="1292"/>
                        </a:lnTo>
                        <a:lnTo>
                          <a:pt x="4592" y="1347"/>
                        </a:lnTo>
                        <a:lnTo>
                          <a:pt x="4596" y="1403"/>
                        </a:lnTo>
                        <a:lnTo>
                          <a:pt x="4598" y="1440"/>
                        </a:lnTo>
                        <a:lnTo>
                          <a:pt x="4601" y="1385"/>
                        </a:lnTo>
                        <a:lnTo>
                          <a:pt x="4605" y="1403"/>
                        </a:lnTo>
                        <a:lnTo>
                          <a:pt x="4608" y="1477"/>
                        </a:lnTo>
                        <a:lnTo>
                          <a:pt x="4612" y="1403"/>
                        </a:lnTo>
                        <a:lnTo>
                          <a:pt x="4615" y="1385"/>
                        </a:lnTo>
                        <a:lnTo>
                          <a:pt x="4618" y="1403"/>
                        </a:lnTo>
                        <a:lnTo>
                          <a:pt x="4622" y="1421"/>
                        </a:lnTo>
                        <a:lnTo>
                          <a:pt x="4624" y="1421"/>
                        </a:lnTo>
                        <a:lnTo>
                          <a:pt x="4627" y="1477"/>
                        </a:lnTo>
                        <a:lnTo>
                          <a:pt x="4631" y="1440"/>
                        </a:lnTo>
                        <a:lnTo>
                          <a:pt x="4634" y="1403"/>
                        </a:lnTo>
                        <a:lnTo>
                          <a:pt x="4638" y="1440"/>
                        </a:lnTo>
                        <a:lnTo>
                          <a:pt x="4641" y="1477"/>
                        </a:lnTo>
                        <a:lnTo>
                          <a:pt x="4644" y="1440"/>
                        </a:lnTo>
                        <a:lnTo>
                          <a:pt x="4648" y="1421"/>
                        </a:lnTo>
                        <a:lnTo>
                          <a:pt x="4650" y="1329"/>
                        </a:lnTo>
                        <a:lnTo>
                          <a:pt x="4653" y="1440"/>
                        </a:lnTo>
                        <a:lnTo>
                          <a:pt x="4657" y="1421"/>
                        </a:lnTo>
                        <a:lnTo>
                          <a:pt x="4660" y="1421"/>
                        </a:lnTo>
                        <a:lnTo>
                          <a:pt x="4664" y="1458"/>
                        </a:lnTo>
                        <a:lnTo>
                          <a:pt x="4667" y="1514"/>
                        </a:lnTo>
                        <a:lnTo>
                          <a:pt x="4670" y="1421"/>
                        </a:lnTo>
                        <a:lnTo>
                          <a:pt x="4674" y="1458"/>
                        </a:lnTo>
                        <a:lnTo>
                          <a:pt x="4677" y="1496"/>
                        </a:lnTo>
                        <a:lnTo>
                          <a:pt x="4680" y="1514"/>
                        </a:lnTo>
                        <a:lnTo>
                          <a:pt x="4683" y="1458"/>
                        </a:lnTo>
                        <a:lnTo>
                          <a:pt x="4686" y="1403"/>
                        </a:lnTo>
                        <a:lnTo>
                          <a:pt x="4690" y="1403"/>
                        </a:lnTo>
                        <a:lnTo>
                          <a:pt x="4693" y="1496"/>
                        </a:lnTo>
                        <a:lnTo>
                          <a:pt x="4697" y="1440"/>
                        </a:lnTo>
                        <a:lnTo>
                          <a:pt x="4700" y="1347"/>
                        </a:lnTo>
                        <a:lnTo>
                          <a:pt x="4703" y="1385"/>
                        </a:lnTo>
                        <a:lnTo>
                          <a:pt x="4706" y="1385"/>
                        </a:lnTo>
                        <a:lnTo>
                          <a:pt x="4709" y="1329"/>
                        </a:lnTo>
                        <a:lnTo>
                          <a:pt x="4712" y="1274"/>
                        </a:lnTo>
                        <a:lnTo>
                          <a:pt x="4716" y="1256"/>
                        </a:lnTo>
                        <a:lnTo>
                          <a:pt x="4719" y="1292"/>
                        </a:lnTo>
                        <a:lnTo>
                          <a:pt x="4723" y="1311"/>
                        </a:lnTo>
                        <a:lnTo>
                          <a:pt x="4726" y="1367"/>
                        </a:lnTo>
                        <a:lnTo>
                          <a:pt x="4729" y="1403"/>
                        </a:lnTo>
                        <a:lnTo>
                          <a:pt x="4732" y="1421"/>
                        </a:lnTo>
                        <a:lnTo>
                          <a:pt x="4735" y="1385"/>
                        </a:lnTo>
                        <a:lnTo>
                          <a:pt x="4739" y="1496"/>
                        </a:lnTo>
                        <a:lnTo>
                          <a:pt x="4742" y="1458"/>
                        </a:lnTo>
                        <a:lnTo>
                          <a:pt x="4745" y="1496"/>
                        </a:lnTo>
                        <a:lnTo>
                          <a:pt x="4749" y="1440"/>
                        </a:lnTo>
                        <a:lnTo>
                          <a:pt x="4752" y="1477"/>
                        </a:lnTo>
                        <a:lnTo>
                          <a:pt x="4756" y="1458"/>
                        </a:lnTo>
                        <a:lnTo>
                          <a:pt x="4758" y="1477"/>
                        </a:lnTo>
                        <a:lnTo>
                          <a:pt x="4761" y="1477"/>
                        </a:lnTo>
                        <a:lnTo>
                          <a:pt x="4765" y="1440"/>
                        </a:lnTo>
                        <a:lnTo>
                          <a:pt x="4768" y="1514"/>
                        </a:lnTo>
                        <a:lnTo>
                          <a:pt x="4771" y="1458"/>
                        </a:lnTo>
                        <a:lnTo>
                          <a:pt x="4775" y="1421"/>
                        </a:lnTo>
                        <a:lnTo>
                          <a:pt x="4778" y="1440"/>
                        </a:lnTo>
                        <a:lnTo>
                          <a:pt x="4782" y="1458"/>
                        </a:lnTo>
                        <a:lnTo>
                          <a:pt x="4785" y="1532"/>
                        </a:lnTo>
                        <a:lnTo>
                          <a:pt x="4787" y="1458"/>
                        </a:lnTo>
                        <a:lnTo>
                          <a:pt x="4791" y="1421"/>
                        </a:lnTo>
                        <a:lnTo>
                          <a:pt x="4794" y="1385"/>
                        </a:lnTo>
                        <a:lnTo>
                          <a:pt x="4798" y="1477"/>
                        </a:lnTo>
                        <a:lnTo>
                          <a:pt x="4801" y="1496"/>
                        </a:lnTo>
                        <a:lnTo>
                          <a:pt x="4804" y="1458"/>
                        </a:lnTo>
                        <a:lnTo>
                          <a:pt x="4808" y="1440"/>
                        </a:lnTo>
                        <a:lnTo>
                          <a:pt x="4811" y="1421"/>
                        </a:lnTo>
                        <a:lnTo>
                          <a:pt x="4813" y="1440"/>
                        </a:lnTo>
                        <a:lnTo>
                          <a:pt x="4817" y="1458"/>
                        </a:lnTo>
                        <a:lnTo>
                          <a:pt x="4820" y="1403"/>
                        </a:lnTo>
                        <a:lnTo>
                          <a:pt x="4824" y="1367"/>
                        </a:lnTo>
                        <a:lnTo>
                          <a:pt x="4827" y="1329"/>
                        </a:lnTo>
                        <a:lnTo>
                          <a:pt x="4830" y="1347"/>
                        </a:lnTo>
                        <a:lnTo>
                          <a:pt x="4834" y="1329"/>
                        </a:lnTo>
                        <a:lnTo>
                          <a:pt x="4837" y="1403"/>
                        </a:lnTo>
                        <a:lnTo>
                          <a:pt x="4839" y="1311"/>
                        </a:lnTo>
                        <a:lnTo>
                          <a:pt x="4843" y="1367"/>
                        </a:lnTo>
                        <a:lnTo>
                          <a:pt x="4846" y="1385"/>
                        </a:lnTo>
                        <a:lnTo>
                          <a:pt x="4850" y="1421"/>
                        </a:lnTo>
                        <a:lnTo>
                          <a:pt x="4853" y="1367"/>
                        </a:lnTo>
                        <a:lnTo>
                          <a:pt x="4857" y="1403"/>
                        </a:lnTo>
                        <a:lnTo>
                          <a:pt x="4860" y="1421"/>
                        </a:lnTo>
                        <a:lnTo>
                          <a:pt x="4863" y="1458"/>
                        </a:lnTo>
                        <a:lnTo>
                          <a:pt x="4867" y="1347"/>
                        </a:lnTo>
                        <a:lnTo>
                          <a:pt x="4869" y="1421"/>
                        </a:lnTo>
                        <a:lnTo>
                          <a:pt x="4872" y="1421"/>
                        </a:lnTo>
                        <a:lnTo>
                          <a:pt x="4876" y="1514"/>
                        </a:lnTo>
                        <a:lnTo>
                          <a:pt x="4879" y="1477"/>
                        </a:lnTo>
                        <a:lnTo>
                          <a:pt x="4883" y="1421"/>
                        </a:lnTo>
                        <a:lnTo>
                          <a:pt x="4886" y="1477"/>
                        </a:lnTo>
                        <a:lnTo>
                          <a:pt x="4889" y="1421"/>
                        </a:lnTo>
                        <a:lnTo>
                          <a:pt x="4893" y="1458"/>
                        </a:lnTo>
                        <a:lnTo>
                          <a:pt x="4895" y="1458"/>
                        </a:lnTo>
                        <a:lnTo>
                          <a:pt x="4898" y="1440"/>
                        </a:lnTo>
                        <a:lnTo>
                          <a:pt x="4902" y="1421"/>
                        </a:lnTo>
                        <a:lnTo>
                          <a:pt x="4905" y="1403"/>
                        </a:lnTo>
                        <a:lnTo>
                          <a:pt x="4909" y="1458"/>
                        </a:lnTo>
                        <a:lnTo>
                          <a:pt x="4912" y="1403"/>
                        </a:lnTo>
                        <a:lnTo>
                          <a:pt x="4915" y="1458"/>
                        </a:lnTo>
                        <a:lnTo>
                          <a:pt x="4919" y="1403"/>
                        </a:lnTo>
                        <a:lnTo>
                          <a:pt x="4921" y="1477"/>
                        </a:lnTo>
                        <a:lnTo>
                          <a:pt x="4925" y="1421"/>
                        </a:lnTo>
                        <a:lnTo>
                          <a:pt x="4928" y="1496"/>
                        </a:lnTo>
                        <a:lnTo>
                          <a:pt x="4931" y="1458"/>
                        </a:lnTo>
                        <a:lnTo>
                          <a:pt x="4935" y="1403"/>
                        </a:lnTo>
                        <a:lnTo>
                          <a:pt x="4938" y="1532"/>
                        </a:lnTo>
                        <a:lnTo>
                          <a:pt x="4942" y="1458"/>
                        </a:lnTo>
                        <a:lnTo>
                          <a:pt x="4945" y="1385"/>
                        </a:lnTo>
                        <a:lnTo>
                          <a:pt x="4948" y="1421"/>
                        </a:lnTo>
                        <a:lnTo>
                          <a:pt x="4951" y="1367"/>
                        </a:lnTo>
                        <a:lnTo>
                          <a:pt x="4954" y="1421"/>
                        </a:lnTo>
                        <a:lnTo>
                          <a:pt x="4957" y="1367"/>
                        </a:lnTo>
                        <a:lnTo>
                          <a:pt x="4961" y="1367"/>
                        </a:lnTo>
                        <a:lnTo>
                          <a:pt x="4964" y="1329"/>
                        </a:lnTo>
                        <a:lnTo>
                          <a:pt x="4968" y="1385"/>
                        </a:lnTo>
                        <a:lnTo>
                          <a:pt x="4971" y="1403"/>
                        </a:lnTo>
                        <a:lnTo>
                          <a:pt x="4974" y="1421"/>
                        </a:lnTo>
                        <a:lnTo>
                          <a:pt x="4977" y="1440"/>
                        </a:lnTo>
                        <a:lnTo>
                          <a:pt x="4980" y="1458"/>
                        </a:lnTo>
                        <a:lnTo>
                          <a:pt x="4984" y="1458"/>
                        </a:lnTo>
                        <a:lnTo>
                          <a:pt x="4987" y="1458"/>
                        </a:lnTo>
                        <a:lnTo>
                          <a:pt x="4990" y="1421"/>
                        </a:lnTo>
                        <a:lnTo>
                          <a:pt x="4994" y="1440"/>
                        </a:lnTo>
                        <a:lnTo>
                          <a:pt x="4997" y="1367"/>
                        </a:lnTo>
                        <a:lnTo>
                          <a:pt x="5001" y="1421"/>
                        </a:lnTo>
                        <a:lnTo>
                          <a:pt x="5004" y="1440"/>
                        </a:lnTo>
                        <a:lnTo>
                          <a:pt x="5006" y="1477"/>
                        </a:lnTo>
                        <a:lnTo>
                          <a:pt x="5010" y="1458"/>
                        </a:lnTo>
                        <a:lnTo>
                          <a:pt x="5013" y="1477"/>
                        </a:lnTo>
                        <a:lnTo>
                          <a:pt x="5016" y="1477"/>
                        </a:lnTo>
                        <a:lnTo>
                          <a:pt x="5020" y="1458"/>
                        </a:lnTo>
                        <a:lnTo>
                          <a:pt x="5023" y="1496"/>
                        </a:lnTo>
                        <a:lnTo>
                          <a:pt x="5027" y="1440"/>
                        </a:lnTo>
                        <a:lnTo>
                          <a:pt x="5030" y="1458"/>
                        </a:lnTo>
                        <a:lnTo>
                          <a:pt x="5032" y="1458"/>
                        </a:lnTo>
                        <a:lnTo>
                          <a:pt x="5036" y="1440"/>
                        </a:lnTo>
                        <a:lnTo>
                          <a:pt x="5039" y="1514"/>
                        </a:lnTo>
                        <a:lnTo>
                          <a:pt x="5043" y="1458"/>
                        </a:lnTo>
                        <a:lnTo>
                          <a:pt x="5046" y="1496"/>
                        </a:lnTo>
                        <a:lnTo>
                          <a:pt x="5049" y="1421"/>
                        </a:lnTo>
                        <a:lnTo>
                          <a:pt x="5053" y="1440"/>
                        </a:lnTo>
                        <a:lnTo>
                          <a:pt x="5056" y="1440"/>
                        </a:lnTo>
                        <a:lnTo>
                          <a:pt x="5060" y="1477"/>
                        </a:lnTo>
                        <a:lnTo>
                          <a:pt x="5062" y="1477"/>
                        </a:lnTo>
                        <a:lnTo>
                          <a:pt x="5065" y="1496"/>
                        </a:lnTo>
                        <a:lnTo>
                          <a:pt x="5069" y="1496"/>
                        </a:lnTo>
                        <a:lnTo>
                          <a:pt x="5072" y="1421"/>
                        </a:lnTo>
                        <a:lnTo>
                          <a:pt x="5075" y="1458"/>
                        </a:lnTo>
                        <a:lnTo>
                          <a:pt x="5079" y="1403"/>
                        </a:lnTo>
                        <a:lnTo>
                          <a:pt x="5082" y="1496"/>
                        </a:lnTo>
                        <a:lnTo>
                          <a:pt x="5086" y="1440"/>
                        </a:lnTo>
                        <a:lnTo>
                          <a:pt x="5088" y="1440"/>
                        </a:lnTo>
                        <a:lnTo>
                          <a:pt x="5091" y="1385"/>
                        </a:lnTo>
                        <a:lnTo>
                          <a:pt x="5095" y="1458"/>
                        </a:lnTo>
                        <a:lnTo>
                          <a:pt x="5098" y="1440"/>
                        </a:lnTo>
                        <a:lnTo>
                          <a:pt x="5101" y="1496"/>
                        </a:lnTo>
                        <a:lnTo>
                          <a:pt x="5105" y="1403"/>
                        </a:lnTo>
                        <a:lnTo>
                          <a:pt x="5108" y="1403"/>
                        </a:lnTo>
                        <a:lnTo>
                          <a:pt x="5112" y="1440"/>
                        </a:lnTo>
                        <a:lnTo>
                          <a:pt x="5115" y="1403"/>
                        </a:lnTo>
                        <a:lnTo>
                          <a:pt x="5117" y="1477"/>
                        </a:lnTo>
                        <a:lnTo>
                          <a:pt x="5121" y="1403"/>
                        </a:lnTo>
                        <a:lnTo>
                          <a:pt x="5124" y="1458"/>
                        </a:lnTo>
                        <a:lnTo>
                          <a:pt x="5128" y="1421"/>
                        </a:lnTo>
                        <a:lnTo>
                          <a:pt x="5131" y="1458"/>
                        </a:lnTo>
                        <a:lnTo>
                          <a:pt x="5134" y="1477"/>
                        </a:lnTo>
                        <a:lnTo>
                          <a:pt x="5138" y="1496"/>
                        </a:lnTo>
                        <a:lnTo>
                          <a:pt x="5141" y="1477"/>
                        </a:lnTo>
                        <a:lnTo>
                          <a:pt x="5143" y="1421"/>
                        </a:lnTo>
                        <a:lnTo>
                          <a:pt x="5147" y="1477"/>
                        </a:lnTo>
                        <a:lnTo>
                          <a:pt x="5150" y="1421"/>
                        </a:lnTo>
                        <a:lnTo>
                          <a:pt x="5154" y="1440"/>
                        </a:lnTo>
                        <a:lnTo>
                          <a:pt x="5157" y="1496"/>
                        </a:lnTo>
                        <a:lnTo>
                          <a:pt x="5160" y="1477"/>
                        </a:lnTo>
                        <a:lnTo>
                          <a:pt x="5164" y="1477"/>
                        </a:lnTo>
                        <a:lnTo>
                          <a:pt x="5167" y="1403"/>
                        </a:lnTo>
                        <a:lnTo>
                          <a:pt x="5171" y="1440"/>
                        </a:lnTo>
                        <a:lnTo>
                          <a:pt x="5173" y="1496"/>
                        </a:lnTo>
                        <a:lnTo>
                          <a:pt x="5176" y="1421"/>
                        </a:lnTo>
                        <a:lnTo>
                          <a:pt x="5180" y="1421"/>
                        </a:lnTo>
                        <a:lnTo>
                          <a:pt x="5183" y="1496"/>
                        </a:lnTo>
                        <a:lnTo>
                          <a:pt x="5187" y="1403"/>
                        </a:lnTo>
                        <a:lnTo>
                          <a:pt x="5190" y="1403"/>
                        </a:lnTo>
                        <a:lnTo>
                          <a:pt x="5193" y="1421"/>
                        </a:lnTo>
                        <a:lnTo>
                          <a:pt x="5197" y="1421"/>
                        </a:lnTo>
                        <a:lnTo>
                          <a:pt x="5199" y="1403"/>
                        </a:lnTo>
                        <a:lnTo>
                          <a:pt x="5202" y="1385"/>
                        </a:lnTo>
                        <a:lnTo>
                          <a:pt x="5206" y="1403"/>
                        </a:lnTo>
                        <a:lnTo>
                          <a:pt x="5209" y="1421"/>
                        </a:lnTo>
                        <a:lnTo>
                          <a:pt x="5213" y="1421"/>
                        </a:lnTo>
                        <a:lnTo>
                          <a:pt x="5216" y="1421"/>
                        </a:lnTo>
                        <a:lnTo>
                          <a:pt x="5219" y="1403"/>
                        </a:lnTo>
                        <a:lnTo>
                          <a:pt x="5223" y="1421"/>
                        </a:lnTo>
                        <a:lnTo>
                          <a:pt x="5226" y="1496"/>
                        </a:lnTo>
                        <a:lnTo>
                          <a:pt x="5229" y="1421"/>
                        </a:lnTo>
                        <a:lnTo>
                          <a:pt x="5232" y="1385"/>
                        </a:lnTo>
                        <a:lnTo>
                          <a:pt x="5235" y="1458"/>
                        </a:lnTo>
                        <a:lnTo>
                          <a:pt x="5239" y="1477"/>
                        </a:lnTo>
                        <a:lnTo>
                          <a:pt x="5242" y="1458"/>
                        </a:lnTo>
                        <a:lnTo>
                          <a:pt x="5246" y="1421"/>
                        </a:lnTo>
                        <a:lnTo>
                          <a:pt x="5249" y="1421"/>
                        </a:lnTo>
                        <a:lnTo>
                          <a:pt x="5252" y="1514"/>
                        </a:lnTo>
                        <a:lnTo>
                          <a:pt x="5255" y="1496"/>
                        </a:lnTo>
                        <a:lnTo>
                          <a:pt x="5258" y="1440"/>
                        </a:lnTo>
                        <a:lnTo>
                          <a:pt x="5261" y="1440"/>
                        </a:lnTo>
                        <a:lnTo>
                          <a:pt x="5265" y="1440"/>
                        </a:lnTo>
                        <a:lnTo>
                          <a:pt x="5268" y="1514"/>
                        </a:lnTo>
                        <a:lnTo>
                          <a:pt x="5272" y="1440"/>
                        </a:lnTo>
                        <a:lnTo>
                          <a:pt x="5275" y="1477"/>
                        </a:lnTo>
                        <a:lnTo>
                          <a:pt x="5278" y="1403"/>
                        </a:lnTo>
                        <a:lnTo>
                          <a:pt x="5282" y="1496"/>
                        </a:lnTo>
                        <a:lnTo>
                          <a:pt x="5284" y="1514"/>
                        </a:lnTo>
                        <a:lnTo>
                          <a:pt x="5287" y="1421"/>
                        </a:lnTo>
                        <a:lnTo>
                          <a:pt x="5291" y="1440"/>
                        </a:lnTo>
                        <a:lnTo>
                          <a:pt x="5294" y="1477"/>
                        </a:lnTo>
                        <a:lnTo>
                          <a:pt x="5298" y="1421"/>
                        </a:lnTo>
                        <a:lnTo>
                          <a:pt x="5301" y="1440"/>
                        </a:lnTo>
                        <a:lnTo>
                          <a:pt x="5304" y="1496"/>
                        </a:lnTo>
                        <a:lnTo>
                          <a:pt x="5308" y="1440"/>
                        </a:lnTo>
                        <a:lnTo>
                          <a:pt x="5311" y="1458"/>
                        </a:lnTo>
                        <a:lnTo>
                          <a:pt x="5314" y="1458"/>
                        </a:lnTo>
                        <a:lnTo>
                          <a:pt x="5317" y="1458"/>
                        </a:lnTo>
                        <a:lnTo>
                          <a:pt x="5320" y="1385"/>
                        </a:lnTo>
                        <a:lnTo>
                          <a:pt x="5324" y="1421"/>
                        </a:lnTo>
                        <a:lnTo>
                          <a:pt x="5327" y="1440"/>
                        </a:lnTo>
                        <a:lnTo>
                          <a:pt x="5331" y="1440"/>
                        </a:lnTo>
                        <a:lnTo>
                          <a:pt x="5334" y="1440"/>
                        </a:lnTo>
                        <a:lnTo>
                          <a:pt x="5337" y="1458"/>
                        </a:lnTo>
                        <a:lnTo>
                          <a:pt x="5340" y="1385"/>
                        </a:lnTo>
                        <a:lnTo>
                          <a:pt x="5343" y="1385"/>
                        </a:lnTo>
                        <a:lnTo>
                          <a:pt x="5346" y="1421"/>
                        </a:lnTo>
                        <a:lnTo>
                          <a:pt x="5350" y="1403"/>
                        </a:lnTo>
                        <a:lnTo>
                          <a:pt x="5353" y="1421"/>
                        </a:lnTo>
                        <a:lnTo>
                          <a:pt x="5357" y="1458"/>
                        </a:lnTo>
                        <a:lnTo>
                          <a:pt x="5360" y="1440"/>
                        </a:lnTo>
                        <a:lnTo>
                          <a:pt x="5363" y="1440"/>
                        </a:lnTo>
                        <a:lnTo>
                          <a:pt x="5367" y="1514"/>
                        </a:lnTo>
                        <a:lnTo>
                          <a:pt x="5369" y="1421"/>
                        </a:lnTo>
                        <a:lnTo>
                          <a:pt x="5373" y="1440"/>
                        </a:lnTo>
                        <a:lnTo>
                          <a:pt x="5376" y="1440"/>
                        </a:lnTo>
                        <a:lnTo>
                          <a:pt x="5379" y="1440"/>
                        </a:lnTo>
                        <a:lnTo>
                          <a:pt x="5383" y="1458"/>
                        </a:lnTo>
                        <a:lnTo>
                          <a:pt x="5386" y="1496"/>
                        </a:lnTo>
                        <a:lnTo>
                          <a:pt x="5390" y="1440"/>
                        </a:lnTo>
                        <a:lnTo>
                          <a:pt x="5393" y="1458"/>
                        </a:lnTo>
                        <a:lnTo>
                          <a:pt x="5396" y="1477"/>
                        </a:lnTo>
                        <a:lnTo>
                          <a:pt x="5399" y="1514"/>
                        </a:lnTo>
                        <a:lnTo>
                          <a:pt x="5402" y="1458"/>
                        </a:lnTo>
                        <a:lnTo>
                          <a:pt x="5405" y="1421"/>
                        </a:lnTo>
                        <a:lnTo>
                          <a:pt x="5409" y="1403"/>
                        </a:lnTo>
                        <a:lnTo>
                          <a:pt x="5412" y="1496"/>
                        </a:lnTo>
                        <a:lnTo>
                          <a:pt x="5416" y="1477"/>
                        </a:lnTo>
                        <a:lnTo>
                          <a:pt x="5419" y="1458"/>
                        </a:lnTo>
                        <a:lnTo>
                          <a:pt x="5422" y="1458"/>
                        </a:lnTo>
                        <a:lnTo>
                          <a:pt x="5425" y="1458"/>
                        </a:lnTo>
                        <a:lnTo>
                          <a:pt x="5428" y="1458"/>
                        </a:lnTo>
                        <a:lnTo>
                          <a:pt x="5432" y="1458"/>
                        </a:lnTo>
                        <a:lnTo>
                          <a:pt x="5435" y="1421"/>
                        </a:lnTo>
                        <a:lnTo>
                          <a:pt x="5438" y="1385"/>
                        </a:lnTo>
                        <a:lnTo>
                          <a:pt x="5442" y="1477"/>
                        </a:lnTo>
                        <a:lnTo>
                          <a:pt x="5445" y="1496"/>
                        </a:lnTo>
                        <a:lnTo>
                          <a:pt x="5449" y="1496"/>
                        </a:lnTo>
                        <a:lnTo>
                          <a:pt x="5452" y="1403"/>
                        </a:lnTo>
                        <a:lnTo>
                          <a:pt x="5454" y="1421"/>
                        </a:lnTo>
                        <a:lnTo>
                          <a:pt x="5458" y="1421"/>
                        </a:lnTo>
                        <a:lnTo>
                          <a:pt x="5461" y="1496"/>
                        </a:lnTo>
                        <a:lnTo>
                          <a:pt x="5464" y="1440"/>
                        </a:lnTo>
                        <a:lnTo>
                          <a:pt x="5468" y="1347"/>
                        </a:lnTo>
                        <a:lnTo>
                          <a:pt x="5471" y="1458"/>
                        </a:lnTo>
                        <a:lnTo>
                          <a:pt x="5475" y="1458"/>
                        </a:lnTo>
                        <a:lnTo>
                          <a:pt x="5478" y="1458"/>
                        </a:lnTo>
                        <a:lnTo>
                          <a:pt x="5481" y="1385"/>
                        </a:lnTo>
                        <a:lnTo>
                          <a:pt x="5484" y="1347"/>
                        </a:lnTo>
                        <a:lnTo>
                          <a:pt x="5487" y="1421"/>
                        </a:lnTo>
                        <a:lnTo>
                          <a:pt x="5491" y="1440"/>
                        </a:lnTo>
                        <a:lnTo>
                          <a:pt x="5494" y="1458"/>
                        </a:lnTo>
                        <a:lnTo>
                          <a:pt x="5497" y="1385"/>
                        </a:lnTo>
                        <a:lnTo>
                          <a:pt x="5501" y="1458"/>
                        </a:lnTo>
                        <a:lnTo>
                          <a:pt x="5504" y="1440"/>
                        </a:lnTo>
                        <a:lnTo>
                          <a:pt x="5508" y="1477"/>
                        </a:lnTo>
                        <a:lnTo>
                          <a:pt x="5511" y="1421"/>
                        </a:lnTo>
                        <a:lnTo>
                          <a:pt x="5513" y="1458"/>
                        </a:lnTo>
                        <a:lnTo>
                          <a:pt x="5517" y="1458"/>
                        </a:lnTo>
                        <a:lnTo>
                          <a:pt x="5520" y="1477"/>
                        </a:lnTo>
                        <a:lnTo>
                          <a:pt x="5523" y="1440"/>
                        </a:lnTo>
                        <a:lnTo>
                          <a:pt x="5527" y="1496"/>
                        </a:lnTo>
                        <a:lnTo>
                          <a:pt x="5530" y="1496"/>
                        </a:lnTo>
                        <a:lnTo>
                          <a:pt x="5534" y="1496"/>
                        </a:lnTo>
                        <a:lnTo>
                          <a:pt x="5537" y="1421"/>
                        </a:lnTo>
                        <a:lnTo>
                          <a:pt x="5540" y="1496"/>
                        </a:lnTo>
                        <a:lnTo>
                          <a:pt x="5543" y="1458"/>
                        </a:lnTo>
                        <a:lnTo>
                          <a:pt x="5546" y="1458"/>
                        </a:lnTo>
                        <a:lnTo>
                          <a:pt x="5549" y="1440"/>
                        </a:lnTo>
                        <a:lnTo>
                          <a:pt x="5553" y="1440"/>
                        </a:lnTo>
                        <a:lnTo>
                          <a:pt x="5556" y="1496"/>
                        </a:lnTo>
                        <a:lnTo>
                          <a:pt x="5560" y="1477"/>
                        </a:lnTo>
                        <a:lnTo>
                          <a:pt x="5563" y="1458"/>
                        </a:lnTo>
                        <a:lnTo>
                          <a:pt x="5566" y="1458"/>
                        </a:lnTo>
                        <a:lnTo>
                          <a:pt x="5569" y="1403"/>
                        </a:lnTo>
                        <a:lnTo>
                          <a:pt x="5572" y="1421"/>
                        </a:lnTo>
                        <a:lnTo>
                          <a:pt x="5576" y="1440"/>
                        </a:lnTo>
                        <a:lnTo>
                          <a:pt x="5579" y="1421"/>
                        </a:lnTo>
                        <a:lnTo>
                          <a:pt x="5582" y="1421"/>
                        </a:lnTo>
                        <a:lnTo>
                          <a:pt x="5586" y="1403"/>
                        </a:lnTo>
                        <a:lnTo>
                          <a:pt x="5589" y="1440"/>
                        </a:lnTo>
                        <a:lnTo>
                          <a:pt x="5593" y="1440"/>
                        </a:lnTo>
                        <a:lnTo>
                          <a:pt x="5596" y="1367"/>
                        </a:lnTo>
                        <a:lnTo>
                          <a:pt x="5598" y="1403"/>
                        </a:lnTo>
                        <a:lnTo>
                          <a:pt x="5602" y="1421"/>
                        </a:lnTo>
                        <a:lnTo>
                          <a:pt x="5605" y="1440"/>
                        </a:lnTo>
                        <a:lnTo>
                          <a:pt x="5608" y="1440"/>
                        </a:lnTo>
                        <a:lnTo>
                          <a:pt x="5612" y="1440"/>
                        </a:lnTo>
                        <a:lnTo>
                          <a:pt x="5615" y="1477"/>
                        </a:lnTo>
                        <a:lnTo>
                          <a:pt x="5619" y="1477"/>
                        </a:lnTo>
                        <a:lnTo>
                          <a:pt x="5622" y="1440"/>
                        </a:lnTo>
                        <a:lnTo>
                          <a:pt x="5625" y="1421"/>
                        </a:lnTo>
                        <a:lnTo>
                          <a:pt x="5628" y="1403"/>
                        </a:lnTo>
                        <a:lnTo>
                          <a:pt x="5631" y="1458"/>
                        </a:lnTo>
                        <a:lnTo>
                          <a:pt x="5635" y="1496"/>
                        </a:lnTo>
                        <a:lnTo>
                          <a:pt x="5638" y="1458"/>
                        </a:lnTo>
                        <a:lnTo>
                          <a:pt x="5641" y="1440"/>
                        </a:lnTo>
                        <a:lnTo>
                          <a:pt x="5645" y="1458"/>
                        </a:lnTo>
                        <a:lnTo>
                          <a:pt x="5648" y="1514"/>
                        </a:lnTo>
                        <a:lnTo>
                          <a:pt x="5652" y="1496"/>
                        </a:lnTo>
                        <a:lnTo>
                          <a:pt x="5655" y="1458"/>
                        </a:lnTo>
                        <a:lnTo>
                          <a:pt x="5657" y="1440"/>
                        </a:lnTo>
                        <a:lnTo>
                          <a:pt x="5661" y="1477"/>
                        </a:lnTo>
                        <a:lnTo>
                          <a:pt x="5664" y="1496"/>
                        </a:lnTo>
                        <a:lnTo>
                          <a:pt x="5667" y="1440"/>
                        </a:lnTo>
                        <a:lnTo>
                          <a:pt x="5671" y="1496"/>
                        </a:lnTo>
                        <a:lnTo>
                          <a:pt x="5674" y="1477"/>
                        </a:lnTo>
                        <a:lnTo>
                          <a:pt x="5678" y="1458"/>
                        </a:lnTo>
                        <a:lnTo>
                          <a:pt x="5681" y="1477"/>
                        </a:lnTo>
                        <a:lnTo>
                          <a:pt x="5684" y="1458"/>
                        </a:lnTo>
                        <a:lnTo>
                          <a:pt x="5687" y="1458"/>
                        </a:lnTo>
                        <a:lnTo>
                          <a:pt x="5690" y="1421"/>
                        </a:lnTo>
                        <a:lnTo>
                          <a:pt x="5694" y="1532"/>
                        </a:lnTo>
                        <a:lnTo>
                          <a:pt x="5697" y="1514"/>
                        </a:lnTo>
                        <a:lnTo>
                          <a:pt x="5700" y="1496"/>
                        </a:lnTo>
                        <a:lnTo>
                          <a:pt x="5704" y="1458"/>
                        </a:lnTo>
                        <a:lnTo>
                          <a:pt x="5707" y="1458"/>
                        </a:lnTo>
                        <a:lnTo>
                          <a:pt x="5711" y="1421"/>
                        </a:lnTo>
                        <a:lnTo>
                          <a:pt x="5714" y="1496"/>
                        </a:lnTo>
                        <a:lnTo>
                          <a:pt x="5716" y="1458"/>
                        </a:lnTo>
                        <a:lnTo>
                          <a:pt x="5720" y="1440"/>
                        </a:lnTo>
                        <a:lnTo>
                          <a:pt x="5723" y="1477"/>
                        </a:lnTo>
                        <a:lnTo>
                          <a:pt x="5726" y="1440"/>
                        </a:lnTo>
                        <a:lnTo>
                          <a:pt x="5730" y="1477"/>
                        </a:lnTo>
                        <a:lnTo>
                          <a:pt x="5733" y="1458"/>
                        </a:lnTo>
                        <a:lnTo>
                          <a:pt x="5737" y="1367"/>
                        </a:lnTo>
                        <a:lnTo>
                          <a:pt x="5740" y="1458"/>
                        </a:lnTo>
                        <a:lnTo>
                          <a:pt x="5743" y="1477"/>
                        </a:lnTo>
                        <a:lnTo>
                          <a:pt x="5746" y="1477"/>
                        </a:lnTo>
                        <a:lnTo>
                          <a:pt x="5749" y="1440"/>
                        </a:lnTo>
                        <a:lnTo>
                          <a:pt x="5752" y="1440"/>
                        </a:lnTo>
                        <a:lnTo>
                          <a:pt x="5756" y="1477"/>
                        </a:lnTo>
                        <a:lnTo>
                          <a:pt x="5759" y="1458"/>
                        </a:lnTo>
                        <a:lnTo>
                          <a:pt x="5763" y="1440"/>
                        </a:lnTo>
                        <a:lnTo>
                          <a:pt x="5766" y="1421"/>
                        </a:lnTo>
                        <a:lnTo>
                          <a:pt x="5770" y="1421"/>
                        </a:lnTo>
                        <a:lnTo>
                          <a:pt x="5773" y="1458"/>
                        </a:lnTo>
                        <a:lnTo>
                          <a:pt x="5775" y="1421"/>
                        </a:lnTo>
                        <a:lnTo>
                          <a:pt x="5779" y="1458"/>
                        </a:lnTo>
                        <a:lnTo>
                          <a:pt x="5782" y="1440"/>
                        </a:lnTo>
                        <a:lnTo>
                          <a:pt x="5785" y="1458"/>
                        </a:lnTo>
                        <a:lnTo>
                          <a:pt x="5789" y="1477"/>
                        </a:lnTo>
                        <a:lnTo>
                          <a:pt x="5792" y="1514"/>
                        </a:lnTo>
                        <a:lnTo>
                          <a:pt x="5796" y="1440"/>
                        </a:lnTo>
                        <a:lnTo>
                          <a:pt x="5799" y="1458"/>
                        </a:lnTo>
                        <a:lnTo>
                          <a:pt x="5802" y="1458"/>
                        </a:lnTo>
                        <a:lnTo>
                          <a:pt x="5805" y="1514"/>
                        </a:lnTo>
                        <a:lnTo>
                          <a:pt x="5808" y="1458"/>
                        </a:lnTo>
                        <a:lnTo>
                          <a:pt x="5811" y="1477"/>
                        </a:lnTo>
                        <a:lnTo>
                          <a:pt x="5815" y="1403"/>
                        </a:lnTo>
                        <a:lnTo>
                          <a:pt x="5818" y="1440"/>
                        </a:lnTo>
                        <a:lnTo>
                          <a:pt x="5822" y="1477"/>
                        </a:lnTo>
                        <a:lnTo>
                          <a:pt x="5825" y="1477"/>
                        </a:lnTo>
                        <a:lnTo>
                          <a:pt x="5828" y="1477"/>
                        </a:lnTo>
                        <a:lnTo>
                          <a:pt x="5832" y="1458"/>
                        </a:lnTo>
                        <a:lnTo>
                          <a:pt x="5834" y="1458"/>
                        </a:lnTo>
                        <a:lnTo>
                          <a:pt x="5838" y="1496"/>
                        </a:lnTo>
                        <a:lnTo>
                          <a:pt x="5841" y="1421"/>
                        </a:lnTo>
                        <a:lnTo>
                          <a:pt x="5844" y="1458"/>
                        </a:lnTo>
                        <a:lnTo>
                          <a:pt x="5848" y="1421"/>
                        </a:lnTo>
                        <a:lnTo>
                          <a:pt x="5851" y="1477"/>
                        </a:lnTo>
                        <a:lnTo>
                          <a:pt x="5855" y="1514"/>
                        </a:lnTo>
                        <a:lnTo>
                          <a:pt x="5858" y="1477"/>
                        </a:lnTo>
                        <a:lnTo>
                          <a:pt x="5861" y="1403"/>
                        </a:lnTo>
                        <a:lnTo>
                          <a:pt x="5864" y="1440"/>
                        </a:lnTo>
                        <a:lnTo>
                          <a:pt x="5867" y="1440"/>
                        </a:lnTo>
                        <a:lnTo>
                          <a:pt x="5870" y="1477"/>
                        </a:lnTo>
                        <a:lnTo>
                          <a:pt x="5874" y="1477"/>
                        </a:lnTo>
                        <a:lnTo>
                          <a:pt x="5877" y="1458"/>
                        </a:lnTo>
                        <a:lnTo>
                          <a:pt x="5881" y="1496"/>
                        </a:lnTo>
                        <a:lnTo>
                          <a:pt x="5884" y="1496"/>
                        </a:lnTo>
                        <a:lnTo>
                          <a:pt x="5887" y="1440"/>
                        </a:lnTo>
                        <a:lnTo>
                          <a:pt x="5891" y="1458"/>
                        </a:lnTo>
                        <a:lnTo>
                          <a:pt x="5893" y="1458"/>
                        </a:lnTo>
                        <a:lnTo>
                          <a:pt x="5897" y="1421"/>
                        </a:lnTo>
                        <a:lnTo>
                          <a:pt x="5900" y="1440"/>
                        </a:lnTo>
                        <a:lnTo>
                          <a:pt x="5903" y="1514"/>
                        </a:lnTo>
                        <a:lnTo>
                          <a:pt x="5907" y="1496"/>
                        </a:lnTo>
                        <a:lnTo>
                          <a:pt x="5910" y="1440"/>
                        </a:lnTo>
                        <a:lnTo>
                          <a:pt x="5914" y="1421"/>
                        </a:lnTo>
                        <a:lnTo>
                          <a:pt x="5917" y="1403"/>
                        </a:lnTo>
                        <a:lnTo>
                          <a:pt x="5920" y="1477"/>
                        </a:lnTo>
                        <a:lnTo>
                          <a:pt x="5923" y="1477"/>
                        </a:lnTo>
                        <a:lnTo>
                          <a:pt x="5926" y="1477"/>
                        </a:lnTo>
                        <a:lnTo>
                          <a:pt x="5929" y="1477"/>
                        </a:lnTo>
                        <a:lnTo>
                          <a:pt x="5933" y="1458"/>
                        </a:lnTo>
                        <a:lnTo>
                          <a:pt x="5936" y="1496"/>
                        </a:lnTo>
                        <a:lnTo>
                          <a:pt x="5940" y="1440"/>
                        </a:lnTo>
                        <a:lnTo>
                          <a:pt x="5943" y="1440"/>
                        </a:lnTo>
                        <a:lnTo>
                          <a:pt x="5946" y="1477"/>
                        </a:lnTo>
                        <a:lnTo>
                          <a:pt x="5950" y="1514"/>
                        </a:lnTo>
                        <a:lnTo>
                          <a:pt x="5953" y="1458"/>
                        </a:lnTo>
                        <a:lnTo>
                          <a:pt x="5956" y="1496"/>
                        </a:lnTo>
                        <a:lnTo>
                          <a:pt x="5959" y="1421"/>
                        </a:lnTo>
                        <a:lnTo>
                          <a:pt x="5962" y="1477"/>
                        </a:lnTo>
                        <a:lnTo>
                          <a:pt x="5966" y="1403"/>
                        </a:lnTo>
                        <a:lnTo>
                          <a:pt x="5969" y="1458"/>
                        </a:lnTo>
                        <a:lnTo>
                          <a:pt x="5973" y="1440"/>
                        </a:lnTo>
                        <a:lnTo>
                          <a:pt x="5976" y="1458"/>
                        </a:lnTo>
                        <a:lnTo>
                          <a:pt x="5979" y="1440"/>
                        </a:lnTo>
                        <a:lnTo>
                          <a:pt x="5983" y="1367"/>
                        </a:lnTo>
                        <a:lnTo>
                          <a:pt x="5985" y="1496"/>
                        </a:lnTo>
                        <a:lnTo>
                          <a:pt x="5988" y="1367"/>
                        </a:lnTo>
                        <a:lnTo>
                          <a:pt x="5992" y="1367"/>
                        </a:lnTo>
                        <a:lnTo>
                          <a:pt x="5995" y="1367"/>
                        </a:lnTo>
                        <a:lnTo>
                          <a:pt x="5999" y="1385"/>
                        </a:lnTo>
                        <a:lnTo>
                          <a:pt x="6002" y="1496"/>
                        </a:lnTo>
                        <a:lnTo>
                          <a:pt x="6005" y="1421"/>
                        </a:lnTo>
                        <a:lnTo>
                          <a:pt x="6009" y="1458"/>
                        </a:lnTo>
                        <a:lnTo>
                          <a:pt x="6012" y="1440"/>
                        </a:lnTo>
                        <a:lnTo>
                          <a:pt x="6014" y="1403"/>
                        </a:lnTo>
                        <a:lnTo>
                          <a:pt x="6018" y="1421"/>
                        </a:lnTo>
                        <a:lnTo>
                          <a:pt x="6021" y="1458"/>
                        </a:lnTo>
                        <a:lnTo>
                          <a:pt x="6025" y="1496"/>
                        </a:lnTo>
                        <a:lnTo>
                          <a:pt x="6028" y="1496"/>
                        </a:lnTo>
                        <a:lnTo>
                          <a:pt x="6031" y="1421"/>
                        </a:lnTo>
                        <a:lnTo>
                          <a:pt x="6035" y="1421"/>
                        </a:lnTo>
                        <a:lnTo>
                          <a:pt x="6038" y="1421"/>
                        </a:lnTo>
                        <a:lnTo>
                          <a:pt x="6042" y="1477"/>
                        </a:lnTo>
                        <a:lnTo>
                          <a:pt x="6044" y="1458"/>
                        </a:lnTo>
                        <a:lnTo>
                          <a:pt x="6047" y="1496"/>
                        </a:lnTo>
                        <a:lnTo>
                          <a:pt x="6051" y="1477"/>
                        </a:lnTo>
                        <a:lnTo>
                          <a:pt x="6054" y="1477"/>
                        </a:lnTo>
                        <a:lnTo>
                          <a:pt x="6058" y="1477"/>
                        </a:lnTo>
                        <a:lnTo>
                          <a:pt x="6061" y="1496"/>
                        </a:lnTo>
                        <a:lnTo>
                          <a:pt x="6064" y="1514"/>
                        </a:lnTo>
                        <a:lnTo>
                          <a:pt x="6068" y="1477"/>
                        </a:lnTo>
                        <a:lnTo>
                          <a:pt x="6071" y="1477"/>
                        </a:lnTo>
                        <a:lnTo>
                          <a:pt x="6073" y="1477"/>
                        </a:lnTo>
                        <a:lnTo>
                          <a:pt x="6077" y="1440"/>
                        </a:lnTo>
                        <a:lnTo>
                          <a:pt x="6080" y="1440"/>
                        </a:lnTo>
                        <a:lnTo>
                          <a:pt x="6084" y="1440"/>
                        </a:lnTo>
                        <a:lnTo>
                          <a:pt x="6087" y="1496"/>
                        </a:lnTo>
                        <a:lnTo>
                          <a:pt x="6090" y="1477"/>
                        </a:lnTo>
                        <a:lnTo>
                          <a:pt x="6094" y="1421"/>
                        </a:lnTo>
                        <a:lnTo>
                          <a:pt x="6097" y="1440"/>
                        </a:lnTo>
                        <a:lnTo>
                          <a:pt x="6101" y="1458"/>
                        </a:lnTo>
                        <a:lnTo>
                          <a:pt x="6104" y="1440"/>
                        </a:lnTo>
                        <a:lnTo>
                          <a:pt x="6106" y="1440"/>
                        </a:lnTo>
                        <a:lnTo>
                          <a:pt x="6110" y="1477"/>
                        </a:lnTo>
                        <a:lnTo>
                          <a:pt x="6113" y="1458"/>
                        </a:lnTo>
                        <a:lnTo>
                          <a:pt x="6117" y="1458"/>
                        </a:lnTo>
                        <a:lnTo>
                          <a:pt x="6120" y="1440"/>
                        </a:lnTo>
                        <a:lnTo>
                          <a:pt x="6123" y="1458"/>
                        </a:lnTo>
                        <a:lnTo>
                          <a:pt x="6127" y="1440"/>
                        </a:lnTo>
                        <a:lnTo>
                          <a:pt x="6130" y="1477"/>
                        </a:lnTo>
                        <a:lnTo>
                          <a:pt x="6134" y="1496"/>
                        </a:lnTo>
                        <a:lnTo>
                          <a:pt x="6136" y="1532"/>
                        </a:lnTo>
                        <a:lnTo>
                          <a:pt x="6139" y="1477"/>
                        </a:lnTo>
                        <a:lnTo>
                          <a:pt x="6143" y="1477"/>
                        </a:lnTo>
                        <a:lnTo>
                          <a:pt x="6146" y="1440"/>
                        </a:lnTo>
                        <a:lnTo>
                          <a:pt x="6149" y="1458"/>
                        </a:lnTo>
                        <a:lnTo>
                          <a:pt x="6153" y="1477"/>
                        </a:lnTo>
                        <a:lnTo>
                          <a:pt x="6156" y="1477"/>
                        </a:lnTo>
                        <a:lnTo>
                          <a:pt x="6160" y="1477"/>
                        </a:lnTo>
                        <a:lnTo>
                          <a:pt x="6163" y="1440"/>
                        </a:lnTo>
                        <a:lnTo>
                          <a:pt x="6165" y="1477"/>
                        </a:lnTo>
                        <a:lnTo>
                          <a:pt x="6169" y="1421"/>
                        </a:lnTo>
                        <a:lnTo>
                          <a:pt x="6172" y="1477"/>
                        </a:lnTo>
                        <a:lnTo>
                          <a:pt x="6176" y="1403"/>
                        </a:lnTo>
                        <a:lnTo>
                          <a:pt x="6179" y="1440"/>
                        </a:lnTo>
                        <a:lnTo>
                          <a:pt x="6182" y="1458"/>
                        </a:lnTo>
                        <a:lnTo>
                          <a:pt x="6186" y="1458"/>
                        </a:lnTo>
                        <a:lnTo>
                          <a:pt x="6189" y="1496"/>
                        </a:lnTo>
                        <a:lnTo>
                          <a:pt x="6193" y="1477"/>
                        </a:lnTo>
                        <a:lnTo>
                          <a:pt x="6196" y="1458"/>
                        </a:lnTo>
                        <a:lnTo>
                          <a:pt x="6198" y="1421"/>
                        </a:lnTo>
                        <a:lnTo>
                          <a:pt x="6202" y="1458"/>
                        </a:lnTo>
                        <a:lnTo>
                          <a:pt x="6205" y="1496"/>
                        </a:lnTo>
                        <a:lnTo>
                          <a:pt x="6208" y="1458"/>
                        </a:lnTo>
                        <a:lnTo>
                          <a:pt x="6212" y="1440"/>
                        </a:lnTo>
                        <a:lnTo>
                          <a:pt x="6215" y="1477"/>
                        </a:lnTo>
                        <a:lnTo>
                          <a:pt x="6219" y="1477"/>
                        </a:lnTo>
                        <a:lnTo>
                          <a:pt x="6222" y="1421"/>
                        </a:lnTo>
                        <a:lnTo>
                          <a:pt x="6225" y="1421"/>
                        </a:lnTo>
                        <a:lnTo>
                          <a:pt x="6228" y="1421"/>
                        </a:lnTo>
                        <a:lnTo>
                          <a:pt x="6231" y="1440"/>
                        </a:lnTo>
                        <a:lnTo>
                          <a:pt x="6235" y="1477"/>
                        </a:lnTo>
                        <a:lnTo>
                          <a:pt x="6238" y="1421"/>
                        </a:lnTo>
                        <a:lnTo>
                          <a:pt x="6241" y="1477"/>
                        </a:lnTo>
                        <a:lnTo>
                          <a:pt x="6245" y="1440"/>
                        </a:lnTo>
                        <a:lnTo>
                          <a:pt x="6248" y="1477"/>
                        </a:lnTo>
                        <a:lnTo>
                          <a:pt x="6252" y="1421"/>
                        </a:lnTo>
                        <a:lnTo>
                          <a:pt x="6255" y="1367"/>
                        </a:lnTo>
                        <a:lnTo>
                          <a:pt x="6257" y="1403"/>
                        </a:lnTo>
                        <a:lnTo>
                          <a:pt x="6261" y="1477"/>
                        </a:lnTo>
                        <a:lnTo>
                          <a:pt x="6264" y="1458"/>
                        </a:lnTo>
                        <a:lnTo>
                          <a:pt x="6267" y="1421"/>
                        </a:lnTo>
                        <a:lnTo>
                          <a:pt x="6271" y="1403"/>
                        </a:lnTo>
                        <a:lnTo>
                          <a:pt x="6274" y="1477"/>
                        </a:lnTo>
                        <a:lnTo>
                          <a:pt x="6278" y="1440"/>
                        </a:lnTo>
                        <a:lnTo>
                          <a:pt x="6281" y="1421"/>
                        </a:lnTo>
                        <a:lnTo>
                          <a:pt x="6284" y="1421"/>
                        </a:lnTo>
                        <a:lnTo>
                          <a:pt x="6288" y="1403"/>
                        </a:lnTo>
                        <a:lnTo>
                          <a:pt x="6290" y="1421"/>
                        </a:lnTo>
                        <a:lnTo>
                          <a:pt x="6293" y="1496"/>
                        </a:lnTo>
                        <a:lnTo>
                          <a:pt x="6297" y="1421"/>
                        </a:lnTo>
                        <a:lnTo>
                          <a:pt x="6300" y="1440"/>
                        </a:lnTo>
                        <a:lnTo>
                          <a:pt x="6304" y="1514"/>
                        </a:lnTo>
                        <a:lnTo>
                          <a:pt x="6307" y="1440"/>
                        </a:lnTo>
                        <a:lnTo>
                          <a:pt x="6311" y="1458"/>
                        </a:lnTo>
                        <a:lnTo>
                          <a:pt x="6314" y="1403"/>
                        </a:lnTo>
                        <a:lnTo>
                          <a:pt x="6317" y="1403"/>
                        </a:lnTo>
                        <a:lnTo>
                          <a:pt x="6320" y="1385"/>
                        </a:lnTo>
                        <a:lnTo>
                          <a:pt x="6323" y="1421"/>
                        </a:lnTo>
                        <a:lnTo>
                          <a:pt x="6326" y="1477"/>
                        </a:lnTo>
                        <a:lnTo>
                          <a:pt x="6330" y="1477"/>
                        </a:lnTo>
                        <a:lnTo>
                          <a:pt x="6333" y="1477"/>
                        </a:lnTo>
                        <a:lnTo>
                          <a:pt x="6337" y="1440"/>
                        </a:lnTo>
                        <a:lnTo>
                          <a:pt x="6340" y="1458"/>
                        </a:lnTo>
                        <a:lnTo>
                          <a:pt x="6343" y="1496"/>
                        </a:lnTo>
                        <a:lnTo>
                          <a:pt x="6347" y="1440"/>
                        </a:lnTo>
                        <a:lnTo>
                          <a:pt x="6350" y="1403"/>
                        </a:lnTo>
                        <a:lnTo>
                          <a:pt x="6352" y="1458"/>
                        </a:lnTo>
                        <a:lnTo>
                          <a:pt x="6356" y="1477"/>
                        </a:lnTo>
                        <a:lnTo>
                          <a:pt x="6359" y="1440"/>
                        </a:lnTo>
                        <a:lnTo>
                          <a:pt x="6363" y="1440"/>
                        </a:lnTo>
                        <a:lnTo>
                          <a:pt x="6366" y="1458"/>
                        </a:lnTo>
                        <a:lnTo>
                          <a:pt x="6369" y="1421"/>
                        </a:lnTo>
                        <a:lnTo>
                          <a:pt x="6373" y="1385"/>
                        </a:lnTo>
                        <a:lnTo>
                          <a:pt x="6376" y="1440"/>
                        </a:lnTo>
                        <a:lnTo>
                          <a:pt x="6380" y="1403"/>
                        </a:lnTo>
                        <a:lnTo>
                          <a:pt x="6382" y="1421"/>
                        </a:lnTo>
                        <a:lnTo>
                          <a:pt x="6385" y="1458"/>
                        </a:lnTo>
                        <a:lnTo>
                          <a:pt x="6389" y="1458"/>
                        </a:lnTo>
                        <a:lnTo>
                          <a:pt x="6392" y="1440"/>
                        </a:lnTo>
                        <a:lnTo>
                          <a:pt x="6396" y="1458"/>
                        </a:lnTo>
                        <a:lnTo>
                          <a:pt x="6399" y="1440"/>
                        </a:lnTo>
                        <a:lnTo>
                          <a:pt x="6402" y="1477"/>
                        </a:lnTo>
                        <a:lnTo>
                          <a:pt x="6406" y="1421"/>
                        </a:lnTo>
                        <a:lnTo>
                          <a:pt x="6409" y="1496"/>
                        </a:lnTo>
                        <a:lnTo>
                          <a:pt x="6413" y="1421"/>
                        </a:lnTo>
                        <a:lnTo>
                          <a:pt x="6415" y="1477"/>
                        </a:lnTo>
                        <a:lnTo>
                          <a:pt x="6418" y="1421"/>
                        </a:lnTo>
                        <a:lnTo>
                          <a:pt x="6422" y="1496"/>
                        </a:lnTo>
                        <a:lnTo>
                          <a:pt x="6425" y="1421"/>
                        </a:lnTo>
                        <a:lnTo>
                          <a:pt x="6428" y="1458"/>
                        </a:lnTo>
                        <a:lnTo>
                          <a:pt x="6432" y="1385"/>
                        </a:lnTo>
                        <a:lnTo>
                          <a:pt x="6435" y="1440"/>
                        </a:lnTo>
                        <a:lnTo>
                          <a:pt x="6439" y="1477"/>
                        </a:lnTo>
                        <a:lnTo>
                          <a:pt x="6442" y="1458"/>
                        </a:lnTo>
                        <a:lnTo>
                          <a:pt x="6444" y="1403"/>
                        </a:lnTo>
                        <a:lnTo>
                          <a:pt x="6448" y="1421"/>
                        </a:lnTo>
                        <a:lnTo>
                          <a:pt x="6451" y="1458"/>
                        </a:lnTo>
                        <a:lnTo>
                          <a:pt x="6455" y="1496"/>
                        </a:lnTo>
                        <a:lnTo>
                          <a:pt x="6458" y="1440"/>
                        </a:lnTo>
                        <a:lnTo>
                          <a:pt x="6461" y="1385"/>
                        </a:lnTo>
                        <a:lnTo>
                          <a:pt x="6465" y="1440"/>
                        </a:lnTo>
                        <a:lnTo>
                          <a:pt x="6468" y="1496"/>
                        </a:lnTo>
                        <a:lnTo>
                          <a:pt x="6472" y="1421"/>
                        </a:lnTo>
                        <a:lnTo>
                          <a:pt x="6475" y="1421"/>
                        </a:lnTo>
                        <a:lnTo>
                          <a:pt x="6477" y="1440"/>
                        </a:lnTo>
                        <a:lnTo>
                          <a:pt x="6481" y="1440"/>
                        </a:lnTo>
                        <a:lnTo>
                          <a:pt x="6484" y="1440"/>
                        </a:lnTo>
                        <a:lnTo>
                          <a:pt x="6487" y="1403"/>
                        </a:lnTo>
                        <a:lnTo>
                          <a:pt x="6491" y="1477"/>
                        </a:lnTo>
                        <a:lnTo>
                          <a:pt x="6494" y="1421"/>
                        </a:lnTo>
                        <a:lnTo>
                          <a:pt x="6498" y="1421"/>
                        </a:lnTo>
                        <a:lnTo>
                          <a:pt x="6501" y="1458"/>
                        </a:lnTo>
                        <a:lnTo>
                          <a:pt x="6504" y="1514"/>
                        </a:lnTo>
                        <a:lnTo>
                          <a:pt x="6507" y="1458"/>
                        </a:lnTo>
                        <a:lnTo>
                          <a:pt x="6510" y="1458"/>
                        </a:lnTo>
                        <a:lnTo>
                          <a:pt x="6514" y="1477"/>
                        </a:lnTo>
                        <a:lnTo>
                          <a:pt x="6517" y="1421"/>
                        </a:lnTo>
                        <a:lnTo>
                          <a:pt x="6520" y="1458"/>
                        </a:lnTo>
                        <a:lnTo>
                          <a:pt x="6524" y="1458"/>
                        </a:lnTo>
                        <a:lnTo>
                          <a:pt x="6527" y="1440"/>
                        </a:lnTo>
                        <a:lnTo>
                          <a:pt x="6531" y="1477"/>
                        </a:lnTo>
                        <a:lnTo>
                          <a:pt x="6534" y="1477"/>
                        </a:lnTo>
                        <a:lnTo>
                          <a:pt x="6537" y="1477"/>
                        </a:lnTo>
                        <a:lnTo>
                          <a:pt x="6540" y="1458"/>
                        </a:lnTo>
                        <a:lnTo>
                          <a:pt x="6543" y="1421"/>
                        </a:lnTo>
                        <a:lnTo>
                          <a:pt x="6546" y="1440"/>
                        </a:lnTo>
                        <a:lnTo>
                          <a:pt x="6550" y="1496"/>
                        </a:lnTo>
                        <a:lnTo>
                          <a:pt x="6553" y="1477"/>
                        </a:lnTo>
                        <a:lnTo>
                          <a:pt x="6557" y="1477"/>
                        </a:lnTo>
                        <a:lnTo>
                          <a:pt x="6560" y="1496"/>
                        </a:lnTo>
                        <a:lnTo>
                          <a:pt x="6563" y="1551"/>
                        </a:lnTo>
                        <a:lnTo>
                          <a:pt x="6567" y="1477"/>
                        </a:lnTo>
                        <a:lnTo>
                          <a:pt x="6570" y="1440"/>
                        </a:lnTo>
                        <a:lnTo>
                          <a:pt x="6572" y="1458"/>
                        </a:lnTo>
                        <a:lnTo>
                          <a:pt x="6576" y="1477"/>
                        </a:lnTo>
                        <a:lnTo>
                          <a:pt x="6579" y="1440"/>
                        </a:lnTo>
                        <a:lnTo>
                          <a:pt x="6583" y="1440"/>
                        </a:lnTo>
                        <a:lnTo>
                          <a:pt x="6586" y="1477"/>
                        </a:lnTo>
                        <a:lnTo>
                          <a:pt x="6590" y="1421"/>
                        </a:lnTo>
                        <a:lnTo>
                          <a:pt x="6593" y="1458"/>
                        </a:lnTo>
                        <a:lnTo>
                          <a:pt x="6596" y="1458"/>
                        </a:lnTo>
                        <a:lnTo>
                          <a:pt x="6600" y="1458"/>
                        </a:lnTo>
                        <a:lnTo>
                          <a:pt x="6602" y="1403"/>
                        </a:lnTo>
                        <a:lnTo>
                          <a:pt x="6605" y="1421"/>
                        </a:lnTo>
                        <a:lnTo>
                          <a:pt x="6609" y="1477"/>
                        </a:lnTo>
                        <a:lnTo>
                          <a:pt x="6612" y="1514"/>
                        </a:lnTo>
                        <a:lnTo>
                          <a:pt x="6616" y="1440"/>
                        </a:lnTo>
                        <a:lnTo>
                          <a:pt x="6619" y="1458"/>
                        </a:lnTo>
                        <a:lnTo>
                          <a:pt x="6622" y="1403"/>
                        </a:lnTo>
                        <a:lnTo>
                          <a:pt x="6626" y="1421"/>
                        </a:lnTo>
                        <a:lnTo>
                          <a:pt x="6629" y="1421"/>
                        </a:lnTo>
                        <a:lnTo>
                          <a:pt x="6633" y="1421"/>
                        </a:lnTo>
                        <a:lnTo>
                          <a:pt x="6635" y="1367"/>
                        </a:lnTo>
                        <a:lnTo>
                          <a:pt x="6638" y="1421"/>
                        </a:lnTo>
                        <a:lnTo>
                          <a:pt x="6642" y="1385"/>
                        </a:lnTo>
                        <a:lnTo>
                          <a:pt x="6645" y="1458"/>
                        </a:lnTo>
                        <a:lnTo>
                          <a:pt x="6648" y="1403"/>
                        </a:lnTo>
                        <a:lnTo>
                          <a:pt x="6652" y="1440"/>
                        </a:lnTo>
                        <a:lnTo>
                          <a:pt x="6655" y="1496"/>
                        </a:lnTo>
                        <a:lnTo>
                          <a:pt x="6659" y="1477"/>
                        </a:lnTo>
                        <a:lnTo>
                          <a:pt x="6662" y="1421"/>
                        </a:lnTo>
                        <a:lnTo>
                          <a:pt x="6665" y="1458"/>
                        </a:lnTo>
                        <a:lnTo>
                          <a:pt x="6668" y="1440"/>
                        </a:lnTo>
                        <a:lnTo>
                          <a:pt x="6671" y="1458"/>
                        </a:lnTo>
                        <a:lnTo>
                          <a:pt x="6675" y="1458"/>
                        </a:lnTo>
                        <a:lnTo>
                          <a:pt x="6678" y="1477"/>
                        </a:lnTo>
                        <a:lnTo>
                          <a:pt x="6681" y="1440"/>
                        </a:lnTo>
                        <a:lnTo>
                          <a:pt x="6685" y="1440"/>
                        </a:lnTo>
                        <a:lnTo>
                          <a:pt x="6688" y="1477"/>
                        </a:lnTo>
                        <a:lnTo>
                          <a:pt x="6692" y="1496"/>
                        </a:lnTo>
                        <a:lnTo>
                          <a:pt x="6695" y="1477"/>
                        </a:lnTo>
                        <a:lnTo>
                          <a:pt x="6698" y="1440"/>
                        </a:lnTo>
                        <a:lnTo>
                          <a:pt x="6701" y="1477"/>
                        </a:lnTo>
                        <a:lnTo>
                          <a:pt x="6704" y="1458"/>
                        </a:lnTo>
                        <a:lnTo>
                          <a:pt x="6707" y="1496"/>
                        </a:lnTo>
                        <a:lnTo>
                          <a:pt x="6711" y="1421"/>
                        </a:lnTo>
                        <a:lnTo>
                          <a:pt x="6714" y="1421"/>
                        </a:lnTo>
                        <a:lnTo>
                          <a:pt x="6718" y="1329"/>
                        </a:lnTo>
                        <a:lnTo>
                          <a:pt x="6721" y="1421"/>
                        </a:lnTo>
                        <a:lnTo>
                          <a:pt x="6724" y="1458"/>
                        </a:lnTo>
                        <a:lnTo>
                          <a:pt x="6728" y="1458"/>
                        </a:lnTo>
                        <a:lnTo>
                          <a:pt x="6730" y="1403"/>
                        </a:lnTo>
                        <a:lnTo>
                          <a:pt x="6734" y="1440"/>
                        </a:lnTo>
                        <a:lnTo>
                          <a:pt x="6737" y="1458"/>
                        </a:lnTo>
                        <a:lnTo>
                          <a:pt x="6740" y="1347"/>
                        </a:lnTo>
                        <a:lnTo>
                          <a:pt x="6744" y="1403"/>
                        </a:lnTo>
                        <a:lnTo>
                          <a:pt x="6747" y="1367"/>
                        </a:lnTo>
                        <a:lnTo>
                          <a:pt x="6751" y="1385"/>
                        </a:lnTo>
                        <a:lnTo>
                          <a:pt x="6754" y="1329"/>
                        </a:lnTo>
                        <a:lnTo>
                          <a:pt x="6757" y="1329"/>
                        </a:lnTo>
                        <a:lnTo>
                          <a:pt x="6761" y="1311"/>
                        </a:lnTo>
                        <a:lnTo>
                          <a:pt x="6763" y="1385"/>
                        </a:lnTo>
                        <a:lnTo>
                          <a:pt x="6766" y="1403"/>
                        </a:lnTo>
                        <a:lnTo>
                          <a:pt x="6770" y="1403"/>
                        </a:lnTo>
                        <a:lnTo>
                          <a:pt x="6773" y="1421"/>
                        </a:lnTo>
                        <a:lnTo>
                          <a:pt x="6777" y="1440"/>
                        </a:lnTo>
                        <a:lnTo>
                          <a:pt x="6780" y="1403"/>
                        </a:lnTo>
                        <a:lnTo>
                          <a:pt x="6783" y="1477"/>
                        </a:lnTo>
                        <a:lnTo>
                          <a:pt x="6787" y="1440"/>
                        </a:lnTo>
                        <a:lnTo>
                          <a:pt x="6790" y="1421"/>
                        </a:lnTo>
                        <a:lnTo>
                          <a:pt x="6794" y="1421"/>
                        </a:lnTo>
                        <a:lnTo>
                          <a:pt x="6796" y="1440"/>
                        </a:lnTo>
                      </a:path>
                    </a:pathLst>
                  </a:custGeom>
                  <a:noFill/>
                  <a:ln w="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38949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4249" y="3017"/>
                    <a:ext cx="1113" cy="775"/>
                    <a:chOff x="4332" y="2709"/>
                    <a:chExt cx="1359" cy="857"/>
                  </a:xfrm>
                </p:grpSpPr>
                <p:sp>
                  <p:nvSpPr>
                    <p:cNvPr id="38951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4332" y="2709"/>
                      <a:ext cx="1238" cy="857"/>
                    </a:xfrm>
                    <a:custGeom>
                      <a:avLst/>
                      <a:gdLst>
                        <a:gd name="T0" fmla="*/ 98 w 6189"/>
                        <a:gd name="T1" fmla="*/ 787 h 4285"/>
                        <a:gd name="T2" fmla="*/ 117 w 6189"/>
                        <a:gd name="T3" fmla="*/ 798 h 4285"/>
                        <a:gd name="T4" fmla="*/ 135 w 6189"/>
                        <a:gd name="T5" fmla="*/ 794 h 4285"/>
                        <a:gd name="T6" fmla="*/ 154 w 6189"/>
                        <a:gd name="T7" fmla="*/ 813 h 4285"/>
                        <a:gd name="T8" fmla="*/ 172 w 6189"/>
                        <a:gd name="T9" fmla="*/ 798 h 4285"/>
                        <a:gd name="T10" fmla="*/ 191 w 6189"/>
                        <a:gd name="T11" fmla="*/ 783 h 4285"/>
                        <a:gd name="T12" fmla="*/ 209 w 6189"/>
                        <a:gd name="T13" fmla="*/ 794 h 4285"/>
                        <a:gd name="T14" fmla="*/ 228 w 6189"/>
                        <a:gd name="T15" fmla="*/ 791 h 4285"/>
                        <a:gd name="T16" fmla="*/ 246 w 6189"/>
                        <a:gd name="T17" fmla="*/ 787 h 4285"/>
                        <a:gd name="T18" fmla="*/ 264 w 6189"/>
                        <a:gd name="T19" fmla="*/ 798 h 4285"/>
                        <a:gd name="T20" fmla="*/ 283 w 6189"/>
                        <a:gd name="T21" fmla="*/ 798 h 4285"/>
                        <a:gd name="T22" fmla="*/ 301 w 6189"/>
                        <a:gd name="T23" fmla="*/ 809 h 4285"/>
                        <a:gd name="T24" fmla="*/ 320 w 6189"/>
                        <a:gd name="T25" fmla="*/ 787 h 4285"/>
                        <a:gd name="T26" fmla="*/ 338 w 6189"/>
                        <a:gd name="T27" fmla="*/ 791 h 4285"/>
                        <a:gd name="T28" fmla="*/ 357 w 6189"/>
                        <a:gd name="T29" fmla="*/ 787 h 4285"/>
                        <a:gd name="T30" fmla="*/ 376 w 6189"/>
                        <a:gd name="T31" fmla="*/ 794 h 4285"/>
                        <a:gd name="T32" fmla="*/ 394 w 6189"/>
                        <a:gd name="T33" fmla="*/ 794 h 4285"/>
                        <a:gd name="T34" fmla="*/ 413 w 6189"/>
                        <a:gd name="T35" fmla="*/ 809 h 4285"/>
                        <a:gd name="T36" fmla="*/ 431 w 6189"/>
                        <a:gd name="T37" fmla="*/ 791 h 4285"/>
                        <a:gd name="T38" fmla="*/ 450 w 6189"/>
                        <a:gd name="T39" fmla="*/ 791 h 4285"/>
                        <a:gd name="T40" fmla="*/ 468 w 6189"/>
                        <a:gd name="T41" fmla="*/ 794 h 4285"/>
                        <a:gd name="T42" fmla="*/ 487 w 6189"/>
                        <a:gd name="T43" fmla="*/ 809 h 4285"/>
                        <a:gd name="T44" fmla="*/ 506 w 6189"/>
                        <a:gd name="T45" fmla="*/ 805 h 4285"/>
                        <a:gd name="T46" fmla="*/ 524 w 6189"/>
                        <a:gd name="T47" fmla="*/ 813 h 4285"/>
                        <a:gd name="T48" fmla="*/ 543 w 6189"/>
                        <a:gd name="T49" fmla="*/ 809 h 4285"/>
                        <a:gd name="T50" fmla="*/ 561 w 6189"/>
                        <a:gd name="T51" fmla="*/ 794 h 4285"/>
                        <a:gd name="T52" fmla="*/ 580 w 6189"/>
                        <a:gd name="T53" fmla="*/ 798 h 4285"/>
                        <a:gd name="T54" fmla="*/ 599 w 6189"/>
                        <a:gd name="T55" fmla="*/ 802 h 4285"/>
                        <a:gd name="T56" fmla="*/ 617 w 6189"/>
                        <a:gd name="T57" fmla="*/ 787 h 4285"/>
                        <a:gd name="T58" fmla="*/ 636 w 6189"/>
                        <a:gd name="T59" fmla="*/ 665 h 4285"/>
                        <a:gd name="T60" fmla="*/ 655 w 6189"/>
                        <a:gd name="T61" fmla="*/ 743 h 4285"/>
                        <a:gd name="T62" fmla="*/ 673 w 6189"/>
                        <a:gd name="T63" fmla="*/ 787 h 4285"/>
                        <a:gd name="T64" fmla="*/ 692 w 6189"/>
                        <a:gd name="T65" fmla="*/ 783 h 4285"/>
                        <a:gd name="T66" fmla="*/ 711 w 6189"/>
                        <a:gd name="T67" fmla="*/ 765 h 4285"/>
                        <a:gd name="T68" fmla="*/ 729 w 6189"/>
                        <a:gd name="T69" fmla="*/ 794 h 4285"/>
                        <a:gd name="T70" fmla="*/ 748 w 6189"/>
                        <a:gd name="T71" fmla="*/ 798 h 4285"/>
                        <a:gd name="T72" fmla="*/ 767 w 6189"/>
                        <a:gd name="T73" fmla="*/ 798 h 4285"/>
                        <a:gd name="T74" fmla="*/ 785 w 6189"/>
                        <a:gd name="T75" fmla="*/ 798 h 4285"/>
                        <a:gd name="T76" fmla="*/ 804 w 6189"/>
                        <a:gd name="T77" fmla="*/ 805 h 4285"/>
                        <a:gd name="T78" fmla="*/ 823 w 6189"/>
                        <a:gd name="T79" fmla="*/ 802 h 4285"/>
                        <a:gd name="T80" fmla="*/ 842 w 6189"/>
                        <a:gd name="T81" fmla="*/ 787 h 4285"/>
                        <a:gd name="T82" fmla="*/ 861 w 6189"/>
                        <a:gd name="T83" fmla="*/ 802 h 4285"/>
                        <a:gd name="T84" fmla="*/ 879 w 6189"/>
                        <a:gd name="T85" fmla="*/ 783 h 4285"/>
                        <a:gd name="T86" fmla="*/ 898 w 6189"/>
                        <a:gd name="T87" fmla="*/ 794 h 4285"/>
                        <a:gd name="T88" fmla="*/ 917 w 6189"/>
                        <a:gd name="T89" fmla="*/ 779 h 4285"/>
                        <a:gd name="T90" fmla="*/ 935 w 6189"/>
                        <a:gd name="T91" fmla="*/ 787 h 4285"/>
                        <a:gd name="T92" fmla="*/ 954 w 6189"/>
                        <a:gd name="T93" fmla="*/ 802 h 4285"/>
                        <a:gd name="T94" fmla="*/ 973 w 6189"/>
                        <a:gd name="T95" fmla="*/ 805 h 4285"/>
                        <a:gd name="T96" fmla="*/ 992 w 6189"/>
                        <a:gd name="T97" fmla="*/ 794 h 4285"/>
                        <a:gd name="T98" fmla="*/ 1011 w 6189"/>
                        <a:gd name="T99" fmla="*/ 794 h 4285"/>
                        <a:gd name="T100" fmla="*/ 1030 w 6189"/>
                        <a:gd name="T101" fmla="*/ 794 h 4285"/>
                        <a:gd name="T102" fmla="*/ 1048 w 6189"/>
                        <a:gd name="T103" fmla="*/ 802 h 4285"/>
                        <a:gd name="T104" fmla="*/ 1067 w 6189"/>
                        <a:gd name="T105" fmla="*/ 798 h 4285"/>
                        <a:gd name="T106" fmla="*/ 1086 w 6189"/>
                        <a:gd name="T107" fmla="*/ 798 h 4285"/>
                        <a:gd name="T108" fmla="*/ 1105 w 6189"/>
                        <a:gd name="T109" fmla="*/ 802 h 4285"/>
                        <a:gd name="T110" fmla="*/ 1124 w 6189"/>
                        <a:gd name="T111" fmla="*/ 809 h 4285"/>
                        <a:gd name="T112" fmla="*/ 1143 w 6189"/>
                        <a:gd name="T113" fmla="*/ 787 h 4285"/>
                        <a:gd name="T114" fmla="*/ 1161 w 6189"/>
                        <a:gd name="T115" fmla="*/ 798 h 4285"/>
                        <a:gd name="T116" fmla="*/ 1180 w 6189"/>
                        <a:gd name="T117" fmla="*/ 791 h 4285"/>
                        <a:gd name="T118" fmla="*/ 1199 w 6189"/>
                        <a:gd name="T119" fmla="*/ 791 h 4285"/>
                        <a:gd name="T120" fmla="*/ 1218 w 6189"/>
                        <a:gd name="T121" fmla="*/ 779 h 4285"/>
                        <a:gd name="T122" fmla="*/ 1237 w 6189"/>
                        <a:gd name="T123" fmla="*/ 802 h 4285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0" t="0" r="r" b="b"/>
                      <a:pathLst>
                        <a:path w="6189" h="4285">
                          <a:moveTo>
                            <a:pt x="0" y="4285"/>
                          </a:moveTo>
                          <a:lnTo>
                            <a:pt x="0" y="4285"/>
                          </a:lnTo>
                          <a:lnTo>
                            <a:pt x="407" y="3971"/>
                          </a:lnTo>
                          <a:lnTo>
                            <a:pt x="411" y="4064"/>
                          </a:lnTo>
                          <a:lnTo>
                            <a:pt x="413" y="3990"/>
                          </a:lnTo>
                          <a:lnTo>
                            <a:pt x="416" y="4008"/>
                          </a:lnTo>
                          <a:lnTo>
                            <a:pt x="419" y="4064"/>
                          </a:lnTo>
                          <a:lnTo>
                            <a:pt x="422" y="4046"/>
                          </a:lnTo>
                          <a:lnTo>
                            <a:pt x="424" y="4008"/>
                          </a:lnTo>
                          <a:lnTo>
                            <a:pt x="428" y="3917"/>
                          </a:lnTo>
                          <a:lnTo>
                            <a:pt x="430" y="4046"/>
                          </a:lnTo>
                          <a:lnTo>
                            <a:pt x="433" y="3990"/>
                          </a:lnTo>
                          <a:lnTo>
                            <a:pt x="436" y="3990"/>
                          </a:lnTo>
                          <a:lnTo>
                            <a:pt x="439" y="3953"/>
                          </a:lnTo>
                          <a:lnTo>
                            <a:pt x="441" y="3953"/>
                          </a:lnTo>
                          <a:lnTo>
                            <a:pt x="443" y="3990"/>
                          </a:lnTo>
                          <a:lnTo>
                            <a:pt x="447" y="3935"/>
                          </a:lnTo>
                          <a:lnTo>
                            <a:pt x="449" y="3990"/>
                          </a:lnTo>
                          <a:lnTo>
                            <a:pt x="453" y="3990"/>
                          </a:lnTo>
                          <a:lnTo>
                            <a:pt x="455" y="3990"/>
                          </a:lnTo>
                          <a:lnTo>
                            <a:pt x="458" y="3953"/>
                          </a:lnTo>
                          <a:lnTo>
                            <a:pt x="460" y="3917"/>
                          </a:lnTo>
                          <a:lnTo>
                            <a:pt x="464" y="3879"/>
                          </a:lnTo>
                          <a:lnTo>
                            <a:pt x="466" y="3879"/>
                          </a:lnTo>
                          <a:lnTo>
                            <a:pt x="470" y="3824"/>
                          </a:lnTo>
                          <a:lnTo>
                            <a:pt x="472" y="3917"/>
                          </a:lnTo>
                          <a:lnTo>
                            <a:pt x="475" y="3917"/>
                          </a:lnTo>
                          <a:lnTo>
                            <a:pt x="477" y="3917"/>
                          </a:lnTo>
                          <a:lnTo>
                            <a:pt x="480" y="3842"/>
                          </a:lnTo>
                          <a:lnTo>
                            <a:pt x="483" y="3953"/>
                          </a:lnTo>
                          <a:lnTo>
                            <a:pt x="485" y="3971"/>
                          </a:lnTo>
                          <a:lnTo>
                            <a:pt x="489" y="3953"/>
                          </a:lnTo>
                          <a:lnTo>
                            <a:pt x="491" y="3935"/>
                          </a:lnTo>
                          <a:lnTo>
                            <a:pt x="494" y="3971"/>
                          </a:lnTo>
                          <a:lnTo>
                            <a:pt x="497" y="3971"/>
                          </a:lnTo>
                          <a:lnTo>
                            <a:pt x="500" y="4008"/>
                          </a:lnTo>
                          <a:lnTo>
                            <a:pt x="502" y="4046"/>
                          </a:lnTo>
                          <a:lnTo>
                            <a:pt x="506" y="3971"/>
                          </a:lnTo>
                          <a:lnTo>
                            <a:pt x="508" y="4027"/>
                          </a:lnTo>
                          <a:lnTo>
                            <a:pt x="512" y="4027"/>
                          </a:lnTo>
                          <a:lnTo>
                            <a:pt x="514" y="3971"/>
                          </a:lnTo>
                          <a:lnTo>
                            <a:pt x="516" y="4008"/>
                          </a:lnTo>
                          <a:lnTo>
                            <a:pt x="519" y="3990"/>
                          </a:lnTo>
                          <a:lnTo>
                            <a:pt x="522" y="3971"/>
                          </a:lnTo>
                          <a:lnTo>
                            <a:pt x="525" y="4046"/>
                          </a:lnTo>
                          <a:lnTo>
                            <a:pt x="527" y="4046"/>
                          </a:lnTo>
                          <a:lnTo>
                            <a:pt x="531" y="3990"/>
                          </a:lnTo>
                          <a:lnTo>
                            <a:pt x="533" y="3971"/>
                          </a:lnTo>
                          <a:lnTo>
                            <a:pt x="536" y="4008"/>
                          </a:lnTo>
                          <a:lnTo>
                            <a:pt x="539" y="4027"/>
                          </a:lnTo>
                          <a:lnTo>
                            <a:pt x="542" y="4027"/>
                          </a:lnTo>
                          <a:lnTo>
                            <a:pt x="544" y="3971"/>
                          </a:lnTo>
                          <a:lnTo>
                            <a:pt x="548" y="4008"/>
                          </a:lnTo>
                          <a:lnTo>
                            <a:pt x="550" y="4027"/>
                          </a:lnTo>
                          <a:lnTo>
                            <a:pt x="552" y="4046"/>
                          </a:lnTo>
                          <a:lnTo>
                            <a:pt x="556" y="4027"/>
                          </a:lnTo>
                          <a:lnTo>
                            <a:pt x="558" y="4008"/>
                          </a:lnTo>
                          <a:lnTo>
                            <a:pt x="561" y="3971"/>
                          </a:lnTo>
                          <a:lnTo>
                            <a:pt x="564" y="3990"/>
                          </a:lnTo>
                          <a:lnTo>
                            <a:pt x="567" y="3971"/>
                          </a:lnTo>
                          <a:lnTo>
                            <a:pt x="569" y="3971"/>
                          </a:lnTo>
                          <a:lnTo>
                            <a:pt x="573" y="3953"/>
                          </a:lnTo>
                          <a:lnTo>
                            <a:pt x="575" y="3953"/>
                          </a:lnTo>
                          <a:lnTo>
                            <a:pt x="578" y="3990"/>
                          </a:lnTo>
                          <a:lnTo>
                            <a:pt x="581" y="3953"/>
                          </a:lnTo>
                          <a:lnTo>
                            <a:pt x="584" y="3990"/>
                          </a:lnTo>
                          <a:lnTo>
                            <a:pt x="586" y="3917"/>
                          </a:lnTo>
                          <a:lnTo>
                            <a:pt x="589" y="3990"/>
                          </a:lnTo>
                          <a:lnTo>
                            <a:pt x="592" y="3971"/>
                          </a:lnTo>
                          <a:lnTo>
                            <a:pt x="594" y="3935"/>
                          </a:lnTo>
                          <a:lnTo>
                            <a:pt x="598" y="3971"/>
                          </a:lnTo>
                          <a:lnTo>
                            <a:pt x="600" y="3935"/>
                          </a:lnTo>
                          <a:lnTo>
                            <a:pt x="603" y="3953"/>
                          </a:lnTo>
                          <a:lnTo>
                            <a:pt x="606" y="3990"/>
                          </a:lnTo>
                          <a:lnTo>
                            <a:pt x="609" y="4027"/>
                          </a:lnTo>
                          <a:lnTo>
                            <a:pt x="611" y="3971"/>
                          </a:lnTo>
                          <a:lnTo>
                            <a:pt x="615" y="3897"/>
                          </a:lnTo>
                          <a:lnTo>
                            <a:pt x="617" y="3971"/>
                          </a:lnTo>
                          <a:lnTo>
                            <a:pt x="620" y="3990"/>
                          </a:lnTo>
                          <a:lnTo>
                            <a:pt x="623" y="4101"/>
                          </a:lnTo>
                          <a:lnTo>
                            <a:pt x="625" y="4008"/>
                          </a:lnTo>
                          <a:lnTo>
                            <a:pt x="628" y="4008"/>
                          </a:lnTo>
                          <a:lnTo>
                            <a:pt x="631" y="3990"/>
                          </a:lnTo>
                          <a:lnTo>
                            <a:pt x="634" y="4064"/>
                          </a:lnTo>
                          <a:lnTo>
                            <a:pt x="636" y="4027"/>
                          </a:lnTo>
                          <a:lnTo>
                            <a:pt x="640" y="4027"/>
                          </a:lnTo>
                          <a:lnTo>
                            <a:pt x="642" y="3935"/>
                          </a:lnTo>
                          <a:lnTo>
                            <a:pt x="645" y="3990"/>
                          </a:lnTo>
                          <a:lnTo>
                            <a:pt x="648" y="3953"/>
                          </a:lnTo>
                          <a:lnTo>
                            <a:pt x="651" y="3971"/>
                          </a:lnTo>
                          <a:lnTo>
                            <a:pt x="653" y="3990"/>
                          </a:lnTo>
                          <a:lnTo>
                            <a:pt x="657" y="3971"/>
                          </a:lnTo>
                          <a:lnTo>
                            <a:pt x="659" y="3971"/>
                          </a:lnTo>
                          <a:lnTo>
                            <a:pt x="661" y="4027"/>
                          </a:lnTo>
                          <a:lnTo>
                            <a:pt x="665" y="4008"/>
                          </a:lnTo>
                          <a:lnTo>
                            <a:pt x="667" y="3971"/>
                          </a:lnTo>
                          <a:lnTo>
                            <a:pt x="670" y="3917"/>
                          </a:lnTo>
                          <a:lnTo>
                            <a:pt x="673" y="4008"/>
                          </a:lnTo>
                          <a:lnTo>
                            <a:pt x="676" y="3971"/>
                          </a:lnTo>
                          <a:lnTo>
                            <a:pt x="678" y="4008"/>
                          </a:lnTo>
                          <a:lnTo>
                            <a:pt x="682" y="3953"/>
                          </a:lnTo>
                          <a:lnTo>
                            <a:pt x="684" y="4008"/>
                          </a:lnTo>
                          <a:lnTo>
                            <a:pt x="687" y="4046"/>
                          </a:lnTo>
                          <a:lnTo>
                            <a:pt x="690" y="4008"/>
                          </a:lnTo>
                          <a:lnTo>
                            <a:pt x="693" y="3990"/>
                          </a:lnTo>
                          <a:lnTo>
                            <a:pt x="695" y="3971"/>
                          </a:lnTo>
                          <a:lnTo>
                            <a:pt x="699" y="3971"/>
                          </a:lnTo>
                          <a:lnTo>
                            <a:pt x="701" y="4046"/>
                          </a:lnTo>
                          <a:lnTo>
                            <a:pt x="703" y="4008"/>
                          </a:lnTo>
                          <a:lnTo>
                            <a:pt x="707" y="3971"/>
                          </a:lnTo>
                          <a:lnTo>
                            <a:pt x="709" y="3990"/>
                          </a:lnTo>
                          <a:lnTo>
                            <a:pt x="712" y="3917"/>
                          </a:lnTo>
                          <a:lnTo>
                            <a:pt x="715" y="3935"/>
                          </a:lnTo>
                          <a:lnTo>
                            <a:pt x="718" y="3953"/>
                          </a:lnTo>
                          <a:lnTo>
                            <a:pt x="720" y="3971"/>
                          </a:lnTo>
                          <a:lnTo>
                            <a:pt x="724" y="3879"/>
                          </a:lnTo>
                          <a:lnTo>
                            <a:pt x="726" y="3971"/>
                          </a:lnTo>
                          <a:lnTo>
                            <a:pt x="729" y="4027"/>
                          </a:lnTo>
                          <a:lnTo>
                            <a:pt x="732" y="4046"/>
                          </a:lnTo>
                          <a:lnTo>
                            <a:pt x="735" y="4046"/>
                          </a:lnTo>
                          <a:lnTo>
                            <a:pt x="737" y="3971"/>
                          </a:lnTo>
                          <a:lnTo>
                            <a:pt x="739" y="3990"/>
                          </a:lnTo>
                          <a:lnTo>
                            <a:pt x="743" y="4008"/>
                          </a:lnTo>
                          <a:lnTo>
                            <a:pt x="745" y="4027"/>
                          </a:lnTo>
                          <a:lnTo>
                            <a:pt x="749" y="3953"/>
                          </a:lnTo>
                          <a:lnTo>
                            <a:pt x="751" y="3990"/>
                          </a:lnTo>
                          <a:lnTo>
                            <a:pt x="754" y="3971"/>
                          </a:lnTo>
                          <a:lnTo>
                            <a:pt x="756" y="4008"/>
                          </a:lnTo>
                          <a:lnTo>
                            <a:pt x="760" y="3953"/>
                          </a:lnTo>
                          <a:lnTo>
                            <a:pt x="762" y="3971"/>
                          </a:lnTo>
                          <a:lnTo>
                            <a:pt x="766" y="4008"/>
                          </a:lnTo>
                          <a:lnTo>
                            <a:pt x="768" y="4064"/>
                          </a:lnTo>
                          <a:lnTo>
                            <a:pt x="771" y="4046"/>
                          </a:lnTo>
                          <a:lnTo>
                            <a:pt x="774" y="4008"/>
                          </a:lnTo>
                          <a:lnTo>
                            <a:pt x="777" y="3971"/>
                          </a:lnTo>
                          <a:lnTo>
                            <a:pt x="779" y="3953"/>
                          </a:lnTo>
                          <a:lnTo>
                            <a:pt x="781" y="3990"/>
                          </a:lnTo>
                          <a:lnTo>
                            <a:pt x="785" y="3990"/>
                          </a:lnTo>
                          <a:lnTo>
                            <a:pt x="787" y="3953"/>
                          </a:lnTo>
                          <a:lnTo>
                            <a:pt x="791" y="4046"/>
                          </a:lnTo>
                          <a:lnTo>
                            <a:pt x="793" y="3990"/>
                          </a:lnTo>
                          <a:lnTo>
                            <a:pt x="796" y="4064"/>
                          </a:lnTo>
                          <a:lnTo>
                            <a:pt x="798" y="4027"/>
                          </a:lnTo>
                          <a:lnTo>
                            <a:pt x="802" y="4027"/>
                          </a:lnTo>
                          <a:lnTo>
                            <a:pt x="804" y="4046"/>
                          </a:lnTo>
                          <a:lnTo>
                            <a:pt x="808" y="4064"/>
                          </a:lnTo>
                          <a:lnTo>
                            <a:pt x="810" y="4008"/>
                          </a:lnTo>
                          <a:lnTo>
                            <a:pt x="813" y="4027"/>
                          </a:lnTo>
                          <a:lnTo>
                            <a:pt x="815" y="3953"/>
                          </a:lnTo>
                          <a:lnTo>
                            <a:pt x="818" y="3971"/>
                          </a:lnTo>
                          <a:lnTo>
                            <a:pt x="821" y="3990"/>
                          </a:lnTo>
                          <a:lnTo>
                            <a:pt x="823" y="4046"/>
                          </a:lnTo>
                          <a:lnTo>
                            <a:pt x="827" y="3953"/>
                          </a:lnTo>
                          <a:lnTo>
                            <a:pt x="829" y="4046"/>
                          </a:lnTo>
                          <a:lnTo>
                            <a:pt x="832" y="4027"/>
                          </a:lnTo>
                          <a:lnTo>
                            <a:pt x="835" y="4027"/>
                          </a:lnTo>
                          <a:lnTo>
                            <a:pt x="838" y="3990"/>
                          </a:lnTo>
                          <a:lnTo>
                            <a:pt x="840" y="4027"/>
                          </a:lnTo>
                          <a:lnTo>
                            <a:pt x="844" y="3971"/>
                          </a:lnTo>
                          <a:lnTo>
                            <a:pt x="846" y="3971"/>
                          </a:lnTo>
                          <a:lnTo>
                            <a:pt x="849" y="3935"/>
                          </a:lnTo>
                          <a:lnTo>
                            <a:pt x="852" y="3953"/>
                          </a:lnTo>
                          <a:lnTo>
                            <a:pt x="855" y="3971"/>
                          </a:lnTo>
                          <a:lnTo>
                            <a:pt x="857" y="3953"/>
                          </a:lnTo>
                          <a:lnTo>
                            <a:pt x="860" y="3990"/>
                          </a:lnTo>
                          <a:lnTo>
                            <a:pt x="863" y="4008"/>
                          </a:lnTo>
                          <a:lnTo>
                            <a:pt x="865" y="3971"/>
                          </a:lnTo>
                          <a:lnTo>
                            <a:pt x="869" y="4027"/>
                          </a:lnTo>
                          <a:lnTo>
                            <a:pt x="871" y="3971"/>
                          </a:lnTo>
                          <a:lnTo>
                            <a:pt x="874" y="4008"/>
                          </a:lnTo>
                          <a:lnTo>
                            <a:pt x="877" y="3953"/>
                          </a:lnTo>
                          <a:lnTo>
                            <a:pt x="880" y="3953"/>
                          </a:lnTo>
                          <a:lnTo>
                            <a:pt x="882" y="4008"/>
                          </a:lnTo>
                          <a:lnTo>
                            <a:pt x="886" y="4046"/>
                          </a:lnTo>
                          <a:lnTo>
                            <a:pt x="888" y="3971"/>
                          </a:lnTo>
                          <a:lnTo>
                            <a:pt x="891" y="4027"/>
                          </a:lnTo>
                          <a:lnTo>
                            <a:pt x="894" y="4027"/>
                          </a:lnTo>
                          <a:lnTo>
                            <a:pt x="897" y="3990"/>
                          </a:lnTo>
                          <a:lnTo>
                            <a:pt x="899" y="3990"/>
                          </a:lnTo>
                          <a:lnTo>
                            <a:pt x="902" y="4008"/>
                          </a:lnTo>
                          <a:lnTo>
                            <a:pt x="905" y="4027"/>
                          </a:lnTo>
                          <a:lnTo>
                            <a:pt x="907" y="3990"/>
                          </a:lnTo>
                          <a:lnTo>
                            <a:pt x="911" y="4008"/>
                          </a:lnTo>
                          <a:lnTo>
                            <a:pt x="913" y="4008"/>
                          </a:lnTo>
                          <a:lnTo>
                            <a:pt x="916" y="4027"/>
                          </a:lnTo>
                          <a:lnTo>
                            <a:pt x="919" y="4008"/>
                          </a:lnTo>
                          <a:lnTo>
                            <a:pt x="922" y="3990"/>
                          </a:lnTo>
                          <a:lnTo>
                            <a:pt x="924" y="3971"/>
                          </a:lnTo>
                          <a:lnTo>
                            <a:pt x="928" y="3990"/>
                          </a:lnTo>
                          <a:lnTo>
                            <a:pt x="930" y="4027"/>
                          </a:lnTo>
                          <a:lnTo>
                            <a:pt x="933" y="4046"/>
                          </a:lnTo>
                          <a:lnTo>
                            <a:pt x="936" y="3917"/>
                          </a:lnTo>
                          <a:lnTo>
                            <a:pt x="939" y="3917"/>
                          </a:lnTo>
                          <a:lnTo>
                            <a:pt x="941" y="3935"/>
                          </a:lnTo>
                          <a:lnTo>
                            <a:pt x="944" y="3990"/>
                          </a:lnTo>
                          <a:lnTo>
                            <a:pt x="947" y="3990"/>
                          </a:lnTo>
                          <a:lnTo>
                            <a:pt x="949" y="3990"/>
                          </a:lnTo>
                          <a:lnTo>
                            <a:pt x="953" y="3917"/>
                          </a:lnTo>
                          <a:lnTo>
                            <a:pt x="955" y="3935"/>
                          </a:lnTo>
                          <a:lnTo>
                            <a:pt x="958" y="3971"/>
                          </a:lnTo>
                          <a:lnTo>
                            <a:pt x="961" y="4008"/>
                          </a:lnTo>
                          <a:lnTo>
                            <a:pt x="964" y="3990"/>
                          </a:lnTo>
                          <a:lnTo>
                            <a:pt x="966" y="3971"/>
                          </a:lnTo>
                          <a:lnTo>
                            <a:pt x="970" y="4008"/>
                          </a:lnTo>
                          <a:lnTo>
                            <a:pt x="972" y="3971"/>
                          </a:lnTo>
                          <a:lnTo>
                            <a:pt x="975" y="4008"/>
                          </a:lnTo>
                          <a:lnTo>
                            <a:pt x="978" y="3971"/>
                          </a:lnTo>
                          <a:lnTo>
                            <a:pt x="981" y="4008"/>
                          </a:lnTo>
                          <a:lnTo>
                            <a:pt x="983" y="4008"/>
                          </a:lnTo>
                          <a:lnTo>
                            <a:pt x="986" y="4101"/>
                          </a:lnTo>
                          <a:lnTo>
                            <a:pt x="989" y="4027"/>
                          </a:lnTo>
                          <a:lnTo>
                            <a:pt x="991" y="4027"/>
                          </a:lnTo>
                          <a:lnTo>
                            <a:pt x="995" y="4008"/>
                          </a:lnTo>
                          <a:lnTo>
                            <a:pt x="997" y="4064"/>
                          </a:lnTo>
                          <a:lnTo>
                            <a:pt x="1000" y="4027"/>
                          </a:lnTo>
                          <a:lnTo>
                            <a:pt x="1003" y="4064"/>
                          </a:lnTo>
                          <a:lnTo>
                            <a:pt x="1006" y="3971"/>
                          </a:lnTo>
                          <a:lnTo>
                            <a:pt x="1008" y="4008"/>
                          </a:lnTo>
                          <a:lnTo>
                            <a:pt x="1012" y="4008"/>
                          </a:lnTo>
                          <a:lnTo>
                            <a:pt x="1014" y="4008"/>
                          </a:lnTo>
                          <a:lnTo>
                            <a:pt x="1017" y="3990"/>
                          </a:lnTo>
                          <a:lnTo>
                            <a:pt x="1020" y="4008"/>
                          </a:lnTo>
                          <a:lnTo>
                            <a:pt x="1023" y="4064"/>
                          </a:lnTo>
                          <a:lnTo>
                            <a:pt x="1025" y="4046"/>
                          </a:lnTo>
                          <a:lnTo>
                            <a:pt x="1028" y="4008"/>
                          </a:lnTo>
                          <a:lnTo>
                            <a:pt x="1031" y="4008"/>
                          </a:lnTo>
                          <a:lnTo>
                            <a:pt x="1033" y="3971"/>
                          </a:lnTo>
                          <a:lnTo>
                            <a:pt x="1037" y="4008"/>
                          </a:lnTo>
                          <a:lnTo>
                            <a:pt x="1039" y="4008"/>
                          </a:lnTo>
                          <a:lnTo>
                            <a:pt x="1042" y="3971"/>
                          </a:lnTo>
                          <a:lnTo>
                            <a:pt x="1045" y="3971"/>
                          </a:lnTo>
                          <a:lnTo>
                            <a:pt x="1048" y="4008"/>
                          </a:lnTo>
                          <a:lnTo>
                            <a:pt x="1050" y="3990"/>
                          </a:lnTo>
                          <a:lnTo>
                            <a:pt x="1054" y="4008"/>
                          </a:lnTo>
                          <a:lnTo>
                            <a:pt x="1056" y="3897"/>
                          </a:lnTo>
                          <a:lnTo>
                            <a:pt x="1059" y="4027"/>
                          </a:lnTo>
                          <a:lnTo>
                            <a:pt x="1062" y="3971"/>
                          </a:lnTo>
                          <a:lnTo>
                            <a:pt x="1065" y="4046"/>
                          </a:lnTo>
                          <a:lnTo>
                            <a:pt x="1067" y="4027"/>
                          </a:lnTo>
                          <a:lnTo>
                            <a:pt x="1070" y="4046"/>
                          </a:lnTo>
                          <a:lnTo>
                            <a:pt x="1073" y="4008"/>
                          </a:lnTo>
                          <a:lnTo>
                            <a:pt x="1075" y="3990"/>
                          </a:lnTo>
                          <a:lnTo>
                            <a:pt x="1079" y="4046"/>
                          </a:lnTo>
                          <a:lnTo>
                            <a:pt x="1081" y="4046"/>
                          </a:lnTo>
                          <a:lnTo>
                            <a:pt x="1084" y="3990"/>
                          </a:lnTo>
                          <a:lnTo>
                            <a:pt x="1087" y="3897"/>
                          </a:lnTo>
                          <a:lnTo>
                            <a:pt x="1090" y="4008"/>
                          </a:lnTo>
                          <a:lnTo>
                            <a:pt x="1092" y="4027"/>
                          </a:lnTo>
                          <a:lnTo>
                            <a:pt x="1096" y="4027"/>
                          </a:lnTo>
                          <a:lnTo>
                            <a:pt x="1098" y="3935"/>
                          </a:lnTo>
                          <a:lnTo>
                            <a:pt x="1101" y="3953"/>
                          </a:lnTo>
                          <a:lnTo>
                            <a:pt x="1104" y="3990"/>
                          </a:lnTo>
                          <a:lnTo>
                            <a:pt x="1107" y="3953"/>
                          </a:lnTo>
                          <a:lnTo>
                            <a:pt x="1109" y="3953"/>
                          </a:lnTo>
                          <a:lnTo>
                            <a:pt x="1113" y="3935"/>
                          </a:lnTo>
                          <a:lnTo>
                            <a:pt x="1115" y="3953"/>
                          </a:lnTo>
                          <a:lnTo>
                            <a:pt x="1117" y="3971"/>
                          </a:lnTo>
                          <a:lnTo>
                            <a:pt x="1121" y="4008"/>
                          </a:lnTo>
                          <a:lnTo>
                            <a:pt x="1123" y="4046"/>
                          </a:lnTo>
                          <a:lnTo>
                            <a:pt x="1126" y="3990"/>
                          </a:lnTo>
                          <a:lnTo>
                            <a:pt x="1128" y="3990"/>
                          </a:lnTo>
                          <a:lnTo>
                            <a:pt x="1132" y="3935"/>
                          </a:lnTo>
                          <a:lnTo>
                            <a:pt x="1134" y="4008"/>
                          </a:lnTo>
                          <a:lnTo>
                            <a:pt x="1138" y="3953"/>
                          </a:lnTo>
                          <a:lnTo>
                            <a:pt x="1140" y="3953"/>
                          </a:lnTo>
                          <a:lnTo>
                            <a:pt x="1143" y="3971"/>
                          </a:lnTo>
                          <a:lnTo>
                            <a:pt x="1146" y="4008"/>
                          </a:lnTo>
                          <a:lnTo>
                            <a:pt x="1149" y="3990"/>
                          </a:lnTo>
                          <a:lnTo>
                            <a:pt x="1151" y="3953"/>
                          </a:lnTo>
                          <a:lnTo>
                            <a:pt x="1155" y="3971"/>
                          </a:lnTo>
                          <a:lnTo>
                            <a:pt x="1157" y="4008"/>
                          </a:lnTo>
                          <a:lnTo>
                            <a:pt x="1159" y="4027"/>
                          </a:lnTo>
                          <a:lnTo>
                            <a:pt x="1163" y="3971"/>
                          </a:lnTo>
                          <a:lnTo>
                            <a:pt x="1165" y="4046"/>
                          </a:lnTo>
                          <a:lnTo>
                            <a:pt x="1168" y="4046"/>
                          </a:lnTo>
                          <a:lnTo>
                            <a:pt x="1170" y="4046"/>
                          </a:lnTo>
                          <a:lnTo>
                            <a:pt x="1174" y="4064"/>
                          </a:lnTo>
                          <a:lnTo>
                            <a:pt x="1176" y="4046"/>
                          </a:lnTo>
                          <a:lnTo>
                            <a:pt x="1180" y="3990"/>
                          </a:lnTo>
                          <a:lnTo>
                            <a:pt x="1182" y="4046"/>
                          </a:lnTo>
                          <a:lnTo>
                            <a:pt x="1185" y="3953"/>
                          </a:lnTo>
                          <a:lnTo>
                            <a:pt x="1187" y="3953"/>
                          </a:lnTo>
                          <a:lnTo>
                            <a:pt x="1191" y="4008"/>
                          </a:lnTo>
                          <a:lnTo>
                            <a:pt x="1193" y="3971"/>
                          </a:lnTo>
                          <a:lnTo>
                            <a:pt x="1197" y="3953"/>
                          </a:lnTo>
                          <a:lnTo>
                            <a:pt x="1199" y="3971"/>
                          </a:lnTo>
                          <a:lnTo>
                            <a:pt x="1202" y="4046"/>
                          </a:lnTo>
                          <a:lnTo>
                            <a:pt x="1204" y="4046"/>
                          </a:lnTo>
                          <a:lnTo>
                            <a:pt x="1207" y="3990"/>
                          </a:lnTo>
                          <a:lnTo>
                            <a:pt x="1210" y="3953"/>
                          </a:lnTo>
                          <a:lnTo>
                            <a:pt x="1212" y="3990"/>
                          </a:lnTo>
                          <a:lnTo>
                            <a:pt x="1216" y="4008"/>
                          </a:lnTo>
                          <a:lnTo>
                            <a:pt x="1218" y="4027"/>
                          </a:lnTo>
                          <a:lnTo>
                            <a:pt x="1221" y="3935"/>
                          </a:lnTo>
                          <a:lnTo>
                            <a:pt x="1224" y="3971"/>
                          </a:lnTo>
                          <a:lnTo>
                            <a:pt x="1227" y="3953"/>
                          </a:lnTo>
                          <a:lnTo>
                            <a:pt x="1229" y="3935"/>
                          </a:lnTo>
                          <a:lnTo>
                            <a:pt x="1233" y="3935"/>
                          </a:lnTo>
                          <a:lnTo>
                            <a:pt x="1235" y="3824"/>
                          </a:lnTo>
                          <a:lnTo>
                            <a:pt x="1239" y="3861"/>
                          </a:lnTo>
                          <a:lnTo>
                            <a:pt x="1241" y="3897"/>
                          </a:lnTo>
                          <a:lnTo>
                            <a:pt x="1244" y="3971"/>
                          </a:lnTo>
                          <a:lnTo>
                            <a:pt x="1246" y="3971"/>
                          </a:lnTo>
                          <a:lnTo>
                            <a:pt x="1249" y="3990"/>
                          </a:lnTo>
                          <a:lnTo>
                            <a:pt x="1252" y="4046"/>
                          </a:lnTo>
                          <a:lnTo>
                            <a:pt x="1254" y="4027"/>
                          </a:lnTo>
                          <a:lnTo>
                            <a:pt x="1258" y="4027"/>
                          </a:lnTo>
                          <a:lnTo>
                            <a:pt x="1260" y="3971"/>
                          </a:lnTo>
                          <a:lnTo>
                            <a:pt x="1263" y="4027"/>
                          </a:lnTo>
                          <a:lnTo>
                            <a:pt x="1266" y="4046"/>
                          </a:lnTo>
                          <a:lnTo>
                            <a:pt x="1269" y="4064"/>
                          </a:lnTo>
                          <a:lnTo>
                            <a:pt x="1271" y="4008"/>
                          </a:lnTo>
                          <a:lnTo>
                            <a:pt x="1275" y="4027"/>
                          </a:lnTo>
                          <a:lnTo>
                            <a:pt x="1277" y="4027"/>
                          </a:lnTo>
                          <a:lnTo>
                            <a:pt x="1280" y="4064"/>
                          </a:lnTo>
                          <a:lnTo>
                            <a:pt x="1283" y="4046"/>
                          </a:lnTo>
                          <a:lnTo>
                            <a:pt x="1286" y="4008"/>
                          </a:lnTo>
                          <a:lnTo>
                            <a:pt x="1288" y="4008"/>
                          </a:lnTo>
                          <a:lnTo>
                            <a:pt x="1292" y="4046"/>
                          </a:lnTo>
                          <a:lnTo>
                            <a:pt x="1294" y="4027"/>
                          </a:lnTo>
                          <a:lnTo>
                            <a:pt x="1296" y="3953"/>
                          </a:lnTo>
                          <a:lnTo>
                            <a:pt x="1300" y="3971"/>
                          </a:lnTo>
                          <a:lnTo>
                            <a:pt x="1302" y="3953"/>
                          </a:lnTo>
                          <a:lnTo>
                            <a:pt x="1305" y="4046"/>
                          </a:lnTo>
                          <a:lnTo>
                            <a:pt x="1308" y="4046"/>
                          </a:lnTo>
                          <a:lnTo>
                            <a:pt x="1311" y="3990"/>
                          </a:lnTo>
                          <a:lnTo>
                            <a:pt x="1313" y="3990"/>
                          </a:lnTo>
                          <a:lnTo>
                            <a:pt x="1317" y="3971"/>
                          </a:lnTo>
                          <a:lnTo>
                            <a:pt x="1319" y="3953"/>
                          </a:lnTo>
                          <a:lnTo>
                            <a:pt x="1322" y="3990"/>
                          </a:lnTo>
                          <a:lnTo>
                            <a:pt x="1325" y="4008"/>
                          </a:lnTo>
                          <a:lnTo>
                            <a:pt x="1328" y="4064"/>
                          </a:lnTo>
                          <a:lnTo>
                            <a:pt x="1330" y="4046"/>
                          </a:lnTo>
                          <a:lnTo>
                            <a:pt x="1334" y="4046"/>
                          </a:lnTo>
                          <a:lnTo>
                            <a:pt x="1336" y="4008"/>
                          </a:lnTo>
                          <a:lnTo>
                            <a:pt x="1339" y="4027"/>
                          </a:lnTo>
                          <a:lnTo>
                            <a:pt x="1342" y="3990"/>
                          </a:lnTo>
                          <a:lnTo>
                            <a:pt x="1344" y="4064"/>
                          </a:lnTo>
                          <a:lnTo>
                            <a:pt x="1347" y="4027"/>
                          </a:lnTo>
                          <a:lnTo>
                            <a:pt x="1350" y="3971"/>
                          </a:lnTo>
                          <a:lnTo>
                            <a:pt x="1353" y="4027"/>
                          </a:lnTo>
                          <a:lnTo>
                            <a:pt x="1355" y="3971"/>
                          </a:lnTo>
                          <a:lnTo>
                            <a:pt x="1359" y="3953"/>
                          </a:lnTo>
                          <a:lnTo>
                            <a:pt x="1361" y="3990"/>
                          </a:lnTo>
                          <a:lnTo>
                            <a:pt x="1364" y="3953"/>
                          </a:lnTo>
                          <a:lnTo>
                            <a:pt x="1367" y="3917"/>
                          </a:lnTo>
                          <a:lnTo>
                            <a:pt x="1370" y="3953"/>
                          </a:lnTo>
                          <a:lnTo>
                            <a:pt x="1372" y="3990"/>
                          </a:lnTo>
                          <a:lnTo>
                            <a:pt x="1376" y="4008"/>
                          </a:lnTo>
                          <a:lnTo>
                            <a:pt x="1378" y="4046"/>
                          </a:lnTo>
                          <a:lnTo>
                            <a:pt x="1381" y="4027"/>
                          </a:lnTo>
                          <a:lnTo>
                            <a:pt x="1384" y="4008"/>
                          </a:lnTo>
                          <a:lnTo>
                            <a:pt x="1387" y="3990"/>
                          </a:lnTo>
                          <a:lnTo>
                            <a:pt x="1389" y="4008"/>
                          </a:lnTo>
                          <a:lnTo>
                            <a:pt x="1393" y="4008"/>
                          </a:lnTo>
                          <a:lnTo>
                            <a:pt x="1395" y="4008"/>
                          </a:lnTo>
                          <a:lnTo>
                            <a:pt x="1397" y="3990"/>
                          </a:lnTo>
                          <a:lnTo>
                            <a:pt x="1401" y="4027"/>
                          </a:lnTo>
                          <a:lnTo>
                            <a:pt x="1403" y="3953"/>
                          </a:lnTo>
                          <a:lnTo>
                            <a:pt x="1406" y="3971"/>
                          </a:lnTo>
                          <a:lnTo>
                            <a:pt x="1409" y="4008"/>
                          </a:lnTo>
                          <a:lnTo>
                            <a:pt x="1412" y="4027"/>
                          </a:lnTo>
                          <a:lnTo>
                            <a:pt x="1414" y="3990"/>
                          </a:lnTo>
                          <a:lnTo>
                            <a:pt x="1418" y="4046"/>
                          </a:lnTo>
                          <a:lnTo>
                            <a:pt x="1420" y="4008"/>
                          </a:lnTo>
                          <a:lnTo>
                            <a:pt x="1423" y="4027"/>
                          </a:lnTo>
                          <a:lnTo>
                            <a:pt x="1426" y="4008"/>
                          </a:lnTo>
                          <a:lnTo>
                            <a:pt x="1429" y="3990"/>
                          </a:lnTo>
                          <a:lnTo>
                            <a:pt x="1431" y="4027"/>
                          </a:lnTo>
                          <a:lnTo>
                            <a:pt x="1435" y="4027"/>
                          </a:lnTo>
                          <a:lnTo>
                            <a:pt x="1437" y="3953"/>
                          </a:lnTo>
                          <a:lnTo>
                            <a:pt x="1440" y="4008"/>
                          </a:lnTo>
                          <a:lnTo>
                            <a:pt x="1443" y="3990"/>
                          </a:lnTo>
                          <a:lnTo>
                            <a:pt x="1445" y="4027"/>
                          </a:lnTo>
                          <a:lnTo>
                            <a:pt x="1448" y="4027"/>
                          </a:lnTo>
                          <a:lnTo>
                            <a:pt x="1451" y="4027"/>
                          </a:lnTo>
                          <a:lnTo>
                            <a:pt x="1454" y="4046"/>
                          </a:lnTo>
                          <a:lnTo>
                            <a:pt x="1456" y="4027"/>
                          </a:lnTo>
                          <a:lnTo>
                            <a:pt x="1460" y="3953"/>
                          </a:lnTo>
                          <a:lnTo>
                            <a:pt x="1462" y="4027"/>
                          </a:lnTo>
                          <a:lnTo>
                            <a:pt x="1465" y="4064"/>
                          </a:lnTo>
                          <a:lnTo>
                            <a:pt x="1468" y="4027"/>
                          </a:lnTo>
                          <a:lnTo>
                            <a:pt x="1471" y="4008"/>
                          </a:lnTo>
                          <a:lnTo>
                            <a:pt x="1473" y="3990"/>
                          </a:lnTo>
                          <a:lnTo>
                            <a:pt x="1477" y="3935"/>
                          </a:lnTo>
                          <a:lnTo>
                            <a:pt x="1479" y="3990"/>
                          </a:lnTo>
                          <a:lnTo>
                            <a:pt x="1482" y="3971"/>
                          </a:lnTo>
                          <a:lnTo>
                            <a:pt x="1485" y="3971"/>
                          </a:lnTo>
                          <a:lnTo>
                            <a:pt x="1488" y="3953"/>
                          </a:lnTo>
                          <a:lnTo>
                            <a:pt x="1490" y="3935"/>
                          </a:lnTo>
                          <a:lnTo>
                            <a:pt x="1494" y="3971"/>
                          </a:lnTo>
                          <a:lnTo>
                            <a:pt x="1496" y="4008"/>
                          </a:lnTo>
                          <a:lnTo>
                            <a:pt x="1498" y="4008"/>
                          </a:lnTo>
                          <a:lnTo>
                            <a:pt x="1502" y="3971"/>
                          </a:lnTo>
                          <a:lnTo>
                            <a:pt x="1504" y="3917"/>
                          </a:lnTo>
                          <a:lnTo>
                            <a:pt x="1507" y="4046"/>
                          </a:lnTo>
                          <a:lnTo>
                            <a:pt x="1510" y="3990"/>
                          </a:lnTo>
                          <a:lnTo>
                            <a:pt x="1513" y="3971"/>
                          </a:lnTo>
                          <a:lnTo>
                            <a:pt x="1515" y="3990"/>
                          </a:lnTo>
                          <a:lnTo>
                            <a:pt x="1519" y="3990"/>
                          </a:lnTo>
                          <a:lnTo>
                            <a:pt x="1521" y="3953"/>
                          </a:lnTo>
                          <a:lnTo>
                            <a:pt x="1524" y="4027"/>
                          </a:lnTo>
                          <a:lnTo>
                            <a:pt x="1527" y="3953"/>
                          </a:lnTo>
                          <a:lnTo>
                            <a:pt x="1530" y="3971"/>
                          </a:lnTo>
                          <a:lnTo>
                            <a:pt x="1532" y="3990"/>
                          </a:lnTo>
                          <a:lnTo>
                            <a:pt x="1536" y="4008"/>
                          </a:lnTo>
                          <a:lnTo>
                            <a:pt x="1538" y="3971"/>
                          </a:lnTo>
                          <a:lnTo>
                            <a:pt x="1541" y="4064"/>
                          </a:lnTo>
                          <a:lnTo>
                            <a:pt x="1544" y="4008"/>
                          </a:lnTo>
                          <a:lnTo>
                            <a:pt x="1546" y="4046"/>
                          </a:lnTo>
                          <a:lnTo>
                            <a:pt x="1549" y="4027"/>
                          </a:lnTo>
                          <a:lnTo>
                            <a:pt x="1552" y="4046"/>
                          </a:lnTo>
                          <a:lnTo>
                            <a:pt x="1555" y="4008"/>
                          </a:lnTo>
                          <a:lnTo>
                            <a:pt x="1557" y="4008"/>
                          </a:lnTo>
                          <a:lnTo>
                            <a:pt x="1561" y="3990"/>
                          </a:lnTo>
                          <a:lnTo>
                            <a:pt x="1563" y="4008"/>
                          </a:lnTo>
                          <a:lnTo>
                            <a:pt x="1566" y="4046"/>
                          </a:lnTo>
                          <a:lnTo>
                            <a:pt x="1569" y="3935"/>
                          </a:lnTo>
                          <a:lnTo>
                            <a:pt x="1572" y="3953"/>
                          </a:lnTo>
                          <a:lnTo>
                            <a:pt x="1574" y="3971"/>
                          </a:lnTo>
                          <a:lnTo>
                            <a:pt x="1578" y="3990"/>
                          </a:lnTo>
                          <a:lnTo>
                            <a:pt x="1580" y="3990"/>
                          </a:lnTo>
                          <a:lnTo>
                            <a:pt x="1583" y="4008"/>
                          </a:lnTo>
                          <a:lnTo>
                            <a:pt x="1586" y="4008"/>
                          </a:lnTo>
                          <a:lnTo>
                            <a:pt x="1589" y="3953"/>
                          </a:lnTo>
                          <a:lnTo>
                            <a:pt x="1591" y="3953"/>
                          </a:lnTo>
                          <a:lnTo>
                            <a:pt x="1595" y="3971"/>
                          </a:lnTo>
                          <a:lnTo>
                            <a:pt x="1597" y="3971"/>
                          </a:lnTo>
                          <a:lnTo>
                            <a:pt x="1599" y="3935"/>
                          </a:lnTo>
                          <a:lnTo>
                            <a:pt x="1603" y="3971"/>
                          </a:lnTo>
                          <a:lnTo>
                            <a:pt x="1605" y="3971"/>
                          </a:lnTo>
                          <a:lnTo>
                            <a:pt x="1608" y="3971"/>
                          </a:lnTo>
                          <a:lnTo>
                            <a:pt x="1611" y="3971"/>
                          </a:lnTo>
                          <a:lnTo>
                            <a:pt x="1614" y="3990"/>
                          </a:lnTo>
                          <a:lnTo>
                            <a:pt x="1616" y="4008"/>
                          </a:lnTo>
                          <a:lnTo>
                            <a:pt x="1620" y="4027"/>
                          </a:lnTo>
                          <a:lnTo>
                            <a:pt x="1622" y="4027"/>
                          </a:lnTo>
                          <a:lnTo>
                            <a:pt x="1625" y="3953"/>
                          </a:lnTo>
                          <a:lnTo>
                            <a:pt x="1628" y="4008"/>
                          </a:lnTo>
                          <a:lnTo>
                            <a:pt x="1631" y="4027"/>
                          </a:lnTo>
                          <a:lnTo>
                            <a:pt x="1633" y="3990"/>
                          </a:lnTo>
                          <a:lnTo>
                            <a:pt x="1637" y="3971"/>
                          </a:lnTo>
                          <a:lnTo>
                            <a:pt x="1639" y="3953"/>
                          </a:lnTo>
                          <a:lnTo>
                            <a:pt x="1642" y="3990"/>
                          </a:lnTo>
                          <a:lnTo>
                            <a:pt x="1645" y="4027"/>
                          </a:lnTo>
                          <a:lnTo>
                            <a:pt x="1648" y="4027"/>
                          </a:lnTo>
                          <a:lnTo>
                            <a:pt x="1650" y="3990"/>
                          </a:lnTo>
                          <a:lnTo>
                            <a:pt x="1654" y="4064"/>
                          </a:lnTo>
                          <a:lnTo>
                            <a:pt x="1656" y="4008"/>
                          </a:lnTo>
                          <a:lnTo>
                            <a:pt x="1658" y="4046"/>
                          </a:lnTo>
                          <a:lnTo>
                            <a:pt x="1662" y="4046"/>
                          </a:lnTo>
                          <a:lnTo>
                            <a:pt x="1664" y="4046"/>
                          </a:lnTo>
                          <a:lnTo>
                            <a:pt x="1667" y="4008"/>
                          </a:lnTo>
                          <a:lnTo>
                            <a:pt x="1669" y="4008"/>
                          </a:lnTo>
                          <a:lnTo>
                            <a:pt x="1673" y="3971"/>
                          </a:lnTo>
                          <a:lnTo>
                            <a:pt x="1675" y="4027"/>
                          </a:lnTo>
                          <a:lnTo>
                            <a:pt x="1679" y="3953"/>
                          </a:lnTo>
                          <a:lnTo>
                            <a:pt x="1681" y="3990"/>
                          </a:lnTo>
                          <a:lnTo>
                            <a:pt x="1684" y="3990"/>
                          </a:lnTo>
                          <a:lnTo>
                            <a:pt x="1687" y="4046"/>
                          </a:lnTo>
                          <a:lnTo>
                            <a:pt x="1690" y="3935"/>
                          </a:lnTo>
                          <a:lnTo>
                            <a:pt x="1692" y="3953"/>
                          </a:lnTo>
                          <a:lnTo>
                            <a:pt x="1696" y="4008"/>
                          </a:lnTo>
                          <a:lnTo>
                            <a:pt x="1698" y="4027"/>
                          </a:lnTo>
                          <a:lnTo>
                            <a:pt x="1701" y="4046"/>
                          </a:lnTo>
                          <a:lnTo>
                            <a:pt x="1704" y="3990"/>
                          </a:lnTo>
                          <a:lnTo>
                            <a:pt x="1707" y="3935"/>
                          </a:lnTo>
                          <a:lnTo>
                            <a:pt x="1709" y="4008"/>
                          </a:lnTo>
                          <a:lnTo>
                            <a:pt x="1711" y="4008"/>
                          </a:lnTo>
                          <a:lnTo>
                            <a:pt x="1715" y="3971"/>
                          </a:lnTo>
                          <a:lnTo>
                            <a:pt x="1717" y="3917"/>
                          </a:lnTo>
                          <a:lnTo>
                            <a:pt x="1721" y="4008"/>
                          </a:lnTo>
                          <a:lnTo>
                            <a:pt x="1723" y="3971"/>
                          </a:lnTo>
                          <a:lnTo>
                            <a:pt x="1726" y="4027"/>
                          </a:lnTo>
                          <a:lnTo>
                            <a:pt x="1728" y="4064"/>
                          </a:lnTo>
                          <a:lnTo>
                            <a:pt x="1732" y="4008"/>
                          </a:lnTo>
                          <a:lnTo>
                            <a:pt x="1734" y="3990"/>
                          </a:lnTo>
                          <a:lnTo>
                            <a:pt x="1738" y="4027"/>
                          </a:lnTo>
                          <a:lnTo>
                            <a:pt x="1740" y="4008"/>
                          </a:lnTo>
                          <a:lnTo>
                            <a:pt x="1743" y="3935"/>
                          </a:lnTo>
                          <a:lnTo>
                            <a:pt x="1745" y="3953"/>
                          </a:lnTo>
                          <a:lnTo>
                            <a:pt x="1749" y="3917"/>
                          </a:lnTo>
                          <a:lnTo>
                            <a:pt x="1751" y="4008"/>
                          </a:lnTo>
                          <a:lnTo>
                            <a:pt x="1755" y="4008"/>
                          </a:lnTo>
                          <a:lnTo>
                            <a:pt x="1757" y="3971"/>
                          </a:lnTo>
                          <a:lnTo>
                            <a:pt x="1760" y="4008"/>
                          </a:lnTo>
                          <a:lnTo>
                            <a:pt x="1762" y="4046"/>
                          </a:lnTo>
                          <a:lnTo>
                            <a:pt x="1766" y="4046"/>
                          </a:lnTo>
                          <a:lnTo>
                            <a:pt x="1768" y="3971"/>
                          </a:lnTo>
                          <a:lnTo>
                            <a:pt x="1770" y="4027"/>
                          </a:lnTo>
                          <a:lnTo>
                            <a:pt x="1774" y="3990"/>
                          </a:lnTo>
                          <a:lnTo>
                            <a:pt x="1776" y="4027"/>
                          </a:lnTo>
                          <a:lnTo>
                            <a:pt x="1780" y="4008"/>
                          </a:lnTo>
                          <a:lnTo>
                            <a:pt x="1782" y="4008"/>
                          </a:lnTo>
                          <a:lnTo>
                            <a:pt x="1785" y="3935"/>
                          </a:lnTo>
                          <a:lnTo>
                            <a:pt x="1787" y="4008"/>
                          </a:lnTo>
                          <a:lnTo>
                            <a:pt x="1791" y="4046"/>
                          </a:lnTo>
                          <a:lnTo>
                            <a:pt x="1793" y="4064"/>
                          </a:lnTo>
                          <a:lnTo>
                            <a:pt x="1797" y="3990"/>
                          </a:lnTo>
                          <a:lnTo>
                            <a:pt x="1799" y="4008"/>
                          </a:lnTo>
                          <a:lnTo>
                            <a:pt x="1802" y="4046"/>
                          </a:lnTo>
                          <a:lnTo>
                            <a:pt x="1804" y="4046"/>
                          </a:lnTo>
                          <a:lnTo>
                            <a:pt x="1808" y="4064"/>
                          </a:lnTo>
                          <a:lnTo>
                            <a:pt x="1810" y="3971"/>
                          </a:lnTo>
                          <a:lnTo>
                            <a:pt x="1814" y="3953"/>
                          </a:lnTo>
                          <a:lnTo>
                            <a:pt x="1816" y="3935"/>
                          </a:lnTo>
                          <a:lnTo>
                            <a:pt x="1819" y="3953"/>
                          </a:lnTo>
                          <a:lnTo>
                            <a:pt x="1821" y="3990"/>
                          </a:lnTo>
                          <a:lnTo>
                            <a:pt x="1825" y="3990"/>
                          </a:lnTo>
                          <a:lnTo>
                            <a:pt x="1827" y="3971"/>
                          </a:lnTo>
                          <a:lnTo>
                            <a:pt x="1829" y="3971"/>
                          </a:lnTo>
                          <a:lnTo>
                            <a:pt x="1833" y="4008"/>
                          </a:lnTo>
                          <a:lnTo>
                            <a:pt x="1835" y="3990"/>
                          </a:lnTo>
                          <a:lnTo>
                            <a:pt x="1838" y="3953"/>
                          </a:lnTo>
                          <a:lnTo>
                            <a:pt x="1841" y="3953"/>
                          </a:lnTo>
                          <a:lnTo>
                            <a:pt x="1844" y="3990"/>
                          </a:lnTo>
                          <a:lnTo>
                            <a:pt x="1846" y="4046"/>
                          </a:lnTo>
                          <a:lnTo>
                            <a:pt x="1850" y="3990"/>
                          </a:lnTo>
                          <a:lnTo>
                            <a:pt x="1852" y="4008"/>
                          </a:lnTo>
                          <a:lnTo>
                            <a:pt x="1855" y="3935"/>
                          </a:lnTo>
                          <a:lnTo>
                            <a:pt x="1858" y="3971"/>
                          </a:lnTo>
                          <a:lnTo>
                            <a:pt x="1861" y="3953"/>
                          </a:lnTo>
                          <a:lnTo>
                            <a:pt x="1863" y="4008"/>
                          </a:lnTo>
                          <a:lnTo>
                            <a:pt x="1867" y="3953"/>
                          </a:lnTo>
                          <a:lnTo>
                            <a:pt x="1869" y="3879"/>
                          </a:lnTo>
                          <a:lnTo>
                            <a:pt x="1873" y="3953"/>
                          </a:lnTo>
                          <a:lnTo>
                            <a:pt x="1875" y="3917"/>
                          </a:lnTo>
                          <a:lnTo>
                            <a:pt x="1878" y="3971"/>
                          </a:lnTo>
                          <a:lnTo>
                            <a:pt x="1880" y="3935"/>
                          </a:lnTo>
                          <a:lnTo>
                            <a:pt x="1884" y="3953"/>
                          </a:lnTo>
                          <a:lnTo>
                            <a:pt x="1886" y="3953"/>
                          </a:lnTo>
                          <a:lnTo>
                            <a:pt x="1888" y="4046"/>
                          </a:lnTo>
                          <a:lnTo>
                            <a:pt x="1892" y="4008"/>
                          </a:lnTo>
                          <a:lnTo>
                            <a:pt x="1894" y="3990"/>
                          </a:lnTo>
                          <a:lnTo>
                            <a:pt x="1897" y="3990"/>
                          </a:lnTo>
                          <a:lnTo>
                            <a:pt x="1900" y="4064"/>
                          </a:lnTo>
                          <a:lnTo>
                            <a:pt x="1903" y="3990"/>
                          </a:lnTo>
                          <a:lnTo>
                            <a:pt x="1905" y="3990"/>
                          </a:lnTo>
                          <a:lnTo>
                            <a:pt x="1909" y="3971"/>
                          </a:lnTo>
                          <a:lnTo>
                            <a:pt x="1911" y="4027"/>
                          </a:lnTo>
                          <a:lnTo>
                            <a:pt x="1914" y="3971"/>
                          </a:lnTo>
                          <a:lnTo>
                            <a:pt x="1917" y="4008"/>
                          </a:lnTo>
                          <a:lnTo>
                            <a:pt x="1920" y="3971"/>
                          </a:lnTo>
                          <a:lnTo>
                            <a:pt x="1922" y="3935"/>
                          </a:lnTo>
                          <a:lnTo>
                            <a:pt x="1926" y="4027"/>
                          </a:lnTo>
                          <a:lnTo>
                            <a:pt x="1928" y="4027"/>
                          </a:lnTo>
                          <a:lnTo>
                            <a:pt x="1931" y="4064"/>
                          </a:lnTo>
                          <a:lnTo>
                            <a:pt x="1934" y="3990"/>
                          </a:lnTo>
                          <a:lnTo>
                            <a:pt x="1937" y="4046"/>
                          </a:lnTo>
                          <a:lnTo>
                            <a:pt x="1939" y="3990"/>
                          </a:lnTo>
                          <a:lnTo>
                            <a:pt x="1943" y="4027"/>
                          </a:lnTo>
                          <a:lnTo>
                            <a:pt x="1945" y="4027"/>
                          </a:lnTo>
                          <a:lnTo>
                            <a:pt x="1948" y="3990"/>
                          </a:lnTo>
                          <a:lnTo>
                            <a:pt x="1951" y="3953"/>
                          </a:lnTo>
                          <a:lnTo>
                            <a:pt x="1953" y="3935"/>
                          </a:lnTo>
                          <a:lnTo>
                            <a:pt x="1956" y="3971"/>
                          </a:lnTo>
                          <a:lnTo>
                            <a:pt x="1959" y="3990"/>
                          </a:lnTo>
                          <a:lnTo>
                            <a:pt x="1962" y="3935"/>
                          </a:lnTo>
                          <a:lnTo>
                            <a:pt x="1964" y="3990"/>
                          </a:lnTo>
                          <a:lnTo>
                            <a:pt x="1968" y="4008"/>
                          </a:lnTo>
                          <a:lnTo>
                            <a:pt x="1970" y="3971"/>
                          </a:lnTo>
                          <a:lnTo>
                            <a:pt x="1973" y="3953"/>
                          </a:lnTo>
                          <a:lnTo>
                            <a:pt x="1976" y="3935"/>
                          </a:lnTo>
                          <a:lnTo>
                            <a:pt x="1979" y="4008"/>
                          </a:lnTo>
                          <a:lnTo>
                            <a:pt x="1981" y="3953"/>
                          </a:lnTo>
                          <a:lnTo>
                            <a:pt x="1985" y="4027"/>
                          </a:lnTo>
                          <a:lnTo>
                            <a:pt x="1987" y="3935"/>
                          </a:lnTo>
                          <a:lnTo>
                            <a:pt x="1990" y="3861"/>
                          </a:lnTo>
                          <a:lnTo>
                            <a:pt x="1993" y="3971"/>
                          </a:lnTo>
                          <a:lnTo>
                            <a:pt x="1996" y="3953"/>
                          </a:lnTo>
                          <a:lnTo>
                            <a:pt x="1998" y="3917"/>
                          </a:lnTo>
                          <a:lnTo>
                            <a:pt x="2002" y="3917"/>
                          </a:lnTo>
                          <a:lnTo>
                            <a:pt x="2004" y="3917"/>
                          </a:lnTo>
                          <a:lnTo>
                            <a:pt x="2007" y="4008"/>
                          </a:lnTo>
                          <a:lnTo>
                            <a:pt x="2010" y="3990"/>
                          </a:lnTo>
                          <a:lnTo>
                            <a:pt x="2013" y="4008"/>
                          </a:lnTo>
                          <a:lnTo>
                            <a:pt x="2015" y="3935"/>
                          </a:lnTo>
                          <a:lnTo>
                            <a:pt x="2018" y="3953"/>
                          </a:lnTo>
                          <a:lnTo>
                            <a:pt x="2021" y="4008"/>
                          </a:lnTo>
                          <a:lnTo>
                            <a:pt x="2023" y="4082"/>
                          </a:lnTo>
                          <a:lnTo>
                            <a:pt x="2027" y="4008"/>
                          </a:lnTo>
                          <a:lnTo>
                            <a:pt x="2029" y="4008"/>
                          </a:lnTo>
                          <a:lnTo>
                            <a:pt x="2032" y="4046"/>
                          </a:lnTo>
                          <a:lnTo>
                            <a:pt x="2035" y="4064"/>
                          </a:lnTo>
                          <a:lnTo>
                            <a:pt x="2038" y="4046"/>
                          </a:lnTo>
                          <a:lnTo>
                            <a:pt x="2040" y="4027"/>
                          </a:lnTo>
                          <a:lnTo>
                            <a:pt x="2044" y="4008"/>
                          </a:lnTo>
                          <a:lnTo>
                            <a:pt x="2046" y="4046"/>
                          </a:lnTo>
                          <a:lnTo>
                            <a:pt x="2049" y="4027"/>
                          </a:lnTo>
                          <a:lnTo>
                            <a:pt x="2052" y="4008"/>
                          </a:lnTo>
                          <a:lnTo>
                            <a:pt x="2055" y="3971"/>
                          </a:lnTo>
                          <a:lnTo>
                            <a:pt x="2057" y="4027"/>
                          </a:lnTo>
                          <a:lnTo>
                            <a:pt x="2061" y="4027"/>
                          </a:lnTo>
                          <a:lnTo>
                            <a:pt x="2063" y="4046"/>
                          </a:lnTo>
                          <a:lnTo>
                            <a:pt x="2066" y="4064"/>
                          </a:lnTo>
                          <a:lnTo>
                            <a:pt x="2069" y="4046"/>
                          </a:lnTo>
                          <a:lnTo>
                            <a:pt x="2072" y="4008"/>
                          </a:lnTo>
                          <a:lnTo>
                            <a:pt x="2074" y="4008"/>
                          </a:lnTo>
                          <a:lnTo>
                            <a:pt x="2078" y="4064"/>
                          </a:lnTo>
                          <a:lnTo>
                            <a:pt x="2080" y="4082"/>
                          </a:lnTo>
                          <a:lnTo>
                            <a:pt x="2082" y="4027"/>
                          </a:lnTo>
                          <a:lnTo>
                            <a:pt x="2086" y="4008"/>
                          </a:lnTo>
                          <a:lnTo>
                            <a:pt x="2088" y="4027"/>
                          </a:lnTo>
                          <a:lnTo>
                            <a:pt x="2091" y="4027"/>
                          </a:lnTo>
                          <a:lnTo>
                            <a:pt x="2094" y="4027"/>
                          </a:lnTo>
                          <a:lnTo>
                            <a:pt x="2097" y="4046"/>
                          </a:lnTo>
                          <a:lnTo>
                            <a:pt x="2099" y="4027"/>
                          </a:lnTo>
                          <a:lnTo>
                            <a:pt x="2103" y="4046"/>
                          </a:lnTo>
                          <a:lnTo>
                            <a:pt x="2105" y="3990"/>
                          </a:lnTo>
                          <a:lnTo>
                            <a:pt x="2108" y="3990"/>
                          </a:lnTo>
                          <a:lnTo>
                            <a:pt x="2111" y="3971"/>
                          </a:lnTo>
                          <a:lnTo>
                            <a:pt x="2114" y="3971"/>
                          </a:lnTo>
                          <a:lnTo>
                            <a:pt x="2116" y="3990"/>
                          </a:lnTo>
                          <a:lnTo>
                            <a:pt x="2120" y="4027"/>
                          </a:lnTo>
                          <a:lnTo>
                            <a:pt x="2122" y="3990"/>
                          </a:lnTo>
                          <a:lnTo>
                            <a:pt x="2125" y="3953"/>
                          </a:lnTo>
                          <a:lnTo>
                            <a:pt x="2128" y="3990"/>
                          </a:lnTo>
                          <a:lnTo>
                            <a:pt x="2131" y="3990"/>
                          </a:lnTo>
                          <a:lnTo>
                            <a:pt x="2133" y="4008"/>
                          </a:lnTo>
                          <a:lnTo>
                            <a:pt x="2137" y="3971"/>
                          </a:lnTo>
                          <a:lnTo>
                            <a:pt x="2139" y="3897"/>
                          </a:lnTo>
                          <a:lnTo>
                            <a:pt x="2142" y="3971"/>
                          </a:lnTo>
                          <a:lnTo>
                            <a:pt x="2145" y="3971"/>
                          </a:lnTo>
                          <a:lnTo>
                            <a:pt x="2148" y="4027"/>
                          </a:lnTo>
                          <a:lnTo>
                            <a:pt x="2150" y="3953"/>
                          </a:lnTo>
                          <a:lnTo>
                            <a:pt x="2153" y="3935"/>
                          </a:lnTo>
                          <a:lnTo>
                            <a:pt x="2156" y="3953"/>
                          </a:lnTo>
                          <a:lnTo>
                            <a:pt x="2158" y="3990"/>
                          </a:lnTo>
                          <a:lnTo>
                            <a:pt x="2162" y="3953"/>
                          </a:lnTo>
                          <a:lnTo>
                            <a:pt x="2164" y="4027"/>
                          </a:lnTo>
                          <a:lnTo>
                            <a:pt x="2167" y="4046"/>
                          </a:lnTo>
                          <a:lnTo>
                            <a:pt x="2170" y="4008"/>
                          </a:lnTo>
                          <a:lnTo>
                            <a:pt x="2173" y="3990"/>
                          </a:lnTo>
                          <a:lnTo>
                            <a:pt x="2175" y="4008"/>
                          </a:lnTo>
                          <a:lnTo>
                            <a:pt x="2179" y="4008"/>
                          </a:lnTo>
                          <a:lnTo>
                            <a:pt x="2181" y="4008"/>
                          </a:lnTo>
                          <a:lnTo>
                            <a:pt x="2184" y="3990"/>
                          </a:lnTo>
                          <a:lnTo>
                            <a:pt x="2187" y="4046"/>
                          </a:lnTo>
                          <a:lnTo>
                            <a:pt x="2190" y="4008"/>
                          </a:lnTo>
                          <a:lnTo>
                            <a:pt x="2192" y="4027"/>
                          </a:lnTo>
                          <a:lnTo>
                            <a:pt x="2196" y="4008"/>
                          </a:lnTo>
                          <a:lnTo>
                            <a:pt x="2198" y="4008"/>
                          </a:lnTo>
                          <a:lnTo>
                            <a:pt x="2201" y="4046"/>
                          </a:lnTo>
                          <a:lnTo>
                            <a:pt x="2204" y="3990"/>
                          </a:lnTo>
                          <a:lnTo>
                            <a:pt x="2207" y="4046"/>
                          </a:lnTo>
                          <a:lnTo>
                            <a:pt x="2209" y="3990"/>
                          </a:lnTo>
                          <a:lnTo>
                            <a:pt x="2213" y="4064"/>
                          </a:lnTo>
                          <a:lnTo>
                            <a:pt x="2215" y="3990"/>
                          </a:lnTo>
                          <a:lnTo>
                            <a:pt x="2218" y="3990"/>
                          </a:lnTo>
                          <a:lnTo>
                            <a:pt x="2221" y="3971"/>
                          </a:lnTo>
                          <a:lnTo>
                            <a:pt x="2223" y="3935"/>
                          </a:lnTo>
                          <a:lnTo>
                            <a:pt x="2226" y="3953"/>
                          </a:lnTo>
                          <a:lnTo>
                            <a:pt x="2229" y="3917"/>
                          </a:lnTo>
                          <a:lnTo>
                            <a:pt x="2232" y="3990"/>
                          </a:lnTo>
                          <a:lnTo>
                            <a:pt x="2234" y="3917"/>
                          </a:lnTo>
                          <a:lnTo>
                            <a:pt x="2238" y="3971"/>
                          </a:lnTo>
                          <a:lnTo>
                            <a:pt x="2240" y="3971"/>
                          </a:lnTo>
                          <a:lnTo>
                            <a:pt x="2243" y="3971"/>
                          </a:lnTo>
                          <a:lnTo>
                            <a:pt x="2246" y="3953"/>
                          </a:lnTo>
                          <a:lnTo>
                            <a:pt x="2249" y="3953"/>
                          </a:lnTo>
                          <a:lnTo>
                            <a:pt x="2251" y="3990"/>
                          </a:lnTo>
                          <a:lnTo>
                            <a:pt x="2255" y="3971"/>
                          </a:lnTo>
                          <a:lnTo>
                            <a:pt x="2257" y="3935"/>
                          </a:lnTo>
                          <a:lnTo>
                            <a:pt x="2260" y="3917"/>
                          </a:lnTo>
                          <a:lnTo>
                            <a:pt x="2263" y="3953"/>
                          </a:lnTo>
                          <a:lnTo>
                            <a:pt x="2266" y="4027"/>
                          </a:lnTo>
                          <a:lnTo>
                            <a:pt x="2268" y="4027"/>
                          </a:lnTo>
                          <a:lnTo>
                            <a:pt x="2272" y="4027"/>
                          </a:lnTo>
                          <a:lnTo>
                            <a:pt x="2274" y="3990"/>
                          </a:lnTo>
                          <a:lnTo>
                            <a:pt x="2277" y="3990"/>
                          </a:lnTo>
                          <a:lnTo>
                            <a:pt x="2280" y="4008"/>
                          </a:lnTo>
                          <a:lnTo>
                            <a:pt x="2283" y="3971"/>
                          </a:lnTo>
                          <a:lnTo>
                            <a:pt x="2285" y="3990"/>
                          </a:lnTo>
                          <a:lnTo>
                            <a:pt x="2289" y="3935"/>
                          </a:lnTo>
                          <a:lnTo>
                            <a:pt x="2291" y="4046"/>
                          </a:lnTo>
                          <a:lnTo>
                            <a:pt x="2294" y="4027"/>
                          </a:lnTo>
                          <a:lnTo>
                            <a:pt x="2297" y="4008"/>
                          </a:lnTo>
                          <a:lnTo>
                            <a:pt x="2299" y="4027"/>
                          </a:lnTo>
                          <a:lnTo>
                            <a:pt x="2302" y="3990"/>
                          </a:lnTo>
                          <a:lnTo>
                            <a:pt x="2305" y="4064"/>
                          </a:lnTo>
                          <a:lnTo>
                            <a:pt x="2308" y="4008"/>
                          </a:lnTo>
                          <a:lnTo>
                            <a:pt x="2310" y="4046"/>
                          </a:lnTo>
                          <a:lnTo>
                            <a:pt x="2314" y="3953"/>
                          </a:lnTo>
                          <a:lnTo>
                            <a:pt x="2316" y="4064"/>
                          </a:lnTo>
                          <a:lnTo>
                            <a:pt x="2319" y="4008"/>
                          </a:lnTo>
                          <a:lnTo>
                            <a:pt x="2322" y="4046"/>
                          </a:lnTo>
                          <a:lnTo>
                            <a:pt x="2325" y="4008"/>
                          </a:lnTo>
                          <a:lnTo>
                            <a:pt x="2327" y="4008"/>
                          </a:lnTo>
                          <a:lnTo>
                            <a:pt x="2331" y="4008"/>
                          </a:lnTo>
                          <a:lnTo>
                            <a:pt x="2333" y="4064"/>
                          </a:lnTo>
                          <a:lnTo>
                            <a:pt x="2336" y="4046"/>
                          </a:lnTo>
                          <a:lnTo>
                            <a:pt x="2339" y="3953"/>
                          </a:lnTo>
                          <a:lnTo>
                            <a:pt x="2342" y="3971"/>
                          </a:lnTo>
                          <a:lnTo>
                            <a:pt x="2344" y="3990"/>
                          </a:lnTo>
                          <a:lnTo>
                            <a:pt x="2348" y="4027"/>
                          </a:lnTo>
                          <a:lnTo>
                            <a:pt x="2350" y="4008"/>
                          </a:lnTo>
                          <a:lnTo>
                            <a:pt x="2353" y="3917"/>
                          </a:lnTo>
                          <a:lnTo>
                            <a:pt x="2356" y="4008"/>
                          </a:lnTo>
                          <a:lnTo>
                            <a:pt x="2359" y="4008"/>
                          </a:lnTo>
                          <a:lnTo>
                            <a:pt x="2361" y="4027"/>
                          </a:lnTo>
                          <a:lnTo>
                            <a:pt x="2365" y="3990"/>
                          </a:lnTo>
                          <a:lnTo>
                            <a:pt x="2367" y="4008"/>
                          </a:lnTo>
                          <a:lnTo>
                            <a:pt x="2370" y="3935"/>
                          </a:lnTo>
                          <a:lnTo>
                            <a:pt x="2373" y="3990"/>
                          </a:lnTo>
                          <a:lnTo>
                            <a:pt x="2376" y="3953"/>
                          </a:lnTo>
                          <a:lnTo>
                            <a:pt x="2378" y="3990"/>
                          </a:lnTo>
                          <a:lnTo>
                            <a:pt x="2381" y="3917"/>
                          </a:lnTo>
                          <a:lnTo>
                            <a:pt x="2384" y="3953"/>
                          </a:lnTo>
                          <a:lnTo>
                            <a:pt x="2386" y="3917"/>
                          </a:lnTo>
                          <a:lnTo>
                            <a:pt x="2390" y="3917"/>
                          </a:lnTo>
                          <a:lnTo>
                            <a:pt x="2392" y="3971"/>
                          </a:lnTo>
                          <a:lnTo>
                            <a:pt x="2395" y="3935"/>
                          </a:lnTo>
                          <a:lnTo>
                            <a:pt x="2398" y="3917"/>
                          </a:lnTo>
                          <a:lnTo>
                            <a:pt x="2401" y="3953"/>
                          </a:lnTo>
                          <a:lnTo>
                            <a:pt x="2403" y="3971"/>
                          </a:lnTo>
                          <a:lnTo>
                            <a:pt x="2407" y="4027"/>
                          </a:lnTo>
                          <a:lnTo>
                            <a:pt x="2409" y="4046"/>
                          </a:lnTo>
                          <a:lnTo>
                            <a:pt x="2412" y="4008"/>
                          </a:lnTo>
                          <a:lnTo>
                            <a:pt x="2415" y="4064"/>
                          </a:lnTo>
                          <a:lnTo>
                            <a:pt x="2418" y="4027"/>
                          </a:lnTo>
                          <a:lnTo>
                            <a:pt x="2420" y="4008"/>
                          </a:lnTo>
                          <a:lnTo>
                            <a:pt x="2424" y="3990"/>
                          </a:lnTo>
                          <a:lnTo>
                            <a:pt x="2426" y="4046"/>
                          </a:lnTo>
                          <a:lnTo>
                            <a:pt x="2429" y="4027"/>
                          </a:lnTo>
                          <a:lnTo>
                            <a:pt x="2432" y="4046"/>
                          </a:lnTo>
                          <a:lnTo>
                            <a:pt x="2435" y="4046"/>
                          </a:lnTo>
                          <a:lnTo>
                            <a:pt x="2437" y="4027"/>
                          </a:lnTo>
                          <a:lnTo>
                            <a:pt x="2441" y="4064"/>
                          </a:lnTo>
                          <a:lnTo>
                            <a:pt x="2443" y="3990"/>
                          </a:lnTo>
                          <a:lnTo>
                            <a:pt x="2446" y="4008"/>
                          </a:lnTo>
                          <a:lnTo>
                            <a:pt x="2449" y="3971"/>
                          </a:lnTo>
                          <a:lnTo>
                            <a:pt x="2452" y="3990"/>
                          </a:lnTo>
                          <a:lnTo>
                            <a:pt x="2454" y="4046"/>
                          </a:lnTo>
                          <a:lnTo>
                            <a:pt x="2458" y="4008"/>
                          </a:lnTo>
                          <a:lnTo>
                            <a:pt x="2460" y="4008"/>
                          </a:lnTo>
                          <a:lnTo>
                            <a:pt x="2462" y="3990"/>
                          </a:lnTo>
                          <a:lnTo>
                            <a:pt x="2466" y="4008"/>
                          </a:lnTo>
                          <a:lnTo>
                            <a:pt x="2468" y="4064"/>
                          </a:lnTo>
                          <a:lnTo>
                            <a:pt x="2471" y="4064"/>
                          </a:lnTo>
                          <a:lnTo>
                            <a:pt x="2474" y="4046"/>
                          </a:lnTo>
                          <a:lnTo>
                            <a:pt x="2477" y="3990"/>
                          </a:lnTo>
                          <a:lnTo>
                            <a:pt x="2479" y="3953"/>
                          </a:lnTo>
                          <a:lnTo>
                            <a:pt x="2483" y="4027"/>
                          </a:lnTo>
                          <a:lnTo>
                            <a:pt x="2485" y="4008"/>
                          </a:lnTo>
                          <a:lnTo>
                            <a:pt x="2488" y="3971"/>
                          </a:lnTo>
                          <a:lnTo>
                            <a:pt x="2491" y="3990"/>
                          </a:lnTo>
                          <a:lnTo>
                            <a:pt x="2494" y="3935"/>
                          </a:lnTo>
                          <a:lnTo>
                            <a:pt x="2496" y="3971"/>
                          </a:lnTo>
                          <a:lnTo>
                            <a:pt x="2500" y="3935"/>
                          </a:lnTo>
                          <a:lnTo>
                            <a:pt x="2502" y="3990"/>
                          </a:lnTo>
                          <a:lnTo>
                            <a:pt x="2505" y="3953"/>
                          </a:lnTo>
                          <a:lnTo>
                            <a:pt x="2508" y="3935"/>
                          </a:lnTo>
                          <a:lnTo>
                            <a:pt x="2511" y="3935"/>
                          </a:lnTo>
                          <a:lnTo>
                            <a:pt x="2513" y="3897"/>
                          </a:lnTo>
                          <a:lnTo>
                            <a:pt x="2517" y="3953"/>
                          </a:lnTo>
                          <a:lnTo>
                            <a:pt x="2519" y="3935"/>
                          </a:lnTo>
                          <a:lnTo>
                            <a:pt x="2522" y="4046"/>
                          </a:lnTo>
                          <a:lnTo>
                            <a:pt x="2525" y="3935"/>
                          </a:lnTo>
                          <a:lnTo>
                            <a:pt x="2528" y="4027"/>
                          </a:lnTo>
                          <a:lnTo>
                            <a:pt x="2530" y="3990"/>
                          </a:lnTo>
                          <a:lnTo>
                            <a:pt x="2534" y="3990"/>
                          </a:lnTo>
                          <a:lnTo>
                            <a:pt x="2536" y="3971"/>
                          </a:lnTo>
                          <a:lnTo>
                            <a:pt x="2539" y="3953"/>
                          </a:lnTo>
                          <a:lnTo>
                            <a:pt x="2542" y="4046"/>
                          </a:lnTo>
                          <a:lnTo>
                            <a:pt x="2545" y="3953"/>
                          </a:lnTo>
                          <a:lnTo>
                            <a:pt x="2547" y="4027"/>
                          </a:lnTo>
                          <a:lnTo>
                            <a:pt x="2550" y="4027"/>
                          </a:lnTo>
                          <a:lnTo>
                            <a:pt x="2553" y="4027"/>
                          </a:lnTo>
                          <a:lnTo>
                            <a:pt x="2555" y="3990"/>
                          </a:lnTo>
                          <a:lnTo>
                            <a:pt x="2559" y="3971"/>
                          </a:lnTo>
                          <a:lnTo>
                            <a:pt x="2561" y="3990"/>
                          </a:lnTo>
                          <a:lnTo>
                            <a:pt x="2564" y="4046"/>
                          </a:lnTo>
                          <a:lnTo>
                            <a:pt x="2567" y="4008"/>
                          </a:lnTo>
                          <a:lnTo>
                            <a:pt x="2570" y="3935"/>
                          </a:lnTo>
                          <a:lnTo>
                            <a:pt x="2572" y="3990"/>
                          </a:lnTo>
                          <a:lnTo>
                            <a:pt x="2576" y="4064"/>
                          </a:lnTo>
                          <a:lnTo>
                            <a:pt x="2578" y="3990"/>
                          </a:lnTo>
                          <a:lnTo>
                            <a:pt x="2581" y="4008"/>
                          </a:lnTo>
                          <a:lnTo>
                            <a:pt x="2584" y="3990"/>
                          </a:lnTo>
                          <a:lnTo>
                            <a:pt x="2587" y="4027"/>
                          </a:lnTo>
                          <a:lnTo>
                            <a:pt x="2589" y="3971"/>
                          </a:lnTo>
                          <a:lnTo>
                            <a:pt x="2593" y="4046"/>
                          </a:lnTo>
                          <a:lnTo>
                            <a:pt x="2595" y="4008"/>
                          </a:lnTo>
                          <a:lnTo>
                            <a:pt x="2598" y="4082"/>
                          </a:lnTo>
                          <a:lnTo>
                            <a:pt x="2601" y="4027"/>
                          </a:lnTo>
                          <a:lnTo>
                            <a:pt x="2604" y="4082"/>
                          </a:lnTo>
                          <a:lnTo>
                            <a:pt x="2606" y="4064"/>
                          </a:lnTo>
                          <a:lnTo>
                            <a:pt x="2610" y="3990"/>
                          </a:lnTo>
                          <a:lnTo>
                            <a:pt x="2612" y="4008"/>
                          </a:lnTo>
                          <a:lnTo>
                            <a:pt x="2615" y="4027"/>
                          </a:lnTo>
                          <a:lnTo>
                            <a:pt x="2618" y="4064"/>
                          </a:lnTo>
                          <a:lnTo>
                            <a:pt x="2621" y="4064"/>
                          </a:lnTo>
                          <a:lnTo>
                            <a:pt x="2623" y="4008"/>
                          </a:lnTo>
                          <a:lnTo>
                            <a:pt x="2627" y="3971"/>
                          </a:lnTo>
                          <a:lnTo>
                            <a:pt x="2629" y="3971"/>
                          </a:lnTo>
                          <a:lnTo>
                            <a:pt x="2632" y="4008"/>
                          </a:lnTo>
                          <a:lnTo>
                            <a:pt x="2635" y="4008"/>
                          </a:lnTo>
                          <a:lnTo>
                            <a:pt x="2638" y="4027"/>
                          </a:lnTo>
                          <a:lnTo>
                            <a:pt x="2640" y="3953"/>
                          </a:lnTo>
                          <a:lnTo>
                            <a:pt x="2644" y="3990"/>
                          </a:lnTo>
                          <a:lnTo>
                            <a:pt x="2646" y="3971"/>
                          </a:lnTo>
                          <a:lnTo>
                            <a:pt x="2648" y="4008"/>
                          </a:lnTo>
                          <a:lnTo>
                            <a:pt x="2652" y="3990"/>
                          </a:lnTo>
                          <a:lnTo>
                            <a:pt x="2654" y="3971"/>
                          </a:lnTo>
                          <a:lnTo>
                            <a:pt x="2657" y="3990"/>
                          </a:lnTo>
                          <a:lnTo>
                            <a:pt x="2660" y="3990"/>
                          </a:lnTo>
                          <a:lnTo>
                            <a:pt x="2663" y="3990"/>
                          </a:lnTo>
                          <a:lnTo>
                            <a:pt x="2665" y="3990"/>
                          </a:lnTo>
                          <a:lnTo>
                            <a:pt x="2669" y="4046"/>
                          </a:lnTo>
                          <a:lnTo>
                            <a:pt x="2671" y="4027"/>
                          </a:lnTo>
                          <a:lnTo>
                            <a:pt x="2674" y="4046"/>
                          </a:lnTo>
                          <a:lnTo>
                            <a:pt x="2677" y="4008"/>
                          </a:lnTo>
                          <a:lnTo>
                            <a:pt x="2680" y="3990"/>
                          </a:lnTo>
                          <a:lnTo>
                            <a:pt x="2682" y="4027"/>
                          </a:lnTo>
                          <a:lnTo>
                            <a:pt x="2686" y="4046"/>
                          </a:lnTo>
                          <a:lnTo>
                            <a:pt x="2688" y="4064"/>
                          </a:lnTo>
                          <a:lnTo>
                            <a:pt x="2691" y="3953"/>
                          </a:lnTo>
                          <a:lnTo>
                            <a:pt x="2694" y="4027"/>
                          </a:lnTo>
                          <a:lnTo>
                            <a:pt x="2697" y="4027"/>
                          </a:lnTo>
                          <a:lnTo>
                            <a:pt x="2699" y="4027"/>
                          </a:lnTo>
                          <a:lnTo>
                            <a:pt x="2703" y="3990"/>
                          </a:lnTo>
                          <a:lnTo>
                            <a:pt x="2705" y="3971"/>
                          </a:lnTo>
                          <a:lnTo>
                            <a:pt x="2708" y="4027"/>
                          </a:lnTo>
                          <a:lnTo>
                            <a:pt x="2711" y="4046"/>
                          </a:lnTo>
                          <a:lnTo>
                            <a:pt x="2714" y="4046"/>
                          </a:lnTo>
                          <a:lnTo>
                            <a:pt x="2716" y="4027"/>
                          </a:lnTo>
                          <a:lnTo>
                            <a:pt x="2720" y="4008"/>
                          </a:lnTo>
                          <a:lnTo>
                            <a:pt x="2722" y="4027"/>
                          </a:lnTo>
                          <a:lnTo>
                            <a:pt x="2725" y="4027"/>
                          </a:lnTo>
                          <a:lnTo>
                            <a:pt x="2728" y="4008"/>
                          </a:lnTo>
                          <a:lnTo>
                            <a:pt x="2731" y="4046"/>
                          </a:lnTo>
                          <a:lnTo>
                            <a:pt x="2733" y="4046"/>
                          </a:lnTo>
                          <a:lnTo>
                            <a:pt x="2737" y="4027"/>
                          </a:lnTo>
                          <a:lnTo>
                            <a:pt x="2739" y="4008"/>
                          </a:lnTo>
                          <a:lnTo>
                            <a:pt x="2742" y="4046"/>
                          </a:lnTo>
                          <a:lnTo>
                            <a:pt x="2745" y="3990"/>
                          </a:lnTo>
                          <a:lnTo>
                            <a:pt x="2747" y="3917"/>
                          </a:lnTo>
                          <a:lnTo>
                            <a:pt x="2750" y="3990"/>
                          </a:lnTo>
                          <a:lnTo>
                            <a:pt x="2753" y="4008"/>
                          </a:lnTo>
                          <a:lnTo>
                            <a:pt x="2756" y="3990"/>
                          </a:lnTo>
                          <a:lnTo>
                            <a:pt x="2758" y="4008"/>
                          </a:lnTo>
                          <a:lnTo>
                            <a:pt x="2762" y="4008"/>
                          </a:lnTo>
                          <a:lnTo>
                            <a:pt x="2764" y="3971"/>
                          </a:lnTo>
                          <a:lnTo>
                            <a:pt x="2767" y="4008"/>
                          </a:lnTo>
                          <a:lnTo>
                            <a:pt x="2770" y="3990"/>
                          </a:lnTo>
                          <a:lnTo>
                            <a:pt x="2773" y="3953"/>
                          </a:lnTo>
                          <a:lnTo>
                            <a:pt x="2775" y="3971"/>
                          </a:lnTo>
                          <a:lnTo>
                            <a:pt x="2779" y="4008"/>
                          </a:lnTo>
                          <a:lnTo>
                            <a:pt x="2781" y="4008"/>
                          </a:lnTo>
                          <a:lnTo>
                            <a:pt x="2784" y="4027"/>
                          </a:lnTo>
                          <a:lnTo>
                            <a:pt x="2787" y="4008"/>
                          </a:lnTo>
                          <a:lnTo>
                            <a:pt x="2790" y="4027"/>
                          </a:lnTo>
                          <a:lnTo>
                            <a:pt x="2792" y="3953"/>
                          </a:lnTo>
                          <a:lnTo>
                            <a:pt x="2796" y="3971"/>
                          </a:lnTo>
                          <a:lnTo>
                            <a:pt x="2798" y="4008"/>
                          </a:lnTo>
                          <a:lnTo>
                            <a:pt x="2801" y="4008"/>
                          </a:lnTo>
                          <a:lnTo>
                            <a:pt x="2804" y="3971"/>
                          </a:lnTo>
                          <a:lnTo>
                            <a:pt x="2807" y="3971"/>
                          </a:lnTo>
                          <a:lnTo>
                            <a:pt x="2809" y="3971"/>
                          </a:lnTo>
                          <a:lnTo>
                            <a:pt x="2813" y="3971"/>
                          </a:lnTo>
                          <a:lnTo>
                            <a:pt x="2815" y="3990"/>
                          </a:lnTo>
                          <a:lnTo>
                            <a:pt x="2818" y="3990"/>
                          </a:lnTo>
                          <a:lnTo>
                            <a:pt x="2821" y="4008"/>
                          </a:lnTo>
                          <a:lnTo>
                            <a:pt x="2824" y="4082"/>
                          </a:lnTo>
                          <a:lnTo>
                            <a:pt x="2826" y="4027"/>
                          </a:lnTo>
                          <a:lnTo>
                            <a:pt x="2830" y="4046"/>
                          </a:lnTo>
                          <a:lnTo>
                            <a:pt x="2832" y="4027"/>
                          </a:lnTo>
                          <a:lnTo>
                            <a:pt x="2835" y="4064"/>
                          </a:lnTo>
                          <a:lnTo>
                            <a:pt x="2838" y="4064"/>
                          </a:lnTo>
                          <a:lnTo>
                            <a:pt x="2841" y="3990"/>
                          </a:lnTo>
                          <a:lnTo>
                            <a:pt x="2843" y="4027"/>
                          </a:lnTo>
                          <a:lnTo>
                            <a:pt x="2847" y="4027"/>
                          </a:lnTo>
                          <a:lnTo>
                            <a:pt x="2849" y="4046"/>
                          </a:lnTo>
                          <a:lnTo>
                            <a:pt x="2852" y="4046"/>
                          </a:lnTo>
                          <a:lnTo>
                            <a:pt x="2855" y="3953"/>
                          </a:lnTo>
                          <a:lnTo>
                            <a:pt x="2858" y="4027"/>
                          </a:lnTo>
                          <a:lnTo>
                            <a:pt x="2860" y="4008"/>
                          </a:lnTo>
                          <a:lnTo>
                            <a:pt x="2863" y="4008"/>
                          </a:lnTo>
                          <a:lnTo>
                            <a:pt x="2866" y="3953"/>
                          </a:lnTo>
                          <a:lnTo>
                            <a:pt x="2868" y="3990"/>
                          </a:lnTo>
                          <a:lnTo>
                            <a:pt x="2872" y="3953"/>
                          </a:lnTo>
                          <a:lnTo>
                            <a:pt x="2874" y="4008"/>
                          </a:lnTo>
                          <a:lnTo>
                            <a:pt x="2877" y="4008"/>
                          </a:lnTo>
                          <a:lnTo>
                            <a:pt x="2880" y="3990"/>
                          </a:lnTo>
                          <a:lnTo>
                            <a:pt x="2883" y="3990"/>
                          </a:lnTo>
                          <a:lnTo>
                            <a:pt x="2885" y="3990"/>
                          </a:lnTo>
                          <a:lnTo>
                            <a:pt x="2889" y="4008"/>
                          </a:lnTo>
                          <a:lnTo>
                            <a:pt x="2891" y="4064"/>
                          </a:lnTo>
                          <a:lnTo>
                            <a:pt x="2894" y="3953"/>
                          </a:lnTo>
                          <a:lnTo>
                            <a:pt x="2897" y="3990"/>
                          </a:lnTo>
                          <a:lnTo>
                            <a:pt x="2900" y="3990"/>
                          </a:lnTo>
                          <a:lnTo>
                            <a:pt x="2902" y="4027"/>
                          </a:lnTo>
                          <a:lnTo>
                            <a:pt x="2906" y="3990"/>
                          </a:lnTo>
                          <a:lnTo>
                            <a:pt x="2908" y="3990"/>
                          </a:lnTo>
                          <a:lnTo>
                            <a:pt x="2911" y="4027"/>
                          </a:lnTo>
                          <a:lnTo>
                            <a:pt x="2914" y="4027"/>
                          </a:lnTo>
                          <a:lnTo>
                            <a:pt x="2917" y="4027"/>
                          </a:lnTo>
                          <a:lnTo>
                            <a:pt x="2919" y="4046"/>
                          </a:lnTo>
                          <a:lnTo>
                            <a:pt x="2923" y="4027"/>
                          </a:lnTo>
                          <a:lnTo>
                            <a:pt x="2925" y="3917"/>
                          </a:lnTo>
                          <a:lnTo>
                            <a:pt x="2928" y="4008"/>
                          </a:lnTo>
                          <a:lnTo>
                            <a:pt x="2931" y="4027"/>
                          </a:lnTo>
                          <a:lnTo>
                            <a:pt x="2934" y="4027"/>
                          </a:lnTo>
                          <a:lnTo>
                            <a:pt x="2936" y="3971"/>
                          </a:lnTo>
                          <a:lnTo>
                            <a:pt x="2940" y="3935"/>
                          </a:lnTo>
                          <a:lnTo>
                            <a:pt x="2942" y="4027"/>
                          </a:lnTo>
                          <a:lnTo>
                            <a:pt x="2945" y="4027"/>
                          </a:lnTo>
                          <a:lnTo>
                            <a:pt x="2948" y="4008"/>
                          </a:lnTo>
                          <a:lnTo>
                            <a:pt x="2951" y="4027"/>
                          </a:lnTo>
                          <a:lnTo>
                            <a:pt x="2953" y="4064"/>
                          </a:lnTo>
                          <a:lnTo>
                            <a:pt x="2957" y="4008"/>
                          </a:lnTo>
                          <a:lnTo>
                            <a:pt x="2959" y="4046"/>
                          </a:lnTo>
                          <a:lnTo>
                            <a:pt x="2962" y="4008"/>
                          </a:lnTo>
                          <a:lnTo>
                            <a:pt x="2965" y="3990"/>
                          </a:lnTo>
                          <a:lnTo>
                            <a:pt x="2968" y="3971"/>
                          </a:lnTo>
                          <a:lnTo>
                            <a:pt x="2970" y="4046"/>
                          </a:lnTo>
                          <a:lnTo>
                            <a:pt x="2974" y="4046"/>
                          </a:lnTo>
                          <a:lnTo>
                            <a:pt x="2976" y="4046"/>
                          </a:lnTo>
                          <a:lnTo>
                            <a:pt x="2979" y="4008"/>
                          </a:lnTo>
                          <a:lnTo>
                            <a:pt x="2982" y="4046"/>
                          </a:lnTo>
                          <a:lnTo>
                            <a:pt x="2984" y="4046"/>
                          </a:lnTo>
                          <a:lnTo>
                            <a:pt x="2987" y="4046"/>
                          </a:lnTo>
                          <a:lnTo>
                            <a:pt x="2990" y="3971"/>
                          </a:lnTo>
                          <a:lnTo>
                            <a:pt x="2993" y="4008"/>
                          </a:lnTo>
                          <a:lnTo>
                            <a:pt x="2995" y="3990"/>
                          </a:lnTo>
                          <a:lnTo>
                            <a:pt x="2999" y="4027"/>
                          </a:lnTo>
                          <a:lnTo>
                            <a:pt x="3001" y="4008"/>
                          </a:lnTo>
                          <a:lnTo>
                            <a:pt x="3004" y="3990"/>
                          </a:lnTo>
                          <a:lnTo>
                            <a:pt x="3007" y="3953"/>
                          </a:lnTo>
                          <a:lnTo>
                            <a:pt x="3010" y="3971"/>
                          </a:lnTo>
                          <a:lnTo>
                            <a:pt x="3012" y="3953"/>
                          </a:lnTo>
                          <a:lnTo>
                            <a:pt x="3016" y="4008"/>
                          </a:lnTo>
                          <a:lnTo>
                            <a:pt x="3018" y="3917"/>
                          </a:lnTo>
                          <a:lnTo>
                            <a:pt x="3021" y="3953"/>
                          </a:lnTo>
                          <a:lnTo>
                            <a:pt x="3024" y="3971"/>
                          </a:lnTo>
                          <a:lnTo>
                            <a:pt x="3027" y="3990"/>
                          </a:lnTo>
                          <a:lnTo>
                            <a:pt x="3029" y="3935"/>
                          </a:lnTo>
                          <a:lnTo>
                            <a:pt x="3033" y="3935"/>
                          </a:lnTo>
                          <a:lnTo>
                            <a:pt x="3035" y="3861"/>
                          </a:lnTo>
                          <a:lnTo>
                            <a:pt x="3038" y="3861"/>
                          </a:lnTo>
                          <a:lnTo>
                            <a:pt x="3041" y="3897"/>
                          </a:lnTo>
                          <a:lnTo>
                            <a:pt x="3044" y="3935"/>
                          </a:lnTo>
                          <a:lnTo>
                            <a:pt x="3046" y="3953"/>
                          </a:lnTo>
                          <a:lnTo>
                            <a:pt x="3050" y="3953"/>
                          </a:lnTo>
                          <a:lnTo>
                            <a:pt x="3052" y="3990"/>
                          </a:lnTo>
                          <a:lnTo>
                            <a:pt x="3055" y="4008"/>
                          </a:lnTo>
                          <a:lnTo>
                            <a:pt x="3058" y="3990"/>
                          </a:lnTo>
                          <a:lnTo>
                            <a:pt x="3061" y="3953"/>
                          </a:lnTo>
                          <a:lnTo>
                            <a:pt x="3063" y="3935"/>
                          </a:lnTo>
                          <a:lnTo>
                            <a:pt x="3067" y="3990"/>
                          </a:lnTo>
                          <a:lnTo>
                            <a:pt x="3069" y="4008"/>
                          </a:lnTo>
                          <a:lnTo>
                            <a:pt x="3072" y="3953"/>
                          </a:lnTo>
                          <a:lnTo>
                            <a:pt x="3075" y="3953"/>
                          </a:lnTo>
                          <a:lnTo>
                            <a:pt x="3078" y="3990"/>
                          </a:lnTo>
                          <a:lnTo>
                            <a:pt x="3080" y="3971"/>
                          </a:lnTo>
                          <a:lnTo>
                            <a:pt x="3084" y="3971"/>
                          </a:lnTo>
                          <a:lnTo>
                            <a:pt x="3086" y="3935"/>
                          </a:lnTo>
                          <a:lnTo>
                            <a:pt x="3089" y="3990"/>
                          </a:lnTo>
                          <a:lnTo>
                            <a:pt x="3092" y="3917"/>
                          </a:lnTo>
                          <a:lnTo>
                            <a:pt x="3095" y="3990"/>
                          </a:lnTo>
                          <a:lnTo>
                            <a:pt x="3097" y="3861"/>
                          </a:lnTo>
                          <a:lnTo>
                            <a:pt x="3101" y="3971"/>
                          </a:lnTo>
                          <a:lnTo>
                            <a:pt x="3103" y="3953"/>
                          </a:lnTo>
                          <a:lnTo>
                            <a:pt x="3106" y="4008"/>
                          </a:lnTo>
                          <a:lnTo>
                            <a:pt x="3109" y="3917"/>
                          </a:lnTo>
                          <a:lnTo>
                            <a:pt x="3112" y="3990"/>
                          </a:lnTo>
                          <a:lnTo>
                            <a:pt x="3114" y="3935"/>
                          </a:lnTo>
                          <a:lnTo>
                            <a:pt x="3118" y="3971"/>
                          </a:lnTo>
                          <a:lnTo>
                            <a:pt x="3120" y="4008"/>
                          </a:lnTo>
                          <a:lnTo>
                            <a:pt x="3123" y="3971"/>
                          </a:lnTo>
                          <a:lnTo>
                            <a:pt x="3126" y="3935"/>
                          </a:lnTo>
                          <a:lnTo>
                            <a:pt x="3128" y="3935"/>
                          </a:lnTo>
                          <a:lnTo>
                            <a:pt x="3131" y="3971"/>
                          </a:lnTo>
                          <a:lnTo>
                            <a:pt x="3134" y="3990"/>
                          </a:lnTo>
                          <a:lnTo>
                            <a:pt x="3137" y="3935"/>
                          </a:lnTo>
                          <a:lnTo>
                            <a:pt x="3139" y="3897"/>
                          </a:lnTo>
                          <a:lnTo>
                            <a:pt x="3143" y="3824"/>
                          </a:lnTo>
                          <a:lnTo>
                            <a:pt x="3145" y="3492"/>
                          </a:lnTo>
                          <a:lnTo>
                            <a:pt x="3148" y="3085"/>
                          </a:lnTo>
                          <a:lnTo>
                            <a:pt x="3151" y="2401"/>
                          </a:lnTo>
                          <a:lnTo>
                            <a:pt x="3154" y="1219"/>
                          </a:lnTo>
                          <a:lnTo>
                            <a:pt x="3156" y="130"/>
                          </a:lnTo>
                          <a:lnTo>
                            <a:pt x="3160" y="0"/>
                          </a:lnTo>
                          <a:lnTo>
                            <a:pt x="3162" y="444"/>
                          </a:lnTo>
                          <a:lnTo>
                            <a:pt x="3165" y="1460"/>
                          </a:lnTo>
                          <a:lnTo>
                            <a:pt x="3168" y="2180"/>
                          </a:lnTo>
                          <a:lnTo>
                            <a:pt x="3171" y="2439"/>
                          </a:lnTo>
                          <a:lnTo>
                            <a:pt x="3173" y="2771"/>
                          </a:lnTo>
                          <a:lnTo>
                            <a:pt x="3177" y="3029"/>
                          </a:lnTo>
                          <a:lnTo>
                            <a:pt x="3179" y="3325"/>
                          </a:lnTo>
                          <a:lnTo>
                            <a:pt x="3182" y="3547"/>
                          </a:lnTo>
                          <a:lnTo>
                            <a:pt x="3185" y="3676"/>
                          </a:lnTo>
                          <a:lnTo>
                            <a:pt x="3188" y="3657"/>
                          </a:lnTo>
                          <a:lnTo>
                            <a:pt x="3190" y="3657"/>
                          </a:lnTo>
                          <a:lnTo>
                            <a:pt x="3194" y="3732"/>
                          </a:lnTo>
                          <a:lnTo>
                            <a:pt x="3196" y="3768"/>
                          </a:lnTo>
                          <a:lnTo>
                            <a:pt x="3199" y="3861"/>
                          </a:lnTo>
                          <a:lnTo>
                            <a:pt x="3202" y="3806"/>
                          </a:lnTo>
                          <a:lnTo>
                            <a:pt x="3205" y="3953"/>
                          </a:lnTo>
                          <a:lnTo>
                            <a:pt x="3207" y="3953"/>
                          </a:lnTo>
                          <a:lnTo>
                            <a:pt x="3211" y="3861"/>
                          </a:lnTo>
                          <a:lnTo>
                            <a:pt x="3213" y="3953"/>
                          </a:lnTo>
                          <a:lnTo>
                            <a:pt x="3216" y="3842"/>
                          </a:lnTo>
                          <a:lnTo>
                            <a:pt x="3219" y="3861"/>
                          </a:lnTo>
                          <a:lnTo>
                            <a:pt x="3222" y="3935"/>
                          </a:lnTo>
                          <a:lnTo>
                            <a:pt x="3224" y="3897"/>
                          </a:lnTo>
                          <a:lnTo>
                            <a:pt x="3228" y="3897"/>
                          </a:lnTo>
                          <a:lnTo>
                            <a:pt x="3230" y="3935"/>
                          </a:lnTo>
                          <a:lnTo>
                            <a:pt x="3234" y="3917"/>
                          </a:lnTo>
                          <a:lnTo>
                            <a:pt x="3236" y="3879"/>
                          </a:lnTo>
                          <a:lnTo>
                            <a:pt x="3239" y="3861"/>
                          </a:lnTo>
                          <a:lnTo>
                            <a:pt x="3241" y="3953"/>
                          </a:lnTo>
                          <a:lnTo>
                            <a:pt x="3245" y="3897"/>
                          </a:lnTo>
                          <a:lnTo>
                            <a:pt x="3247" y="3935"/>
                          </a:lnTo>
                          <a:lnTo>
                            <a:pt x="3251" y="3935"/>
                          </a:lnTo>
                          <a:lnTo>
                            <a:pt x="3253" y="3990"/>
                          </a:lnTo>
                          <a:lnTo>
                            <a:pt x="3256" y="3953"/>
                          </a:lnTo>
                          <a:lnTo>
                            <a:pt x="3258" y="3917"/>
                          </a:lnTo>
                          <a:lnTo>
                            <a:pt x="3262" y="3879"/>
                          </a:lnTo>
                          <a:lnTo>
                            <a:pt x="3264" y="3953"/>
                          </a:lnTo>
                          <a:lnTo>
                            <a:pt x="3268" y="3879"/>
                          </a:lnTo>
                          <a:lnTo>
                            <a:pt x="3270" y="3897"/>
                          </a:lnTo>
                          <a:lnTo>
                            <a:pt x="3273" y="3713"/>
                          </a:lnTo>
                          <a:lnTo>
                            <a:pt x="3275" y="3547"/>
                          </a:lnTo>
                          <a:lnTo>
                            <a:pt x="3279" y="3140"/>
                          </a:lnTo>
                          <a:lnTo>
                            <a:pt x="3281" y="2864"/>
                          </a:lnTo>
                          <a:lnTo>
                            <a:pt x="3285" y="2401"/>
                          </a:lnTo>
                          <a:lnTo>
                            <a:pt x="3287" y="2032"/>
                          </a:lnTo>
                          <a:lnTo>
                            <a:pt x="3290" y="2161"/>
                          </a:lnTo>
                          <a:lnTo>
                            <a:pt x="3292" y="2586"/>
                          </a:lnTo>
                          <a:lnTo>
                            <a:pt x="3296" y="2974"/>
                          </a:lnTo>
                          <a:lnTo>
                            <a:pt x="3298" y="3140"/>
                          </a:lnTo>
                          <a:lnTo>
                            <a:pt x="3302" y="3362"/>
                          </a:lnTo>
                          <a:lnTo>
                            <a:pt x="3304" y="3492"/>
                          </a:lnTo>
                          <a:lnTo>
                            <a:pt x="3307" y="3657"/>
                          </a:lnTo>
                          <a:lnTo>
                            <a:pt x="3309" y="3768"/>
                          </a:lnTo>
                          <a:lnTo>
                            <a:pt x="3312" y="3806"/>
                          </a:lnTo>
                          <a:lnTo>
                            <a:pt x="3315" y="3786"/>
                          </a:lnTo>
                          <a:lnTo>
                            <a:pt x="3317" y="3861"/>
                          </a:lnTo>
                          <a:lnTo>
                            <a:pt x="3321" y="3917"/>
                          </a:lnTo>
                          <a:lnTo>
                            <a:pt x="3323" y="3842"/>
                          </a:lnTo>
                          <a:lnTo>
                            <a:pt x="3327" y="3953"/>
                          </a:lnTo>
                          <a:lnTo>
                            <a:pt x="3329" y="3897"/>
                          </a:lnTo>
                          <a:lnTo>
                            <a:pt x="3332" y="3842"/>
                          </a:lnTo>
                          <a:lnTo>
                            <a:pt x="3334" y="3824"/>
                          </a:lnTo>
                          <a:lnTo>
                            <a:pt x="3338" y="3897"/>
                          </a:lnTo>
                          <a:lnTo>
                            <a:pt x="3340" y="3953"/>
                          </a:lnTo>
                          <a:lnTo>
                            <a:pt x="3344" y="3990"/>
                          </a:lnTo>
                          <a:lnTo>
                            <a:pt x="3346" y="3917"/>
                          </a:lnTo>
                          <a:lnTo>
                            <a:pt x="3349" y="4008"/>
                          </a:lnTo>
                          <a:lnTo>
                            <a:pt x="3351" y="3953"/>
                          </a:lnTo>
                          <a:lnTo>
                            <a:pt x="3355" y="4008"/>
                          </a:lnTo>
                          <a:lnTo>
                            <a:pt x="3357" y="3935"/>
                          </a:lnTo>
                          <a:lnTo>
                            <a:pt x="3361" y="3917"/>
                          </a:lnTo>
                          <a:lnTo>
                            <a:pt x="3363" y="3990"/>
                          </a:lnTo>
                          <a:lnTo>
                            <a:pt x="3366" y="3935"/>
                          </a:lnTo>
                          <a:lnTo>
                            <a:pt x="3368" y="3917"/>
                          </a:lnTo>
                          <a:lnTo>
                            <a:pt x="3372" y="3935"/>
                          </a:lnTo>
                          <a:lnTo>
                            <a:pt x="3374" y="3990"/>
                          </a:lnTo>
                          <a:lnTo>
                            <a:pt x="3378" y="4008"/>
                          </a:lnTo>
                          <a:lnTo>
                            <a:pt x="3380" y="3971"/>
                          </a:lnTo>
                          <a:lnTo>
                            <a:pt x="3383" y="3953"/>
                          </a:lnTo>
                          <a:lnTo>
                            <a:pt x="3385" y="3917"/>
                          </a:lnTo>
                          <a:lnTo>
                            <a:pt x="3389" y="3953"/>
                          </a:lnTo>
                          <a:lnTo>
                            <a:pt x="3391" y="3953"/>
                          </a:lnTo>
                          <a:lnTo>
                            <a:pt x="3395" y="3935"/>
                          </a:lnTo>
                          <a:lnTo>
                            <a:pt x="3397" y="3879"/>
                          </a:lnTo>
                          <a:lnTo>
                            <a:pt x="3400" y="3806"/>
                          </a:lnTo>
                          <a:lnTo>
                            <a:pt x="3403" y="3750"/>
                          </a:lnTo>
                          <a:lnTo>
                            <a:pt x="3406" y="3695"/>
                          </a:lnTo>
                          <a:lnTo>
                            <a:pt x="3408" y="3510"/>
                          </a:lnTo>
                          <a:lnTo>
                            <a:pt x="3412" y="3362"/>
                          </a:lnTo>
                          <a:lnTo>
                            <a:pt x="3414" y="3251"/>
                          </a:lnTo>
                          <a:lnTo>
                            <a:pt x="3417" y="3233"/>
                          </a:lnTo>
                          <a:lnTo>
                            <a:pt x="3420" y="3399"/>
                          </a:lnTo>
                          <a:lnTo>
                            <a:pt x="3423" y="3565"/>
                          </a:lnTo>
                          <a:lnTo>
                            <a:pt x="3425" y="3657"/>
                          </a:lnTo>
                          <a:lnTo>
                            <a:pt x="3429" y="3732"/>
                          </a:lnTo>
                          <a:lnTo>
                            <a:pt x="3431" y="3786"/>
                          </a:lnTo>
                          <a:lnTo>
                            <a:pt x="3434" y="3861"/>
                          </a:lnTo>
                          <a:lnTo>
                            <a:pt x="3437" y="3879"/>
                          </a:lnTo>
                          <a:lnTo>
                            <a:pt x="3440" y="3861"/>
                          </a:lnTo>
                          <a:lnTo>
                            <a:pt x="3442" y="3897"/>
                          </a:lnTo>
                          <a:lnTo>
                            <a:pt x="3446" y="3917"/>
                          </a:lnTo>
                          <a:lnTo>
                            <a:pt x="3448" y="3861"/>
                          </a:lnTo>
                          <a:lnTo>
                            <a:pt x="3451" y="3897"/>
                          </a:lnTo>
                          <a:lnTo>
                            <a:pt x="3454" y="3917"/>
                          </a:lnTo>
                          <a:lnTo>
                            <a:pt x="3457" y="3971"/>
                          </a:lnTo>
                          <a:lnTo>
                            <a:pt x="3459" y="3917"/>
                          </a:lnTo>
                          <a:lnTo>
                            <a:pt x="3463" y="3971"/>
                          </a:lnTo>
                          <a:lnTo>
                            <a:pt x="3465" y="3917"/>
                          </a:lnTo>
                          <a:lnTo>
                            <a:pt x="3468" y="3935"/>
                          </a:lnTo>
                          <a:lnTo>
                            <a:pt x="3471" y="3879"/>
                          </a:lnTo>
                          <a:lnTo>
                            <a:pt x="3474" y="3879"/>
                          </a:lnTo>
                          <a:lnTo>
                            <a:pt x="3476" y="3897"/>
                          </a:lnTo>
                          <a:lnTo>
                            <a:pt x="3480" y="3917"/>
                          </a:lnTo>
                          <a:lnTo>
                            <a:pt x="3482" y="3879"/>
                          </a:lnTo>
                          <a:lnTo>
                            <a:pt x="3485" y="3935"/>
                          </a:lnTo>
                          <a:lnTo>
                            <a:pt x="3488" y="3917"/>
                          </a:lnTo>
                          <a:lnTo>
                            <a:pt x="3491" y="4008"/>
                          </a:lnTo>
                          <a:lnTo>
                            <a:pt x="3493" y="3971"/>
                          </a:lnTo>
                          <a:lnTo>
                            <a:pt x="3497" y="3990"/>
                          </a:lnTo>
                          <a:lnTo>
                            <a:pt x="3499" y="4008"/>
                          </a:lnTo>
                          <a:lnTo>
                            <a:pt x="3502" y="4008"/>
                          </a:lnTo>
                          <a:lnTo>
                            <a:pt x="3505" y="3990"/>
                          </a:lnTo>
                          <a:lnTo>
                            <a:pt x="3508" y="4008"/>
                          </a:lnTo>
                          <a:lnTo>
                            <a:pt x="3510" y="3990"/>
                          </a:lnTo>
                          <a:lnTo>
                            <a:pt x="3514" y="3971"/>
                          </a:lnTo>
                          <a:lnTo>
                            <a:pt x="3516" y="3953"/>
                          </a:lnTo>
                          <a:lnTo>
                            <a:pt x="3519" y="3935"/>
                          </a:lnTo>
                          <a:lnTo>
                            <a:pt x="3522" y="3953"/>
                          </a:lnTo>
                          <a:lnTo>
                            <a:pt x="3525" y="3953"/>
                          </a:lnTo>
                          <a:lnTo>
                            <a:pt x="3527" y="3897"/>
                          </a:lnTo>
                          <a:lnTo>
                            <a:pt x="3531" y="3879"/>
                          </a:lnTo>
                          <a:lnTo>
                            <a:pt x="3533" y="3879"/>
                          </a:lnTo>
                          <a:lnTo>
                            <a:pt x="3536" y="3897"/>
                          </a:lnTo>
                          <a:lnTo>
                            <a:pt x="3539" y="3897"/>
                          </a:lnTo>
                          <a:lnTo>
                            <a:pt x="3542" y="3824"/>
                          </a:lnTo>
                          <a:lnTo>
                            <a:pt x="3544" y="3861"/>
                          </a:lnTo>
                          <a:lnTo>
                            <a:pt x="3548" y="3824"/>
                          </a:lnTo>
                          <a:lnTo>
                            <a:pt x="3550" y="3879"/>
                          </a:lnTo>
                          <a:lnTo>
                            <a:pt x="3553" y="3824"/>
                          </a:lnTo>
                          <a:lnTo>
                            <a:pt x="3556" y="3824"/>
                          </a:lnTo>
                          <a:lnTo>
                            <a:pt x="3559" y="3879"/>
                          </a:lnTo>
                          <a:lnTo>
                            <a:pt x="3561" y="3917"/>
                          </a:lnTo>
                          <a:lnTo>
                            <a:pt x="3565" y="3897"/>
                          </a:lnTo>
                          <a:lnTo>
                            <a:pt x="3567" y="4008"/>
                          </a:lnTo>
                          <a:lnTo>
                            <a:pt x="3569" y="4027"/>
                          </a:lnTo>
                          <a:lnTo>
                            <a:pt x="3573" y="4027"/>
                          </a:lnTo>
                          <a:lnTo>
                            <a:pt x="3575" y="3990"/>
                          </a:lnTo>
                          <a:lnTo>
                            <a:pt x="3578" y="3953"/>
                          </a:lnTo>
                          <a:lnTo>
                            <a:pt x="3581" y="4008"/>
                          </a:lnTo>
                          <a:lnTo>
                            <a:pt x="3584" y="3953"/>
                          </a:lnTo>
                          <a:lnTo>
                            <a:pt x="3586" y="3953"/>
                          </a:lnTo>
                          <a:lnTo>
                            <a:pt x="3590" y="3917"/>
                          </a:lnTo>
                          <a:lnTo>
                            <a:pt x="3592" y="3971"/>
                          </a:lnTo>
                          <a:lnTo>
                            <a:pt x="3595" y="3953"/>
                          </a:lnTo>
                          <a:lnTo>
                            <a:pt x="3598" y="3917"/>
                          </a:lnTo>
                          <a:lnTo>
                            <a:pt x="3601" y="3917"/>
                          </a:lnTo>
                          <a:lnTo>
                            <a:pt x="3603" y="3990"/>
                          </a:lnTo>
                          <a:lnTo>
                            <a:pt x="3607" y="4008"/>
                          </a:lnTo>
                          <a:lnTo>
                            <a:pt x="3609" y="4008"/>
                          </a:lnTo>
                          <a:lnTo>
                            <a:pt x="3612" y="4008"/>
                          </a:lnTo>
                          <a:lnTo>
                            <a:pt x="3615" y="4008"/>
                          </a:lnTo>
                          <a:lnTo>
                            <a:pt x="3618" y="4046"/>
                          </a:lnTo>
                          <a:lnTo>
                            <a:pt x="3620" y="3935"/>
                          </a:lnTo>
                          <a:lnTo>
                            <a:pt x="3624" y="4046"/>
                          </a:lnTo>
                          <a:lnTo>
                            <a:pt x="3626" y="4027"/>
                          </a:lnTo>
                          <a:lnTo>
                            <a:pt x="3629" y="4027"/>
                          </a:lnTo>
                          <a:lnTo>
                            <a:pt x="3632" y="4027"/>
                          </a:lnTo>
                          <a:lnTo>
                            <a:pt x="3635" y="4027"/>
                          </a:lnTo>
                          <a:lnTo>
                            <a:pt x="3637" y="4008"/>
                          </a:lnTo>
                          <a:lnTo>
                            <a:pt x="3641" y="3971"/>
                          </a:lnTo>
                          <a:lnTo>
                            <a:pt x="3643" y="3990"/>
                          </a:lnTo>
                          <a:lnTo>
                            <a:pt x="3646" y="3971"/>
                          </a:lnTo>
                          <a:lnTo>
                            <a:pt x="3649" y="3971"/>
                          </a:lnTo>
                          <a:lnTo>
                            <a:pt x="3652" y="3917"/>
                          </a:lnTo>
                          <a:lnTo>
                            <a:pt x="3654" y="4027"/>
                          </a:lnTo>
                          <a:lnTo>
                            <a:pt x="3658" y="3897"/>
                          </a:lnTo>
                          <a:lnTo>
                            <a:pt x="3660" y="3990"/>
                          </a:lnTo>
                          <a:lnTo>
                            <a:pt x="3663" y="3953"/>
                          </a:lnTo>
                          <a:lnTo>
                            <a:pt x="3666" y="3971"/>
                          </a:lnTo>
                          <a:lnTo>
                            <a:pt x="3669" y="3824"/>
                          </a:lnTo>
                          <a:lnTo>
                            <a:pt x="3671" y="3879"/>
                          </a:lnTo>
                          <a:lnTo>
                            <a:pt x="3675" y="3971"/>
                          </a:lnTo>
                          <a:lnTo>
                            <a:pt x="3677" y="3990"/>
                          </a:lnTo>
                          <a:lnTo>
                            <a:pt x="3680" y="3990"/>
                          </a:lnTo>
                          <a:lnTo>
                            <a:pt x="3683" y="4027"/>
                          </a:lnTo>
                          <a:lnTo>
                            <a:pt x="3686" y="3990"/>
                          </a:lnTo>
                          <a:lnTo>
                            <a:pt x="3688" y="4008"/>
                          </a:lnTo>
                          <a:lnTo>
                            <a:pt x="3692" y="3971"/>
                          </a:lnTo>
                          <a:lnTo>
                            <a:pt x="3694" y="4027"/>
                          </a:lnTo>
                          <a:lnTo>
                            <a:pt x="3697" y="4008"/>
                          </a:lnTo>
                          <a:lnTo>
                            <a:pt x="3700" y="4008"/>
                          </a:lnTo>
                          <a:lnTo>
                            <a:pt x="3703" y="4008"/>
                          </a:lnTo>
                          <a:lnTo>
                            <a:pt x="3705" y="4082"/>
                          </a:lnTo>
                          <a:lnTo>
                            <a:pt x="3709" y="4046"/>
                          </a:lnTo>
                          <a:lnTo>
                            <a:pt x="3711" y="4008"/>
                          </a:lnTo>
                          <a:lnTo>
                            <a:pt x="3714" y="4008"/>
                          </a:lnTo>
                          <a:lnTo>
                            <a:pt x="3717" y="4027"/>
                          </a:lnTo>
                          <a:lnTo>
                            <a:pt x="3720" y="4046"/>
                          </a:lnTo>
                          <a:lnTo>
                            <a:pt x="3722" y="4046"/>
                          </a:lnTo>
                          <a:lnTo>
                            <a:pt x="3726" y="4008"/>
                          </a:lnTo>
                          <a:lnTo>
                            <a:pt x="3728" y="4027"/>
                          </a:lnTo>
                          <a:lnTo>
                            <a:pt x="3731" y="4008"/>
                          </a:lnTo>
                          <a:lnTo>
                            <a:pt x="3734" y="4046"/>
                          </a:lnTo>
                          <a:lnTo>
                            <a:pt x="3737" y="3971"/>
                          </a:lnTo>
                          <a:lnTo>
                            <a:pt x="3739" y="3990"/>
                          </a:lnTo>
                          <a:lnTo>
                            <a:pt x="3743" y="4008"/>
                          </a:lnTo>
                          <a:lnTo>
                            <a:pt x="3745" y="4064"/>
                          </a:lnTo>
                          <a:lnTo>
                            <a:pt x="3748" y="4027"/>
                          </a:lnTo>
                          <a:lnTo>
                            <a:pt x="3751" y="4046"/>
                          </a:lnTo>
                          <a:lnTo>
                            <a:pt x="3754" y="4008"/>
                          </a:lnTo>
                          <a:lnTo>
                            <a:pt x="3756" y="4008"/>
                          </a:lnTo>
                          <a:lnTo>
                            <a:pt x="3760" y="4027"/>
                          </a:lnTo>
                          <a:lnTo>
                            <a:pt x="3762" y="3990"/>
                          </a:lnTo>
                          <a:lnTo>
                            <a:pt x="3765" y="3953"/>
                          </a:lnTo>
                          <a:lnTo>
                            <a:pt x="3768" y="4064"/>
                          </a:lnTo>
                          <a:lnTo>
                            <a:pt x="3771" y="3990"/>
                          </a:lnTo>
                          <a:lnTo>
                            <a:pt x="3773" y="4101"/>
                          </a:lnTo>
                          <a:lnTo>
                            <a:pt x="3777" y="3953"/>
                          </a:lnTo>
                          <a:lnTo>
                            <a:pt x="3779" y="3917"/>
                          </a:lnTo>
                          <a:lnTo>
                            <a:pt x="3782" y="4027"/>
                          </a:lnTo>
                          <a:lnTo>
                            <a:pt x="3785" y="3879"/>
                          </a:lnTo>
                          <a:lnTo>
                            <a:pt x="3788" y="4027"/>
                          </a:lnTo>
                          <a:lnTo>
                            <a:pt x="3790" y="3990"/>
                          </a:lnTo>
                          <a:lnTo>
                            <a:pt x="3794" y="4046"/>
                          </a:lnTo>
                          <a:lnTo>
                            <a:pt x="3796" y="4027"/>
                          </a:lnTo>
                          <a:lnTo>
                            <a:pt x="3799" y="4008"/>
                          </a:lnTo>
                          <a:lnTo>
                            <a:pt x="3802" y="4008"/>
                          </a:lnTo>
                          <a:lnTo>
                            <a:pt x="3805" y="4027"/>
                          </a:lnTo>
                          <a:lnTo>
                            <a:pt x="3807" y="3990"/>
                          </a:lnTo>
                          <a:lnTo>
                            <a:pt x="3811" y="4046"/>
                          </a:lnTo>
                          <a:lnTo>
                            <a:pt x="3813" y="4046"/>
                          </a:lnTo>
                          <a:lnTo>
                            <a:pt x="3816" y="4082"/>
                          </a:lnTo>
                          <a:lnTo>
                            <a:pt x="3819" y="4064"/>
                          </a:lnTo>
                          <a:lnTo>
                            <a:pt x="3822" y="4008"/>
                          </a:lnTo>
                          <a:lnTo>
                            <a:pt x="3824" y="4008"/>
                          </a:lnTo>
                          <a:lnTo>
                            <a:pt x="3828" y="4027"/>
                          </a:lnTo>
                          <a:lnTo>
                            <a:pt x="3830" y="4008"/>
                          </a:lnTo>
                          <a:lnTo>
                            <a:pt x="3833" y="3990"/>
                          </a:lnTo>
                          <a:lnTo>
                            <a:pt x="3836" y="3990"/>
                          </a:lnTo>
                          <a:lnTo>
                            <a:pt x="3839" y="4046"/>
                          </a:lnTo>
                          <a:lnTo>
                            <a:pt x="3841" y="4027"/>
                          </a:lnTo>
                          <a:lnTo>
                            <a:pt x="3845" y="4046"/>
                          </a:lnTo>
                          <a:lnTo>
                            <a:pt x="3847" y="3953"/>
                          </a:lnTo>
                          <a:lnTo>
                            <a:pt x="3850" y="4008"/>
                          </a:lnTo>
                          <a:lnTo>
                            <a:pt x="3853" y="4046"/>
                          </a:lnTo>
                          <a:lnTo>
                            <a:pt x="3856" y="3971"/>
                          </a:lnTo>
                          <a:lnTo>
                            <a:pt x="3858" y="3971"/>
                          </a:lnTo>
                          <a:lnTo>
                            <a:pt x="3862" y="3917"/>
                          </a:lnTo>
                          <a:lnTo>
                            <a:pt x="3864" y="3879"/>
                          </a:lnTo>
                          <a:lnTo>
                            <a:pt x="3868" y="3917"/>
                          </a:lnTo>
                          <a:lnTo>
                            <a:pt x="3870" y="3917"/>
                          </a:lnTo>
                          <a:lnTo>
                            <a:pt x="3873" y="3935"/>
                          </a:lnTo>
                          <a:lnTo>
                            <a:pt x="3875" y="4027"/>
                          </a:lnTo>
                          <a:lnTo>
                            <a:pt x="3879" y="3990"/>
                          </a:lnTo>
                          <a:lnTo>
                            <a:pt x="3881" y="4008"/>
                          </a:lnTo>
                          <a:lnTo>
                            <a:pt x="3885" y="3971"/>
                          </a:lnTo>
                          <a:lnTo>
                            <a:pt x="3887" y="4027"/>
                          </a:lnTo>
                          <a:lnTo>
                            <a:pt x="3890" y="4064"/>
                          </a:lnTo>
                          <a:lnTo>
                            <a:pt x="3892" y="4082"/>
                          </a:lnTo>
                          <a:lnTo>
                            <a:pt x="3896" y="4027"/>
                          </a:lnTo>
                          <a:lnTo>
                            <a:pt x="3898" y="4064"/>
                          </a:lnTo>
                          <a:lnTo>
                            <a:pt x="3902" y="3990"/>
                          </a:lnTo>
                          <a:lnTo>
                            <a:pt x="3904" y="3971"/>
                          </a:lnTo>
                          <a:lnTo>
                            <a:pt x="3907" y="4027"/>
                          </a:lnTo>
                          <a:lnTo>
                            <a:pt x="3909" y="4008"/>
                          </a:lnTo>
                          <a:lnTo>
                            <a:pt x="3913" y="3935"/>
                          </a:lnTo>
                          <a:lnTo>
                            <a:pt x="3915" y="3917"/>
                          </a:lnTo>
                          <a:lnTo>
                            <a:pt x="3919" y="3953"/>
                          </a:lnTo>
                          <a:lnTo>
                            <a:pt x="3921" y="3953"/>
                          </a:lnTo>
                          <a:lnTo>
                            <a:pt x="3924" y="4027"/>
                          </a:lnTo>
                          <a:lnTo>
                            <a:pt x="3926" y="3990"/>
                          </a:lnTo>
                          <a:lnTo>
                            <a:pt x="3930" y="3953"/>
                          </a:lnTo>
                          <a:lnTo>
                            <a:pt x="3932" y="4008"/>
                          </a:lnTo>
                          <a:lnTo>
                            <a:pt x="3936" y="3953"/>
                          </a:lnTo>
                          <a:lnTo>
                            <a:pt x="3938" y="4027"/>
                          </a:lnTo>
                          <a:lnTo>
                            <a:pt x="3941" y="4027"/>
                          </a:lnTo>
                          <a:lnTo>
                            <a:pt x="3943" y="3971"/>
                          </a:lnTo>
                          <a:lnTo>
                            <a:pt x="3947" y="3971"/>
                          </a:lnTo>
                          <a:lnTo>
                            <a:pt x="3949" y="4027"/>
                          </a:lnTo>
                          <a:lnTo>
                            <a:pt x="3953" y="3953"/>
                          </a:lnTo>
                          <a:lnTo>
                            <a:pt x="3955" y="3953"/>
                          </a:lnTo>
                          <a:lnTo>
                            <a:pt x="3958" y="3953"/>
                          </a:lnTo>
                          <a:lnTo>
                            <a:pt x="3961" y="4027"/>
                          </a:lnTo>
                          <a:lnTo>
                            <a:pt x="3964" y="3971"/>
                          </a:lnTo>
                          <a:lnTo>
                            <a:pt x="3966" y="4027"/>
                          </a:lnTo>
                          <a:lnTo>
                            <a:pt x="3970" y="3990"/>
                          </a:lnTo>
                          <a:lnTo>
                            <a:pt x="3972" y="3953"/>
                          </a:lnTo>
                          <a:lnTo>
                            <a:pt x="3975" y="4027"/>
                          </a:lnTo>
                          <a:lnTo>
                            <a:pt x="3978" y="4046"/>
                          </a:lnTo>
                          <a:lnTo>
                            <a:pt x="3981" y="3971"/>
                          </a:lnTo>
                          <a:lnTo>
                            <a:pt x="3983" y="3990"/>
                          </a:lnTo>
                          <a:lnTo>
                            <a:pt x="3987" y="3971"/>
                          </a:lnTo>
                          <a:lnTo>
                            <a:pt x="3989" y="3953"/>
                          </a:lnTo>
                          <a:lnTo>
                            <a:pt x="3992" y="3971"/>
                          </a:lnTo>
                          <a:lnTo>
                            <a:pt x="3995" y="3953"/>
                          </a:lnTo>
                          <a:lnTo>
                            <a:pt x="3998" y="3953"/>
                          </a:lnTo>
                          <a:lnTo>
                            <a:pt x="4000" y="3935"/>
                          </a:lnTo>
                          <a:lnTo>
                            <a:pt x="4004" y="3917"/>
                          </a:lnTo>
                          <a:lnTo>
                            <a:pt x="4006" y="3953"/>
                          </a:lnTo>
                          <a:lnTo>
                            <a:pt x="4009" y="4046"/>
                          </a:lnTo>
                          <a:lnTo>
                            <a:pt x="4012" y="3971"/>
                          </a:lnTo>
                          <a:lnTo>
                            <a:pt x="4015" y="3971"/>
                          </a:lnTo>
                          <a:lnTo>
                            <a:pt x="4017" y="3990"/>
                          </a:lnTo>
                          <a:lnTo>
                            <a:pt x="4021" y="4027"/>
                          </a:lnTo>
                          <a:lnTo>
                            <a:pt x="4023" y="3953"/>
                          </a:lnTo>
                          <a:lnTo>
                            <a:pt x="4026" y="3935"/>
                          </a:lnTo>
                          <a:lnTo>
                            <a:pt x="4029" y="4046"/>
                          </a:lnTo>
                          <a:lnTo>
                            <a:pt x="4032" y="4082"/>
                          </a:lnTo>
                          <a:lnTo>
                            <a:pt x="4034" y="4046"/>
                          </a:lnTo>
                          <a:lnTo>
                            <a:pt x="4038" y="3917"/>
                          </a:lnTo>
                          <a:lnTo>
                            <a:pt x="4040" y="3971"/>
                          </a:lnTo>
                          <a:lnTo>
                            <a:pt x="4043" y="3971"/>
                          </a:lnTo>
                          <a:lnTo>
                            <a:pt x="4046" y="3971"/>
                          </a:lnTo>
                          <a:lnTo>
                            <a:pt x="4049" y="3935"/>
                          </a:lnTo>
                          <a:lnTo>
                            <a:pt x="4051" y="3917"/>
                          </a:lnTo>
                          <a:lnTo>
                            <a:pt x="4055" y="4008"/>
                          </a:lnTo>
                          <a:lnTo>
                            <a:pt x="4057" y="4027"/>
                          </a:lnTo>
                          <a:lnTo>
                            <a:pt x="4060" y="4046"/>
                          </a:lnTo>
                          <a:lnTo>
                            <a:pt x="4063" y="4008"/>
                          </a:lnTo>
                          <a:lnTo>
                            <a:pt x="4066" y="3953"/>
                          </a:lnTo>
                          <a:lnTo>
                            <a:pt x="4068" y="3990"/>
                          </a:lnTo>
                          <a:lnTo>
                            <a:pt x="4072" y="4027"/>
                          </a:lnTo>
                          <a:lnTo>
                            <a:pt x="4074" y="3990"/>
                          </a:lnTo>
                          <a:lnTo>
                            <a:pt x="4077" y="4008"/>
                          </a:lnTo>
                          <a:lnTo>
                            <a:pt x="4080" y="3990"/>
                          </a:lnTo>
                          <a:lnTo>
                            <a:pt x="4083" y="4046"/>
                          </a:lnTo>
                          <a:lnTo>
                            <a:pt x="4085" y="3990"/>
                          </a:lnTo>
                          <a:lnTo>
                            <a:pt x="4089" y="4027"/>
                          </a:lnTo>
                          <a:lnTo>
                            <a:pt x="4091" y="3971"/>
                          </a:lnTo>
                          <a:lnTo>
                            <a:pt x="4094" y="3971"/>
                          </a:lnTo>
                          <a:lnTo>
                            <a:pt x="4097" y="4027"/>
                          </a:lnTo>
                          <a:lnTo>
                            <a:pt x="4100" y="4046"/>
                          </a:lnTo>
                          <a:lnTo>
                            <a:pt x="4102" y="4064"/>
                          </a:lnTo>
                          <a:lnTo>
                            <a:pt x="4106" y="4008"/>
                          </a:lnTo>
                          <a:lnTo>
                            <a:pt x="4108" y="4008"/>
                          </a:lnTo>
                          <a:lnTo>
                            <a:pt x="4111" y="3990"/>
                          </a:lnTo>
                          <a:lnTo>
                            <a:pt x="4114" y="4008"/>
                          </a:lnTo>
                          <a:lnTo>
                            <a:pt x="4117" y="3953"/>
                          </a:lnTo>
                          <a:lnTo>
                            <a:pt x="4119" y="3971"/>
                          </a:lnTo>
                          <a:lnTo>
                            <a:pt x="4123" y="3971"/>
                          </a:lnTo>
                          <a:lnTo>
                            <a:pt x="4125" y="3990"/>
                          </a:lnTo>
                          <a:lnTo>
                            <a:pt x="4128" y="4046"/>
                          </a:lnTo>
                          <a:lnTo>
                            <a:pt x="4131" y="4027"/>
                          </a:lnTo>
                          <a:lnTo>
                            <a:pt x="4134" y="3953"/>
                          </a:lnTo>
                          <a:lnTo>
                            <a:pt x="4136" y="4008"/>
                          </a:lnTo>
                          <a:lnTo>
                            <a:pt x="4140" y="3990"/>
                          </a:lnTo>
                          <a:lnTo>
                            <a:pt x="4142" y="3971"/>
                          </a:lnTo>
                          <a:lnTo>
                            <a:pt x="4145" y="3953"/>
                          </a:lnTo>
                          <a:lnTo>
                            <a:pt x="4148" y="3953"/>
                          </a:lnTo>
                          <a:lnTo>
                            <a:pt x="4151" y="4008"/>
                          </a:lnTo>
                          <a:lnTo>
                            <a:pt x="4153" y="4046"/>
                          </a:lnTo>
                          <a:lnTo>
                            <a:pt x="4157" y="4046"/>
                          </a:lnTo>
                          <a:lnTo>
                            <a:pt x="4159" y="4008"/>
                          </a:lnTo>
                          <a:lnTo>
                            <a:pt x="4162" y="4008"/>
                          </a:lnTo>
                          <a:lnTo>
                            <a:pt x="4165" y="4008"/>
                          </a:lnTo>
                          <a:lnTo>
                            <a:pt x="4168" y="3990"/>
                          </a:lnTo>
                          <a:lnTo>
                            <a:pt x="4170" y="4027"/>
                          </a:lnTo>
                          <a:lnTo>
                            <a:pt x="4174" y="3917"/>
                          </a:lnTo>
                          <a:lnTo>
                            <a:pt x="4176" y="3971"/>
                          </a:lnTo>
                          <a:lnTo>
                            <a:pt x="4179" y="4027"/>
                          </a:lnTo>
                          <a:lnTo>
                            <a:pt x="4182" y="4027"/>
                          </a:lnTo>
                          <a:lnTo>
                            <a:pt x="4185" y="3917"/>
                          </a:lnTo>
                          <a:lnTo>
                            <a:pt x="4187" y="3897"/>
                          </a:lnTo>
                          <a:lnTo>
                            <a:pt x="4191" y="3990"/>
                          </a:lnTo>
                          <a:lnTo>
                            <a:pt x="4193" y="4008"/>
                          </a:lnTo>
                          <a:lnTo>
                            <a:pt x="4196" y="4008"/>
                          </a:lnTo>
                          <a:lnTo>
                            <a:pt x="4199" y="3990"/>
                          </a:lnTo>
                          <a:lnTo>
                            <a:pt x="4202" y="4008"/>
                          </a:lnTo>
                          <a:lnTo>
                            <a:pt x="4204" y="4008"/>
                          </a:lnTo>
                          <a:lnTo>
                            <a:pt x="4208" y="3935"/>
                          </a:lnTo>
                          <a:lnTo>
                            <a:pt x="4210" y="3971"/>
                          </a:lnTo>
                          <a:lnTo>
                            <a:pt x="4213" y="3953"/>
                          </a:lnTo>
                          <a:lnTo>
                            <a:pt x="4216" y="4008"/>
                          </a:lnTo>
                          <a:lnTo>
                            <a:pt x="4219" y="3990"/>
                          </a:lnTo>
                          <a:lnTo>
                            <a:pt x="4221" y="3953"/>
                          </a:lnTo>
                          <a:lnTo>
                            <a:pt x="4225" y="3971"/>
                          </a:lnTo>
                          <a:lnTo>
                            <a:pt x="4227" y="3990"/>
                          </a:lnTo>
                          <a:lnTo>
                            <a:pt x="4230" y="3971"/>
                          </a:lnTo>
                          <a:lnTo>
                            <a:pt x="4233" y="3971"/>
                          </a:lnTo>
                          <a:lnTo>
                            <a:pt x="4236" y="4008"/>
                          </a:lnTo>
                          <a:lnTo>
                            <a:pt x="4238" y="4082"/>
                          </a:lnTo>
                          <a:lnTo>
                            <a:pt x="4242" y="4008"/>
                          </a:lnTo>
                          <a:lnTo>
                            <a:pt x="4244" y="3990"/>
                          </a:lnTo>
                          <a:lnTo>
                            <a:pt x="4247" y="4027"/>
                          </a:lnTo>
                          <a:lnTo>
                            <a:pt x="4250" y="4046"/>
                          </a:lnTo>
                          <a:lnTo>
                            <a:pt x="4253" y="4064"/>
                          </a:lnTo>
                          <a:lnTo>
                            <a:pt x="4255" y="4046"/>
                          </a:lnTo>
                          <a:lnTo>
                            <a:pt x="4259" y="4008"/>
                          </a:lnTo>
                          <a:lnTo>
                            <a:pt x="4261" y="4008"/>
                          </a:lnTo>
                          <a:lnTo>
                            <a:pt x="4264" y="4008"/>
                          </a:lnTo>
                          <a:lnTo>
                            <a:pt x="4267" y="3990"/>
                          </a:lnTo>
                          <a:lnTo>
                            <a:pt x="4270" y="3971"/>
                          </a:lnTo>
                          <a:lnTo>
                            <a:pt x="4272" y="3971"/>
                          </a:lnTo>
                          <a:lnTo>
                            <a:pt x="4276" y="4027"/>
                          </a:lnTo>
                          <a:lnTo>
                            <a:pt x="4278" y="4027"/>
                          </a:lnTo>
                          <a:lnTo>
                            <a:pt x="4281" y="4008"/>
                          </a:lnTo>
                          <a:lnTo>
                            <a:pt x="4284" y="4008"/>
                          </a:lnTo>
                          <a:lnTo>
                            <a:pt x="4287" y="4008"/>
                          </a:lnTo>
                          <a:lnTo>
                            <a:pt x="4291" y="4027"/>
                          </a:lnTo>
                          <a:lnTo>
                            <a:pt x="4293" y="3953"/>
                          </a:lnTo>
                          <a:lnTo>
                            <a:pt x="4296" y="3953"/>
                          </a:lnTo>
                          <a:lnTo>
                            <a:pt x="4298" y="3935"/>
                          </a:lnTo>
                          <a:lnTo>
                            <a:pt x="4302" y="4008"/>
                          </a:lnTo>
                          <a:lnTo>
                            <a:pt x="4304" y="4027"/>
                          </a:lnTo>
                          <a:lnTo>
                            <a:pt x="4308" y="3990"/>
                          </a:lnTo>
                          <a:lnTo>
                            <a:pt x="4310" y="3935"/>
                          </a:lnTo>
                          <a:lnTo>
                            <a:pt x="4313" y="4008"/>
                          </a:lnTo>
                          <a:lnTo>
                            <a:pt x="4316" y="3971"/>
                          </a:lnTo>
                          <a:lnTo>
                            <a:pt x="4319" y="4008"/>
                          </a:lnTo>
                          <a:lnTo>
                            <a:pt x="4321" y="3990"/>
                          </a:lnTo>
                          <a:lnTo>
                            <a:pt x="4325" y="4008"/>
                          </a:lnTo>
                          <a:lnTo>
                            <a:pt x="4327" y="3953"/>
                          </a:lnTo>
                          <a:lnTo>
                            <a:pt x="4330" y="3971"/>
                          </a:lnTo>
                          <a:lnTo>
                            <a:pt x="4333" y="4027"/>
                          </a:lnTo>
                          <a:lnTo>
                            <a:pt x="4336" y="3953"/>
                          </a:lnTo>
                          <a:lnTo>
                            <a:pt x="4338" y="4008"/>
                          </a:lnTo>
                          <a:lnTo>
                            <a:pt x="4342" y="4027"/>
                          </a:lnTo>
                          <a:lnTo>
                            <a:pt x="4344" y="4064"/>
                          </a:lnTo>
                          <a:lnTo>
                            <a:pt x="4347" y="4008"/>
                          </a:lnTo>
                          <a:lnTo>
                            <a:pt x="4350" y="3971"/>
                          </a:lnTo>
                          <a:lnTo>
                            <a:pt x="4353" y="4008"/>
                          </a:lnTo>
                          <a:lnTo>
                            <a:pt x="4355" y="4027"/>
                          </a:lnTo>
                          <a:lnTo>
                            <a:pt x="4359" y="4064"/>
                          </a:lnTo>
                          <a:lnTo>
                            <a:pt x="4361" y="4008"/>
                          </a:lnTo>
                          <a:lnTo>
                            <a:pt x="4364" y="4064"/>
                          </a:lnTo>
                          <a:lnTo>
                            <a:pt x="4367" y="4046"/>
                          </a:lnTo>
                          <a:lnTo>
                            <a:pt x="4370" y="4008"/>
                          </a:lnTo>
                          <a:lnTo>
                            <a:pt x="4372" y="3971"/>
                          </a:lnTo>
                          <a:lnTo>
                            <a:pt x="4376" y="4027"/>
                          </a:lnTo>
                          <a:lnTo>
                            <a:pt x="4378" y="4008"/>
                          </a:lnTo>
                          <a:lnTo>
                            <a:pt x="4381" y="4008"/>
                          </a:lnTo>
                          <a:lnTo>
                            <a:pt x="4384" y="3971"/>
                          </a:lnTo>
                          <a:lnTo>
                            <a:pt x="4387" y="3990"/>
                          </a:lnTo>
                          <a:lnTo>
                            <a:pt x="4389" y="4008"/>
                          </a:lnTo>
                          <a:lnTo>
                            <a:pt x="4393" y="3971"/>
                          </a:lnTo>
                          <a:lnTo>
                            <a:pt x="4395" y="3917"/>
                          </a:lnTo>
                          <a:lnTo>
                            <a:pt x="4398" y="4046"/>
                          </a:lnTo>
                          <a:lnTo>
                            <a:pt x="4401" y="3990"/>
                          </a:lnTo>
                          <a:lnTo>
                            <a:pt x="4404" y="4008"/>
                          </a:lnTo>
                          <a:lnTo>
                            <a:pt x="4406" y="3971"/>
                          </a:lnTo>
                          <a:lnTo>
                            <a:pt x="4410" y="3990"/>
                          </a:lnTo>
                          <a:lnTo>
                            <a:pt x="4412" y="3990"/>
                          </a:lnTo>
                          <a:lnTo>
                            <a:pt x="4415" y="3971"/>
                          </a:lnTo>
                          <a:lnTo>
                            <a:pt x="4418" y="3935"/>
                          </a:lnTo>
                          <a:lnTo>
                            <a:pt x="4421" y="3953"/>
                          </a:lnTo>
                          <a:lnTo>
                            <a:pt x="4423" y="3953"/>
                          </a:lnTo>
                          <a:lnTo>
                            <a:pt x="4427" y="3971"/>
                          </a:lnTo>
                          <a:lnTo>
                            <a:pt x="4429" y="3990"/>
                          </a:lnTo>
                          <a:lnTo>
                            <a:pt x="4432" y="3935"/>
                          </a:lnTo>
                          <a:lnTo>
                            <a:pt x="4435" y="3917"/>
                          </a:lnTo>
                          <a:lnTo>
                            <a:pt x="4438" y="3935"/>
                          </a:lnTo>
                          <a:lnTo>
                            <a:pt x="4440" y="3953"/>
                          </a:lnTo>
                          <a:lnTo>
                            <a:pt x="4444" y="3990"/>
                          </a:lnTo>
                          <a:lnTo>
                            <a:pt x="4446" y="4008"/>
                          </a:lnTo>
                          <a:lnTo>
                            <a:pt x="4449" y="3953"/>
                          </a:lnTo>
                          <a:lnTo>
                            <a:pt x="4452" y="4008"/>
                          </a:lnTo>
                          <a:lnTo>
                            <a:pt x="4455" y="4046"/>
                          </a:lnTo>
                          <a:lnTo>
                            <a:pt x="4457" y="4027"/>
                          </a:lnTo>
                          <a:lnTo>
                            <a:pt x="4461" y="3953"/>
                          </a:lnTo>
                          <a:lnTo>
                            <a:pt x="4463" y="3971"/>
                          </a:lnTo>
                          <a:lnTo>
                            <a:pt x="4466" y="4027"/>
                          </a:lnTo>
                          <a:lnTo>
                            <a:pt x="4469" y="3990"/>
                          </a:lnTo>
                          <a:lnTo>
                            <a:pt x="4472" y="4008"/>
                          </a:lnTo>
                          <a:lnTo>
                            <a:pt x="4474" y="3990"/>
                          </a:lnTo>
                          <a:lnTo>
                            <a:pt x="4478" y="4008"/>
                          </a:lnTo>
                          <a:lnTo>
                            <a:pt x="4480" y="4027"/>
                          </a:lnTo>
                          <a:lnTo>
                            <a:pt x="4483" y="4027"/>
                          </a:lnTo>
                          <a:lnTo>
                            <a:pt x="4486" y="4008"/>
                          </a:lnTo>
                          <a:lnTo>
                            <a:pt x="4489" y="3971"/>
                          </a:lnTo>
                          <a:lnTo>
                            <a:pt x="4491" y="3953"/>
                          </a:lnTo>
                          <a:lnTo>
                            <a:pt x="4495" y="4046"/>
                          </a:lnTo>
                          <a:lnTo>
                            <a:pt x="4497" y="4027"/>
                          </a:lnTo>
                          <a:lnTo>
                            <a:pt x="4500" y="4046"/>
                          </a:lnTo>
                          <a:lnTo>
                            <a:pt x="4503" y="3971"/>
                          </a:lnTo>
                          <a:lnTo>
                            <a:pt x="4506" y="3990"/>
                          </a:lnTo>
                          <a:lnTo>
                            <a:pt x="4508" y="4082"/>
                          </a:lnTo>
                          <a:lnTo>
                            <a:pt x="4512" y="3990"/>
                          </a:lnTo>
                          <a:lnTo>
                            <a:pt x="4514" y="3953"/>
                          </a:lnTo>
                          <a:lnTo>
                            <a:pt x="4517" y="3953"/>
                          </a:lnTo>
                          <a:lnTo>
                            <a:pt x="4520" y="4064"/>
                          </a:lnTo>
                          <a:lnTo>
                            <a:pt x="4523" y="4046"/>
                          </a:lnTo>
                          <a:lnTo>
                            <a:pt x="4525" y="3990"/>
                          </a:lnTo>
                          <a:lnTo>
                            <a:pt x="4529" y="4008"/>
                          </a:lnTo>
                          <a:lnTo>
                            <a:pt x="4531" y="3990"/>
                          </a:lnTo>
                          <a:lnTo>
                            <a:pt x="4534" y="3971"/>
                          </a:lnTo>
                          <a:lnTo>
                            <a:pt x="4537" y="3953"/>
                          </a:lnTo>
                          <a:lnTo>
                            <a:pt x="4540" y="3953"/>
                          </a:lnTo>
                          <a:lnTo>
                            <a:pt x="4542" y="3990"/>
                          </a:lnTo>
                          <a:lnTo>
                            <a:pt x="4546" y="3990"/>
                          </a:lnTo>
                          <a:lnTo>
                            <a:pt x="4549" y="4008"/>
                          </a:lnTo>
                          <a:lnTo>
                            <a:pt x="4551" y="3935"/>
                          </a:lnTo>
                          <a:lnTo>
                            <a:pt x="4555" y="3990"/>
                          </a:lnTo>
                          <a:lnTo>
                            <a:pt x="4557" y="4008"/>
                          </a:lnTo>
                          <a:lnTo>
                            <a:pt x="4560" y="3990"/>
                          </a:lnTo>
                          <a:lnTo>
                            <a:pt x="4563" y="3990"/>
                          </a:lnTo>
                          <a:lnTo>
                            <a:pt x="4566" y="3917"/>
                          </a:lnTo>
                          <a:lnTo>
                            <a:pt x="4568" y="3935"/>
                          </a:lnTo>
                          <a:lnTo>
                            <a:pt x="4572" y="3917"/>
                          </a:lnTo>
                          <a:lnTo>
                            <a:pt x="4574" y="3990"/>
                          </a:lnTo>
                          <a:lnTo>
                            <a:pt x="4577" y="3971"/>
                          </a:lnTo>
                          <a:lnTo>
                            <a:pt x="4580" y="4027"/>
                          </a:lnTo>
                          <a:lnTo>
                            <a:pt x="4583" y="3897"/>
                          </a:lnTo>
                          <a:lnTo>
                            <a:pt x="4585" y="3935"/>
                          </a:lnTo>
                          <a:lnTo>
                            <a:pt x="4589" y="3935"/>
                          </a:lnTo>
                          <a:lnTo>
                            <a:pt x="4591" y="4008"/>
                          </a:lnTo>
                          <a:lnTo>
                            <a:pt x="4595" y="3953"/>
                          </a:lnTo>
                          <a:lnTo>
                            <a:pt x="4597" y="4008"/>
                          </a:lnTo>
                          <a:lnTo>
                            <a:pt x="4600" y="3990"/>
                          </a:lnTo>
                          <a:lnTo>
                            <a:pt x="4602" y="4046"/>
                          </a:lnTo>
                          <a:lnTo>
                            <a:pt x="4606" y="4008"/>
                          </a:lnTo>
                          <a:lnTo>
                            <a:pt x="4608" y="3990"/>
                          </a:lnTo>
                          <a:lnTo>
                            <a:pt x="4612" y="3990"/>
                          </a:lnTo>
                          <a:lnTo>
                            <a:pt x="4614" y="4027"/>
                          </a:lnTo>
                          <a:lnTo>
                            <a:pt x="4617" y="3935"/>
                          </a:lnTo>
                          <a:lnTo>
                            <a:pt x="4619" y="3971"/>
                          </a:lnTo>
                          <a:lnTo>
                            <a:pt x="4623" y="3971"/>
                          </a:lnTo>
                          <a:lnTo>
                            <a:pt x="4625" y="3917"/>
                          </a:lnTo>
                          <a:lnTo>
                            <a:pt x="4629" y="3953"/>
                          </a:lnTo>
                          <a:lnTo>
                            <a:pt x="4631" y="4027"/>
                          </a:lnTo>
                          <a:lnTo>
                            <a:pt x="4634" y="4027"/>
                          </a:lnTo>
                          <a:lnTo>
                            <a:pt x="4636" y="3953"/>
                          </a:lnTo>
                          <a:lnTo>
                            <a:pt x="4640" y="3990"/>
                          </a:lnTo>
                          <a:lnTo>
                            <a:pt x="4642" y="3990"/>
                          </a:lnTo>
                          <a:lnTo>
                            <a:pt x="4646" y="4008"/>
                          </a:lnTo>
                          <a:lnTo>
                            <a:pt x="4648" y="3990"/>
                          </a:lnTo>
                          <a:lnTo>
                            <a:pt x="4651" y="3935"/>
                          </a:lnTo>
                          <a:lnTo>
                            <a:pt x="4653" y="3971"/>
                          </a:lnTo>
                          <a:lnTo>
                            <a:pt x="4657" y="3971"/>
                          </a:lnTo>
                          <a:lnTo>
                            <a:pt x="4659" y="3953"/>
                          </a:lnTo>
                          <a:lnTo>
                            <a:pt x="4663" y="3935"/>
                          </a:lnTo>
                          <a:lnTo>
                            <a:pt x="4665" y="3935"/>
                          </a:lnTo>
                          <a:lnTo>
                            <a:pt x="4668" y="3953"/>
                          </a:lnTo>
                          <a:lnTo>
                            <a:pt x="4670" y="4008"/>
                          </a:lnTo>
                          <a:lnTo>
                            <a:pt x="4674" y="3935"/>
                          </a:lnTo>
                          <a:lnTo>
                            <a:pt x="4676" y="3935"/>
                          </a:lnTo>
                          <a:lnTo>
                            <a:pt x="4680" y="3953"/>
                          </a:lnTo>
                          <a:lnTo>
                            <a:pt x="4682" y="3879"/>
                          </a:lnTo>
                          <a:lnTo>
                            <a:pt x="4685" y="3935"/>
                          </a:lnTo>
                          <a:lnTo>
                            <a:pt x="4688" y="3917"/>
                          </a:lnTo>
                          <a:lnTo>
                            <a:pt x="4691" y="3917"/>
                          </a:lnTo>
                          <a:lnTo>
                            <a:pt x="4693" y="3861"/>
                          </a:lnTo>
                          <a:lnTo>
                            <a:pt x="4697" y="3806"/>
                          </a:lnTo>
                          <a:lnTo>
                            <a:pt x="4699" y="3897"/>
                          </a:lnTo>
                          <a:lnTo>
                            <a:pt x="4702" y="3917"/>
                          </a:lnTo>
                          <a:lnTo>
                            <a:pt x="4705" y="3935"/>
                          </a:lnTo>
                          <a:lnTo>
                            <a:pt x="4708" y="3897"/>
                          </a:lnTo>
                          <a:lnTo>
                            <a:pt x="4710" y="3897"/>
                          </a:lnTo>
                          <a:lnTo>
                            <a:pt x="4714" y="3990"/>
                          </a:lnTo>
                          <a:lnTo>
                            <a:pt x="4716" y="3971"/>
                          </a:lnTo>
                          <a:lnTo>
                            <a:pt x="4719" y="3971"/>
                          </a:lnTo>
                          <a:lnTo>
                            <a:pt x="4722" y="3971"/>
                          </a:lnTo>
                          <a:lnTo>
                            <a:pt x="4725" y="3935"/>
                          </a:lnTo>
                          <a:lnTo>
                            <a:pt x="4727" y="3990"/>
                          </a:lnTo>
                          <a:lnTo>
                            <a:pt x="4731" y="3990"/>
                          </a:lnTo>
                          <a:lnTo>
                            <a:pt x="4734" y="3990"/>
                          </a:lnTo>
                          <a:lnTo>
                            <a:pt x="4736" y="3953"/>
                          </a:lnTo>
                          <a:lnTo>
                            <a:pt x="4740" y="4027"/>
                          </a:lnTo>
                          <a:lnTo>
                            <a:pt x="4742" y="4064"/>
                          </a:lnTo>
                          <a:lnTo>
                            <a:pt x="4745" y="4008"/>
                          </a:lnTo>
                          <a:lnTo>
                            <a:pt x="4748" y="3990"/>
                          </a:lnTo>
                          <a:lnTo>
                            <a:pt x="4751" y="3971"/>
                          </a:lnTo>
                          <a:lnTo>
                            <a:pt x="4753" y="4008"/>
                          </a:lnTo>
                          <a:lnTo>
                            <a:pt x="4757" y="4046"/>
                          </a:lnTo>
                          <a:lnTo>
                            <a:pt x="4759" y="4027"/>
                          </a:lnTo>
                          <a:lnTo>
                            <a:pt x="4762" y="4008"/>
                          </a:lnTo>
                          <a:lnTo>
                            <a:pt x="4765" y="3990"/>
                          </a:lnTo>
                          <a:lnTo>
                            <a:pt x="4768" y="4027"/>
                          </a:lnTo>
                          <a:lnTo>
                            <a:pt x="4770" y="4008"/>
                          </a:lnTo>
                          <a:lnTo>
                            <a:pt x="4774" y="3990"/>
                          </a:lnTo>
                          <a:lnTo>
                            <a:pt x="4776" y="4008"/>
                          </a:lnTo>
                          <a:lnTo>
                            <a:pt x="4779" y="3953"/>
                          </a:lnTo>
                          <a:lnTo>
                            <a:pt x="4782" y="3917"/>
                          </a:lnTo>
                          <a:lnTo>
                            <a:pt x="4785" y="4046"/>
                          </a:lnTo>
                          <a:lnTo>
                            <a:pt x="4787" y="3990"/>
                          </a:lnTo>
                          <a:lnTo>
                            <a:pt x="4791" y="4008"/>
                          </a:lnTo>
                          <a:lnTo>
                            <a:pt x="4793" y="4008"/>
                          </a:lnTo>
                          <a:lnTo>
                            <a:pt x="4796" y="4008"/>
                          </a:lnTo>
                          <a:lnTo>
                            <a:pt x="4799" y="3990"/>
                          </a:lnTo>
                          <a:lnTo>
                            <a:pt x="4802" y="3935"/>
                          </a:lnTo>
                          <a:lnTo>
                            <a:pt x="4804" y="3935"/>
                          </a:lnTo>
                          <a:lnTo>
                            <a:pt x="4808" y="4008"/>
                          </a:lnTo>
                          <a:lnTo>
                            <a:pt x="4810" y="3953"/>
                          </a:lnTo>
                          <a:lnTo>
                            <a:pt x="4813" y="3971"/>
                          </a:lnTo>
                          <a:lnTo>
                            <a:pt x="4816" y="3935"/>
                          </a:lnTo>
                          <a:lnTo>
                            <a:pt x="4819" y="3897"/>
                          </a:lnTo>
                          <a:lnTo>
                            <a:pt x="4821" y="3935"/>
                          </a:lnTo>
                          <a:lnTo>
                            <a:pt x="4825" y="3917"/>
                          </a:lnTo>
                          <a:lnTo>
                            <a:pt x="4827" y="3953"/>
                          </a:lnTo>
                          <a:lnTo>
                            <a:pt x="4830" y="3879"/>
                          </a:lnTo>
                          <a:lnTo>
                            <a:pt x="4833" y="3917"/>
                          </a:lnTo>
                          <a:lnTo>
                            <a:pt x="4836" y="3971"/>
                          </a:lnTo>
                          <a:lnTo>
                            <a:pt x="4838" y="4027"/>
                          </a:lnTo>
                          <a:lnTo>
                            <a:pt x="4842" y="4064"/>
                          </a:lnTo>
                          <a:lnTo>
                            <a:pt x="4844" y="3990"/>
                          </a:lnTo>
                          <a:lnTo>
                            <a:pt x="4847" y="3990"/>
                          </a:lnTo>
                          <a:lnTo>
                            <a:pt x="4850" y="3990"/>
                          </a:lnTo>
                          <a:lnTo>
                            <a:pt x="4853" y="4046"/>
                          </a:lnTo>
                          <a:lnTo>
                            <a:pt x="4855" y="3990"/>
                          </a:lnTo>
                          <a:lnTo>
                            <a:pt x="4859" y="4008"/>
                          </a:lnTo>
                          <a:lnTo>
                            <a:pt x="4861" y="4046"/>
                          </a:lnTo>
                          <a:lnTo>
                            <a:pt x="4864" y="4027"/>
                          </a:lnTo>
                          <a:lnTo>
                            <a:pt x="4867" y="4008"/>
                          </a:lnTo>
                          <a:lnTo>
                            <a:pt x="4870" y="4027"/>
                          </a:lnTo>
                          <a:lnTo>
                            <a:pt x="4872" y="3971"/>
                          </a:lnTo>
                          <a:lnTo>
                            <a:pt x="4876" y="4027"/>
                          </a:lnTo>
                          <a:lnTo>
                            <a:pt x="4879" y="4082"/>
                          </a:lnTo>
                          <a:lnTo>
                            <a:pt x="4881" y="4027"/>
                          </a:lnTo>
                          <a:lnTo>
                            <a:pt x="4885" y="4082"/>
                          </a:lnTo>
                          <a:lnTo>
                            <a:pt x="4887" y="4064"/>
                          </a:lnTo>
                          <a:lnTo>
                            <a:pt x="4891" y="4046"/>
                          </a:lnTo>
                          <a:lnTo>
                            <a:pt x="4893" y="3990"/>
                          </a:lnTo>
                          <a:lnTo>
                            <a:pt x="4896" y="3990"/>
                          </a:lnTo>
                          <a:lnTo>
                            <a:pt x="4898" y="3953"/>
                          </a:lnTo>
                          <a:lnTo>
                            <a:pt x="4902" y="3971"/>
                          </a:lnTo>
                          <a:lnTo>
                            <a:pt x="4904" y="4008"/>
                          </a:lnTo>
                          <a:lnTo>
                            <a:pt x="4908" y="4008"/>
                          </a:lnTo>
                          <a:lnTo>
                            <a:pt x="4910" y="4046"/>
                          </a:lnTo>
                          <a:lnTo>
                            <a:pt x="4913" y="3971"/>
                          </a:lnTo>
                          <a:lnTo>
                            <a:pt x="4915" y="4027"/>
                          </a:lnTo>
                          <a:lnTo>
                            <a:pt x="4919" y="3990"/>
                          </a:lnTo>
                          <a:lnTo>
                            <a:pt x="4921" y="4027"/>
                          </a:lnTo>
                          <a:lnTo>
                            <a:pt x="4925" y="4008"/>
                          </a:lnTo>
                          <a:lnTo>
                            <a:pt x="4927" y="3971"/>
                          </a:lnTo>
                          <a:lnTo>
                            <a:pt x="4930" y="3971"/>
                          </a:lnTo>
                          <a:lnTo>
                            <a:pt x="4932" y="3990"/>
                          </a:lnTo>
                          <a:lnTo>
                            <a:pt x="4936" y="3953"/>
                          </a:lnTo>
                          <a:lnTo>
                            <a:pt x="4938" y="3953"/>
                          </a:lnTo>
                          <a:lnTo>
                            <a:pt x="4942" y="3953"/>
                          </a:lnTo>
                          <a:lnTo>
                            <a:pt x="4944" y="3935"/>
                          </a:lnTo>
                          <a:lnTo>
                            <a:pt x="4947" y="3953"/>
                          </a:lnTo>
                          <a:lnTo>
                            <a:pt x="4950" y="3935"/>
                          </a:lnTo>
                          <a:lnTo>
                            <a:pt x="4953" y="3990"/>
                          </a:lnTo>
                          <a:lnTo>
                            <a:pt x="4955" y="4008"/>
                          </a:lnTo>
                          <a:lnTo>
                            <a:pt x="4959" y="3971"/>
                          </a:lnTo>
                          <a:lnTo>
                            <a:pt x="4961" y="3971"/>
                          </a:lnTo>
                          <a:lnTo>
                            <a:pt x="4964" y="4008"/>
                          </a:lnTo>
                          <a:lnTo>
                            <a:pt x="4967" y="4046"/>
                          </a:lnTo>
                          <a:lnTo>
                            <a:pt x="4970" y="3971"/>
                          </a:lnTo>
                          <a:lnTo>
                            <a:pt x="4972" y="3990"/>
                          </a:lnTo>
                          <a:lnTo>
                            <a:pt x="4976" y="3990"/>
                          </a:lnTo>
                          <a:lnTo>
                            <a:pt x="4978" y="4027"/>
                          </a:lnTo>
                          <a:lnTo>
                            <a:pt x="4981" y="3971"/>
                          </a:lnTo>
                          <a:lnTo>
                            <a:pt x="4984" y="3990"/>
                          </a:lnTo>
                          <a:lnTo>
                            <a:pt x="4987" y="4064"/>
                          </a:lnTo>
                          <a:lnTo>
                            <a:pt x="4989" y="4046"/>
                          </a:lnTo>
                          <a:lnTo>
                            <a:pt x="4993" y="4046"/>
                          </a:lnTo>
                          <a:lnTo>
                            <a:pt x="4995" y="4046"/>
                          </a:lnTo>
                          <a:lnTo>
                            <a:pt x="4998" y="4008"/>
                          </a:lnTo>
                          <a:lnTo>
                            <a:pt x="5001" y="4027"/>
                          </a:lnTo>
                          <a:lnTo>
                            <a:pt x="5004" y="3990"/>
                          </a:lnTo>
                          <a:lnTo>
                            <a:pt x="5007" y="4008"/>
                          </a:lnTo>
                          <a:lnTo>
                            <a:pt x="5010" y="3971"/>
                          </a:lnTo>
                          <a:lnTo>
                            <a:pt x="5013" y="4008"/>
                          </a:lnTo>
                          <a:lnTo>
                            <a:pt x="5015" y="4064"/>
                          </a:lnTo>
                          <a:lnTo>
                            <a:pt x="5019" y="3990"/>
                          </a:lnTo>
                          <a:lnTo>
                            <a:pt x="5021" y="3990"/>
                          </a:lnTo>
                          <a:lnTo>
                            <a:pt x="5024" y="3990"/>
                          </a:lnTo>
                          <a:lnTo>
                            <a:pt x="5027" y="4008"/>
                          </a:lnTo>
                          <a:lnTo>
                            <a:pt x="5030" y="3990"/>
                          </a:lnTo>
                          <a:lnTo>
                            <a:pt x="5032" y="3971"/>
                          </a:lnTo>
                          <a:lnTo>
                            <a:pt x="5036" y="4027"/>
                          </a:lnTo>
                          <a:lnTo>
                            <a:pt x="5038" y="3971"/>
                          </a:lnTo>
                          <a:lnTo>
                            <a:pt x="5041" y="4046"/>
                          </a:lnTo>
                          <a:lnTo>
                            <a:pt x="5044" y="4064"/>
                          </a:lnTo>
                          <a:lnTo>
                            <a:pt x="5047" y="4046"/>
                          </a:lnTo>
                          <a:lnTo>
                            <a:pt x="5049" y="3971"/>
                          </a:lnTo>
                          <a:lnTo>
                            <a:pt x="5053" y="3971"/>
                          </a:lnTo>
                          <a:lnTo>
                            <a:pt x="5055" y="3971"/>
                          </a:lnTo>
                          <a:lnTo>
                            <a:pt x="5058" y="3953"/>
                          </a:lnTo>
                          <a:lnTo>
                            <a:pt x="5061" y="3971"/>
                          </a:lnTo>
                          <a:lnTo>
                            <a:pt x="5064" y="3971"/>
                          </a:lnTo>
                          <a:lnTo>
                            <a:pt x="5066" y="3935"/>
                          </a:lnTo>
                          <a:lnTo>
                            <a:pt x="5070" y="4027"/>
                          </a:lnTo>
                          <a:lnTo>
                            <a:pt x="5072" y="3953"/>
                          </a:lnTo>
                          <a:lnTo>
                            <a:pt x="5075" y="3953"/>
                          </a:lnTo>
                          <a:lnTo>
                            <a:pt x="5078" y="3953"/>
                          </a:lnTo>
                          <a:lnTo>
                            <a:pt x="5081" y="3971"/>
                          </a:lnTo>
                          <a:lnTo>
                            <a:pt x="5083" y="4027"/>
                          </a:lnTo>
                          <a:lnTo>
                            <a:pt x="5087" y="4027"/>
                          </a:lnTo>
                          <a:lnTo>
                            <a:pt x="5089" y="3990"/>
                          </a:lnTo>
                          <a:lnTo>
                            <a:pt x="5092" y="3971"/>
                          </a:lnTo>
                          <a:lnTo>
                            <a:pt x="5095" y="3953"/>
                          </a:lnTo>
                          <a:lnTo>
                            <a:pt x="5098" y="4008"/>
                          </a:lnTo>
                          <a:lnTo>
                            <a:pt x="5100" y="4008"/>
                          </a:lnTo>
                          <a:lnTo>
                            <a:pt x="5104" y="3971"/>
                          </a:lnTo>
                          <a:lnTo>
                            <a:pt x="5106" y="3971"/>
                          </a:lnTo>
                          <a:lnTo>
                            <a:pt x="5109" y="3935"/>
                          </a:lnTo>
                          <a:lnTo>
                            <a:pt x="5112" y="4008"/>
                          </a:lnTo>
                          <a:lnTo>
                            <a:pt x="5115" y="4008"/>
                          </a:lnTo>
                          <a:lnTo>
                            <a:pt x="5118" y="3990"/>
                          </a:lnTo>
                          <a:lnTo>
                            <a:pt x="5121" y="3971"/>
                          </a:lnTo>
                          <a:lnTo>
                            <a:pt x="5124" y="4082"/>
                          </a:lnTo>
                          <a:lnTo>
                            <a:pt x="5126" y="4064"/>
                          </a:lnTo>
                          <a:lnTo>
                            <a:pt x="5130" y="4027"/>
                          </a:lnTo>
                          <a:lnTo>
                            <a:pt x="5132" y="3953"/>
                          </a:lnTo>
                          <a:lnTo>
                            <a:pt x="5136" y="3953"/>
                          </a:lnTo>
                          <a:lnTo>
                            <a:pt x="5138" y="4046"/>
                          </a:lnTo>
                          <a:lnTo>
                            <a:pt x="5141" y="4027"/>
                          </a:lnTo>
                          <a:lnTo>
                            <a:pt x="5143" y="3971"/>
                          </a:lnTo>
                          <a:lnTo>
                            <a:pt x="5147" y="3971"/>
                          </a:lnTo>
                          <a:lnTo>
                            <a:pt x="5149" y="4064"/>
                          </a:lnTo>
                          <a:lnTo>
                            <a:pt x="5153" y="4027"/>
                          </a:lnTo>
                          <a:lnTo>
                            <a:pt x="5155" y="3953"/>
                          </a:lnTo>
                          <a:lnTo>
                            <a:pt x="5158" y="4046"/>
                          </a:lnTo>
                          <a:lnTo>
                            <a:pt x="5160" y="4046"/>
                          </a:lnTo>
                          <a:lnTo>
                            <a:pt x="5164" y="4008"/>
                          </a:lnTo>
                          <a:lnTo>
                            <a:pt x="5166" y="4027"/>
                          </a:lnTo>
                          <a:lnTo>
                            <a:pt x="5170" y="3971"/>
                          </a:lnTo>
                          <a:lnTo>
                            <a:pt x="5172" y="3990"/>
                          </a:lnTo>
                          <a:lnTo>
                            <a:pt x="5175" y="3953"/>
                          </a:lnTo>
                          <a:lnTo>
                            <a:pt x="5177" y="4046"/>
                          </a:lnTo>
                          <a:lnTo>
                            <a:pt x="5181" y="4046"/>
                          </a:lnTo>
                          <a:lnTo>
                            <a:pt x="5183" y="4064"/>
                          </a:lnTo>
                          <a:lnTo>
                            <a:pt x="5187" y="4008"/>
                          </a:lnTo>
                          <a:lnTo>
                            <a:pt x="5189" y="3971"/>
                          </a:lnTo>
                          <a:lnTo>
                            <a:pt x="5192" y="3990"/>
                          </a:lnTo>
                          <a:lnTo>
                            <a:pt x="5194" y="3917"/>
                          </a:lnTo>
                          <a:lnTo>
                            <a:pt x="5198" y="3935"/>
                          </a:lnTo>
                          <a:lnTo>
                            <a:pt x="5200" y="3861"/>
                          </a:lnTo>
                          <a:lnTo>
                            <a:pt x="5204" y="3935"/>
                          </a:lnTo>
                          <a:lnTo>
                            <a:pt x="5206" y="3917"/>
                          </a:lnTo>
                          <a:lnTo>
                            <a:pt x="5209" y="3990"/>
                          </a:lnTo>
                          <a:lnTo>
                            <a:pt x="5211" y="3935"/>
                          </a:lnTo>
                          <a:lnTo>
                            <a:pt x="5215" y="3971"/>
                          </a:lnTo>
                          <a:lnTo>
                            <a:pt x="5217" y="3917"/>
                          </a:lnTo>
                          <a:lnTo>
                            <a:pt x="5221" y="3953"/>
                          </a:lnTo>
                          <a:lnTo>
                            <a:pt x="5224" y="4046"/>
                          </a:lnTo>
                          <a:lnTo>
                            <a:pt x="5226" y="3971"/>
                          </a:lnTo>
                          <a:lnTo>
                            <a:pt x="5230" y="3971"/>
                          </a:lnTo>
                          <a:lnTo>
                            <a:pt x="5232" y="4082"/>
                          </a:lnTo>
                          <a:lnTo>
                            <a:pt x="5235" y="4027"/>
                          </a:lnTo>
                          <a:lnTo>
                            <a:pt x="5238" y="4008"/>
                          </a:lnTo>
                          <a:lnTo>
                            <a:pt x="5241" y="4008"/>
                          </a:lnTo>
                          <a:lnTo>
                            <a:pt x="5243" y="4027"/>
                          </a:lnTo>
                          <a:lnTo>
                            <a:pt x="5247" y="4027"/>
                          </a:lnTo>
                          <a:lnTo>
                            <a:pt x="5249" y="4064"/>
                          </a:lnTo>
                          <a:lnTo>
                            <a:pt x="5252" y="3990"/>
                          </a:lnTo>
                          <a:lnTo>
                            <a:pt x="5255" y="3953"/>
                          </a:lnTo>
                          <a:lnTo>
                            <a:pt x="5258" y="3990"/>
                          </a:lnTo>
                          <a:lnTo>
                            <a:pt x="5260" y="4046"/>
                          </a:lnTo>
                          <a:lnTo>
                            <a:pt x="5264" y="4027"/>
                          </a:lnTo>
                          <a:lnTo>
                            <a:pt x="5266" y="4064"/>
                          </a:lnTo>
                          <a:lnTo>
                            <a:pt x="5269" y="4082"/>
                          </a:lnTo>
                          <a:lnTo>
                            <a:pt x="5272" y="4027"/>
                          </a:lnTo>
                          <a:lnTo>
                            <a:pt x="5275" y="4046"/>
                          </a:lnTo>
                          <a:lnTo>
                            <a:pt x="5277" y="3971"/>
                          </a:lnTo>
                          <a:lnTo>
                            <a:pt x="5281" y="4027"/>
                          </a:lnTo>
                          <a:lnTo>
                            <a:pt x="5283" y="3990"/>
                          </a:lnTo>
                          <a:lnTo>
                            <a:pt x="5286" y="4064"/>
                          </a:lnTo>
                          <a:lnTo>
                            <a:pt x="5289" y="3971"/>
                          </a:lnTo>
                          <a:lnTo>
                            <a:pt x="5292" y="3971"/>
                          </a:lnTo>
                          <a:lnTo>
                            <a:pt x="5294" y="4064"/>
                          </a:lnTo>
                          <a:lnTo>
                            <a:pt x="5298" y="4064"/>
                          </a:lnTo>
                          <a:lnTo>
                            <a:pt x="5300" y="4064"/>
                          </a:lnTo>
                          <a:lnTo>
                            <a:pt x="5303" y="4008"/>
                          </a:lnTo>
                          <a:lnTo>
                            <a:pt x="5306" y="4027"/>
                          </a:lnTo>
                          <a:lnTo>
                            <a:pt x="5309" y="4008"/>
                          </a:lnTo>
                          <a:lnTo>
                            <a:pt x="5311" y="4008"/>
                          </a:lnTo>
                          <a:lnTo>
                            <a:pt x="5315" y="3971"/>
                          </a:lnTo>
                          <a:lnTo>
                            <a:pt x="5318" y="4027"/>
                          </a:lnTo>
                          <a:lnTo>
                            <a:pt x="5320" y="3990"/>
                          </a:lnTo>
                          <a:lnTo>
                            <a:pt x="5324" y="3917"/>
                          </a:lnTo>
                          <a:lnTo>
                            <a:pt x="5326" y="3971"/>
                          </a:lnTo>
                          <a:lnTo>
                            <a:pt x="5329" y="3953"/>
                          </a:lnTo>
                          <a:lnTo>
                            <a:pt x="5332" y="3990"/>
                          </a:lnTo>
                          <a:lnTo>
                            <a:pt x="5335" y="3990"/>
                          </a:lnTo>
                          <a:lnTo>
                            <a:pt x="5337" y="3953"/>
                          </a:lnTo>
                          <a:lnTo>
                            <a:pt x="5341" y="4046"/>
                          </a:lnTo>
                          <a:lnTo>
                            <a:pt x="5343" y="4027"/>
                          </a:lnTo>
                          <a:lnTo>
                            <a:pt x="5346" y="3990"/>
                          </a:lnTo>
                          <a:lnTo>
                            <a:pt x="5349" y="4008"/>
                          </a:lnTo>
                          <a:lnTo>
                            <a:pt x="5352" y="4008"/>
                          </a:lnTo>
                          <a:lnTo>
                            <a:pt x="5354" y="3990"/>
                          </a:lnTo>
                          <a:lnTo>
                            <a:pt x="5358" y="4027"/>
                          </a:lnTo>
                          <a:lnTo>
                            <a:pt x="5360" y="4046"/>
                          </a:lnTo>
                          <a:lnTo>
                            <a:pt x="5363" y="4046"/>
                          </a:lnTo>
                          <a:lnTo>
                            <a:pt x="5366" y="3971"/>
                          </a:lnTo>
                          <a:lnTo>
                            <a:pt x="5369" y="3990"/>
                          </a:lnTo>
                          <a:lnTo>
                            <a:pt x="5371" y="4008"/>
                          </a:lnTo>
                          <a:lnTo>
                            <a:pt x="5375" y="3990"/>
                          </a:lnTo>
                          <a:lnTo>
                            <a:pt x="5377" y="3953"/>
                          </a:lnTo>
                          <a:lnTo>
                            <a:pt x="5380" y="4008"/>
                          </a:lnTo>
                          <a:lnTo>
                            <a:pt x="5383" y="4046"/>
                          </a:lnTo>
                          <a:lnTo>
                            <a:pt x="5386" y="4027"/>
                          </a:lnTo>
                          <a:lnTo>
                            <a:pt x="5388" y="3971"/>
                          </a:lnTo>
                          <a:lnTo>
                            <a:pt x="5392" y="3971"/>
                          </a:lnTo>
                          <a:lnTo>
                            <a:pt x="5394" y="3971"/>
                          </a:lnTo>
                          <a:lnTo>
                            <a:pt x="5397" y="4008"/>
                          </a:lnTo>
                          <a:lnTo>
                            <a:pt x="5400" y="4046"/>
                          </a:lnTo>
                          <a:lnTo>
                            <a:pt x="5403" y="3990"/>
                          </a:lnTo>
                          <a:lnTo>
                            <a:pt x="5407" y="4027"/>
                          </a:lnTo>
                          <a:lnTo>
                            <a:pt x="5409" y="4027"/>
                          </a:lnTo>
                          <a:lnTo>
                            <a:pt x="5412" y="4046"/>
                          </a:lnTo>
                          <a:lnTo>
                            <a:pt x="5415" y="4046"/>
                          </a:lnTo>
                          <a:lnTo>
                            <a:pt x="5418" y="4064"/>
                          </a:lnTo>
                          <a:lnTo>
                            <a:pt x="5420" y="4008"/>
                          </a:lnTo>
                          <a:lnTo>
                            <a:pt x="5424" y="3971"/>
                          </a:lnTo>
                          <a:lnTo>
                            <a:pt x="5426" y="4008"/>
                          </a:lnTo>
                          <a:lnTo>
                            <a:pt x="5429" y="3990"/>
                          </a:lnTo>
                          <a:lnTo>
                            <a:pt x="5432" y="4027"/>
                          </a:lnTo>
                          <a:lnTo>
                            <a:pt x="5435" y="3990"/>
                          </a:lnTo>
                          <a:lnTo>
                            <a:pt x="5437" y="3953"/>
                          </a:lnTo>
                          <a:lnTo>
                            <a:pt x="5441" y="3917"/>
                          </a:lnTo>
                          <a:lnTo>
                            <a:pt x="5443" y="3953"/>
                          </a:lnTo>
                          <a:lnTo>
                            <a:pt x="5446" y="3917"/>
                          </a:lnTo>
                          <a:lnTo>
                            <a:pt x="5449" y="3861"/>
                          </a:lnTo>
                          <a:lnTo>
                            <a:pt x="5452" y="3971"/>
                          </a:lnTo>
                          <a:lnTo>
                            <a:pt x="5454" y="3935"/>
                          </a:lnTo>
                          <a:lnTo>
                            <a:pt x="5458" y="3990"/>
                          </a:lnTo>
                          <a:lnTo>
                            <a:pt x="5460" y="3971"/>
                          </a:lnTo>
                          <a:lnTo>
                            <a:pt x="5463" y="4008"/>
                          </a:lnTo>
                          <a:lnTo>
                            <a:pt x="5466" y="4008"/>
                          </a:lnTo>
                          <a:lnTo>
                            <a:pt x="5469" y="4027"/>
                          </a:lnTo>
                          <a:lnTo>
                            <a:pt x="5471" y="3971"/>
                          </a:lnTo>
                          <a:lnTo>
                            <a:pt x="5475" y="3917"/>
                          </a:lnTo>
                          <a:lnTo>
                            <a:pt x="5477" y="3971"/>
                          </a:lnTo>
                          <a:lnTo>
                            <a:pt x="5480" y="4046"/>
                          </a:lnTo>
                          <a:lnTo>
                            <a:pt x="5483" y="3990"/>
                          </a:lnTo>
                          <a:lnTo>
                            <a:pt x="5486" y="4008"/>
                          </a:lnTo>
                          <a:lnTo>
                            <a:pt x="5489" y="3990"/>
                          </a:lnTo>
                          <a:lnTo>
                            <a:pt x="5492" y="4064"/>
                          </a:lnTo>
                          <a:lnTo>
                            <a:pt x="5495" y="3990"/>
                          </a:lnTo>
                          <a:lnTo>
                            <a:pt x="5497" y="3990"/>
                          </a:lnTo>
                          <a:lnTo>
                            <a:pt x="5501" y="4027"/>
                          </a:lnTo>
                          <a:lnTo>
                            <a:pt x="5503" y="3990"/>
                          </a:lnTo>
                          <a:lnTo>
                            <a:pt x="5506" y="3935"/>
                          </a:lnTo>
                          <a:lnTo>
                            <a:pt x="5509" y="4027"/>
                          </a:lnTo>
                          <a:lnTo>
                            <a:pt x="5512" y="3990"/>
                          </a:lnTo>
                          <a:lnTo>
                            <a:pt x="5514" y="4027"/>
                          </a:lnTo>
                          <a:lnTo>
                            <a:pt x="5518" y="4027"/>
                          </a:lnTo>
                          <a:lnTo>
                            <a:pt x="5520" y="3953"/>
                          </a:lnTo>
                          <a:lnTo>
                            <a:pt x="5523" y="4008"/>
                          </a:lnTo>
                          <a:lnTo>
                            <a:pt x="5526" y="3990"/>
                          </a:lnTo>
                          <a:lnTo>
                            <a:pt x="5529" y="4008"/>
                          </a:lnTo>
                          <a:lnTo>
                            <a:pt x="5531" y="4008"/>
                          </a:lnTo>
                          <a:lnTo>
                            <a:pt x="5535" y="3990"/>
                          </a:lnTo>
                          <a:lnTo>
                            <a:pt x="5537" y="4008"/>
                          </a:lnTo>
                          <a:lnTo>
                            <a:pt x="5540" y="4008"/>
                          </a:lnTo>
                          <a:lnTo>
                            <a:pt x="5543" y="4008"/>
                          </a:lnTo>
                          <a:lnTo>
                            <a:pt x="5546" y="4008"/>
                          </a:lnTo>
                          <a:lnTo>
                            <a:pt x="5548" y="3935"/>
                          </a:lnTo>
                          <a:lnTo>
                            <a:pt x="5552" y="3917"/>
                          </a:lnTo>
                          <a:lnTo>
                            <a:pt x="5554" y="3953"/>
                          </a:lnTo>
                          <a:lnTo>
                            <a:pt x="5557" y="3935"/>
                          </a:lnTo>
                          <a:lnTo>
                            <a:pt x="5560" y="3971"/>
                          </a:lnTo>
                          <a:lnTo>
                            <a:pt x="5563" y="3990"/>
                          </a:lnTo>
                          <a:lnTo>
                            <a:pt x="5565" y="4064"/>
                          </a:lnTo>
                          <a:lnTo>
                            <a:pt x="5569" y="3971"/>
                          </a:lnTo>
                          <a:lnTo>
                            <a:pt x="5572" y="3990"/>
                          </a:lnTo>
                          <a:lnTo>
                            <a:pt x="5574" y="3917"/>
                          </a:lnTo>
                          <a:lnTo>
                            <a:pt x="5578" y="3990"/>
                          </a:lnTo>
                          <a:lnTo>
                            <a:pt x="5580" y="4008"/>
                          </a:lnTo>
                          <a:lnTo>
                            <a:pt x="5584" y="3990"/>
                          </a:lnTo>
                          <a:lnTo>
                            <a:pt x="5586" y="3953"/>
                          </a:lnTo>
                          <a:lnTo>
                            <a:pt x="5589" y="3953"/>
                          </a:lnTo>
                          <a:lnTo>
                            <a:pt x="5591" y="4008"/>
                          </a:lnTo>
                          <a:lnTo>
                            <a:pt x="5595" y="4008"/>
                          </a:lnTo>
                          <a:lnTo>
                            <a:pt x="5597" y="4027"/>
                          </a:lnTo>
                          <a:lnTo>
                            <a:pt x="5601" y="3971"/>
                          </a:lnTo>
                          <a:lnTo>
                            <a:pt x="5603" y="4008"/>
                          </a:lnTo>
                          <a:lnTo>
                            <a:pt x="5606" y="4064"/>
                          </a:lnTo>
                          <a:lnTo>
                            <a:pt x="5608" y="4008"/>
                          </a:lnTo>
                          <a:lnTo>
                            <a:pt x="5612" y="4008"/>
                          </a:lnTo>
                          <a:lnTo>
                            <a:pt x="5614" y="3971"/>
                          </a:lnTo>
                          <a:lnTo>
                            <a:pt x="5618" y="4046"/>
                          </a:lnTo>
                          <a:lnTo>
                            <a:pt x="5620" y="4046"/>
                          </a:lnTo>
                          <a:lnTo>
                            <a:pt x="5623" y="4027"/>
                          </a:lnTo>
                          <a:lnTo>
                            <a:pt x="5625" y="3953"/>
                          </a:lnTo>
                          <a:lnTo>
                            <a:pt x="5629" y="4064"/>
                          </a:lnTo>
                          <a:lnTo>
                            <a:pt x="5631" y="4046"/>
                          </a:lnTo>
                          <a:lnTo>
                            <a:pt x="5635" y="4008"/>
                          </a:lnTo>
                          <a:lnTo>
                            <a:pt x="5637" y="4008"/>
                          </a:lnTo>
                          <a:lnTo>
                            <a:pt x="5640" y="4008"/>
                          </a:lnTo>
                          <a:lnTo>
                            <a:pt x="5642" y="3953"/>
                          </a:lnTo>
                          <a:lnTo>
                            <a:pt x="5646" y="4008"/>
                          </a:lnTo>
                          <a:lnTo>
                            <a:pt x="5649" y="4027"/>
                          </a:lnTo>
                          <a:lnTo>
                            <a:pt x="5652" y="4008"/>
                          </a:lnTo>
                          <a:lnTo>
                            <a:pt x="5655" y="3971"/>
                          </a:lnTo>
                          <a:lnTo>
                            <a:pt x="5657" y="3990"/>
                          </a:lnTo>
                          <a:lnTo>
                            <a:pt x="5661" y="4008"/>
                          </a:lnTo>
                          <a:lnTo>
                            <a:pt x="5663" y="3953"/>
                          </a:lnTo>
                          <a:lnTo>
                            <a:pt x="5666" y="4008"/>
                          </a:lnTo>
                          <a:lnTo>
                            <a:pt x="5669" y="4008"/>
                          </a:lnTo>
                          <a:lnTo>
                            <a:pt x="5672" y="3971"/>
                          </a:lnTo>
                          <a:lnTo>
                            <a:pt x="5674" y="4082"/>
                          </a:lnTo>
                          <a:lnTo>
                            <a:pt x="5678" y="4046"/>
                          </a:lnTo>
                          <a:lnTo>
                            <a:pt x="5680" y="3953"/>
                          </a:lnTo>
                          <a:lnTo>
                            <a:pt x="5683" y="3990"/>
                          </a:lnTo>
                          <a:lnTo>
                            <a:pt x="5686" y="4008"/>
                          </a:lnTo>
                          <a:lnTo>
                            <a:pt x="5689" y="4027"/>
                          </a:lnTo>
                          <a:lnTo>
                            <a:pt x="5691" y="4008"/>
                          </a:lnTo>
                          <a:lnTo>
                            <a:pt x="5695" y="3990"/>
                          </a:lnTo>
                          <a:lnTo>
                            <a:pt x="5697" y="3990"/>
                          </a:lnTo>
                          <a:lnTo>
                            <a:pt x="5700" y="4027"/>
                          </a:lnTo>
                          <a:lnTo>
                            <a:pt x="5703" y="3990"/>
                          </a:lnTo>
                          <a:lnTo>
                            <a:pt x="5706" y="3971"/>
                          </a:lnTo>
                          <a:lnTo>
                            <a:pt x="5708" y="4027"/>
                          </a:lnTo>
                          <a:lnTo>
                            <a:pt x="5712" y="3935"/>
                          </a:lnTo>
                          <a:lnTo>
                            <a:pt x="5714" y="4008"/>
                          </a:lnTo>
                          <a:lnTo>
                            <a:pt x="5717" y="3935"/>
                          </a:lnTo>
                          <a:lnTo>
                            <a:pt x="5721" y="4008"/>
                          </a:lnTo>
                          <a:lnTo>
                            <a:pt x="5723" y="3971"/>
                          </a:lnTo>
                          <a:lnTo>
                            <a:pt x="5726" y="3953"/>
                          </a:lnTo>
                          <a:lnTo>
                            <a:pt x="5729" y="3953"/>
                          </a:lnTo>
                          <a:lnTo>
                            <a:pt x="5732" y="3971"/>
                          </a:lnTo>
                          <a:lnTo>
                            <a:pt x="5734" y="3897"/>
                          </a:lnTo>
                          <a:lnTo>
                            <a:pt x="5738" y="3953"/>
                          </a:lnTo>
                          <a:lnTo>
                            <a:pt x="5740" y="3990"/>
                          </a:lnTo>
                          <a:lnTo>
                            <a:pt x="5743" y="3971"/>
                          </a:lnTo>
                          <a:lnTo>
                            <a:pt x="5746" y="3935"/>
                          </a:lnTo>
                          <a:lnTo>
                            <a:pt x="5749" y="3990"/>
                          </a:lnTo>
                          <a:lnTo>
                            <a:pt x="5751" y="3990"/>
                          </a:lnTo>
                          <a:lnTo>
                            <a:pt x="5755" y="4008"/>
                          </a:lnTo>
                          <a:lnTo>
                            <a:pt x="5757" y="3935"/>
                          </a:lnTo>
                          <a:lnTo>
                            <a:pt x="5760" y="3990"/>
                          </a:lnTo>
                          <a:lnTo>
                            <a:pt x="5763" y="3971"/>
                          </a:lnTo>
                          <a:lnTo>
                            <a:pt x="5766" y="4008"/>
                          </a:lnTo>
                          <a:lnTo>
                            <a:pt x="5768" y="3971"/>
                          </a:lnTo>
                          <a:lnTo>
                            <a:pt x="5772" y="3990"/>
                          </a:lnTo>
                          <a:lnTo>
                            <a:pt x="5774" y="3971"/>
                          </a:lnTo>
                          <a:lnTo>
                            <a:pt x="5777" y="3953"/>
                          </a:lnTo>
                          <a:lnTo>
                            <a:pt x="5780" y="3935"/>
                          </a:lnTo>
                          <a:lnTo>
                            <a:pt x="5783" y="3953"/>
                          </a:lnTo>
                          <a:lnTo>
                            <a:pt x="5785" y="4008"/>
                          </a:lnTo>
                          <a:lnTo>
                            <a:pt x="5789" y="3990"/>
                          </a:lnTo>
                          <a:lnTo>
                            <a:pt x="5792" y="3971"/>
                          </a:lnTo>
                          <a:lnTo>
                            <a:pt x="5794" y="3990"/>
                          </a:lnTo>
                          <a:lnTo>
                            <a:pt x="5798" y="4008"/>
                          </a:lnTo>
                          <a:lnTo>
                            <a:pt x="5800" y="3990"/>
                          </a:lnTo>
                          <a:lnTo>
                            <a:pt x="5804" y="3971"/>
                          </a:lnTo>
                          <a:lnTo>
                            <a:pt x="5806" y="3990"/>
                          </a:lnTo>
                          <a:lnTo>
                            <a:pt x="5809" y="4008"/>
                          </a:lnTo>
                          <a:lnTo>
                            <a:pt x="5811" y="3953"/>
                          </a:lnTo>
                          <a:lnTo>
                            <a:pt x="5815" y="3953"/>
                          </a:lnTo>
                          <a:lnTo>
                            <a:pt x="5817" y="3935"/>
                          </a:lnTo>
                          <a:lnTo>
                            <a:pt x="5821" y="3917"/>
                          </a:lnTo>
                          <a:lnTo>
                            <a:pt x="5823" y="3953"/>
                          </a:lnTo>
                          <a:lnTo>
                            <a:pt x="5826" y="3953"/>
                          </a:lnTo>
                          <a:lnTo>
                            <a:pt x="5828" y="3953"/>
                          </a:lnTo>
                          <a:lnTo>
                            <a:pt x="5832" y="3935"/>
                          </a:lnTo>
                          <a:lnTo>
                            <a:pt x="5834" y="3897"/>
                          </a:lnTo>
                          <a:lnTo>
                            <a:pt x="5838" y="3897"/>
                          </a:lnTo>
                          <a:lnTo>
                            <a:pt x="5840" y="3897"/>
                          </a:lnTo>
                          <a:lnTo>
                            <a:pt x="5843" y="3935"/>
                          </a:lnTo>
                          <a:lnTo>
                            <a:pt x="5845" y="3917"/>
                          </a:lnTo>
                          <a:lnTo>
                            <a:pt x="5849" y="3879"/>
                          </a:lnTo>
                          <a:lnTo>
                            <a:pt x="5851" y="3953"/>
                          </a:lnTo>
                          <a:lnTo>
                            <a:pt x="5855" y="4027"/>
                          </a:lnTo>
                          <a:lnTo>
                            <a:pt x="5857" y="3953"/>
                          </a:lnTo>
                          <a:lnTo>
                            <a:pt x="5860" y="3971"/>
                          </a:lnTo>
                          <a:lnTo>
                            <a:pt x="5864" y="3953"/>
                          </a:lnTo>
                          <a:lnTo>
                            <a:pt x="5866" y="3971"/>
                          </a:lnTo>
                          <a:lnTo>
                            <a:pt x="5869" y="3953"/>
                          </a:lnTo>
                          <a:lnTo>
                            <a:pt x="5872" y="3971"/>
                          </a:lnTo>
                          <a:lnTo>
                            <a:pt x="5875" y="4008"/>
                          </a:lnTo>
                          <a:lnTo>
                            <a:pt x="5877" y="3990"/>
                          </a:lnTo>
                          <a:lnTo>
                            <a:pt x="5881" y="4027"/>
                          </a:lnTo>
                          <a:lnTo>
                            <a:pt x="5883" y="4008"/>
                          </a:lnTo>
                          <a:lnTo>
                            <a:pt x="5886" y="3990"/>
                          </a:lnTo>
                          <a:lnTo>
                            <a:pt x="5889" y="4008"/>
                          </a:lnTo>
                          <a:lnTo>
                            <a:pt x="5892" y="4120"/>
                          </a:lnTo>
                          <a:lnTo>
                            <a:pt x="5894" y="3990"/>
                          </a:lnTo>
                          <a:lnTo>
                            <a:pt x="5898" y="3990"/>
                          </a:lnTo>
                          <a:lnTo>
                            <a:pt x="5900" y="3953"/>
                          </a:lnTo>
                          <a:lnTo>
                            <a:pt x="5903" y="3971"/>
                          </a:lnTo>
                          <a:lnTo>
                            <a:pt x="5906" y="3917"/>
                          </a:lnTo>
                          <a:lnTo>
                            <a:pt x="5909" y="3953"/>
                          </a:lnTo>
                          <a:lnTo>
                            <a:pt x="5911" y="4008"/>
                          </a:lnTo>
                          <a:lnTo>
                            <a:pt x="5915" y="3990"/>
                          </a:lnTo>
                          <a:lnTo>
                            <a:pt x="5917" y="3953"/>
                          </a:lnTo>
                          <a:lnTo>
                            <a:pt x="5920" y="3935"/>
                          </a:lnTo>
                          <a:lnTo>
                            <a:pt x="5924" y="4008"/>
                          </a:lnTo>
                          <a:lnTo>
                            <a:pt x="5926" y="4008"/>
                          </a:lnTo>
                          <a:lnTo>
                            <a:pt x="5929" y="3953"/>
                          </a:lnTo>
                          <a:lnTo>
                            <a:pt x="5932" y="4008"/>
                          </a:lnTo>
                          <a:lnTo>
                            <a:pt x="5935" y="4008"/>
                          </a:lnTo>
                          <a:lnTo>
                            <a:pt x="5937" y="4027"/>
                          </a:lnTo>
                          <a:lnTo>
                            <a:pt x="5941" y="3935"/>
                          </a:lnTo>
                          <a:lnTo>
                            <a:pt x="5943" y="3953"/>
                          </a:lnTo>
                          <a:lnTo>
                            <a:pt x="5946" y="4064"/>
                          </a:lnTo>
                          <a:lnTo>
                            <a:pt x="5949" y="3990"/>
                          </a:lnTo>
                          <a:lnTo>
                            <a:pt x="5952" y="4008"/>
                          </a:lnTo>
                          <a:lnTo>
                            <a:pt x="5954" y="3990"/>
                          </a:lnTo>
                          <a:lnTo>
                            <a:pt x="5958" y="3990"/>
                          </a:lnTo>
                          <a:lnTo>
                            <a:pt x="5960" y="3935"/>
                          </a:lnTo>
                          <a:lnTo>
                            <a:pt x="5963" y="3971"/>
                          </a:lnTo>
                          <a:lnTo>
                            <a:pt x="5966" y="3842"/>
                          </a:lnTo>
                          <a:lnTo>
                            <a:pt x="5969" y="3842"/>
                          </a:lnTo>
                          <a:lnTo>
                            <a:pt x="5971" y="3861"/>
                          </a:lnTo>
                          <a:lnTo>
                            <a:pt x="5975" y="3861"/>
                          </a:lnTo>
                          <a:lnTo>
                            <a:pt x="5977" y="3842"/>
                          </a:lnTo>
                          <a:lnTo>
                            <a:pt x="5980" y="3935"/>
                          </a:lnTo>
                          <a:lnTo>
                            <a:pt x="5983" y="3953"/>
                          </a:lnTo>
                          <a:lnTo>
                            <a:pt x="5986" y="3935"/>
                          </a:lnTo>
                          <a:lnTo>
                            <a:pt x="5990" y="3971"/>
                          </a:lnTo>
                          <a:lnTo>
                            <a:pt x="5992" y="3971"/>
                          </a:lnTo>
                          <a:lnTo>
                            <a:pt x="5995" y="3953"/>
                          </a:lnTo>
                          <a:lnTo>
                            <a:pt x="5997" y="3935"/>
                          </a:lnTo>
                          <a:lnTo>
                            <a:pt x="6001" y="3953"/>
                          </a:lnTo>
                          <a:lnTo>
                            <a:pt x="6003" y="4008"/>
                          </a:lnTo>
                          <a:lnTo>
                            <a:pt x="6007" y="4046"/>
                          </a:lnTo>
                          <a:lnTo>
                            <a:pt x="6009" y="3990"/>
                          </a:lnTo>
                          <a:lnTo>
                            <a:pt x="6012" y="4027"/>
                          </a:lnTo>
                          <a:lnTo>
                            <a:pt x="6014" y="4027"/>
                          </a:lnTo>
                          <a:lnTo>
                            <a:pt x="6018" y="4027"/>
                          </a:lnTo>
                          <a:lnTo>
                            <a:pt x="6020" y="4046"/>
                          </a:lnTo>
                          <a:lnTo>
                            <a:pt x="6024" y="3990"/>
                          </a:lnTo>
                          <a:lnTo>
                            <a:pt x="6026" y="4046"/>
                          </a:lnTo>
                          <a:lnTo>
                            <a:pt x="6029" y="4027"/>
                          </a:lnTo>
                          <a:lnTo>
                            <a:pt x="6031" y="4008"/>
                          </a:lnTo>
                          <a:lnTo>
                            <a:pt x="6035" y="4027"/>
                          </a:lnTo>
                          <a:lnTo>
                            <a:pt x="6037" y="3917"/>
                          </a:lnTo>
                          <a:lnTo>
                            <a:pt x="6041" y="3990"/>
                          </a:lnTo>
                          <a:lnTo>
                            <a:pt x="6043" y="3953"/>
                          </a:lnTo>
                          <a:lnTo>
                            <a:pt x="6046" y="3990"/>
                          </a:lnTo>
                          <a:lnTo>
                            <a:pt x="6050" y="3917"/>
                          </a:lnTo>
                          <a:lnTo>
                            <a:pt x="6052" y="4008"/>
                          </a:lnTo>
                          <a:lnTo>
                            <a:pt x="6055" y="4008"/>
                          </a:lnTo>
                          <a:lnTo>
                            <a:pt x="6058" y="4008"/>
                          </a:lnTo>
                          <a:lnTo>
                            <a:pt x="6061" y="3990"/>
                          </a:lnTo>
                          <a:lnTo>
                            <a:pt x="6063" y="3990"/>
                          </a:lnTo>
                          <a:lnTo>
                            <a:pt x="6067" y="4027"/>
                          </a:lnTo>
                          <a:lnTo>
                            <a:pt x="6069" y="4027"/>
                          </a:lnTo>
                          <a:lnTo>
                            <a:pt x="6072" y="3990"/>
                          </a:lnTo>
                          <a:lnTo>
                            <a:pt x="6075" y="4046"/>
                          </a:lnTo>
                          <a:lnTo>
                            <a:pt x="6078" y="3953"/>
                          </a:lnTo>
                          <a:lnTo>
                            <a:pt x="6080" y="3953"/>
                          </a:lnTo>
                          <a:lnTo>
                            <a:pt x="6084" y="3917"/>
                          </a:lnTo>
                          <a:lnTo>
                            <a:pt x="6086" y="3917"/>
                          </a:lnTo>
                          <a:lnTo>
                            <a:pt x="6089" y="3897"/>
                          </a:lnTo>
                          <a:lnTo>
                            <a:pt x="6092" y="3879"/>
                          </a:lnTo>
                          <a:lnTo>
                            <a:pt x="6095" y="3953"/>
                          </a:lnTo>
                          <a:lnTo>
                            <a:pt x="6097" y="3990"/>
                          </a:lnTo>
                          <a:lnTo>
                            <a:pt x="6101" y="3935"/>
                          </a:lnTo>
                          <a:lnTo>
                            <a:pt x="6103" y="3917"/>
                          </a:lnTo>
                          <a:lnTo>
                            <a:pt x="6106" y="3935"/>
                          </a:lnTo>
                          <a:lnTo>
                            <a:pt x="6110" y="3953"/>
                          </a:lnTo>
                          <a:lnTo>
                            <a:pt x="6112" y="3917"/>
                          </a:lnTo>
                          <a:lnTo>
                            <a:pt x="6115" y="3953"/>
                          </a:lnTo>
                          <a:lnTo>
                            <a:pt x="6118" y="3971"/>
                          </a:lnTo>
                          <a:lnTo>
                            <a:pt x="6121" y="3990"/>
                          </a:lnTo>
                          <a:lnTo>
                            <a:pt x="6123" y="4027"/>
                          </a:lnTo>
                          <a:lnTo>
                            <a:pt x="6127" y="4008"/>
                          </a:lnTo>
                          <a:lnTo>
                            <a:pt x="6129" y="4046"/>
                          </a:lnTo>
                          <a:lnTo>
                            <a:pt x="6132" y="4008"/>
                          </a:lnTo>
                          <a:lnTo>
                            <a:pt x="6135" y="3990"/>
                          </a:lnTo>
                          <a:lnTo>
                            <a:pt x="6138" y="3990"/>
                          </a:lnTo>
                          <a:lnTo>
                            <a:pt x="6140" y="4008"/>
                          </a:lnTo>
                          <a:lnTo>
                            <a:pt x="6144" y="4046"/>
                          </a:lnTo>
                          <a:lnTo>
                            <a:pt x="6146" y="4008"/>
                          </a:lnTo>
                          <a:lnTo>
                            <a:pt x="6149" y="3897"/>
                          </a:lnTo>
                          <a:lnTo>
                            <a:pt x="6152" y="3897"/>
                          </a:lnTo>
                          <a:lnTo>
                            <a:pt x="6155" y="3935"/>
                          </a:lnTo>
                          <a:lnTo>
                            <a:pt x="6157" y="3990"/>
                          </a:lnTo>
                          <a:lnTo>
                            <a:pt x="6161" y="3990"/>
                          </a:lnTo>
                          <a:lnTo>
                            <a:pt x="6163" y="3917"/>
                          </a:lnTo>
                          <a:lnTo>
                            <a:pt x="6166" y="4046"/>
                          </a:lnTo>
                          <a:lnTo>
                            <a:pt x="6170" y="4046"/>
                          </a:lnTo>
                          <a:lnTo>
                            <a:pt x="6172" y="3990"/>
                          </a:lnTo>
                          <a:lnTo>
                            <a:pt x="6176" y="4027"/>
                          </a:lnTo>
                          <a:lnTo>
                            <a:pt x="6178" y="3971"/>
                          </a:lnTo>
                          <a:lnTo>
                            <a:pt x="6181" y="3990"/>
                          </a:lnTo>
                          <a:lnTo>
                            <a:pt x="6183" y="4008"/>
                          </a:lnTo>
                          <a:lnTo>
                            <a:pt x="6187" y="4046"/>
                          </a:lnTo>
                          <a:lnTo>
                            <a:pt x="6189" y="4046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8952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5570" y="3473"/>
                      <a:ext cx="121" cy="48"/>
                    </a:xfrm>
                    <a:custGeom>
                      <a:avLst/>
                      <a:gdLst>
                        <a:gd name="T0" fmla="*/ 2 w 608"/>
                        <a:gd name="T1" fmla="*/ 37 h 240"/>
                        <a:gd name="T2" fmla="*/ 4 w 608"/>
                        <a:gd name="T3" fmla="*/ 33 h 240"/>
                        <a:gd name="T4" fmla="*/ 6 w 608"/>
                        <a:gd name="T5" fmla="*/ 26 h 240"/>
                        <a:gd name="T6" fmla="*/ 9 w 608"/>
                        <a:gd name="T7" fmla="*/ 7 h 240"/>
                        <a:gd name="T8" fmla="*/ 11 w 608"/>
                        <a:gd name="T9" fmla="*/ 15 h 240"/>
                        <a:gd name="T10" fmla="*/ 13 w 608"/>
                        <a:gd name="T11" fmla="*/ 26 h 240"/>
                        <a:gd name="T12" fmla="*/ 15 w 608"/>
                        <a:gd name="T13" fmla="*/ 26 h 240"/>
                        <a:gd name="T14" fmla="*/ 18 w 608"/>
                        <a:gd name="T15" fmla="*/ 22 h 240"/>
                        <a:gd name="T16" fmla="*/ 20 w 608"/>
                        <a:gd name="T17" fmla="*/ 19 h 240"/>
                        <a:gd name="T18" fmla="*/ 22 w 608"/>
                        <a:gd name="T19" fmla="*/ 11 h 240"/>
                        <a:gd name="T20" fmla="*/ 25 w 608"/>
                        <a:gd name="T21" fmla="*/ 30 h 240"/>
                        <a:gd name="T22" fmla="*/ 27 w 608"/>
                        <a:gd name="T23" fmla="*/ 37 h 240"/>
                        <a:gd name="T24" fmla="*/ 29 w 608"/>
                        <a:gd name="T25" fmla="*/ 19 h 240"/>
                        <a:gd name="T26" fmla="*/ 31 w 608"/>
                        <a:gd name="T27" fmla="*/ 22 h 240"/>
                        <a:gd name="T28" fmla="*/ 34 w 608"/>
                        <a:gd name="T29" fmla="*/ 22 h 240"/>
                        <a:gd name="T30" fmla="*/ 36 w 608"/>
                        <a:gd name="T31" fmla="*/ 26 h 240"/>
                        <a:gd name="T32" fmla="*/ 38 w 608"/>
                        <a:gd name="T33" fmla="*/ 33 h 240"/>
                        <a:gd name="T34" fmla="*/ 41 w 608"/>
                        <a:gd name="T35" fmla="*/ 33 h 240"/>
                        <a:gd name="T36" fmla="*/ 43 w 608"/>
                        <a:gd name="T37" fmla="*/ 37 h 240"/>
                        <a:gd name="T38" fmla="*/ 45 w 608"/>
                        <a:gd name="T39" fmla="*/ 37 h 240"/>
                        <a:gd name="T40" fmla="*/ 47 w 608"/>
                        <a:gd name="T41" fmla="*/ 30 h 240"/>
                        <a:gd name="T42" fmla="*/ 50 w 608"/>
                        <a:gd name="T43" fmla="*/ 19 h 240"/>
                        <a:gd name="T44" fmla="*/ 52 w 608"/>
                        <a:gd name="T45" fmla="*/ 11 h 240"/>
                        <a:gd name="T46" fmla="*/ 54 w 608"/>
                        <a:gd name="T47" fmla="*/ 33 h 240"/>
                        <a:gd name="T48" fmla="*/ 57 w 608"/>
                        <a:gd name="T49" fmla="*/ 22 h 240"/>
                        <a:gd name="T50" fmla="*/ 59 w 608"/>
                        <a:gd name="T51" fmla="*/ 22 h 240"/>
                        <a:gd name="T52" fmla="*/ 61 w 608"/>
                        <a:gd name="T53" fmla="*/ 19 h 240"/>
                        <a:gd name="T54" fmla="*/ 63 w 608"/>
                        <a:gd name="T55" fmla="*/ 30 h 240"/>
                        <a:gd name="T56" fmla="*/ 66 w 608"/>
                        <a:gd name="T57" fmla="*/ 37 h 240"/>
                        <a:gd name="T58" fmla="*/ 68 w 608"/>
                        <a:gd name="T59" fmla="*/ 48 h 240"/>
                        <a:gd name="T60" fmla="*/ 70 w 608"/>
                        <a:gd name="T61" fmla="*/ 26 h 240"/>
                        <a:gd name="T62" fmla="*/ 72 w 608"/>
                        <a:gd name="T63" fmla="*/ 44 h 240"/>
                        <a:gd name="T64" fmla="*/ 75 w 608"/>
                        <a:gd name="T65" fmla="*/ 30 h 240"/>
                        <a:gd name="T66" fmla="*/ 77 w 608"/>
                        <a:gd name="T67" fmla="*/ 30 h 240"/>
                        <a:gd name="T68" fmla="*/ 79 w 608"/>
                        <a:gd name="T69" fmla="*/ 26 h 240"/>
                        <a:gd name="T70" fmla="*/ 82 w 608"/>
                        <a:gd name="T71" fmla="*/ 37 h 240"/>
                        <a:gd name="T72" fmla="*/ 84 w 608"/>
                        <a:gd name="T73" fmla="*/ 33 h 240"/>
                        <a:gd name="T74" fmla="*/ 86 w 608"/>
                        <a:gd name="T75" fmla="*/ 30 h 240"/>
                        <a:gd name="T76" fmla="*/ 89 w 608"/>
                        <a:gd name="T77" fmla="*/ 33 h 240"/>
                        <a:gd name="T78" fmla="*/ 91 w 608"/>
                        <a:gd name="T79" fmla="*/ 37 h 240"/>
                        <a:gd name="T80" fmla="*/ 93 w 608"/>
                        <a:gd name="T81" fmla="*/ 26 h 240"/>
                        <a:gd name="T82" fmla="*/ 95 w 608"/>
                        <a:gd name="T83" fmla="*/ 37 h 240"/>
                        <a:gd name="T84" fmla="*/ 98 w 608"/>
                        <a:gd name="T85" fmla="*/ 37 h 240"/>
                        <a:gd name="T86" fmla="*/ 100 w 608"/>
                        <a:gd name="T87" fmla="*/ 37 h 240"/>
                        <a:gd name="T88" fmla="*/ 102 w 608"/>
                        <a:gd name="T89" fmla="*/ 48 h 240"/>
                        <a:gd name="T90" fmla="*/ 104 w 608"/>
                        <a:gd name="T91" fmla="*/ 30 h 240"/>
                        <a:gd name="T92" fmla="*/ 107 w 608"/>
                        <a:gd name="T93" fmla="*/ 11 h 240"/>
                        <a:gd name="T94" fmla="*/ 109 w 608"/>
                        <a:gd name="T95" fmla="*/ 26 h 240"/>
                        <a:gd name="T96" fmla="*/ 111 w 608"/>
                        <a:gd name="T97" fmla="*/ 37 h 240"/>
                        <a:gd name="T98" fmla="*/ 114 w 608"/>
                        <a:gd name="T99" fmla="*/ 41 h 240"/>
                        <a:gd name="T100" fmla="*/ 116 w 608"/>
                        <a:gd name="T101" fmla="*/ 37 h 240"/>
                        <a:gd name="T102" fmla="*/ 118 w 608"/>
                        <a:gd name="T103" fmla="*/ 30 h 240"/>
                        <a:gd name="T104" fmla="*/ 121 w 608"/>
                        <a:gd name="T105" fmla="*/ 37 h 240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608" h="240">
                          <a:moveTo>
                            <a:pt x="0" y="204"/>
                          </a:moveTo>
                          <a:lnTo>
                            <a:pt x="4" y="93"/>
                          </a:lnTo>
                          <a:lnTo>
                            <a:pt x="6" y="166"/>
                          </a:lnTo>
                          <a:lnTo>
                            <a:pt x="9" y="185"/>
                          </a:lnTo>
                          <a:lnTo>
                            <a:pt x="11" y="148"/>
                          </a:lnTo>
                          <a:lnTo>
                            <a:pt x="15" y="148"/>
                          </a:lnTo>
                          <a:lnTo>
                            <a:pt x="17" y="148"/>
                          </a:lnTo>
                          <a:lnTo>
                            <a:pt x="21" y="166"/>
                          </a:lnTo>
                          <a:lnTo>
                            <a:pt x="23" y="148"/>
                          </a:lnTo>
                          <a:lnTo>
                            <a:pt x="26" y="93"/>
                          </a:lnTo>
                          <a:lnTo>
                            <a:pt x="29" y="93"/>
                          </a:lnTo>
                          <a:lnTo>
                            <a:pt x="32" y="129"/>
                          </a:lnTo>
                          <a:lnTo>
                            <a:pt x="34" y="129"/>
                          </a:lnTo>
                          <a:lnTo>
                            <a:pt x="38" y="75"/>
                          </a:lnTo>
                          <a:lnTo>
                            <a:pt x="41" y="75"/>
                          </a:lnTo>
                          <a:lnTo>
                            <a:pt x="43" y="37"/>
                          </a:lnTo>
                          <a:lnTo>
                            <a:pt x="47" y="111"/>
                          </a:lnTo>
                          <a:lnTo>
                            <a:pt x="49" y="148"/>
                          </a:lnTo>
                          <a:lnTo>
                            <a:pt x="52" y="166"/>
                          </a:lnTo>
                          <a:lnTo>
                            <a:pt x="55" y="75"/>
                          </a:lnTo>
                          <a:lnTo>
                            <a:pt x="58" y="129"/>
                          </a:lnTo>
                          <a:lnTo>
                            <a:pt x="60" y="166"/>
                          </a:lnTo>
                          <a:lnTo>
                            <a:pt x="64" y="111"/>
                          </a:lnTo>
                          <a:lnTo>
                            <a:pt x="66" y="129"/>
                          </a:lnTo>
                          <a:lnTo>
                            <a:pt x="69" y="111"/>
                          </a:lnTo>
                          <a:lnTo>
                            <a:pt x="72" y="148"/>
                          </a:lnTo>
                          <a:lnTo>
                            <a:pt x="75" y="185"/>
                          </a:lnTo>
                          <a:lnTo>
                            <a:pt x="77" y="129"/>
                          </a:lnTo>
                          <a:lnTo>
                            <a:pt x="81" y="185"/>
                          </a:lnTo>
                          <a:lnTo>
                            <a:pt x="83" y="111"/>
                          </a:lnTo>
                          <a:lnTo>
                            <a:pt x="86" y="75"/>
                          </a:lnTo>
                          <a:lnTo>
                            <a:pt x="89" y="111"/>
                          </a:lnTo>
                          <a:lnTo>
                            <a:pt x="92" y="111"/>
                          </a:lnTo>
                          <a:lnTo>
                            <a:pt x="95" y="111"/>
                          </a:lnTo>
                          <a:lnTo>
                            <a:pt x="98" y="111"/>
                          </a:lnTo>
                          <a:lnTo>
                            <a:pt x="101" y="93"/>
                          </a:lnTo>
                          <a:lnTo>
                            <a:pt x="103" y="111"/>
                          </a:lnTo>
                          <a:lnTo>
                            <a:pt x="107" y="185"/>
                          </a:lnTo>
                          <a:lnTo>
                            <a:pt x="109" y="129"/>
                          </a:lnTo>
                          <a:lnTo>
                            <a:pt x="112" y="55"/>
                          </a:lnTo>
                          <a:lnTo>
                            <a:pt x="115" y="93"/>
                          </a:lnTo>
                          <a:lnTo>
                            <a:pt x="118" y="148"/>
                          </a:lnTo>
                          <a:lnTo>
                            <a:pt x="120" y="204"/>
                          </a:lnTo>
                          <a:lnTo>
                            <a:pt x="124" y="148"/>
                          </a:lnTo>
                          <a:lnTo>
                            <a:pt x="126" y="111"/>
                          </a:lnTo>
                          <a:lnTo>
                            <a:pt x="129" y="148"/>
                          </a:lnTo>
                          <a:lnTo>
                            <a:pt x="132" y="185"/>
                          </a:lnTo>
                          <a:lnTo>
                            <a:pt x="135" y="185"/>
                          </a:lnTo>
                          <a:lnTo>
                            <a:pt x="137" y="111"/>
                          </a:lnTo>
                          <a:lnTo>
                            <a:pt x="141" y="148"/>
                          </a:lnTo>
                          <a:lnTo>
                            <a:pt x="143" y="166"/>
                          </a:lnTo>
                          <a:lnTo>
                            <a:pt x="146" y="93"/>
                          </a:lnTo>
                          <a:lnTo>
                            <a:pt x="150" y="93"/>
                          </a:lnTo>
                          <a:lnTo>
                            <a:pt x="152" y="75"/>
                          </a:lnTo>
                          <a:lnTo>
                            <a:pt x="156" y="111"/>
                          </a:lnTo>
                          <a:lnTo>
                            <a:pt x="158" y="111"/>
                          </a:lnTo>
                          <a:lnTo>
                            <a:pt x="161" y="129"/>
                          </a:lnTo>
                          <a:lnTo>
                            <a:pt x="163" y="0"/>
                          </a:lnTo>
                          <a:lnTo>
                            <a:pt x="167" y="37"/>
                          </a:lnTo>
                          <a:lnTo>
                            <a:pt x="169" y="111"/>
                          </a:lnTo>
                          <a:lnTo>
                            <a:pt x="173" y="93"/>
                          </a:lnTo>
                          <a:lnTo>
                            <a:pt x="175" y="111"/>
                          </a:lnTo>
                          <a:lnTo>
                            <a:pt x="178" y="93"/>
                          </a:lnTo>
                          <a:lnTo>
                            <a:pt x="180" y="129"/>
                          </a:lnTo>
                          <a:lnTo>
                            <a:pt x="184" y="148"/>
                          </a:lnTo>
                          <a:lnTo>
                            <a:pt x="186" y="55"/>
                          </a:lnTo>
                          <a:lnTo>
                            <a:pt x="190" y="129"/>
                          </a:lnTo>
                          <a:lnTo>
                            <a:pt x="192" y="166"/>
                          </a:lnTo>
                          <a:lnTo>
                            <a:pt x="195" y="222"/>
                          </a:lnTo>
                          <a:lnTo>
                            <a:pt x="199" y="148"/>
                          </a:lnTo>
                          <a:lnTo>
                            <a:pt x="201" y="166"/>
                          </a:lnTo>
                          <a:lnTo>
                            <a:pt x="204" y="166"/>
                          </a:lnTo>
                          <a:lnTo>
                            <a:pt x="207" y="129"/>
                          </a:lnTo>
                          <a:lnTo>
                            <a:pt x="210" y="148"/>
                          </a:lnTo>
                          <a:lnTo>
                            <a:pt x="212" y="185"/>
                          </a:lnTo>
                          <a:lnTo>
                            <a:pt x="216" y="185"/>
                          </a:lnTo>
                          <a:lnTo>
                            <a:pt x="218" y="185"/>
                          </a:lnTo>
                          <a:lnTo>
                            <a:pt x="221" y="204"/>
                          </a:lnTo>
                          <a:lnTo>
                            <a:pt x="224" y="185"/>
                          </a:lnTo>
                          <a:lnTo>
                            <a:pt x="227" y="185"/>
                          </a:lnTo>
                          <a:lnTo>
                            <a:pt x="229" y="222"/>
                          </a:lnTo>
                          <a:lnTo>
                            <a:pt x="233" y="222"/>
                          </a:lnTo>
                          <a:lnTo>
                            <a:pt x="235" y="166"/>
                          </a:lnTo>
                          <a:lnTo>
                            <a:pt x="238" y="148"/>
                          </a:lnTo>
                          <a:lnTo>
                            <a:pt x="241" y="129"/>
                          </a:lnTo>
                          <a:lnTo>
                            <a:pt x="244" y="148"/>
                          </a:lnTo>
                          <a:lnTo>
                            <a:pt x="246" y="166"/>
                          </a:lnTo>
                          <a:lnTo>
                            <a:pt x="250" y="93"/>
                          </a:lnTo>
                          <a:lnTo>
                            <a:pt x="253" y="148"/>
                          </a:lnTo>
                          <a:lnTo>
                            <a:pt x="255" y="129"/>
                          </a:lnTo>
                          <a:lnTo>
                            <a:pt x="259" y="55"/>
                          </a:lnTo>
                          <a:lnTo>
                            <a:pt x="261" y="55"/>
                          </a:lnTo>
                          <a:lnTo>
                            <a:pt x="264" y="129"/>
                          </a:lnTo>
                          <a:lnTo>
                            <a:pt x="267" y="166"/>
                          </a:lnTo>
                          <a:lnTo>
                            <a:pt x="270" y="148"/>
                          </a:lnTo>
                          <a:lnTo>
                            <a:pt x="272" y="166"/>
                          </a:lnTo>
                          <a:lnTo>
                            <a:pt x="276" y="166"/>
                          </a:lnTo>
                          <a:lnTo>
                            <a:pt x="278" y="55"/>
                          </a:lnTo>
                          <a:lnTo>
                            <a:pt x="281" y="93"/>
                          </a:lnTo>
                          <a:lnTo>
                            <a:pt x="284" y="111"/>
                          </a:lnTo>
                          <a:lnTo>
                            <a:pt x="287" y="148"/>
                          </a:lnTo>
                          <a:lnTo>
                            <a:pt x="289" y="55"/>
                          </a:lnTo>
                          <a:lnTo>
                            <a:pt x="293" y="93"/>
                          </a:lnTo>
                          <a:lnTo>
                            <a:pt x="295" y="111"/>
                          </a:lnTo>
                          <a:lnTo>
                            <a:pt x="298" y="93"/>
                          </a:lnTo>
                          <a:lnTo>
                            <a:pt x="301" y="129"/>
                          </a:lnTo>
                          <a:lnTo>
                            <a:pt x="304" y="185"/>
                          </a:lnTo>
                          <a:lnTo>
                            <a:pt x="308" y="93"/>
                          </a:lnTo>
                          <a:lnTo>
                            <a:pt x="310" y="148"/>
                          </a:lnTo>
                          <a:lnTo>
                            <a:pt x="313" y="111"/>
                          </a:lnTo>
                          <a:lnTo>
                            <a:pt x="315" y="222"/>
                          </a:lnTo>
                          <a:lnTo>
                            <a:pt x="319" y="148"/>
                          </a:lnTo>
                          <a:lnTo>
                            <a:pt x="321" y="166"/>
                          </a:lnTo>
                          <a:lnTo>
                            <a:pt x="325" y="148"/>
                          </a:lnTo>
                          <a:lnTo>
                            <a:pt x="327" y="185"/>
                          </a:lnTo>
                          <a:lnTo>
                            <a:pt x="330" y="185"/>
                          </a:lnTo>
                          <a:lnTo>
                            <a:pt x="332" y="111"/>
                          </a:lnTo>
                          <a:lnTo>
                            <a:pt x="336" y="185"/>
                          </a:lnTo>
                          <a:lnTo>
                            <a:pt x="338" y="166"/>
                          </a:lnTo>
                          <a:lnTo>
                            <a:pt x="342" y="240"/>
                          </a:lnTo>
                          <a:lnTo>
                            <a:pt x="344" y="148"/>
                          </a:lnTo>
                          <a:lnTo>
                            <a:pt x="347" y="93"/>
                          </a:lnTo>
                          <a:lnTo>
                            <a:pt x="349" y="166"/>
                          </a:lnTo>
                          <a:lnTo>
                            <a:pt x="353" y="129"/>
                          </a:lnTo>
                          <a:lnTo>
                            <a:pt x="356" y="166"/>
                          </a:lnTo>
                          <a:lnTo>
                            <a:pt x="359" y="129"/>
                          </a:lnTo>
                          <a:lnTo>
                            <a:pt x="362" y="93"/>
                          </a:lnTo>
                          <a:lnTo>
                            <a:pt x="364" y="222"/>
                          </a:lnTo>
                          <a:lnTo>
                            <a:pt x="368" y="204"/>
                          </a:lnTo>
                          <a:lnTo>
                            <a:pt x="370" y="185"/>
                          </a:lnTo>
                          <a:lnTo>
                            <a:pt x="373" y="148"/>
                          </a:lnTo>
                          <a:lnTo>
                            <a:pt x="376" y="148"/>
                          </a:lnTo>
                          <a:lnTo>
                            <a:pt x="379" y="166"/>
                          </a:lnTo>
                          <a:lnTo>
                            <a:pt x="381" y="185"/>
                          </a:lnTo>
                          <a:lnTo>
                            <a:pt x="385" y="185"/>
                          </a:lnTo>
                          <a:lnTo>
                            <a:pt x="387" y="148"/>
                          </a:lnTo>
                          <a:lnTo>
                            <a:pt x="390" y="148"/>
                          </a:lnTo>
                          <a:lnTo>
                            <a:pt x="393" y="148"/>
                          </a:lnTo>
                          <a:lnTo>
                            <a:pt x="396" y="129"/>
                          </a:lnTo>
                          <a:lnTo>
                            <a:pt x="398" y="129"/>
                          </a:lnTo>
                          <a:lnTo>
                            <a:pt x="402" y="185"/>
                          </a:lnTo>
                          <a:lnTo>
                            <a:pt x="405" y="148"/>
                          </a:lnTo>
                          <a:lnTo>
                            <a:pt x="407" y="185"/>
                          </a:lnTo>
                          <a:lnTo>
                            <a:pt x="411" y="185"/>
                          </a:lnTo>
                          <a:lnTo>
                            <a:pt x="413" y="204"/>
                          </a:lnTo>
                          <a:lnTo>
                            <a:pt x="416" y="166"/>
                          </a:lnTo>
                          <a:lnTo>
                            <a:pt x="419" y="148"/>
                          </a:lnTo>
                          <a:lnTo>
                            <a:pt x="422" y="166"/>
                          </a:lnTo>
                          <a:lnTo>
                            <a:pt x="424" y="111"/>
                          </a:lnTo>
                          <a:lnTo>
                            <a:pt x="428" y="111"/>
                          </a:lnTo>
                          <a:lnTo>
                            <a:pt x="430" y="111"/>
                          </a:lnTo>
                          <a:lnTo>
                            <a:pt x="433" y="148"/>
                          </a:lnTo>
                          <a:lnTo>
                            <a:pt x="436" y="166"/>
                          </a:lnTo>
                          <a:lnTo>
                            <a:pt x="439" y="185"/>
                          </a:lnTo>
                          <a:lnTo>
                            <a:pt x="441" y="93"/>
                          </a:lnTo>
                          <a:lnTo>
                            <a:pt x="445" y="166"/>
                          </a:lnTo>
                          <a:lnTo>
                            <a:pt x="447" y="166"/>
                          </a:lnTo>
                          <a:lnTo>
                            <a:pt x="450" y="166"/>
                          </a:lnTo>
                          <a:lnTo>
                            <a:pt x="454" y="185"/>
                          </a:lnTo>
                          <a:lnTo>
                            <a:pt x="456" y="185"/>
                          </a:lnTo>
                          <a:lnTo>
                            <a:pt x="459" y="111"/>
                          </a:lnTo>
                          <a:lnTo>
                            <a:pt x="462" y="148"/>
                          </a:lnTo>
                          <a:lnTo>
                            <a:pt x="465" y="111"/>
                          </a:lnTo>
                          <a:lnTo>
                            <a:pt x="467" y="129"/>
                          </a:lnTo>
                          <a:lnTo>
                            <a:pt x="471" y="111"/>
                          </a:lnTo>
                          <a:lnTo>
                            <a:pt x="473" y="166"/>
                          </a:lnTo>
                          <a:lnTo>
                            <a:pt x="476" y="129"/>
                          </a:lnTo>
                          <a:lnTo>
                            <a:pt x="479" y="185"/>
                          </a:lnTo>
                          <a:lnTo>
                            <a:pt x="482" y="185"/>
                          </a:lnTo>
                          <a:lnTo>
                            <a:pt x="484" y="185"/>
                          </a:lnTo>
                          <a:lnTo>
                            <a:pt x="488" y="185"/>
                          </a:lnTo>
                          <a:lnTo>
                            <a:pt x="490" y="185"/>
                          </a:lnTo>
                          <a:lnTo>
                            <a:pt x="494" y="166"/>
                          </a:lnTo>
                          <a:lnTo>
                            <a:pt x="497" y="129"/>
                          </a:lnTo>
                          <a:lnTo>
                            <a:pt x="499" y="222"/>
                          </a:lnTo>
                          <a:lnTo>
                            <a:pt x="503" y="185"/>
                          </a:lnTo>
                          <a:lnTo>
                            <a:pt x="505" y="222"/>
                          </a:lnTo>
                          <a:lnTo>
                            <a:pt x="508" y="185"/>
                          </a:lnTo>
                          <a:lnTo>
                            <a:pt x="511" y="129"/>
                          </a:lnTo>
                          <a:lnTo>
                            <a:pt x="514" y="240"/>
                          </a:lnTo>
                          <a:lnTo>
                            <a:pt x="516" y="148"/>
                          </a:lnTo>
                          <a:lnTo>
                            <a:pt x="520" y="166"/>
                          </a:lnTo>
                          <a:lnTo>
                            <a:pt x="522" y="148"/>
                          </a:lnTo>
                          <a:lnTo>
                            <a:pt x="525" y="148"/>
                          </a:lnTo>
                          <a:lnTo>
                            <a:pt x="528" y="129"/>
                          </a:lnTo>
                          <a:lnTo>
                            <a:pt x="531" y="111"/>
                          </a:lnTo>
                          <a:lnTo>
                            <a:pt x="533" y="129"/>
                          </a:lnTo>
                          <a:lnTo>
                            <a:pt x="537" y="55"/>
                          </a:lnTo>
                          <a:lnTo>
                            <a:pt x="539" y="93"/>
                          </a:lnTo>
                          <a:lnTo>
                            <a:pt x="542" y="148"/>
                          </a:lnTo>
                          <a:lnTo>
                            <a:pt x="546" y="111"/>
                          </a:lnTo>
                          <a:lnTo>
                            <a:pt x="548" y="129"/>
                          </a:lnTo>
                          <a:lnTo>
                            <a:pt x="551" y="148"/>
                          </a:lnTo>
                          <a:lnTo>
                            <a:pt x="554" y="185"/>
                          </a:lnTo>
                          <a:lnTo>
                            <a:pt x="557" y="148"/>
                          </a:lnTo>
                          <a:lnTo>
                            <a:pt x="559" y="185"/>
                          </a:lnTo>
                          <a:lnTo>
                            <a:pt x="563" y="222"/>
                          </a:lnTo>
                          <a:lnTo>
                            <a:pt x="565" y="148"/>
                          </a:lnTo>
                          <a:lnTo>
                            <a:pt x="568" y="166"/>
                          </a:lnTo>
                          <a:lnTo>
                            <a:pt x="571" y="204"/>
                          </a:lnTo>
                          <a:lnTo>
                            <a:pt x="574" y="166"/>
                          </a:lnTo>
                          <a:lnTo>
                            <a:pt x="576" y="129"/>
                          </a:lnTo>
                          <a:lnTo>
                            <a:pt x="580" y="185"/>
                          </a:lnTo>
                          <a:lnTo>
                            <a:pt x="582" y="185"/>
                          </a:lnTo>
                          <a:lnTo>
                            <a:pt x="585" y="204"/>
                          </a:lnTo>
                          <a:lnTo>
                            <a:pt x="589" y="204"/>
                          </a:lnTo>
                          <a:lnTo>
                            <a:pt x="591" y="148"/>
                          </a:lnTo>
                          <a:lnTo>
                            <a:pt x="594" y="148"/>
                          </a:lnTo>
                          <a:lnTo>
                            <a:pt x="597" y="185"/>
                          </a:lnTo>
                          <a:lnTo>
                            <a:pt x="600" y="166"/>
                          </a:lnTo>
                          <a:lnTo>
                            <a:pt x="602" y="204"/>
                          </a:lnTo>
                          <a:lnTo>
                            <a:pt x="606" y="185"/>
                          </a:lnTo>
                          <a:lnTo>
                            <a:pt x="608" y="18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38950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3673"/>
                    <a:ext cx="73" cy="12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cs-CZ" altLang="cs-CZ"/>
                  </a:p>
                </p:txBody>
              </p:sp>
            </p:grpSp>
            <p:sp>
              <p:nvSpPr>
                <p:cNvPr id="38942" name="AutoShape 64"/>
                <p:cNvSpPr>
                  <a:spLocks noChangeArrowheads="1"/>
                </p:cNvSpPr>
                <p:nvPr/>
              </p:nvSpPr>
              <p:spPr bwMode="auto">
                <a:xfrm>
                  <a:off x="2562" y="3974"/>
                  <a:ext cx="681" cy="91"/>
                </a:xfrm>
                <a:prstGeom prst="rightArrow">
                  <a:avLst>
                    <a:gd name="adj1" fmla="val 50000"/>
                    <a:gd name="adj2" fmla="val 187088"/>
                  </a:avLst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38943" name="AutoShape 65"/>
                <p:cNvSpPr>
                  <a:spLocks noChangeArrowheads="1"/>
                </p:cNvSpPr>
                <p:nvPr/>
              </p:nvSpPr>
              <p:spPr bwMode="auto">
                <a:xfrm rot="-5400000">
                  <a:off x="4633" y="2743"/>
                  <a:ext cx="227" cy="113"/>
                </a:xfrm>
                <a:prstGeom prst="rightArrow">
                  <a:avLst>
                    <a:gd name="adj1" fmla="val 50000"/>
                    <a:gd name="adj2" fmla="val 50221"/>
                  </a:avLst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38944" name="AutoShape 66"/>
                <p:cNvSpPr>
                  <a:spLocks noChangeArrowheads="1"/>
                </p:cNvSpPr>
                <p:nvPr/>
              </p:nvSpPr>
              <p:spPr bwMode="auto">
                <a:xfrm rot="-5400000">
                  <a:off x="4616" y="1446"/>
                  <a:ext cx="227" cy="113"/>
                </a:xfrm>
                <a:prstGeom prst="rightArrow">
                  <a:avLst>
                    <a:gd name="adj1" fmla="val 50000"/>
                    <a:gd name="adj2" fmla="val 50221"/>
                  </a:avLst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3894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767" y="3884"/>
                  <a:ext cx="197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chemeClr val="accent2"/>
                      </a:solidFill>
                    </a:rPr>
                    <a:t> </a:t>
                  </a:r>
                  <a:r>
                    <a:rPr lang="cs-CZ" altLang="cs-CZ" sz="1400" b="1">
                      <a:solidFill>
                        <a:srgbClr val="008000"/>
                      </a:solidFill>
                    </a:rPr>
                    <a:t>Stejné peptidy v MS modu  neodlišeny</a:t>
                  </a:r>
                </a:p>
              </p:txBody>
            </p:sp>
            <p:sp>
              <p:nvSpPr>
                <p:cNvPr id="3894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779" y="2710"/>
                  <a:ext cx="51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cs-CZ" altLang="cs-CZ" sz="1400" b="1">
                      <a:solidFill>
                        <a:srgbClr val="008000"/>
                      </a:solidFill>
                    </a:rPr>
                    <a:t> MS/MS</a:t>
                  </a:r>
                </a:p>
              </p:txBody>
            </p:sp>
          </p:grpSp>
        </p:grpSp>
      </p:grpSp>
      <p:sp>
        <p:nvSpPr>
          <p:cNvPr id="38935" name="Rectangle 70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4806B530-9B08-4D94-8DC2-164ADD69E046}"/>
              </a:ext>
            </a:extLst>
          </p:cNvPr>
          <p:cNvGrpSpPr/>
          <p:nvPr/>
        </p:nvGrpSpPr>
        <p:grpSpPr>
          <a:xfrm>
            <a:off x="2525941" y="1557338"/>
            <a:ext cx="6438672" cy="4913312"/>
            <a:chOff x="2525941" y="1557338"/>
            <a:chExt cx="6438672" cy="4913312"/>
          </a:xfrm>
        </p:grpSpPr>
        <p:grpSp>
          <p:nvGrpSpPr>
            <p:cNvPr id="38924" name="Group 14"/>
            <p:cNvGrpSpPr>
              <a:grpSpLocks/>
            </p:cNvGrpSpPr>
            <p:nvPr/>
          </p:nvGrpSpPr>
          <p:grpSpPr bwMode="auto">
            <a:xfrm>
              <a:off x="6372225" y="4797425"/>
              <a:ext cx="1944688" cy="1368425"/>
              <a:chOff x="2653" y="2931"/>
              <a:chExt cx="1497" cy="953"/>
            </a:xfrm>
          </p:grpSpPr>
          <p:sp>
            <p:nvSpPr>
              <p:cNvPr id="38973" name="Rectangle 15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1497" cy="9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8974" name="Freeform 16"/>
              <p:cNvSpPr>
                <a:spLocks/>
              </p:cNvSpPr>
              <p:nvPr/>
            </p:nvSpPr>
            <p:spPr bwMode="auto">
              <a:xfrm>
                <a:off x="2700" y="3480"/>
                <a:ext cx="1359" cy="347"/>
              </a:xfrm>
              <a:custGeom>
                <a:avLst/>
                <a:gdLst>
                  <a:gd name="T0" fmla="*/ 100 w 6796"/>
                  <a:gd name="T1" fmla="*/ 303 h 1735"/>
                  <a:gd name="T2" fmla="*/ 120 w 6796"/>
                  <a:gd name="T3" fmla="*/ 295 h 1735"/>
                  <a:gd name="T4" fmla="*/ 140 w 6796"/>
                  <a:gd name="T5" fmla="*/ 303 h 1735"/>
                  <a:gd name="T6" fmla="*/ 159 w 6796"/>
                  <a:gd name="T7" fmla="*/ 292 h 1735"/>
                  <a:gd name="T8" fmla="*/ 180 w 6796"/>
                  <a:gd name="T9" fmla="*/ 303 h 1735"/>
                  <a:gd name="T10" fmla="*/ 200 w 6796"/>
                  <a:gd name="T11" fmla="*/ 292 h 1735"/>
                  <a:gd name="T12" fmla="*/ 220 w 6796"/>
                  <a:gd name="T13" fmla="*/ 292 h 1735"/>
                  <a:gd name="T14" fmla="*/ 240 w 6796"/>
                  <a:gd name="T15" fmla="*/ 299 h 1735"/>
                  <a:gd name="T16" fmla="*/ 259 w 6796"/>
                  <a:gd name="T17" fmla="*/ 277 h 1735"/>
                  <a:gd name="T18" fmla="*/ 279 w 6796"/>
                  <a:gd name="T19" fmla="*/ 295 h 1735"/>
                  <a:gd name="T20" fmla="*/ 300 w 6796"/>
                  <a:gd name="T21" fmla="*/ 292 h 1735"/>
                  <a:gd name="T22" fmla="*/ 320 w 6796"/>
                  <a:gd name="T23" fmla="*/ 306 h 1735"/>
                  <a:gd name="T24" fmla="*/ 340 w 6796"/>
                  <a:gd name="T25" fmla="*/ 277 h 1735"/>
                  <a:gd name="T26" fmla="*/ 360 w 6796"/>
                  <a:gd name="T27" fmla="*/ 288 h 1735"/>
                  <a:gd name="T28" fmla="*/ 380 w 6796"/>
                  <a:gd name="T29" fmla="*/ 295 h 1735"/>
                  <a:gd name="T30" fmla="*/ 400 w 6796"/>
                  <a:gd name="T31" fmla="*/ 292 h 1735"/>
                  <a:gd name="T32" fmla="*/ 420 w 6796"/>
                  <a:gd name="T33" fmla="*/ 295 h 1735"/>
                  <a:gd name="T34" fmla="*/ 440 w 6796"/>
                  <a:gd name="T35" fmla="*/ 281 h 1735"/>
                  <a:gd name="T36" fmla="*/ 460 w 6796"/>
                  <a:gd name="T37" fmla="*/ 303 h 1735"/>
                  <a:gd name="T38" fmla="*/ 480 w 6796"/>
                  <a:gd name="T39" fmla="*/ 273 h 1735"/>
                  <a:gd name="T40" fmla="*/ 500 w 6796"/>
                  <a:gd name="T41" fmla="*/ 295 h 1735"/>
                  <a:gd name="T42" fmla="*/ 520 w 6796"/>
                  <a:gd name="T43" fmla="*/ 284 h 1735"/>
                  <a:gd name="T44" fmla="*/ 540 w 6796"/>
                  <a:gd name="T45" fmla="*/ 292 h 1735"/>
                  <a:gd name="T46" fmla="*/ 561 w 6796"/>
                  <a:gd name="T47" fmla="*/ 284 h 1735"/>
                  <a:gd name="T48" fmla="*/ 580 w 6796"/>
                  <a:gd name="T49" fmla="*/ 284 h 1735"/>
                  <a:gd name="T50" fmla="*/ 601 w 6796"/>
                  <a:gd name="T51" fmla="*/ 284 h 1735"/>
                  <a:gd name="T52" fmla="*/ 621 w 6796"/>
                  <a:gd name="T53" fmla="*/ 292 h 1735"/>
                  <a:gd name="T54" fmla="*/ 641 w 6796"/>
                  <a:gd name="T55" fmla="*/ 295 h 1735"/>
                  <a:gd name="T56" fmla="*/ 661 w 6796"/>
                  <a:gd name="T57" fmla="*/ 292 h 1735"/>
                  <a:gd name="T58" fmla="*/ 681 w 6796"/>
                  <a:gd name="T59" fmla="*/ 284 h 1735"/>
                  <a:gd name="T60" fmla="*/ 701 w 6796"/>
                  <a:gd name="T61" fmla="*/ 295 h 1735"/>
                  <a:gd name="T62" fmla="*/ 721 w 6796"/>
                  <a:gd name="T63" fmla="*/ 299 h 1735"/>
                  <a:gd name="T64" fmla="*/ 742 w 6796"/>
                  <a:gd name="T65" fmla="*/ 292 h 1735"/>
                  <a:gd name="T66" fmla="*/ 762 w 6796"/>
                  <a:gd name="T67" fmla="*/ 284 h 1735"/>
                  <a:gd name="T68" fmla="*/ 782 w 6796"/>
                  <a:gd name="T69" fmla="*/ 292 h 1735"/>
                  <a:gd name="T70" fmla="*/ 802 w 6796"/>
                  <a:gd name="T71" fmla="*/ 292 h 1735"/>
                  <a:gd name="T72" fmla="*/ 822 w 6796"/>
                  <a:gd name="T73" fmla="*/ 292 h 1735"/>
                  <a:gd name="T74" fmla="*/ 842 w 6796"/>
                  <a:gd name="T75" fmla="*/ 188 h 1735"/>
                  <a:gd name="T76" fmla="*/ 863 w 6796"/>
                  <a:gd name="T77" fmla="*/ 262 h 1735"/>
                  <a:gd name="T78" fmla="*/ 883 w 6796"/>
                  <a:gd name="T79" fmla="*/ 288 h 1735"/>
                  <a:gd name="T80" fmla="*/ 903 w 6796"/>
                  <a:gd name="T81" fmla="*/ 284 h 1735"/>
                  <a:gd name="T82" fmla="*/ 923 w 6796"/>
                  <a:gd name="T83" fmla="*/ 281 h 1735"/>
                  <a:gd name="T84" fmla="*/ 944 w 6796"/>
                  <a:gd name="T85" fmla="*/ 258 h 1735"/>
                  <a:gd name="T86" fmla="*/ 964 w 6796"/>
                  <a:gd name="T87" fmla="*/ 281 h 1735"/>
                  <a:gd name="T88" fmla="*/ 984 w 6796"/>
                  <a:gd name="T89" fmla="*/ 295 h 1735"/>
                  <a:gd name="T90" fmla="*/ 1004 w 6796"/>
                  <a:gd name="T91" fmla="*/ 299 h 1735"/>
                  <a:gd name="T92" fmla="*/ 1025 w 6796"/>
                  <a:gd name="T93" fmla="*/ 292 h 1735"/>
                  <a:gd name="T94" fmla="*/ 1045 w 6796"/>
                  <a:gd name="T95" fmla="*/ 299 h 1735"/>
                  <a:gd name="T96" fmla="*/ 1065 w 6796"/>
                  <a:gd name="T97" fmla="*/ 288 h 1735"/>
                  <a:gd name="T98" fmla="*/ 1085 w 6796"/>
                  <a:gd name="T99" fmla="*/ 292 h 1735"/>
                  <a:gd name="T100" fmla="*/ 1106 w 6796"/>
                  <a:gd name="T101" fmla="*/ 299 h 1735"/>
                  <a:gd name="T102" fmla="*/ 1126 w 6796"/>
                  <a:gd name="T103" fmla="*/ 292 h 1735"/>
                  <a:gd name="T104" fmla="*/ 1146 w 6796"/>
                  <a:gd name="T105" fmla="*/ 292 h 1735"/>
                  <a:gd name="T106" fmla="*/ 1167 w 6796"/>
                  <a:gd name="T107" fmla="*/ 292 h 1735"/>
                  <a:gd name="T108" fmla="*/ 1187 w 6796"/>
                  <a:gd name="T109" fmla="*/ 299 h 1735"/>
                  <a:gd name="T110" fmla="*/ 1207 w 6796"/>
                  <a:gd name="T111" fmla="*/ 284 h 1735"/>
                  <a:gd name="T112" fmla="*/ 1228 w 6796"/>
                  <a:gd name="T113" fmla="*/ 295 h 1735"/>
                  <a:gd name="T114" fmla="*/ 1248 w 6796"/>
                  <a:gd name="T115" fmla="*/ 295 h 1735"/>
                  <a:gd name="T116" fmla="*/ 1268 w 6796"/>
                  <a:gd name="T117" fmla="*/ 299 h 1735"/>
                  <a:gd name="T118" fmla="*/ 1289 w 6796"/>
                  <a:gd name="T119" fmla="*/ 281 h 1735"/>
                  <a:gd name="T120" fmla="*/ 1309 w 6796"/>
                  <a:gd name="T121" fmla="*/ 288 h 1735"/>
                  <a:gd name="T122" fmla="*/ 1329 w 6796"/>
                  <a:gd name="T123" fmla="*/ 281 h 1735"/>
                  <a:gd name="T124" fmla="*/ 1350 w 6796"/>
                  <a:gd name="T125" fmla="*/ 277 h 1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96" h="1735">
                    <a:moveTo>
                      <a:pt x="0" y="1735"/>
                    </a:moveTo>
                    <a:lnTo>
                      <a:pt x="0" y="1735"/>
                    </a:lnTo>
                    <a:lnTo>
                      <a:pt x="408" y="1496"/>
                    </a:lnTo>
                    <a:lnTo>
                      <a:pt x="412" y="1477"/>
                    </a:lnTo>
                    <a:lnTo>
                      <a:pt x="415" y="1496"/>
                    </a:lnTo>
                    <a:lnTo>
                      <a:pt x="417" y="1514"/>
                    </a:lnTo>
                    <a:lnTo>
                      <a:pt x="421" y="1532"/>
                    </a:lnTo>
                    <a:lnTo>
                      <a:pt x="424" y="1477"/>
                    </a:lnTo>
                    <a:lnTo>
                      <a:pt x="428" y="1477"/>
                    </a:lnTo>
                    <a:lnTo>
                      <a:pt x="431" y="1477"/>
                    </a:lnTo>
                    <a:lnTo>
                      <a:pt x="434" y="1477"/>
                    </a:lnTo>
                    <a:lnTo>
                      <a:pt x="438" y="1440"/>
                    </a:lnTo>
                    <a:lnTo>
                      <a:pt x="440" y="1496"/>
                    </a:lnTo>
                    <a:lnTo>
                      <a:pt x="443" y="1403"/>
                    </a:lnTo>
                    <a:lnTo>
                      <a:pt x="447" y="1440"/>
                    </a:lnTo>
                    <a:lnTo>
                      <a:pt x="450" y="1477"/>
                    </a:lnTo>
                    <a:lnTo>
                      <a:pt x="454" y="1477"/>
                    </a:lnTo>
                    <a:lnTo>
                      <a:pt x="457" y="1403"/>
                    </a:lnTo>
                    <a:lnTo>
                      <a:pt x="459" y="1440"/>
                    </a:lnTo>
                    <a:lnTo>
                      <a:pt x="463" y="1403"/>
                    </a:lnTo>
                    <a:lnTo>
                      <a:pt x="466" y="1477"/>
                    </a:lnTo>
                    <a:lnTo>
                      <a:pt x="470" y="1458"/>
                    </a:lnTo>
                    <a:lnTo>
                      <a:pt x="473" y="1440"/>
                    </a:lnTo>
                    <a:lnTo>
                      <a:pt x="476" y="1421"/>
                    </a:lnTo>
                    <a:lnTo>
                      <a:pt x="479" y="1458"/>
                    </a:lnTo>
                    <a:lnTo>
                      <a:pt x="482" y="1403"/>
                    </a:lnTo>
                    <a:lnTo>
                      <a:pt x="485" y="1421"/>
                    </a:lnTo>
                    <a:lnTo>
                      <a:pt x="489" y="1367"/>
                    </a:lnTo>
                    <a:lnTo>
                      <a:pt x="492" y="1477"/>
                    </a:lnTo>
                    <a:lnTo>
                      <a:pt x="496" y="1477"/>
                    </a:lnTo>
                    <a:lnTo>
                      <a:pt x="498" y="1514"/>
                    </a:lnTo>
                    <a:lnTo>
                      <a:pt x="501" y="1421"/>
                    </a:lnTo>
                    <a:lnTo>
                      <a:pt x="505" y="1421"/>
                    </a:lnTo>
                    <a:lnTo>
                      <a:pt x="508" y="1477"/>
                    </a:lnTo>
                    <a:lnTo>
                      <a:pt x="512" y="1514"/>
                    </a:lnTo>
                    <a:lnTo>
                      <a:pt x="515" y="1477"/>
                    </a:lnTo>
                    <a:lnTo>
                      <a:pt x="517" y="1496"/>
                    </a:lnTo>
                    <a:lnTo>
                      <a:pt x="521" y="1421"/>
                    </a:lnTo>
                    <a:lnTo>
                      <a:pt x="524" y="1477"/>
                    </a:lnTo>
                    <a:lnTo>
                      <a:pt x="527" y="1477"/>
                    </a:lnTo>
                    <a:lnTo>
                      <a:pt x="531" y="1477"/>
                    </a:lnTo>
                    <a:lnTo>
                      <a:pt x="534" y="1440"/>
                    </a:lnTo>
                    <a:lnTo>
                      <a:pt x="536" y="1421"/>
                    </a:lnTo>
                    <a:lnTo>
                      <a:pt x="540" y="1458"/>
                    </a:lnTo>
                    <a:lnTo>
                      <a:pt x="543" y="1514"/>
                    </a:lnTo>
                    <a:lnTo>
                      <a:pt x="547" y="1477"/>
                    </a:lnTo>
                    <a:lnTo>
                      <a:pt x="550" y="1496"/>
                    </a:lnTo>
                    <a:lnTo>
                      <a:pt x="553" y="1421"/>
                    </a:lnTo>
                    <a:lnTo>
                      <a:pt x="557" y="1477"/>
                    </a:lnTo>
                    <a:lnTo>
                      <a:pt x="559" y="1496"/>
                    </a:lnTo>
                    <a:lnTo>
                      <a:pt x="563" y="1421"/>
                    </a:lnTo>
                    <a:lnTo>
                      <a:pt x="566" y="1440"/>
                    </a:lnTo>
                    <a:lnTo>
                      <a:pt x="569" y="1421"/>
                    </a:lnTo>
                    <a:lnTo>
                      <a:pt x="573" y="1403"/>
                    </a:lnTo>
                    <a:lnTo>
                      <a:pt x="576" y="1477"/>
                    </a:lnTo>
                    <a:lnTo>
                      <a:pt x="578" y="1514"/>
                    </a:lnTo>
                    <a:lnTo>
                      <a:pt x="582" y="1440"/>
                    </a:lnTo>
                    <a:lnTo>
                      <a:pt x="585" y="1367"/>
                    </a:lnTo>
                    <a:lnTo>
                      <a:pt x="589" y="1458"/>
                    </a:lnTo>
                    <a:lnTo>
                      <a:pt x="592" y="1477"/>
                    </a:lnTo>
                    <a:lnTo>
                      <a:pt x="595" y="1496"/>
                    </a:lnTo>
                    <a:lnTo>
                      <a:pt x="598" y="1477"/>
                    </a:lnTo>
                    <a:lnTo>
                      <a:pt x="601" y="1458"/>
                    </a:lnTo>
                    <a:lnTo>
                      <a:pt x="605" y="1458"/>
                    </a:lnTo>
                    <a:lnTo>
                      <a:pt x="608" y="1496"/>
                    </a:lnTo>
                    <a:lnTo>
                      <a:pt x="611" y="1440"/>
                    </a:lnTo>
                    <a:lnTo>
                      <a:pt x="615" y="1440"/>
                    </a:lnTo>
                    <a:lnTo>
                      <a:pt x="617" y="1403"/>
                    </a:lnTo>
                    <a:lnTo>
                      <a:pt x="620" y="1440"/>
                    </a:lnTo>
                    <a:lnTo>
                      <a:pt x="624" y="1385"/>
                    </a:lnTo>
                    <a:lnTo>
                      <a:pt x="627" y="1421"/>
                    </a:lnTo>
                    <a:lnTo>
                      <a:pt x="631" y="1440"/>
                    </a:lnTo>
                    <a:lnTo>
                      <a:pt x="634" y="1440"/>
                    </a:lnTo>
                    <a:lnTo>
                      <a:pt x="636" y="1440"/>
                    </a:lnTo>
                    <a:lnTo>
                      <a:pt x="640" y="1477"/>
                    </a:lnTo>
                    <a:lnTo>
                      <a:pt x="643" y="1458"/>
                    </a:lnTo>
                    <a:lnTo>
                      <a:pt x="646" y="1458"/>
                    </a:lnTo>
                    <a:lnTo>
                      <a:pt x="650" y="1477"/>
                    </a:lnTo>
                    <a:lnTo>
                      <a:pt x="653" y="1496"/>
                    </a:lnTo>
                    <a:lnTo>
                      <a:pt x="657" y="1477"/>
                    </a:lnTo>
                    <a:lnTo>
                      <a:pt x="659" y="1440"/>
                    </a:lnTo>
                    <a:lnTo>
                      <a:pt x="662" y="1458"/>
                    </a:lnTo>
                    <a:lnTo>
                      <a:pt x="666" y="1477"/>
                    </a:lnTo>
                    <a:lnTo>
                      <a:pt x="669" y="1477"/>
                    </a:lnTo>
                    <a:lnTo>
                      <a:pt x="673" y="1477"/>
                    </a:lnTo>
                    <a:lnTo>
                      <a:pt x="676" y="1440"/>
                    </a:lnTo>
                    <a:lnTo>
                      <a:pt x="678" y="1421"/>
                    </a:lnTo>
                    <a:lnTo>
                      <a:pt x="682" y="1440"/>
                    </a:lnTo>
                    <a:lnTo>
                      <a:pt x="685" y="1514"/>
                    </a:lnTo>
                    <a:lnTo>
                      <a:pt x="688" y="1477"/>
                    </a:lnTo>
                    <a:lnTo>
                      <a:pt x="692" y="1496"/>
                    </a:lnTo>
                    <a:lnTo>
                      <a:pt x="695" y="1458"/>
                    </a:lnTo>
                    <a:lnTo>
                      <a:pt x="698" y="1514"/>
                    </a:lnTo>
                    <a:lnTo>
                      <a:pt x="701" y="1440"/>
                    </a:lnTo>
                    <a:lnTo>
                      <a:pt x="704" y="1458"/>
                    </a:lnTo>
                    <a:lnTo>
                      <a:pt x="708" y="1440"/>
                    </a:lnTo>
                    <a:lnTo>
                      <a:pt x="711" y="1477"/>
                    </a:lnTo>
                    <a:lnTo>
                      <a:pt x="715" y="1403"/>
                    </a:lnTo>
                    <a:lnTo>
                      <a:pt x="717" y="1403"/>
                    </a:lnTo>
                    <a:lnTo>
                      <a:pt x="720" y="1458"/>
                    </a:lnTo>
                    <a:lnTo>
                      <a:pt x="724" y="1421"/>
                    </a:lnTo>
                    <a:lnTo>
                      <a:pt x="727" y="1403"/>
                    </a:lnTo>
                    <a:lnTo>
                      <a:pt x="730" y="1421"/>
                    </a:lnTo>
                    <a:lnTo>
                      <a:pt x="734" y="1421"/>
                    </a:lnTo>
                    <a:lnTo>
                      <a:pt x="737" y="1440"/>
                    </a:lnTo>
                    <a:lnTo>
                      <a:pt x="739" y="1385"/>
                    </a:lnTo>
                    <a:lnTo>
                      <a:pt x="743" y="1477"/>
                    </a:lnTo>
                    <a:lnTo>
                      <a:pt x="746" y="1440"/>
                    </a:lnTo>
                    <a:lnTo>
                      <a:pt x="750" y="1477"/>
                    </a:lnTo>
                    <a:lnTo>
                      <a:pt x="753" y="1403"/>
                    </a:lnTo>
                    <a:lnTo>
                      <a:pt x="756" y="1477"/>
                    </a:lnTo>
                    <a:lnTo>
                      <a:pt x="759" y="1477"/>
                    </a:lnTo>
                    <a:lnTo>
                      <a:pt x="762" y="1514"/>
                    </a:lnTo>
                    <a:lnTo>
                      <a:pt x="766" y="1514"/>
                    </a:lnTo>
                    <a:lnTo>
                      <a:pt x="769" y="1421"/>
                    </a:lnTo>
                    <a:lnTo>
                      <a:pt x="772" y="1458"/>
                    </a:lnTo>
                    <a:lnTo>
                      <a:pt x="776" y="1477"/>
                    </a:lnTo>
                    <a:lnTo>
                      <a:pt x="778" y="1477"/>
                    </a:lnTo>
                    <a:lnTo>
                      <a:pt x="781" y="1477"/>
                    </a:lnTo>
                    <a:lnTo>
                      <a:pt x="785" y="1477"/>
                    </a:lnTo>
                    <a:lnTo>
                      <a:pt x="788" y="1477"/>
                    </a:lnTo>
                    <a:lnTo>
                      <a:pt x="792" y="1458"/>
                    </a:lnTo>
                    <a:lnTo>
                      <a:pt x="795" y="1477"/>
                    </a:lnTo>
                    <a:lnTo>
                      <a:pt x="797" y="1458"/>
                    </a:lnTo>
                    <a:lnTo>
                      <a:pt x="801" y="1477"/>
                    </a:lnTo>
                    <a:lnTo>
                      <a:pt x="804" y="1421"/>
                    </a:lnTo>
                    <a:lnTo>
                      <a:pt x="808" y="1496"/>
                    </a:lnTo>
                    <a:lnTo>
                      <a:pt x="811" y="1421"/>
                    </a:lnTo>
                    <a:lnTo>
                      <a:pt x="814" y="1440"/>
                    </a:lnTo>
                    <a:lnTo>
                      <a:pt x="818" y="1496"/>
                    </a:lnTo>
                    <a:lnTo>
                      <a:pt x="820" y="1477"/>
                    </a:lnTo>
                    <a:lnTo>
                      <a:pt x="823" y="1477"/>
                    </a:lnTo>
                    <a:lnTo>
                      <a:pt x="827" y="1440"/>
                    </a:lnTo>
                    <a:lnTo>
                      <a:pt x="830" y="1477"/>
                    </a:lnTo>
                    <a:lnTo>
                      <a:pt x="834" y="1496"/>
                    </a:lnTo>
                    <a:lnTo>
                      <a:pt x="837" y="1458"/>
                    </a:lnTo>
                    <a:lnTo>
                      <a:pt x="839" y="1496"/>
                    </a:lnTo>
                    <a:lnTo>
                      <a:pt x="843" y="1477"/>
                    </a:lnTo>
                    <a:lnTo>
                      <a:pt x="846" y="1458"/>
                    </a:lnTo>
                    <a:lnTo>
                      <a:pt x="849" y="1403"/>
                    </a:lnTo>
                    <a:lnTo>
                      <a:pt x="853" y="1440"/>
                    </a:lnTo>
                    <a:lnTo>
                      <a:pt x="856" y="1477"/>
                    </a:lnTo>
                    <a:lnTo>
                      <a:pt x="859" y="1458"/>
                    </a:lnTo>
                    <a:lnTo>
                      <a:pt x="862" y="1477"/>
                    </a:lnTo>
                    <a:lnTo>
                      <a:pt x="865" y="1440"/>
                    </a:lnTo>
                    <a:lnTo>
                      <a:pt x="869" y="1458"/>
                    </a:lnTo>
                    <a:lnTo>
                      <a:pt x="872" y="1477"/>
                    </a:lnTo>
                    <a:lnTo>
                      <a:pt x="876" y="1440"/>
                    </a:lnTo>
                    <a:lnTo>
                      <a:pt x="879" y="1403"/>
                    </a:lnTo>
                    <a:lnTo>
                      <a:pt x="881" y="1440"/>
                    </a:lnTo>
                    <a:lnTo>
                      <a:pt x="885" y="1440"/>
                    </a:lnTo>
                    <a:lnTo>
                      <a:pt x="888" y="1440"/>
                    </a:lnTo>
                    <a:lnTo>
                      <a:pt x="891" y="1440"/>
                    </a:lnTo>
                    <a:lnTo>
                      <a:pt x="895" y="1440"/>
                    </a:lnTo>
                    <a:lnTo>
                      <a:pt x="898" y="1514"/>
                    </a:lnTo>
                    <a:lnTo>
                      <a:pt x="901" y="1496"/>
                    </a:lnTo>
                    <a:lnTo>
                      <a:pt x="904" y="1496"/>
                    </a:lnTo>
                    <a:lnTo>
                      <a:pt x="907" y="1458"/>
                    </a:lnTo>
                    <a:lnTo>
                      <a:pt x="911" y="1496"/>
                    </a:lnTo>
                    <a:lnTo>
                      <a:pt x="914" y="1477"/>
                    </a:lnTo>
                    <a:lnTo>
                      <a:pt x="918" y="1532"/>
                    </a:lnTo>
                    <a:lnTo>
                      <a:pt x="920" y="1477"/>
                    </a:lnTo>
                    <a:lnTo>
                      <a:pt x="923" y="1458"/>
                    </a:lnTo>
                    <a:lnTo>
                      <a:pt x="927" y="1458"/>
                    </a:lnTo>
                    <a:lnTo>
                      <a:pt x="930" y="1458"/>
                    </a:lnTo>
                    <a:lnTo>
                      <a:pt x="933" y="1477"/>
                    </a:lnTo>
                    <a:lnTo>
                      <a:pt x="937" y="1496"/>
                    </a:lnTo>
                    <a:lnTo>
                      <a:pt x="939" y="1440"/>
                    </a:lnTo>
                    <a:lnTo>
                      <a:pt x="942" y="1458"/>
                    </a:lnTo>
                    <a:lnTo>
                      <a:pt x="946" y="1421"/>
                    </a:lnTo>
                    <a:lnTo>
                      <a:pt x="949" y="1496"/>
                    </a:lnTo>
                    <a:lnTo>
                      <a:pt x="953" y="1403"/>
                    </a:lnTo>
                    <a:lnTo>
                      <a:pt x="956" y="1458"/>
                    </a:lnTo>
                    <a:lnTo>
                      <a:pt x="960" y="1440"/>
                    </a:lnTo>
                    <a:lnTo>
                      <a:pt x="962" y="1477"/>
                    </a:lnTo>
                    <a:lnTo>
                      <a:pt x="965" y="1496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5" y="1477"/>
                    </a:lnTo>
                    <a:lnTo>
                      <a:pt x="979" y="1458"/>
                    </a:lnTo>
                    <a:lnTo>
                      <a:pt x="981" y="1496"/>
                    </a:lnTo>
                    <a:lnTo>
                      <a:pt x="984" y="1440"/>
                    </a:lnTo>
                    <a:lnTo>
                      <a:pt x="988" y="1458"/>
                    </a:lnTo>
                    <a:lnTo>
                      <a:pt x="991" y="1403"/>
                    </a:lnTo>
                    <a:lnTo>
                      <a:pt x="995" y="1496"/>
                    </a:lnTo>
                    <a:lnTo>
                      <a:pt x="998" y="1458"/>
                    </a:lnTo>
                    <a:lnTo>
                      <a:pt x="1001" y="1367"/>
                    </a:lnTo>
                    <a:lnTo>
                      <a:pt x="1004" y="1440"/>
                    </a:lnTo>
                    <a:lnTo>
                      <a:pt x="1007" y="1496"/>
                    </a:lnTo>
                    <a:lnTo>
                      <a:pt x="1011" y="1496"/>
                    </a:lnTo>
                    <a:lnTo>
                      <a:pt x="1014" y="1440"/>
                    </a:lnTo>
                    <a:lnTo>
                      <a:pt x="1017" y="1440"/>
                    </a:lnTo>
                    <a:lnTo>
                      <a:pt x="1021" y="1477"/>
                    </a:lnTo>
                    <a:lnTo>
                      <a:pt x="1023" y="1477"/>
                    </a:lnTo>
                    <a:lnTo>
                      <a:pt x="1026" y="1496"/>
                    </a:lnTo>
                    <a:lnTo>
                      <a:pt x="1030" y="1532"/>
                    </a:lnTo>
                    <a:lnTo>
                      <a:pt x="1033" y="1458"/>
                    </a:lnTo>
                    <a:lnTo>
                      <a:pt x="1037" y="1421"/>
                    </a:lnTo>
                    <a:lnTo>
                      <a:pt x="1040" y="1532"/>
                    </a:lnTo>
                    <a:lnTo>
                      <a:pt x="1042" y="1440"/>
                    </a:lnTo>
                    <a:lnTo>
                      <a:pt x="1046" y="1477"/>
                    </a:lnTo>
                    <a:lnTo>
                      <a:pt x="1049" y="1440"/>
                    </a:lnTo>
                    <a:lnTo>
                      <a:pt x="1053" y="1458"/>
                    </a:lnTo>
                    <a:lnTo>
                      <a:pt x="1056" y="1458"/>
                    </a:lnTo>
                    <a:lnTo>
                      <a:pt x="1059" y="1458"/>
                    </a:lnTo>
                    <a:lnTo>
                      <a:pt x="1063" y="1440"/>
                    </a:lnTo>
                    <a:lnTo>
                      <a:pt x="1065" y="1496"/>
                    </a:lnTo>
                    <a:lnTo>
                      <a:pt x="1068" y="1477"/>
                    </a:lnTo>
                    <a:lnTo>
                      <a:pt x="1072" y="1532"/>
                    </a:lnTo>
                    <a:lnTo>
                      <a:pt x="1075" y="1458"/>
                    </a:lnTo>
                    <a:lnTo>
                      <a:pt x="1079" y="1477"/>
                    </a:lnTo>
                    <a:lnTo>
                      <a:pt x="1082" y="1514"/>
                    </a:lnTo>
                    <a:lnTo>
                      <a:pt x="1084" y="1514"/>
                    </a:lnTo>
                    <a:lnTo>
                      <a:pt x="1088" y="1477"/>
                    </a:lnTo>
                    <a:lnTo>
                      <a:pt x="1091" y="1477"/>
                    </a:lnTo>
                    <a:lnTo>
                      <a:pt x="1094" y="1440"/>
                    </a:lnTo>
                    <a:lnTo>
                      <a:pt x="1098" y="1458"/>
                    </a:lnTo>
                    <a:lnTo>
                      <a:pt x="1101" y="1514"/>
                    </a:lnTo>
                    <a:lnTo>
                      <a:pt x="1104" y="1477"/>
                    </a:lnTo>
                    <a:lnTo>
                      <a:pt x="1107" y="1403"/>
                    </a:lnTo>
                    <a:lnTo>
                      <a:pt x="1110" y="1385"/>
                    </a:lnTo>
                    <a:lnTo>
                      <a:pt x="1114" y="1385"/>
                    </a:lnTo>
                    <a:lnTo>
                      <a:pt x="1117" y="1367"/>
                    </a:lnTo>
                    <a:lnTo>
                      <a:pt x="1121" y="1329"/>
                    </a:lnTo>
                    <a:lnTo>
                      <a:pt x="1124" y="1236"/>
                    </a:lnTo>
                    <a:lnTo>
                      <a:pt x="1126" y="1292"/>
                    </a:lnTo>
                    <a:lnTo>
                      <a:pt x="1130" y="1329"/>
                    </a:lnTo>
                    <a:lnTo>
                      <a:pt x="1133" y="1403"/>
                    </a:lnTo>
                    <a:lnTo>
                      <a:pt x="1136" y="1421"/>
                    </a:lnTo>
                    <a:lnTo>
                      <a:pt x="1140" y="1385"/>
                    </a:lnTo>
                    <a:lnTo>
                      <a:pt x="1143" y="1421"/>
                    </a:lnTo>
                    <a:lnTo>
                      <a:pt x="1146" y="1514"/>
                    </a:lnTo>
                    <a:lnTo>
                      <a:pt x="1149" y="1496"/>
                    </a:lnTo>
                    <a:lnTo>
                      <a:pt x="1152" y="1440"/>
                    </a:lnTo>
                    <a:lnTo>
                      <a:pt x="1156" y="1477"/>
                    </a:lnTo>
                    <a:lnTo>
                      <a:pt x="1159" y="1458"/>
                    </a:lnTo>
                    <a:lnTo>
                      <a:pt x="1163" y="1514"/>
                    </a:lnTo>
                    <a:lnTo>
                      <a:pt x="1166" y="1496"/>
                    </a:lnTo>
                    <a:lnTo>
                      <a:pt x="1168" y="1496"/>
                    </a:lnTo>
                    <a:lnTo>
                      <a:pt x="1172" y="1514"/>
                    </a:lnTo>
                    <a:lnTo>
                      <a:pt x="1175" y="1496"/>
                    </a:lnTo>
                    <a:lnTo>
                      <a:pt x="1178" y="1514"/>
                    </a:lnTo>
                    <a:lnTo>
                      <a:pt x="1182" y="1477"/>
                    </a:lnTo>
                    <a:lnTo>
                      <a:pt x="1185" y="1496"/>
                    </a:lnTo>
                    <a:lnTo>
                      <a:pt x="1187" y="1458"/>
                    </a:lnTo>
                    <a:lnTo>
                      <a:pt x="1191" y="1532"/>
                    </a:lnTo>
                    <a:lnTo>
                      <a:pt x="1194" y="1496"/>
                    </a:lnTo>
                    <a:lnTo>
                      <a:pt x="1198" y="1496"/>
                    </a:lnTo>
                    <a:lnTo>
                      <a:pt x="1201" y="1458"/>
                    </a:lnTo>
                    <a:lnTo>
                      <a:pt x="1204" y="1477"/>
                    </a:lnTo>
                    <a:lnTo>
                      <a:pt x="1207" y="1421"/>
                    </a:lnTo>
                    <a:lnTo>
                      <a:pt x="1210" y="1477"/>
                    </a:lnTo>
                    <a:lnTo>
                      <a:pt x="1214" y="1458"/>
                    </a:lnTo>
                    <a:lnTo>
                      <a:pt x="1217" y="1385"/>
                    </a:lnTo>
                    <a:lnTo>
                      <a:pt x="1220" y="1496"/>
                    </a:lnTo>
                    <a:lnTo>
                      <a:pt x="1224" y="1477"/>
                    </a:lnTo>
                    <a:lnTo>
                      <a:pt x="1227" y="1532"/>
                    </a:lnTo>
                    <a:lnTo>
                      <a:pt x="1229" y="1477"/>
                    </a:lnTo>
                    <a:lnTo>
                      <a:pt x="1233" y="1477"/>
                    </a:lnTo>
                    <a:lnTo>
                      <a:pt x="1236" y="1496"/>
                    </a:lnTo>
                    <a:lnTo>
                      <a:pt x="1240" y="1458"/>
                    </a:lnTo>
                    <a:lnTo>
                      <a:pt x="1243" y="1421"/>
                    </a:lnTo>
                    <a:lnTo>
                      <a:pt x="1246" y="1385"/>
                    </a:lnTo>
                    <a:lnTo>
                      <a:pt x="1249" y="1311"/>
                    </a:lnTo>
                    <a:lnTo>
                      <a:pt x="1252" y="1292"/>
                    </a:lnTo>
                    <a:lnTo>
                      <a:pt x="1256" y="1385"/>
                    </a:lnTo>
                    <a:lnTo>
                      <a:pt x="1259" y="1385"/>
                    </a:lnTo>
                    <a:lnTo>
                      <a:pt x="1262" y="1311"/>
                    </a:lnTo>
                    <a:lnTo>
                      <a:pt x="1266" y="1311"/>
                    </a:lnTo>
                    <a:lnTo>
                      <a:pt x="1269" y="1385"/>
                    </a:lnTo>
                    <a:lnTo>
                      <a:pt x="1271" y="1385"/>
                    </a:lnTo>
                    <a:lnTo>
                      <a:pt x="1275" y="1421"/>
                    </a:lnTo>
                    <a:lnTo>
                      <a:pt x="1278" y="1458"/>
                    </a:lnTo>
                    <a:lnTo>
                      <a:pt x="1282" y="1458"/>
                    </a:lnTo>
                    <a:lnTo>
                      <a:pt x="1285" y="1496"/>
                    </a:lnTo>
                    <a:lnTo>
                      <a:pt x="1288" y="1403"/>
                    </a:lnTo>
                    <a:lnTo>
                      <a:pt x="1291" y="1477"/>
                    </a:lnTo>
                    <a:lnTo>
                      <a:pt x="1294" y="1421"/>
                    </a:lnTo>
                    <a:lnTo>
                      <a:pt x="1297" y="1385"/>
                    </a:lnTo>
                    <a:lnTo>
                      <a:pt x="1301" y="1421"/>
                    </a:lnTo>
                    <a:lnTo>
                      <a:pt x="1304" y="1458"/>
                    </a:lnTo>
                    <a:lnTo>
                      <a:pt x="1308" y="1403"/>
                    </a:lnTo>
                    <a:lnTo>
                      <a:pt x="1311" y="1440"/>
                    </a:lnTo>
                    <a:lnTo>
                      <a:pt x="1313" y="1440"/>
                    </a:lnTo>
                    <a:lnTo>
                      <a:pt x="1317" y="1496"/>
                    </a:lnTo>
                    <a:lnTo>
                      <a:pt x="1320" y="1477"/>
                    </a:lnTo>
                    <a:lnTo>
                      <a:pt x="1324" y="1458"/>
                    </a:lnTo>
                    <a:lnTo>
                      <a:pt x="1327" y="1458"/>
                    </a:lnTo>
                    <a:lnTo>
                      <a:pt x="1330" y="1496"/>
                    </a:lnTo>
                    <a:lnTo>
                      <a:pt x="1333" y="1458"/>
                    </a:lnTo>
                    <a:lnTo>
                      <a:pt x="1336" y="1496"/>
                    </a:lnTo>
                    <a:lnTo>
                      <a:pt x="1339" y="1514"/>
                    </a:lnTo>
                    <a:lnTo>
                      <a:pt x="1343" y="1440"/>
                    </a:lnTo>
                    <a:lnTo>
                      <a:pt x="1346" y="1403"/>
                    </a:lnTo>
                    <a:lnTo>
                      <a:pt x="1350" y="1477"/>
                    </a:lnTo>
                    <a:lnTo>
                      <a:pt x="1353" y="1496"/>
                    </a:lnTo>
                    <a:lnTo>
                      <a:pt x="1355" y="1496"/>
                    </a:lnTo>
                    <a:lnTo>
                      <a:pt x="1359" y="1440"/>
                    </a:lnTo>
                    <a:lnTo>
                      <a:pt x="1362" y="1458"/>
                    </a:lnTo>
                    <a:lnTo>
                      <a:pt x="1366" y="1477"/>
                    </a:lnTo>
                    <a:lnTo>
                      <a:pt x="1369" y="1477"/>
                    </a:lnTo>
                    <a:lnTo>
                      <a:pt x="1372" y="1403"/>
                    </a:lnTo>
                    <a:lnTo>
                      <a:pt x="1375" y="1458"/>
                    </a:lnTo>
                    <a:lnTo>
                      <a:pt x="1378" y="1440"/>
                    </a:lnTo>
                    <a:lnTo>
                      <a:pt x="1381" y="1440"/>
                    </a:lnTo>
                    <a:lnTo>
                      <a:pt x="1385" y="1458"/>
                    </a:lnTo>
                    <a:lnTo>
                      <a:pt x="1388" y="1440"/>
                    </a:lnTo>
                    <a:lnTo>
                      <a:pt x="1392" y="1477"/>
                    </a:lnTo>
                    <a:lnTo>
                      <a:pt x="1395" y="1496"/>
                    </a:lnTo>
                    <a:lnTo>
                      <a:pt x="1397" y="1477"/>
                    </a:lnTo>
                    <a:lnTo>
                      <a:pt x="1401" y="1403"/>
                    </a:lnTo>
                    <a:lnTo>
                      <a:pt x="1404" y="1440"/>
                    </a:lnTo>
                    <a:lnTo>
                      <a:pt x="1408" y="1421"/>
                    </a:lnTo>
                    <a:lnTo>
                      <a:pt x="1411" y="1477"/>
                    </a:lnTo>
                    <a:lnTo>
                      <a:pt x="1414" y="1496"/>
                    </a:lnTo>
                    <a:lnTo>
                      <a:pt x="1417" y="1458"/>
                    </a:lnTo>
                    <a:lnTo>
                      <a:pt x="1420" y="1347"/>
                    </a:lnTo>
                    <a:lnTo>
                      <a:pt x="1423" y="1421"/>
                    </a:lnTo>
                    <a:lnTo>
                      <a:pt x="1427" y="1496"/>
                    </a:lnTo>
                    <a:lnTo>
                      <a:pt x="1430" y="1477"/>
                    </a:lnTo>
                    <a:lnTo>
                      <a:pt x="1434" y="1496"/>
                    </a:lnTo>
                    <a:lnTo>
                      <a:pt x="1437" y="1496"/>
                    </a:lnTo>
                    <a:lnTo>
                      <a:pt x="1439" y="1458"/>
                    </a:lnTo>
                    <a:lnTo>
                      <a:pt x="1443" y="1514"/>
                    </a:lnTo>
                    <a:lnTo>
                      <a:pt x="1446" y="1496"/>
                    </a:lnTo>
                    <a:lnTo>
                      <a:pt x="1449" y="1496"/>
                    </a:lnTo>
                    <a:lnTo>
                      <a:pt x="1453" y="1477"/>
                    </a:lnTo>
                    <a:lnTo>
                      <a:pt x="1456" y="1496"/>
                    </a:lnTo>
                    <a:lnTo>
                      <a:pt x="1459" y="1496"/>
                    </a:lnTo>
                    <a:lnTo>
                      <a:pt x="1462" y="1458"/>
                    </a:lnTo>
                    <a:lnTo>
                      <a:pt x="1465" y="1477"/>
                    </a:lnTo>
                    <a:lnTo>
                      <a:pt x="1469" y="1421"/>
                    </a:lnTo>
                    <a:lnTo>
                      <a:pt x="1472" y="1514"/>
                    </a:lnTo>
                    <a:lnTo>
                      <a:pt x="1476" y="1496"/>
                    </a:lnTo>
                    <a:lnTo>
                      <a:pt x="1479" y="1532"/>
                    </a:lnTo>
                    <a:lnTo>
                      <a:pt x="1481" y="1440"/>
                    </a:lnTo>
                    <a:lnTo>
                      <a:pt x="1485" y="1514"/>
                    </a:lnTo>
                    <a:lnTo>
                      <a:pt x="1488" y="1514"/>
                    </a:lnTo>
                    <a:lnTo>
                      <a:pt x="1491" y="1477"/>
                    </a:lnTo>
                    <a:lnTo>
                      <a:pt x="1495" y="1458"/>
                    </a:lnTo>
                    <a:lnTo>
                      <a:pt x="1498" y="1458"/>
                    </a:lnTo>
                    <a:lnTo>
                      <a:pt x="1501" y="1458"/>
                    </a:lnTo>
                    <a:lnTo>
                      <a:pt x="1504" y="1403"/>
                    </a:lnTo>
                    <a:lnTo>
                      <a:pt x="1507" y="1421"/>
                    </a:lnTo>
                    <a:lnTo>
                      <a:pt x="1511" y="1458"/>
                    </a:lnTo>
                    <a:lnTo>
                      <a:pt x="1514" y="1421"/>
                    </a:lnTo>
                    <a:lnTo>
                      <a:pt x="1518" y="1458"/>
                    </a:lnTo>
                    <a:lnTo>
                      <a:pt x="1521" y="1458"/>
                    </a:lnTo>
                    <a:lnTo>
                      <a:pt x="1523" y="1477"/>
                    </a:lnTo>
                    <a:lnTo>
                      <a:pt x="1527" y="1458"/>
                    </a:lnTo>
                    <a:lnTo>
                      <a:pt x="1530" y="1458"/>
                    </a:lnTo>
                    <a:lnTo>
                      <a:pt x="1533" y="1458"/>
                    </a:lnTo>
                    <a:lnTo>
                      <a:pt x="1537" y="1440"/>
                    </a:lnTo>
                    <a:lnTo>
                      <a:pt x="1540" y="1458"/>
                    </a:lnTo>
                    <a:lnTo>
                      <a:pt x="1544" y="1458"/>
                    </a:lnTo>
                    <a:lnTo>
                      <a:pt x="1546" y="1440"/>
                    </a:lnTo>
                    <a:lnTo>
                      <a:pt x="1549" y="1496"/>
                    </a:lnTo>
                    <a:lnTo>
                      <a:pt x="1553" y="1496"/>
                    </a:lnTo>
                    <a:lnTo>
                      <a:pt x="1556" y="1440"/>
                    </a:lnTo>
                    <a:lnTo>
                      <a:pt x="1559" y="1496"/>
                    </a:lnTo>
                    <a:lnTo>
                      <a:pt x="1563" y="1477"/>
                    </a:lnTo>
                    <a:lnTo>
                      <a:pt x="1565" y="1477"/>
                    </a:lnTo>
                    <a:lnTo>
                      <a:pt x="1569" y="1496"/>
                    </a:lnTo>
                    <a:lnTo>
                      <a:pt x="1572" y="1477"/>
                    </a:lnTo>
                    <a:lnTo>
                      <a:pt x="1575" y="1514"/>
                    </a:lnTo>
                    <a:lnTo>
                      <a:pt x="1579" y="1477"/>
                    </a:lnTo>
                    <a:lnTo>
                      <a:pt x="1582" y="1514"/>
                    </a:lnTo>
                    <a:lnTo>
                      <a:pt x="1586" y="1403"/>
                    </a:lnTo>
                    <a:lnTo>
                      <a:pt x="1588" y="1532"/>
                    </a:lnTo>
                    <a:lnTo>
                      <a:pt x="1591" y="1421"/>
                    </a:lnTo>
                    <a:lnTo>
                      <a:pt x="1595" y="1514"/>
                    </a:lnTo>
                    <a:lnTo>
                      <a:pt x="1598" y="1532"/>
                    </a:lnTo>
                    <a:lnTo>
                      <a:pt x="1601" y="1496"/>
                    </a:lnTo>
                    <a:lnTo>
                      <a:pt x="1605" y="1421"/>
                    </a:lnTo>
                    <a:lnTo>
                      <a:pt x="1607" y="1421"/>
                    </a:lnTo>
                    <a:lnTo>
                      <a:pt x="1611" y="1496"/>
                    </a:lnTo>
                    <a:lnTo>
                      <a:pt x="1614" y="1458"/>
                    </a:lnTo>
                    <a:lnTo>
                      <a:pt x="1617" y="1385"/>
                    </a:lnTo>
                    <a:lnTo>
                      <a:pt x="1621" y="1403"/>
                    </a:lnTo>
                    <a:lnTo>
                      <a:pt x="1624" y="1440"/>
                    </a:lnTo>
                    <a:lnTo>
                      <a:pt x="1628" y="1532"/>
                    </a:lnTo>
                    <a:lnTo>
                      <a:pt x="1630" y="1477"/>
                    </a:lnTo>
                    <a:lnTo>
                      <a:pt x="1633" y="1496"/>
                    </a:lnTo>
                    <a:lnTo>
                      <a:pt x="1637" y="1421"/>
                    </a:lnTo>
                    <a:lnTo>
                      <a:pt x="1640" y="1440"/>
                    </a:lnTo>
                    <a:lnTo>
                      <a:pt x="1643" y="1440"/>
                    </a:lnTo>
                    <a:lnTo>
                      <a:pt x="1647" y="1421"/>
                    </a:lnTo>
                    <a:lnTo>
                      <a:pt x="1650" y="1458"/>
                    </a:lnTo>
                    <a:lnTo>
                      <a:pt x="1652" y="1477"/>
                    </a:lnTo>
                    <a:lnTo>
                      <a:pt x="1656" y="1403"/>
                    </a:lnTo>
                    <a:lnTo>
                      <a:pt x="1659" y="1403"/>
                    </a:lnTo>
                    <a:lnTo>
                      <a:pt x="1663" y="1440"/>
                    </a:lnTo>
                    <a:lnTo>
                      <a:pt x="1666" y="1496"/>
                    </a:lnTo>
                    <a:lnTo>
                      <a:pt x="1669" y="1514"/>
                    </a:lnTo>
                    <a:lnTo>
                      <a:pt x="1672" y="1421"/>
                    </a:lnTo>
                    <a:lnTo>
                      <a:pt x="1675" y="1496"/>
                    </a:lnTo>
                    <a:lnTo>
                      <a:pt x="1679" y="1403"/>
                    </a:lnTo>
                    <a:lnTo>
                      <a:pt x="1682" y="1458"/>
                    </a:lnTo>
                    <a:lnTo>
                      <a:pt x="1685" y="1440"/>
                    </a:lnTo>
                    <a:lnTo>
                      <a:pt x="1689" y="1496"/>
                    </a:lnTo>
                    <a:lnTo>
                      <a:pt x="1692" y="1514"/>
                    </a:lnTo>
                    <a:lnTo>
                      <a:pt x="1694" y="1458"/>
                    </a:lnTo>
                    <a:lnTo>
                      <a:pt x="1698" y="1385"/>
                    </a:lnTo>
                    <a:lnTo>
                      <a:pt x="1701" y="1440"/>
                    </a:lnTo>
                    <a:lnTo>
                      <a:pt x="1705" y="1477"/>
                    </a:lnTo>
                    <a:lnTo>
                      <a:pt x="1708" y="1440"/>
                    </a:lnTo>
                    <a:lnTo>
                      <a:pt x="1711" y="1458"/>
                    </a:lnTo>
                    <a:lnTo>
                      <a:pt x="1715" y="1421"/>
                    </a:lnTo>
                    <a:lnTo>
                      <a:pt x="1717" y="1440"/>
                    </a:lnTo>
                    <a:lnTo>
                      <a:pt x="1721" y="1458"/>
                    </a:lnTo>
                    <a:lnTo>
                      <a:pt x="1724" y="1458"/>
                    </a:lnTo>
                    <a:lnTo>
                      <a:pt x="1727" y="1477"/>
                    </a:lnTo>
                    <a:lnTo>
                      <a:pt x="1731" y="1440"/>
                    </a:lnTo>
                    <a:lnTo>
                      <a:pt x="1734" y="1385"/>
                    </a:lnTo>
                    <a:lnTo>
                      <a:pt x="1736" y="1440"/>
                    </a:lnTo>
                    <a:lnTo>
                      <a:pt x="1740" y="1421"/>
                    </a:lnTo>
                    <a:lnTo>
                      <a:pt x="1743" y="1421"/>
                    </a:lnTo>
                    <a:lnTo>
                      <a:pt x="1747" y="1421"/>
                    </a:lnTo>
                    <a:lnTo>
                      <a:pt x="1750" y="1440"/>
                    </a:lnTo>
                    <a:lnTo>
                      <a:pt x="1753" y="1440"/>
                    </a:lnTo>
                    <a:lnTo>
                      <a:pt x="1757" y="1458"/>
                    </a:lnTo>
                    <a:lnTo>
                      <a:pt x="1759" y="1477"/>
                    </a:lnTo>
                    <a:lnTo>
                      <a:pt x="1762" y="1403"/>
                    </a:lnTo>
                    <a:lnTo>
                      <a:pt x="1766" y="1440"/>
                    </a:lnTo>
                    <a:lnTo>
                      <a:pt x="1769" y="1477"/>
                    </a:lnTo>
                    <a:lnTo>
                      <a:pt x="1773" y="1458"/>
                    </a:lnTo>
                    <a:lnTo>
                      <a:pt x="1776" y="1458"/>
                    </a:lnTo>
                    <a:lnTo>
                      <a:pt x="1780" y="1440"/>
                    </a:lnTo>
                    <a:lnTo>
                      <a:pt x="1782" y="1477"/>
                    </a:lnTo>
                    <a:lnTo>
                      <a:pt x="1785" y="1421"/>
                    </a:lnTo>
                    <a:lnTo>
                      <a:pt x="1789" y="1421"/>
                    </a:lnTo>
                    <a:lnTo>
                      <a:pt x="1792" y="1421"/>
                    </a:lnTo>
                    <a:lnTo>
                      <a:pt x="1795" y="1477"/>
                    </a:lnTo>
                    <a:lnTo>
                      <a:pt x="1799" y="1440"/>
                    </a:lnTo>
                    <a:lnTo>
                      <a:pt x="1801" y="1458"/>
                    </a:lnTo>
                    <a:lnTo>
                      <a:pt x="1804" y="1496"/>
                    </a:lnTo>
                    <a:lnTo>
                      <a:pt x="1808" y="1514"/>
                    </a:lnTo>
                    <a:lnTo>
                      <a:pt x="1811" y="1496"/>
                    </a:lnTo>
                    <a:lnTo>
                      <a:pt x="1815" y="1458"/>
                    </a:lnTo>
                    <a:lnTo>
                      <a:pt x="1818" y="1514"/>
                    </a:lnTo>
                    <a:lnTo>
                      <a:pt x="1821" y="1496"/>
                    </a:lnTo>
                    <a:lnTo>
                      <a:pt x="1824" y="1440"/>
                    </a:lnTo>
                    <a:lnTo>
                      <a:pt x="1827" y="1458"/>
                    </a:lnTo>
                    <a:lnTo>
                      <a:pt x="1831" y="1458"/>
                    </a:lnTo>
                    <a:lnTo>
                      <a:pt x="1834" y="1440"/>
                    </a:lnTo>
                    <a:lnTo>
                      <a:pt x="1837" y="1421"/>
                    </a:lnTo>
                    <a:lnTo>
                      <a:pt x="1841" y="1440"/>
                    </a:lnTo>
                    <a:lnTo>
                      <a:pt x="1844" y="1440"/>
                    </a:lnTo>
                    <a:lnTo>
                      <a:pt x="1846" y="1514"/>
                    </a:lnTo>
                    <a:lnTo>
                      <a:pt x="1850" y="1477"/>
                    </a:lnTo>
                    <a:lnTo>
                      <a:pt x="1853" y="1514"/>
                    </a:lnTo>
                    <a:lnTo>
                      <a:pt x="1857" y="1458"/>
                    </a:lnTo>
                    <a:lnTo>
                      <a:pt x="1860" y="1496"/>
                    </a:lnTo>
                    <a:lnTo>
                      <a:pt x="1863" y="1477"/>
                    </a:lnTo>
                    <a:lnTo>
                      <a:pt x="1866" y="1496"/>
                    </a:lnTo>
                    <a:lnTo>
                      <a:pt x="1869" y="1458"/>
                    </a:lnTo>
                    <a:lnTo>
                      <a:pt x="1873" y="1458"/>
                    </a:lnTo>
                    <a:lnTo>
                      <a:pt x="1876" y="1458"/>
                    </a:lnTo>
                    <a:lnTo>
                      <a:pt x="1879" y="1496"/>
                    </a:lnTo>
                    <a:lnTo>
                      <a:pt x="1883" y="1477"/>
                    </a:lnTo>
                    <a:lnTo>
                      <a:pt x="1886" y="1477"/>
                    </a:lnTo>
                    <a:lnTo>
                      <a:pt x="1888" y="1421"/>
                    </a:lnTo>
                    <a:lnTo>
                      <a:pt x="1892" y="1496"/>
                    </a:lnTo>
                    <a:lnTo>
                      <a:pt x="1895" y="1514"/>
                    </a:lnTo>
                    <a:lnTo>
                      <a:pt x="1899" y="1477"/>
                    </a:lnTo>
                    <a:lnTo>
                      <a:pt x="1902" y="1440"/>
                    </a:lnTo>
                    <a:lnTo>
                      <a:pt x="1905" y="1440"/>
                    </a:lnTo>
                    <a:lnTo>
                      <a:pt x="1909" y="1496"/>
                    </a:lnTo>
                    <a:lnTo>
                      <a:pt x="1911" y="1477"/>
                    </a:lnTo>
                    <a:lnTo>
                      <a:pt x="1914" y="1421"/>
                    </a:lnTo>
                    <a:lnTo>
                      <a:pt x="1918" y="1458"/>
                    </a:lnTo>
                    <a:lnTo>
                      <a:pt x="1921" y="1496"/>
                    </a:lnTo>
                    <a:lnTo>
                      <a:pt x="1925" y="1440"/>
                    </a:lnTo>
                    <a:lnTo>
                      <a:pt x="1928" y="1477"/>
                    </a:lnTo>
                    <a:lnTo>
                      <a:pt x="1931" y="1440"/>
                    </a:lnTo>
                    <a:lnTo>
                      <a:pt x="1934" y="1385"/>
                    </a:lnTo>
                    <a:lnTo>
                      <a:pt x="1937" y="1477"/>
                    </a:lnTo>
                    <a:lnTo>
                      <a:pt x="1941" y="1514"/>
                    </a:lnTo>
                    <a:lnTo>
                      <a:pt x="1944" y="1458"/>
                    </a:lnTo>
                    <a:lnTo>
                      <a:pt x="1947" y="1458"/>
                    </a:lnTo>
                    <a:lnTo>
                      <a:pt x="1951" y="1477"/>
                    </a:lnTo>
                    <a:lnTo>
                      <a:pt x="1953" y="1458"/>
                    </a:lnTo>
                    <a:lnTo>
                      <a:pt x="1956" y="1514"/>
                    </a:lnTo>
                    <a:lnTo>
                      <a:pt x="1960" y="1514"/>
                    </a:lnTo>
                    <a:lnTo>
                      <a:pt x="1963" y="1440"/>
                    </a:lnTo>
                    <a:lnTo>
                      <a:pt x="1967" y="1458"/>
                    </a:lnTo>
                    <a:lnTo>
                      <a:pt x="1970" y="1440"/>
                    </a:lnTo>
                    <a:lnTo>
                      <a:pt x="1973" y="1477"/>
                    </a:lnTo>
                    <a:lnTo>
                      <a:pt x="1976" y="1458"/>
                    </a:lnTo>
                    <a:lnTo>
                      <a:pt x="1979" y="1421"/>
                    </a:lnTo>
                    <a:lnTo>
                      <a:pt x="1983" y="1458"/>
                    </a:lnTo>
                    <a:lnTo>
                      <a:pt x="1986" y="1458"/>
                    </a:lnTo>
                    <a:lnTo>
                      <a:pt x="1989" y="1477"/>
                    </a:lnTo>
                    <a:lnTo>
                      <a:pt x="1993" y="1421"/>
                    </a:lnTo>
                    <a:lnTo>
                      <a:pt x="1996" y="1403"/>
                    </a:lnTo>
                    <a:lnTo>
                      <a:pt x="1998" y="1458"/>
                    </a:lnTo>
                    <a:lnTo>
                      <a:pt x="2002" y="1421"/>
                    </a:lnTo>
                    <a:lnTo>
                      <a:pt x="2005" y="1421"/>
                    </a:lnTo>
                    <a:lnTo>
                      <a:pt x="2009" y="1440"/>
                    </a:lnTo>
                    <a:lnTo>
                      <a:pt x="2012" y="1440"/>
                    </a:lnTo>
                    <a:lnTo>
                      <a:pt x="2015" y="1477"/>
                    </a:lnTo>
                    <a:lnTo>
                      <a:pt x="2019" y="1514"/>
                    </a:lnTo>
                    <a:lnTo>
                      <a:pt x="2021" y="1458"/>
                    </a:lnTo>
                    <a:lnTo>
                      <a:pt x="2024" y="1421"/>
                    </a:lnTo>
                    <a:lnTo>
                      <a:pt x="2028" y="1385"/>
                    </a:lnTo>
                    <a:lnTo>
                      <a:pt x="2031" y="1403"/>
                    </a:lnTo>
                    <a:lnTo>
                      <a:pt x="2035" y="1403"/>
                    </a:lnTo>
                    <a:lnTo>
                      <a:pt x="2038" y="1421"/>
                    </a:lnTo>
                    <a:lnTo>
                      <a:pt x="2040" y="1440"/>
                    </a:lnTo>
                    <a:lnTo>
                      <a:pt x="2044" y="1421"/>
                    </a:lnTo>
                    <a:lnTo>
                      <a:pt x="2047" y="1477"/>
                    </a:lnTo>
                    <a:lnTo>
                      <a:pt x="2051" y="1496"/>
                    </a:lnTo>
                    <a:lnTo>
                      <a:pt x="2054" y="1458"/>
                    </a:lnTo>
                    <a:lnTo>
                      <a:pt x="2057" y="1477"/>
                    </a:lnTo>
                    <a:lnTo>
                      <a:pt x="2061" y="1514"/>
                    </a:lnTo>
                    <a:lnTo>
                      <a:pt x="2063" y="1532"/>
                    </a:lnTo>
                    <a:lnTo>
                      <a:pt x="2066" y="1514"/>
                    </a:lnTo>
                    <a:lnTo>
                      <a:pt x="2070" y="1477"/>
                    </a:lnTo>
                    <a:lnTo>
                      <a:pt x="2073" y="1477"/>
                    </a:lnTo>
                    <a:lnTo>
                      <a:pt x="2077" y="1458"/>
                    </a:lnTo>
                    <a:lnTo>
                      <a:pt x="2080" y="1514"/>
                    </a:lnTo>
                    <a:lnTo>
                      <a:pt x="2083" y="1440"/>
                    </a:lnTo>
                    <a:lnTo>
                      <a:pt x="2086" y="1477"/>
                    </a:lnTo>
                    <a:lnTo>
                      <a:pt x="2089" y="1403"/>
                    </a:lnTo>
                    <a:lnTo>
                      <a:pt x="2093" y="1496"/>
                    </a:lnTo>
                    <a:lnTo>
                      <a:pt x="2096" y="1403"/>
                    </a:lnTo>
                    <a:lnTo>
                      <a:pt x="2099" y="1477"/>
                    </a:lnTo>
                    <a:lnTo>
                      <a:pt x="2103" y="1458"/>
                    </a:lnTo>
                    <a:lnTo>
                      <a:pt x="2106" y="1477"/>
                    </a:lnTo>
                    <a:lnTo>
                      <a:pt x="2108" y="1440"/>
                    </a:lnTo>
                    <a:lnTo>
                      <a:pt x="2112" y="1496"/>
                    </a:lnTo>
                    <a:lnTo>
                      <a:pt x="2115" y="1458"/>
                    </a:lnTo>
                    <a:lnTo>
                      <a:pt x="2119" y="1440"/>
                    </a:lnTo>
                    <a:lnTo>
                      <a:pt x="2122" y="1532"/>
                    </a:lnTo>
                    <a:lnTo>
                      <a:pt x="2125" y="1477"/>
                    </a:lnTo>
                    <a:lnTo>
                      <a:pt x="2129" y="1477"/>
                    </a:lnTo>
                    <a:lnTo>
                      <a:pt x="2131" y="1458"/>
                    </a:lnTo>
                    <a:lnTo>
                      <a:pt x="2135" y="1385"/>
                    </a:lnTo>
                    <a:lnTo>
                      <a:pt x="2138" y="1421"/>
                    </a:lnTo>
                    <a:lnTo>
                      <a:pt x="2141" y="1421"/>
                    </a:lnTo>
                    <a:lnTo>
                      <a:pt x="2145" y="1496"/>
                    </a:lnTo>
                    <a:lnTo>
                      <a:pt x="2148" y="1496"/>
                    </a:lnTo>
                    <a:lnTo>
                      <a:pt x="2150" y="1403"/>
                    </a:lnTo>
                    <a:lnTo>
                      <a:pt x="2154" y="1421"/>
                    </a:lnTo>
                    <a:lnTo>
                      <a:pt x="2157" y="1458"/>
                    </a:lnTo>
                    <a:lnTo>
                      <a:pt x="2161" y="1440"/>
                    </a:lnTo>
                    <a:lnTo>
                      <a:pt x="2164" y="1421"/>
                    </a:lnTo>
                    <a:lnTo>
                      <a:pt x="2167" y="1440"/>
                    </a:lnTo>
                    <a:lnTo>
                      <a:pt x="2171" y="1421"/>
                    </a:lnTo>
                    <a:lnTo>
                      <a:pt x="2173" y="1477"/>
                    </a:lnTo>
                    <a:lnTo>
                      <a:pt x="2176" y="1421"/>
                    </a:lnTo>
                    <a:lnTo>
                      <a:pt x="2180" y="1496"/>
                    </a:lnTo>
                    <a:lnTo>
                      <a:pt x="2183" y="1458"/>
                    </a:lnTo>
                    <a:lnTo>
                      <a:pt x="2187" y="1477"/>
                    </a:lnTo>
                    <a:lnTo>
                      <a:pt x="2190" y="1514"/>
                    </a:lnTo>
                    <a:lnTo>
                      <a:pt x="2193" y="1421"/>
                    </a:lnTo>
                    <a:lnTo>
                      <a:pt x="2196" y="1421"/>
                    </a:lnTo>
                    <a:lnTo>
                      <a:pt x="2199" y="1403"/>
                    </a:lnTo>
                    <a:lnTo>
                      <a:pt x="2203" y="1496"/>
                    </a:lnTo>
                    <a:lnTo>
                      <a:pt x="2206" y="1496"/>
                    </a:lnTo>
                    <a:lnTo>
                      <a:pt x="2209" y="1496"/>
                    </a:lnTo>
                    <a:lnTo>
                      <a:pt x="2213" y="1477"/>
                    </a:lnTo>
                    <a:lnTo>
                      <a:pt x="2216" y="1496"/>
                    </a:lnTo>
                    <a:lnTo>
                      <a:pt x="2218" y="1532"/>
                    </a:lnTo>
                    <a:lnTo>
                      <a:pt x="2222" y="1514"/>
                    </a:lnTo>
                    <a:lnTo>
                      <a:pt x="2225" y="1514"/>
                    </a:lnTo>
                    <a:lnTo>
                      <a:pt x="2229" y="1514"/>
                    </a:lnTo>
                    <a:lnTo>
                      <a:pt x="2232" y="1477"/>
                    </a:lnTo>
                    <a:lnTo>
                      <a:pt x="2235" y="1477"/>
                    </a:lnTo>
                    <a:lnTo>
                      <a:pt x="2239" y="1496"/>
                    </a:lnTo>
                    <a:lnTo>
                      <a:pt x="2241" y="1477"/>
                    </a:lnTo>
                    <a:lnTo>
                      <a:pt x="2245" y="1458"/>
                    </a:lnTo>
                    <a:lnTo>
                      <a:pt x="2248" y="1477"/>
                    </a:lnTo>
                    <a:lnTo>
                      <a:pt x="2251" y="1440"/>
                    </a:lnTo>
                    <a:lnTo>
                      <a:pt x="2255" y="1458"/>
                    </a:lnTo>
                    <a:lnTo>
                      <a:pt x="2258" y="1440"/>
                    </a:lnTo>
                    <a:lnTo>
                      <a:pt x="2262" y="1496"/>
                    </a:lnTo>
                    <a:lnTo>
                      <a:pt x="2264" y="1403"/>
                    </a:lnTo>
                    <a:lnTo>
                      <a:pt x="2267" y="1458"/>
                    </a:lnTo>
                    <a:lnTo>
                      <a:pt x="2271" y="1367"/>
                    </a:lnTo>
                    <a:lnTo>
                      <a:pt x="2274" y="1385"/>
                    </a:lnTo>
                    <a:lnTo>
                      <a:pt x="2277" y="1385"/>
                    </a:lnTo>
                    <a:lnTo>
                      <a:pt x="2281" y="1367"/>
                    </a:lnTo>
                    <a:lnTo>
                      <a:pt x="2284" y="1403"/>
                    </a:lnTo>
                    <a:lnTo>
                      <a:pt x="2286" y="1421"/>
                    </a:lnTo>
                    <a:lnTo>
                      <a:pt x="2290" y="1440"/>
                    </a:lnTo>
                    <a:lnTo>
                      <a:pt x="2293" y="1385"/>
                    </a:lnTo>
                    <a:lnTo>
                      <a:pt x="2297" y="1458"/>
                    </a:lnTo>
                    <a:lnTo>
                      <a:pt x="2300" y="1514"/>
                    </a:lnTo>
                    <a:lnTo>
                      <a:pt x="2303" y="1477"/>
                    </a:lnTo>
                    <a:lnTo>
                      <a:pt x="2307" y="1403"/>
                    </a:lnTo>
                    <a:lnTo>
                      <a:pt x="2309" y="1458"/>
                    </a:lnTo>
                    <a:lnTo>
                      <a:pt x="2313" y="1421"/>
                    </a:lnTo>
                    <a:lnTo>
                      <a:pt x="2316" y="1440"/>
                    </a:lnTo>
                    <a:lnTo>
                      <a:pt x="2319" y="1367"/>
                    </a:lnTo>
                    <a:lnTo>
                      <a:pt x="2323" y="1403"/>
                    </a:lnTo>
                    <a:lnTo>
                      <a:pt x="2326" y="1496"/>
                    </a:lnTo>
                    <a:lnTo>
                      <a:pt x="2330" y="1440"/>
                    </a:lnTo>
                    <a:lnTo>
                      <a:pt x="2332" y="1496"/>
                    </a:lnTo>
                    <a:lnTo>
                      <a:pt x="2335" y="1440"/>
                    </a:lnTo>
                    <a:lnTo>
                      <a:pt x="2339" y="1458"/>
                    </a:lnTo>
                    <a:lnTo>
                      <a:pt x="2342" y="1440"/>
                    </a:lnTo>
                    <a:lnTo>
                      <a:pt x="2345" y="1458"/>
                    </a:lnTo>
                    <a:lnTo>
                      <a:pt x="2349" y="1496"/>
                    </a:lnTo>
                    <a:lnTo>
                      <a:pt x="2351" y="1477"/>
                    </a:lnTo>
                    <a:lnTo>
                      <a:pt x="2355" y="1440"/>
                    </a:lnTo>
                    <a:lnTo>
                      <a:pt x="2358" y="1532"/>
                    </a:lnTo>
                    <a:lnTo>
                      <a:pt x="2361" y="1514"/>
                    </a:lnTo>
                    <a:lnTo>
                      <a:pt x="2365" y="1514"/>
                    </a:lnTo>
                    <a:lnTo>
                      <a:pt x="2368" y="1347"/>
                    </a:lnTo>
                    <a:lnTo>
                      <a:pt x="2372" y="1421"/>
                    </a:lnTo>
                    <a:lnTo>
                      <a:pt x="2374" y="1440"/>
                    </a:lnTo>
                    <a:lnTo>
                      <a:pt x="2377" y="1458"/>
                    </a:lnTo>
                    <a:lnTo>
                      <a:pt x="2381" y="1440"/>
                    </a:lnTo>
                    <a:lnTo>
                      <a:pt x="2384" y="1477"/>
                    </a:lnTo>
                    <a:lnTo>
                      <a:pt x="2387" y="1477"/>
                    </a:lnTo>
                    <a:lnTo>
                      <a:pt x="2391" y="1458"/>
                    </a:lnTo>
                    <a:lnTo>
                      <a:pt x="2394" y="1458"/>
                    </a:lnTo>
                    <a:lnTo>
                      <a:pt x="2396" y="1440"/>
                    </a:lnTo>
                    <a:lnTo>
                      <a:pt x="2400" y="1367"/>
                    </a:lnTo>
                    <a:lnTo>
                      <a:pt x="2403" y="1458"/>
                    </a:lnTo>
                    <a:lnTo>
                      <a:pt x="2407" y="1421"/>
                    </a:lnTo>
                    <a:lnTo>
                      <a:pt x="2410" y="1477"/>
                    </a:lnTo>
                    <a:lnTo>
                      <a:pt x="2414" y="1385"/>
                    </a:lnTo>
                    <a:lnTo>
                      <a:pt x="2417" y="1403"/>
                    </a:lnTo>
                    <a:lnTo>
                      <a:pt x="2419" y="1440"/>
                    </a:lnTo>
                    <a:lnTo>
                      <a:pt x="2423" y="1440"/>
                    </a:lnTo>
                    <a:lnTo>
                      <a:pt x="2426" y="1421"/>
                    </a:lnTo>
                    <a:lnTo>
                      <a:pt x="2429" y="1458"/>
                    </a:lnTo>
                    <a:lnTo>
                      <a:pt x="2433" y="1421"/>
                    </a:lnTo>
                    <a:lnTo>
                      <a:pt x="2436" y="1458"/>
                    </a:lnTo>
                    <a:lnTo>
                      <a:pt x="2440" y="1477"/>
                    </a:lnTo>
                    <a:lnTo>
                      <a:pt x="2442" y="1458"/>
                    </a:lnTo>
                    <a:lnTo>
                      <a:pt x="2445" y="1458"/>
                    </a:lnTo>
                    <a:lnTo>
                      <a:pt x="2449" y="1421"/>
                    </a:lnTo>
                    <a:lnTo>
                      <a:pt x="2452" y="1496"/>
                    </a:lnTo>
                    <a:lnTo>
                      <a:pt x="2455" y="1514"/>
                    </a:lnTo>
                    <a:lnTo>
                      <a:pt x="2459" y="1496"/>
                    </a:lnTo>
                    <a:lnTo>
                      <a:pt x="2462" y="1403"/>
                    </a:lnTo>
                    <a:lnTo>
                      <a:pt x="2465" y="1440"/>
                    </a:lnTo>
                    <a:lnTo>
                      <a:pt x="2468" y="1477"/>
                    </a:lnTo>
                    <a:lnTo>
                      <a:pt x="2471" y="1514"/>
                    </a:lnTo>
                    <a:lnTo>
                      <a:pt x="2475" y="1496"/>
                    </a:lnTo>
                    <a:lnTo>
                      <a:pt x="2478" y="1421"/>
                    </a:lnTo>
                    <a:lnTo>
                      <a:pt x="2482" y="1458"/>
                    </a:lnTo>
                    <a:lnTo>
                      <a:pt x="2485" y="1514"/>
                    </a:lnTo>
                    <a:lnTo>
                      <a:pt x="2487" y="1496"/>
                    </a:lnTo>
                    <a:lnTo>
                      <a:pt x="2491" y="1403"/>
                    </a:lnTo>
                    <a:lnTo>
                      <a:pt x="2494" y="1421"/>
                    </a:lnTo>
                    <a:lnTo>
                      <a:pt x="2497" y="1458"/>
                    </a:lnTo>
                    <a:lnTo>
                      <a:pt x="2501" y="1477"/>
                    </a:lnTo>
                    <a:lnTo>
                      <a:pt x="2504" y="1458"/>
                    </a:lnTo>
                    <a:lnTo>
                      <a:pt x="2508" y="1421"/>
                    </a:lnTo>
                    <a:lnTo>
                      <a:pt x="2510" y="1458"/>
                    </a:lnTo>
                    <a:lnTo>
                      <a:pt x="2513" y="1440"/>
                    </a:lnTo>
                    <a:lnTo>
                      <a:pt x="2517" y="1403"/>
                    </a:lnTo>
                    <a:lnTo>
                      <a:pt x="2520" y="1440"/>
                    </a:lnTo>
                    <a:lnTo>
                      <a:pt x="2524" y="1367"/>
                    </a:lnTo>
                    <a:lnTo>
                      <a:pt x="2527" y="1385"/>
                    </a:lnTo>
                    <a:lnTo>
                      <a:pt x="2530" y="1421"/>
                    </a:lnTo>
                    <a:lnTo>
                      <a:pt x="2533" y="1403"/>
                    </a:lnTo>
                    <a:lnTo>
                      <a:pt x="2536" y="1421"/>
                    </a:lnTo>
                    <a:lnTo>
                      <a:pt x="2539" y="1421"/>
                    </a:lnTo>
                    <a:lnTo>
                      <a:pt x="2543" y="1385"/>
                    </a:lnTo>
                    <a:lnTo>
                      <a:pt x="2546" y="1477"/>
                    </a:lnTo>
                    <a:lnTo>
                      <a:pt x="2550" y="1385"/>
                    </a:lnTo>
                    <a:lnTo>
                      <a:pt x="2553" y="1403"/>
                    </a:lnTo>
                    <a:lnTo>
                      <a:pt x="2555" y="1421"/>
                    </a:lnTo>
                    <a:lnTo>
                      <a:pt x="2559" y="1477"/>
                    </a:lnTo>
                    <a:lnTo>
                      <a:pt x="2562" y="1440"/>
                    </a:lnTo>
                    <a:lnTo>
                      <a:pt x="2565" y="1496"/>
                    </a:lnTo>
                    <a:lnTo>
                      <a:pt x="2569" y="1477"/>
                    </a:lnTo>
                    <a:lnTo>
                      <a:pt x="2572" y="1496"/>
                    </a:lnTo>
                    <a:lnTo>
                      <a:pt x="2576" y="1403"/>
                    </a:lnTo>
                    <a:lnTo>
                      <a:pt x="2578" y="1440"/>
                    </a:lnTo>
                    <a:lnTo>
                      <a:pt x="2581" y="1440"/>
                    </a:lnTo>
                    <a:lnTo>
                      <a:pt x="2585" y="1477"/>
                    </a:lnTo>
                    <a:lnTo>
                      <a:pt x="2588" y="1403"/>
                    </a:lnTo>
                    <a:lnTo>
                      <a:pt x="2592" y="1458"/>
                    </a:lnTo>
                    <a:lnTo>
                      <a:pt x="2595" y="1458"/>
                    </a:lnTo>
                    <a:lnTo>
                      <a:pt x="2598" y="1496"/>
                    </a:lnTo>
                    <a:lnTo>
                      <a:pt x="2601" y="1421"/>
                    </a:lnTo>
                    <a:lnTo>
                      <a:pt x="2604" y="1477"/>
                    </a:lnTo>
                    <a:lnTo>
                      <a:pt x="2607" y="1477"/>
                    </a:lnTo>
                    <a:lnTo>
                      <a:pt x="2611" y="1477"/>
                    </a:lnTo>
                    <a:lnTo>
                      <a:pt x="2614" y="1532"/>
                    </a:lnTo>
                    <a:lnTo>
                      <a:pt x="2618" y="1458"/>
                    </a:lnTo>
                    <a:lnTo>
                      <a:pt x="2621" y="1514"/>
                    </a:lnTo>
                    <a:lnTo>
                      <a:pt x="2623" y="1496"/>
                    </a:lnTo>
                    <a:lnTo>
                      <a:pt x="2627" y="1477"/>
                    </a:lnTo>
                    <a:lnTo>
                      <a:pt x="2630" y="1477"/>
                    </a:lnTo>
                    <a:lnTo>
                      <a:pt x="2634" y="1458"/>
                    </a:lnTo>
                    <a:lnTo>
                      <a:pt x="2637" y="1458"/>
                    </a:lnTo>
                    <a:lnTo>
                      <a:pt x="2640" y="1458"/>
                    </a:lnTo>
                    <a:lnTo>
                      <a:pt x="2644" y="1514"/>
                    </a:lnTo>
                    <a:lnTo>
                      <a:pt x="2647" y="1477"/>
                    </a:lnTo>
                    <a:lnTo>
                      <a:pt x="2649" y="1385"/>
                    </a:lnTo>
                    <a:lnTo>
                      <a:pt x="2653" y="1385"/>
                    </a:lnTo>
                    <a:lnTo>
                      <a:pt x="2656" y="1496"/>
                    </a:lnTo>
                    <a:lnTo>
                      <a:pt x="2660" y="1458"/>
                    </a:lnTo>
                    <a:lnTo>
                      <a:pt x="2663" y="1496"/>
                    </a:lnTo>
                    <a:lnTo>
                      <a:pt x="2666" y="1477"/>
                    </a:lnTo>
                    <a:lnTo>
                      <a:pt x="2670" y="1477"/>
                    </a:lnTo>
                    <a:lnTo>
                      <a:pt x="2672" y="1440"/>
                    </a:lnTo>
                    <a:lnTo>
                      <a:pt x="2675" y="1514"/>
                    </a:lnTo>
                    <a:lnTo>
                      <a:pt x="2679" y="1440"/>
                    </a:lnTo>
                    <a:lnTo>
                      <a:pt x="2682" y="1458"/>
                    </a:lnTo>
                    <a:lnTo>
                      <a:pt x="2686" y="1477"/>
                    </a:lnTo>
                    <a:lnTo>
                      <a:pt x="2689" y="1458"/>
                    </a:lnTo>
                    <a:lnTo>
                      <a:pt x="2693" y="1477"/>
                    </a:lnTo>
                    <a:lnTo>
                      <a:pt x="2695" y="1440"/>
                    </a:lnTo>
                    <a:lnTo>
                      <a:pt x="2698" y="1458"/>
                    </a:lnTo>
                    <a:lnTo>
                      <a:pt x="2702" y="1458"/>
                    </a:lnTo>
                    <a:lnTo>
                      <a:pt x="2705" y="1458"/>
                    </a:lnTo>
                    <a:lnTo>
                      <a:pt x="2708" y="1496"/>
                    </a:lnTo>
                    <a:lnTo>
                      <a:pt x="2712" y="1403"/>
                    </a:lnTo>
                    <a:lnTo>
                      <a:pt x="2715" y="1458"/>
                    </a:lnTo>
                    <a:lnTo>
                      <a:pt x="2717" y="1458"/>
                    </a:lnTo>
                    <a:lnTo>
                      <a:pt x="2721" y="1496"/>
                    </a:lnTo>
                    <a:lnTo>
                      <a:pt x="2724" y="1496"/>
                    </a:lnTo>
                    <a:lnTo>
                      <a:pt x="2728" y="1458"/>
                    </a:lnTo>
                    <a:lnTo>
                      <a:pt x="2731" y="1440"/>
                    </a:lnTo>
                    <a:lnTo>
                      <a:pt x="2734" y="1458"/>
                    </a:lnTo>
                    <a:lnTo>
                      <a:pt x="2738" y="1440"/>
                    </a:lnTo>
                    <a:lnTo>
                      <a:pt x="2740" y="1421"/>
                    </a:lnTo>
                    <a:lnTo>
                      <a:pt x="2744" y="1421"/>
                    </a:lnTo>
                    <a:lnTo>
                      <a:pt x="2747" y="1421"/>
                    </a:lnTo>
                    <a:lnTo>
                      <a:pt x="2750" y="1458"/>
                    </a:lnTo>
                    <a:lnTo>
                      <a:pt x="2754" y="1496"/>
                    </a:lnTo>
                    <a:lnTo>
                      <a:pt x="2757" y="1477"/>
                    </a:lnTo>
                    <a:lnTo>
                      <a:pt x="2761" y="1440"/>
                    </a:lnTo>
                    <a:lnTo>
                      <a:pt x="2763" y="1440"/>
                    </a:lnTo>
                    <a:lnTo>
                      <a:pt x="2766" y="1421"/>
                    </a:lnTo>
                    <a:lnTo>
                      <a:pt x="2770" y="1458"/>
                    </a:lnTo>
                    <a:lnTo>
                      <a:pt x="2773" y="1421"/>
                    </a:lnTo>
                    <a:lnTo>
                      <a:pt x="2776" y="1385"/>
                    </a:lnTo>
                    <a:lnTo>
                      <a:pt x="2780" y="1421"/>
                    </a:lnTo>
                    <a:lnTo>
                      <a:pt x="2783" y="1458"/>
                    </a:lnTo>
                    <a:lnTo>
                      <a:pt x="2786" y="1440"/>
                    </a:lnTo>
                    <a:lnTo>
                      <a:pt x="2789" y="1385"/>
                    </a:lnTo>
                    <a:lnTo>
                      <a:pt x="2792" y="1421"/>
                    </a:lnTo>
                    <a:lnTo>
                      <a:pt x="2796" y="1458"/>
                    </a:lnTo>
                    <a:lnTo>
                      <a:pt x="2799" y="1477"/>
                    </a:lnTo>
                    <a:lnTo>
                      <a:pt x="2803" y="1421"/>
                    </a:lnTo>
                    <a:lnTo>
                      <a:pt x="2806" y="1458"/>
                    </a:lnTo>
                    <a:lnTo>
                      <a:pt x="2808" y="1440"/>
                    </a:lnTo>
                    <a:lnTo>
                      <a:pt x="2812" y="1458"/>
                    </a:lnTo>
                    <a:lnTo>
                      <a:pt x="2815" y="1458"/>
                    </a:lnTo>
                    <a:lnTo>
                      <a:pt x="2818" y="1458"/>
                    </a:lnTo>
                    <a:lnTo>
                      <a:pt x="2822" y="1403"/>
                    </a:lnTo>
                    <a:lnTo>
                      <a:pt x="2825" y="1440"/>
                    </a:lnTo>
                    <a:lnTo>
                      <a:pt x="2829" y="1440"/>
                    </a:lnTo>
                    <a:lnTo>
                      <a:pt x="2832" y="1458"/>
                    </a:lnTo>
                    <a:lnTo>
                      <a:pt x="2834" y="1458"/>
                    </a:lnTo>
                    <a:lnTo>
                      <a:pt x="2838" y="1496"/>
                    </a:lnTo>
                    <a:lnTo>
                      <a:pt x="2841" y="1477"/>
                    </a:lnTo>
                    <a:lnTo>
                      <a:pt x="2844" y="1458"/>
                    </a:lnTo>
                    <a:lnTo>
                      <a:pt x="2848" y="1514"/>
                    </a:lnTo>
                    <a:lnTo>
                      <a:pt x="2851" y="1440"/>
                    </a:lnTo>
                    <a:lnTo>
                      <a:pt x="2855" y="1421"/>
                    </a:lnTo>
                    <a:lnTo>
                      <a:pt x="2857" y="1477"/>
                    </a:lnTo>
                    <a:lnTo>
                      <a:pt x="2860" y="1421"/>
                    </a:lnTo>
                    <a:lnTo>
                      <a:pt x="2864" y="1458"/>
                    </a:lnTo>
                    <a:lnTo>
                      <a:pt x="2867" y="1440"/>
                    </a:lnTo>
                    <a:lnTo>
                      <a:pt x="2871" y="1440"/>
                    </a:lnTo>
                    <a:lnTo>
                      <a:pt x="2874" y="1440"/>
                    </a:lnTo>
                    <a:lnTo>
                      <a:pt x="2877" y="1458"/>
                    </a:lnTo>
                    <a:lnTo>
                      <a:pt x="2880" y="1421"/>
                    </a:lnTo>
                    <a:lnTo>
                      <a:pt x="2883" y="1440"/>
                    </a:lnTo>
                    <a:lnTo>
                      <a:pt x="2886" y="1421"/>
                    </a:lnTo>
                    <a:lnTo>
                      <a:pt x="2890" y="1496"/>
                    </a:lnTo>
                    <a:lnTo>
                      <a:pt x="2893" y="1532"/>
                    </a:lnTo>
                    <a:lnTo>
                      <a:pt x="2897" y="1496"/>
                    </a:lnTo>
                    <a:lnTo>
                      <a:pt x="2900" y="1440"/>
                    </a:lnTo>
                    <a:lnTo>
                      <a:pt x="2902" y="1421"/>
                    </a:lnTo>
                    <a:lnTo>
                      <a:pt x="2906" y="1440"/>
                    </a:lnTo>
                    <a:lnTo>
                      <a:pt x="2909" y="1477"/>
                    </a:lnTo>
                    <a:lnTo>
                      <a:pt x="2913" y="1385"/>
                    </a:lnTo>
                    <a:lnTo>
                      <a:pt x="2916" y="1421"/>
                    </a:lnTo>
                    <a:lnTo>
                      <a:pt x="2919" y="1440"/>
                    </a:lnTo>
                    <a:lnTo>
                      <a:pt x="2923" y="1440"/>
                    </a:lnTo>
                    <a:lnTo>
                      <a:pt x="2925" y="1385"/>
                    </a:lnTo>
                    <a:lnTo>
                      <a:pt x="2928" y="1440"/>
                    </a:lnTo>
                    <a:lnTo>
                      <a:pt x="2932" y="1421"/>
                    </a:lnTo>
                    <a:lnTo>
                      <a:pt x="2935" y="1458"/>
                    </a:lnTo>
                    <a:lnTo>
                      <a:pt x="2939" y="1440"/>
                    </a:lnTo>
                    <a:lnTo>
                      <a:pt x="2942" y="1440"/>
                    </a:lnTo>
                    <a:lnTo>
                      <a:pt x="2945" y="1458"/>
                    </a:lnTo>
                    <a:lnTo>
                      <a:pt x="2949" y="1440"/>
                    </a:lnTo>
                    <a:lnTo>
                      <a:pt x="2951" y="1458"/>
                    </a:lnTo>
                    <a:lnTo>
                      <a:pt x="2955" y="1477"/>
                    </a:lnTo>
                    <a:lnTo>
                      <a:pt x="2958" y="1496"/>
                    </a:lnTo>
                    <a:lnTo>
                      <a:pt x="2961" y="1440"/>
                    </a:lnTo>
                    <a:lnTo>
                      <a:pt x="2965" y="1421"/>
                    </a:lnTo>
                    <a:lnTo>
                      <a:pt x="2968" y="1477"/>
                    </a:lnTo>
                    <a:lnTo>
                      <a:pt x="2972" y="1458"/>
                    </a:lnTo>
                    <a:lnTo>
                      <a:pt x="2974" y="1440"/>
                    </a:lnTo>
                    <a:lnTo>
                      <a:pt x="2977" y="1496"/>
                    </a:lnTo>
                    <a:lnTo>
                      <a:pt x="2981" y="1514"/>
                    </a:lnTo>
                    <a:lnTo>
                      <a:pt x="2984" y="1440"/>
                    </a:lnTo>
                    <a:lnTo>
                      <a:pt x="2987" y="1458"/>
                    </a:lnTo>
                    <a:lnTo>
                      <a:pt x="2991" y="1496"/>
                    </a:lnTo>
                    <a:lnTo>
                      <a:pt x="2994" y="1458"/>
                    </a:lnTo>
                    <a:lnTo>
                      <a:pt x="2996" y="1477"/>
                    </a:lnTo>
                    <a:lnTo>
                      <a:pt x="3000" y="1458"/>
                    </a:lnTo>
                    <a:lnTo>
                      <a:pt x="3003" y="1421"/>
                    </a:lnTo>
                    <a:lnTo>
                      <a:pt x="3007" y="1421"/>
                    </a:lnTo>
                    <a:lnTo>
                      <a:pt x="3010" y="1403"/>
                    </a:lnTo>
                    <a:lnTo>
                      <a:pt x="3013" y="1440"/>
                    </a:lnTo>
                    <a:lnTo>
                      <a:pt x="3017" y="1440"/>
                    </a:lnTo>
                    <a:lnTo>
                      <a:pt x="3019" y="1440"/>
                    </a:lnTo>
                    <a:lnTo>
                      <a:pt x="3023" y="1421"/>
                    </a:lnTo>
                    <a:lnTo>
                      <a:pt x="3026" y="1385"/>
                    </a:lnTo>
                    <a:lnTo>
                      <a:pt x="3029" y="1403"/>
                    </a:lnTo>
                    <a:lnTo>
                      <a:pt x="3033" y="1477"/>
                    </a:lnTo>
                    <a:lnTo>
                      <a:pt x="3036" y="1440"/>
                    </a:lnTo>
                    <a:lnTo>
                      <a:pt x="3040" y="1458"/>
                    </a:lnTo>
                    <a:lnTo>
                      <a:pt x="3043" y="1385"/>
                    </a:lnTo>
                    <a:lnTo>
                      <a:pt x="3045" y="1440"/>
                    </a:lnTo>
                    <a:lnTo>
                      <a:pt x="3049" y="1477"/>
                    </a:lnTo>
                    <a:lnTo>
                      <a:pt x="3052" y="1458"/>
                    </a:lnTo>
                    <a:lnTo>
                      <a:pt x="3055" y="1403"/>
                    </a:lnTo>
                    <a:lnTo>
                      <a:pt x="3059" y="1367"/>
                    </a:lnTo>
                    <a:lnTo>
                      <a:pt x="3062" y="1403"/>
                    </a:lnTo>
                    <a:lnTo>
                      <a:pt x="3066" y="1477"/>
                    </a:lnTo>
                    <a:lnTo>
                      <a:pt x="3068" y="1403"/>
                    </a:lnTo>
                    <a:lnTo>
                      <a:pt x="3071" y="1367"/>
                    </a:lnTo>
                    <a:lnTo>
                      <a:pt x="3075" y="1477"/>
                    </a:lnTo>
                    <a:lnTo>
                      <a:pt x="3078" y="1514"/>
                    </a:lnTo>
                    <a:lnTo>
                      <a:pt x="3082" y="1440"/>
                    </a:lnTo>
                    <a:lnTo>
                      <a:pt x="3085" y="1421"/>
                    </a:lnTo>
                    <a:lnTo>
                      <a:pt x="3088" y="1440"/>
                    </a:lnTo>
                    <a:lnTo>
                      <a:pt x="3091" y="1458"/>
                    </a:lnTo>
                    <a:lnTo>
                      <a:pt x="3094" y="1421"/>
                    </a:lnTo>
                    <a:lnTo>
                      <a:pt x="3097" y="1458"/>
                    </a:lnTo>
                    <a:lnTo>
                      <a:pt x="3101" y="1421"/>
                    </a:lnTo>
                    <a:lnTo>
                      <a:pt x="3104" y="1458"/>
                    </a:lnTo>
                    <a:lnTo>
                      <a:pt x="3108" y="1477"/>
                    </a:lnTo>
                    <a:lnTo>
                      <a:pt x="3111" y="1458"/>
                    </a:lnTo>
                    <a:lnTo>
                      <a:pt x="3113" y="1440"/>
                    </a:lnTo>
                    <a:lnTo>
                      <a:pt x="3117" y="1477"/>
                    </a:lnTo>
                    <a:lnTo>
                      <a:pt x="3120" y="1403"/>
                    </a:lnTo>
                    <a:lnTo>
                      <a:pt x="3123" y="1440"/>
                    </a:lnTo>
                    <a:lnTo>
                      <a:pt x="3127" y="1421"/>
                    </a:lnTo>
                    <a:lnTo>
                      <a:pt x="3130" y="1458"/>
                    </a:lnTo>
                    <a:lnTo>
                      <a:pt x="3134" y="1421"/>
                    </a:lnTo>
                    <a:lnTo>
                      <a:pt x="3137" y="1477"/>
                    </a:lnTo>
                    <a:lnTo>
                      <a:pt x="3139" y="1477"/>
                    </a:lnTo>
                    <a:lnTo>
                      <a:pt x="3143" y="1496"/>
                    </a:lnTo>
                    <a:lnTo>
                      <a:pt x="3146" y="1477"/>
                    </a:lnTo>
                    <a:lnTo>
                      <a:pt x="3150" y="1440"/>
                    </a:lnTo>
                    <a:lnTo>
                      <a:pt x="3153" y="1458"/>
                    </a:lnTo>
                    <a:lnTo>
                      <a:pt x="3156" y="1440"/>
                    </a:lnTo>
                    <a:lnTo>
                      <a:pt x="3160" y="1458"/>
                    </a:lnTo>
                    <a:lnTo>
                      <a:pt x="3162" y="1440"/>
                    </a:lnTo>
                    <a:lnTo>
                      <a:pt x="3165" y="1514"/>
                    </a:lnTo>
                    <a:lnTo>
                      <a:pt x="3169" y="1514"/>
                    </a:lnTo>
                    <a:lnTo>
                      <a:pt x="3172" y="1496"/>
                    </a:lnTo>
                    <a:lnTo>
                      <a:pt x="3176" y="1440"/>
                    </a:lnTo>
                    <a:lnTo>
                      <a:pt x="3179" y="1403"/>
                    </a:lnTo>
                    <a:lnTo>
                      <a:pt x="3182" y="1403"/>
                    </a:lnTo>
                    <a:lnTo>
                      <a:pt x="3186" y="1421"/>
                    </a:lnTo>
                    <a:lnTo>
                      <a:pt x="3188" y="1514"/>
                    </a:lnTo>
                    <a:lnTo>
                      <a:pt x="3192" y="1477"/>
                    </a:lnTo>
                    <a:lnTo>
                      <a:pt x="3195" y="1496"/>
                    </a:lnTo>
                    <a:lnTo>
                      <a:pt x="3198" y="1440"/>
                    </a:lnTo>
                    <a:lnTo>
                      <a:pt x="3202" y="1496"/>
                    </a:lnTo>
                    <a:lnTo>
                      <a:pt x="3205" y="1477"/>
                    </a:lnTo>
                    <a:lnTo>
                      <a:pt x="3209" y="1421"/>
                    </a:lnTo>
                    <a:lnTo>
                      <a:pt x="3211" y="1421"/>
                    </a:lnTo>
                    <a:lnTo>
                      <a:pt x="3214" y="1403"/>
                    </a:lnTo>
                    <a:lnTo>
                      <a:pt x="3218" y="1458"/>
                    </a:lnTo>
                    <a:lnTo>
                      <a:pt x="3221" y="1514"/>
                    </a:lnTo>
                    <a:lnTo>
                      <a:pt x="3224" y="1421"/>
                    </a:lnTo>
                    <a:lnTo>
                      <a:pt x="3228" y="1458"/>
                    </a:lnTo>
                    <a:lnTo>
                      <a:pt x="3231" y="1477"/>
                    </a:lnTo>
                    <a:lnTo>
                      <a:pt x="3234" y="1514"/>
                    </a:lnTo>
                    <a:lnTo>
                      <a:pt x="3237" y="1440"/>
                    </a:lnTo>
                    <a:lnTo>
                      <a:pt x="3240" y="1477"/>
                    </a:lnTo>
                    <a:lnTo>
                      <a:pt x="3244" y="1514"/>
                    </a:lnTo>
                    <a:lnTo>
                      <a:pt x="3247" y="1551"/>
                    </a:lnTo>
                    <a:lnTo>
                      <a:pt x="3251" y="1421"/>
                    </a:lnTo>
                    <a:lnTo>
                      <a:pt x="3254" y="1440"/>
                    </a:lnTo>
                    <a:lnTo>
                      <a:pt x="3257" y="1458"/>
                    </a:lnTo>
                    <a:lnTo>
                      <a:pt x="3260" y="1440"/>
                    </a:lnTo>
                    <a:lnTo>
                      <a:pt x="3263" y="1458"/>
                    </a:lnTo>
                    <a:lnTo>
                      <a:pt x="3266" y="1477"/>
                    </a:lnTo>
                    <a:lnTo>
                      <a:pt x="3270" y="1477"/>
                    </a:lnTo>
                    <a:lnTo>
                      <a:pt x="3273" y="1458"/>
                    </a:lnTo>
                    <a:lnTo>
                      <a:pt x="3277" y="1440"/>
                    </a:lnTo>
                    <a:lnTo>
                      <a:pt x="3280" y="1440"/>
                    </a:lnTo>
                    <a:lnTo>
                      <a:pt x="3282" y="1385"/>
                    </a:lnTo>
                    <a:lnTo>
                      <a:pt x="3286" y="1458"/>
                    </a:lnTo>
                    <a:lnTo>
                      <a:pt x="3289" y="1385"/>
                    </a:lnTo>
                    <a:lnTo>
                      <a:pt x="3292" y="1421"/>
                    </a:lnTo>
                    <a:lnTo>
                      <a:pt x="3296" y="1421"/>
                    </a:lnTo>
                    <a:lnTo>
                      <a:pt x="3299" y="1496"/>
                    </a:lnTo>
                    <a:lnTo>
                      <a:pt x="3303" y="1440"/>
                    </a:lnTo>
                    <a:lnTo>
                      <a:pt x="3305" y="1458"/>
                    </a:lnTo>
                    <a:lnTo>
                      <a:pt x="3308" y="1440"/>
                    </a:lnTo>
                    <a:lnTo>
                      <a:pt x="3312" y="1477"/>
                    </a:lnTo>
                    <a:lnTo>
                      <a:pt x="3315" y="1458"/>
                    </a:lnTo>
                    <a:lnTo>
                      <a:pt x="3319" y="1458"/>
                    </a:lnTo>
                    <a:lnTo>
                      <a:pt x="3322" y="1385"/>
                    </a:lnTo>
                    <a:lnTo>
                      <a:pt x="3325" y="1421"/>
                    </a:lnTo>
                    <a:lnTo>
                      <a:pt x="3329" y="1458"/>
                    </a:lnTo>
                    <a:lnTo>
                      <a:pt x="3331" y="1458"/>
                    </a:lnTo>
                    <a:lnTo>
                      <a:pt x="3334" y="1421"/>
                    </a:lnTo>
                    <a:lnTo>
                      <a:pt x="3338" y="1385"/>
                    </a:lnTo>
                    <a:lnTo>
                      <a:pt x="3341" y="1458"/>
                    </a:lnTo>
                    <a:lnTo>
                      <a:pt x="3345" y="1458"/>
                    </a:lnTo>
                    <a:lnTo>
                      <a:pt x="3348" y="1440"/>
                    </a:lnTo>
                    <a:lnTo>
                      <a:pt x="3351" y="1458"/>
                    </a:lnTo>
                    <a:lnTo>
                      <a:pt x="3354" y="1477"/>
                    </a:lnTo>
                    <a:lnTo>
                      <a:pt x="3357" y="1496"/>
                    </a:lnTo>
                    <a:lnTo>
                      <a:pt x="3361" y="1477"/>
                    </a:lnTo>
                    <a:lnTo>
                      <a:pt x="3364" y="1421"/>
                    </a:lnTo>
                    <a:lnTo>
                      <a:pt x="3367" y="1421"/>
                    </a:lnTo>
                    <a:lnTo>
                      <a:pt x="3371" y="1514"/>
                    </a:lnTo>
                    <a:lnTo>
                      <a:pt x="3374" y="1440"/>
                    </a:lnTo>
                    <a:lnTo>
                      <a:pt x="3378" y="1514"/>
                    </a:lnTo>
                    <a:lnTo>
                      <a:pt x="3380" y="1403"/>
                    </a:lnTo>
                    <a:lnTo>
                      <a:pt x="3383" y="1477"/>
                    </a:lnTo>
                    <a:lnTo>
                      <a:pt x="3387" y="1477"/>
                    </a:lnTo>
                    <a:lnTo>
                      <a:pt x="3390" y="1477"/>
                    </a:lnTo>
                    <a:lnTo>
                      <a:pt x="3393" y="1496"/>
                    </a:lnTo>
                    <a:lnTo>
                      <a:pt x="3397" y="1440"/>
                    </a:lnTo>
                    <a:lnTo>
                      <a:pt x="3400" y="1496"/>
                    </a:lnTo>
                    <a:lnTo>
                      <a:pt x="3403" y="1458"/>
                    </a:lnTo>
                    <a:lnTo>
                      <a:pt x="3406" y="1421"/>
                    </a:lnTo>
                    <a:lnTo>
                      <a:pt x="3409" y="1440"/>
                    </a:lnTo>
                    <a:lnTo>
                      <a:pt x="3413" y="1440"/>
                    </a:lnTo>
                    <a:lnTo>
                      <a:pt x="3416" y="1385"/>
                    </a:lnTo>
                    <a:lnTo>
                      <a:pt x="3420" y="1421"/>
                    </a:lnTo>
                    <a:lnTo>
                      <a:pt x="3423" y="1440"/>
                    </a:lnTo>
                    <a:lnTo>
                      <a:pt x="3426" y="1440"/>
                    </a:lnTo>
                    <a:lnTo>
                      <a:pt x="3429" y="1367"/>
                    </a:lnTo>
                    <a:lnTo>
                      <a:pt x="3432" y="1403"/>
                    </a:lnTo>
                    <a:lnTo>
                      <a:pt x="3435" y="1477"/>
                    </a:lnTo>
                    <a:lnTo>
                      <a:pt x="3439" y="1496"/>
                    </a:lnTo>
                    <a:lnTo>
                      <a:pt x="3442" y="1458"/>
                    </a:lnTo>
                    <a:lnTo>
                      <a:pt x="3446" y="1458"/>
                    </a:lnTo>
                    <a:lnTo>
                      <a:pt x="3449" y="1440"/>
                    </a:lnTo>
                    <a:lnTo>
                      <a:pt x="3451" y="1496"/>
                    </a:lnTo>
                    <a:lnTo>
                      <a:pt x="3455" y="1496"/>
                    </a:lnTo>
                    <a:lnTo>
                      <a:pt x="3458" y="1440"/>
                    </a:lnTo>
                    <a:lnTo>
                      <a:pt x="3461" y="1458"/>
                    </a:lnTo>
                    <a:lnTo>
                      <a:pt x="3465" y="1532"/>
                    </a:lnTo>
                    <a:lnTo>
                      <a:pt x="3468" y="1496"/>
                    </a:lnTo>
                    <a:lnTo>
                      <a:pt x="3472" y="1477"/>
                    </a:lnTo>
                    <a:lnTo>
                      <a:pt x="3475" y="1421"/>
                    </a:lnTo>
                    <a:lnTo>
                      <a:pt x="3477" y="1458"/>
                    </a:lnTo>
                    <a:lnTo>
                      <a:pt x="3481" y="1477"/>
                    </a:lnTo>
                    <a:lnTo>
                      <a:pt x="3484" y="1496"/>
                    </a:lnTo>
                    <a:lnTo>
                      <a:pt x="3488" y="1496"/>
                    </a:lnTo>
                    <a:lnTo>
                      <a:pt x="3491" y="1440"/>
                    </a:lnTo>
                    <a:lnTo>
                      <a:pt x="3494" y="1496"/>
                    </a:lnTo>
                    <a:lnTo>
                      <a:pt x="3498" y="1440"/>
                    </a:lnTo>
                    <a:lnTo>
                      <a:pt x="3500" y="1477"/>
                    </a:lnTo>
                    <a:lnTo>
                      <a:pt x="3503" y="1440"/>
                    </a:lnTo>
                    <a:lnTo>
                      <a:pt x="3507" y="1477"/>
                    </a:lnTo>
                    <a:lnTo>
                      <a:pt x="3510" y="1458"/>
                    </a:lnTo>
                    <a:lnTo>
                      <a:pt x="3514" y="1496"/>
                    </a:lnTo>
                    <a:lnTo>
                      <a:pt x="3517" y="1440"/>
                    </a:lnTo>
                    <a:lnTo>
                      <a:pt x="3520" y="1477"/>
                    </a:lnTo>
                    <a:lnTo>
                      <a:pt x="3524" y="1496"/>
                    </a:lnTo>
                    <a:lnTo>
                      <a:pt x="3526" y="1458"/>
                    </a:lnTo>
                    <a:lnTo>
                      <a:pt x="3530" y="1477"/>
                    </a:lnTo>
                    <a:lnTo>
                      <a:pt x="3533" y="1458"/>
                    </a:lnTo>
                    <a:lnTo>
                      <a:pt x="3536" y="1421"/>
                    </a:lnTo>
                    <a:lnTo>
                      <a:pt x="3540" y="1440"/>
                    </a:lnTo>
                    <a:lnTo>
                      <a:pt x="3543" y="1440"/>
                    </a:lnTo>
                    <a:lnTo>
                      <a:pt x="3547" y="1403"/>
                    </a:lnTo>
                    <a:lnTo>
                      <a:pt x="3549" y="1403"/>
                    </a:lnTo>
                    <a:lnTo>
                      <a:pt x="3552" y="1385"/>
                    </a:lnTo>
                    <a:lnTo>
                      <a:pt x="3556" y="1421"/>
                    </a:lnTo>
                    <a:lnTo>
                      <a:pt x="3559" y="1329"/>
                    </a:lnTo>
                    <a:lnTo>
                      <a:pt x="3562" y="1385"/>
                    </a:lnTo>
                    <a:lnTo>
                      <a:pt x="3566" y="1403"/>
                    </a:lnTo>
                    <a:lnTo>
                      <a:pt x="3569" y="1385"/>
                    </a:lnTo>
                    <a:lnTo>
                      <a:pt x="3573" y="1403"/>
                    </a:lnTo>
                    <a:lnTo>
                      <a:pt x="3575" y="1477"/>
                    </a:lnTo>
                    <a:lnTo>
                      <a:pt x="3578" y="1440"/>
                    </a:lnTo>
                    <a:lnTo>
                      <a:pt x="3582" y="1440"/>
                    </a:lnTo>
                    <a:lnTo>
                      <a:pt x="3585" y="1440"/>
                    </a:lnTo>
                    <a:lnTo>
                      <a:pt x="3589" y="1440"/>
                    </a:lnTo>
                    <a:lnTo>
                      <a:pt x="3592" y="1514"/>
                    </a:lnTo>
                    <a:lnTo>
                      <a:pt x="3595" y="1403"/>
                    </a:lnTo>
                    <a:lnTo>
                      <a:pt x="3598" y="1458"/>
                    </a:lnTo>
                    <a:lnTo>
                      <a:pt x="3601" y="1421"/>
                    </a:lnTo>
                    <a:lnTo>
                      <a:pt x="3604" y="1496"/>
                    </a:lnTo>
                    <a:lnTo>
                      <a:pt x="3608" y="1496"/>
                    </a:lnTo>
                    <a:lnTo>
                      <a:pt x="3611" y="1496"/>
                    </a:lnTo>
                    <a:lnTo>
                      <a:pt x="3615" y="1477"/>
                    </a:lnTo>
                    <a:lnTo>
                      <a:pt x="3618" y="1421"/>
                    </a:lnTo>
                    <a:lnTo>
                      <a:pt x="3621" y="1477"/>
                    </a:lnTo>
                    <a:lnTo>
                      <a:pt x="3624" y="1477"/>
                    </a:lnTo>
                    <a:lnTo>
                      <a:pt x="3627" y="1514"/>
                    </a:lnTo>
                    <a:lnTo>
                      <a:pt x="3630" y="1477"/>
                    </a:lnTo>
                    <a:lnTo>
                      <a:pt x="3634" y="1477"/>
                    </a:lnTo>
                    <a:lnTo>
                      <a:pt x="3637" y="1440"/>
                    </a:lnTo>
                    <a:lnTo>
                      <a:pt x="3641" y="1496"/>
                    </a:lnTo>
                    <a:lnTo>
                      <a:pt x="3644" y="1477"/>
                    </a:lnTo>
                    <a:lnTo>
                      <a:pt x="3646" y="1496"/>
                    </a:lnTo>
                    <a:lnTo>
                      <a:pt x="3650" y="1458"/>
                    </a:lnTo>
                    <a:lnTo>
                      <a:pt x="3653" y="1440"/>
                    </a:lnTo>
                    <a:lnTo>
                      <a:pt x="3657" y="1496"/>
                    </a:lnTo>
                    <a:lnTo>
                      <a:pt x="3660" y="1440"/>
                    </a:lnTo>
                    <a:lnTo>
                      <a:pt x="3663" y="1514"/>
                    </a:lnTo>
                    <a:lnTo>
                      <a:pt x="3667" y="1403"/>
                    </a:lnTo>
                    <a:lnTo>
                      <a:pt x="3670" y="1403"/>
                    </a:lnTo>
                    <a:lnTo>
                      <a:pt x="3672" y="1477"/>
                    </a:lnTo>
                    <a:lnTo>
                      <a:pt x="3676" y="1421"/>
                    </a:lnTo>
                    <a:lnTo>
                      <a:pt x="3679" y="1440"/>
                    </a:lnTo>
                    <a:lnTo>
                      <a:pt x="3683" y="1403"/>
                    </a:lnTo>
                    <a:lnTo>
                      <a:pt x="3686" y="1421"/>
                    </a:lnTo>
                    <a:lnTo>
                      <a:pt x="3689" y="1421"/>
                    </a:lnTo>
                    <a:lnTo>
                      <a:pt x="3693" y="1403"/>
                    </a:lnTo>
                    <a:lnTo>
                      <a:pt x="3696" y="1440"/>
                    </a:lnTo>
                    <a:lnTo>
                      <a:pt x="3699" y="1367"/>
                    </a:lnTo>
                    <a:lnTo>
                      <a:pt x="3702" y="1458"/>
                    </a:lnTo>
                    <a:lnTo>
                      <a:pt x="3705" y="1477"/>
                    </a:lnTo>
                    <a:lnTo>
                      <a:pt x="3709" y="1458"/>
                    </a:lnTo>
                    <a:lnTo>
                      <a:pt x="3712" y="1440"/>
                    </a:lnTo>
                    <a:lnTo>
                      <a:pt x="3716" y="1458"/>
                    </a:lnTo>
                    <a:lnTo>
                      <a:pt x="3719" y="1458"/>
                    </a:lnTo>
                    <a:lnTo>
                      <a:pt x="3721" y="1440"/>
                    </a:lnTo>
                    <a:lnTo>
                      <a:pt x="3725" y="1421"/>
                    </a:lnTo>
                    <a:lnTo>
                      <a:pt x="3728" y="1440"/>
                    </a:lnTo>
                    <a:lnTo>
                      <a:pt x="3731" y="1477"/>
                    </a:lnTo>
                    <a:lnTo>
                      <a:pt x="3735" y="1496"/>
                    </a:lnTo>
                    <a:lnTo>
                      <a:pt x="3738" y="1496"/>
                    </a:lnTo>
                    <a:lnTo>
                      <a:pt x="3742" y="1477"/>
                    </a:lnTo>
                    <a:lnTo>
                      <a:pt x="3745" y="1477"/>
                    </a:lnTo>
                    <a:lnTo>
                      <a:pt x="3747" y="1421"/>
                    </a:lnTo>
                    <a:lnTo>
                      <a:pt x="3751" y="1458"/>
                    </a:lnTo>
                    <a:lnTo>
                      <a:pt x="3754" y="1477"/>
                    </a:lnTo>
                    <a:lnTo>
                      <a:pt x="3757" y="1477"/>
                    </a:lnTo>
                    <a:lnTo>
                      <a:pt x="3761" y="1458"/>
                    </a:lnTo>
                    <a:lnTo>
                      <a:pt x="3764" y="1458"/>
                    </a:lnTo>
                    <a:lnTo>
                      <a:pt x="3768" y="1514"/>
                    </a:lnTo>
                    <a:lnTo>
                      <a:pt x="3771" y="1458"/>
                    </a:lnTo>
                    <a:lnTo>
                      <a:pt x="3773" y="1440"/>
                    </a:lnTo>
                    <a:lnTo>
                      <a:pt x="3777" y="1477"/>
                    </a:lnTo>
                    <a:lnTo>
                      <a:pt x="3780" y="1477"/>
                    </a:lnTo>
                    <a:lnTo>
                      <a:pt x="3784" y="1440"/>
                    </a:lnTo>
                    <a:lnTo>
                      <a:pt x="3787" y="1421"/>
                    </a:lnTo>
                    <a:lnTo>
                      <a:pt x="3790" y="1403"/>
                    </a:lnTo>
                    <a:lnTo>
                      <a:pt x="3794" y="1421"/>
                    </a:lnTo>
                    <a:lnTo>
                      <a:pt x="3796" y="1440"/>
                    </a:lnTo>
                    <a:lnTo>
                      <a:pt x="3799" y="1403"/>
                    </a:lnTo>
                    <a:lnTo>
                      <a:pt x="3803" y="1367"/>
                    </a:lnTo>
                    <a:lnTo>
                      <a:pt x="3806" y="1403"/>
                    </a:lnTo>
                    <a:lnTo>
                      <a:pt x="3810" y="1421"/>
                    </a:lnTo>
                    <a:lnTo>
                      <a:pt x="3813" y="1477"/>
                    </a:lnTo>
                    <a:lnTo>
                      <a:pt x="3816" y="1421"/>
                    </a:lnTo>
                    <a:lnTo>
                      <a:pt x="3820" y="1440"/>
                    </a:lnTo>
                    <a:lnTo>
                      <a:pt x="3822" y="1403"/>
                    </a:lnTo>
                    <a:lnTo>
                      <a:pt x="3826" y="1458"/>
                    </a:lnTo>
                    <a:lnTo>
                      <a:pt x="3829" y="1403"/>
                    </a:lnTo>
                    <a:lnTo>
                      <a:pt x="3832" y="1440"/>
                    </a:lnTo>
                    <a:lnTo>
                      <a:pt x="3836" y="1496"/>
                    </a:lnTo>
                    <a:lnTo>
                      <a:pt x="3839" y="1440"/>
                    </a:lnTo>
                    <a:lnTo>
                      <a:pt x="3843" y="1496"/>
                    </a:lnTo>
                    <a:lnTo>
                      <a:pt x="3846" y="1514"/>
                    </a:lnTo>
                    <a:lnTo>
                      <a:pt x="3848" y="1403"/>
                    </a:lnTo>
                    <a:lnTo>
                      <a:pt x="3852" y="1385"/>
                    </a:lnTo>
                    <a:lnTo>
                      <a:pt x="3855" y="1403"/>
                    </a:lnTo>
                    <a:lnTo>
                      <a:pt x="3858" y="1477"/>
                    </a:lnTo>
                    <a:lnTo>
                      <a:pt x="3862" y="1440"/>
                    </a:lnTo>
                    <a:lnTo>
                      <a:pt x="3865" y="1403"/>
                    </a:lnTo>
                    <a:lnTo>
                      <a:pt x="3869" y="1440"/>
                    </a:lnTo>
                    <a:lnTo>
                      <a:pt x="3872" y="1477"/>
                    </a:lnTo>
                    <a:lnTo>
                      <a:pt x="3874" y="1440"/>
                    </a:lnTo>
                    <a:lnTo>
                      <a:pt x="3878" y="1440"/>
                    </a:lnTo>
                    <a:lnTo>
                      <a:pt x="3881" y="1385"/>
                    </a:lnTo>
                    <a:lnTo>
                      <a:pt x="3885" y="1440"/>
                    </a:lnTo>
                    <a:lnTo>
                      <a:pt x="3888" y="1421"/>
                    </a:lnTo>
                    <a:lnTo>
                      <a:pt x="3891" y="1440"/>
                    </a:lnTo>
                    <a:lnTo>
                      <a:pt x="3895" y="1458"/>
                    </a:lnTo>
                    <a:lnTo>
                      <a:pt x="3897" y="1440"/>
                    </a:lnTo>
                    <a:lnTo>
                      <a:pt x="3900" y="1403"/>
                    </a:lnTo>
                    <a:lnTo>
                      <a:pt x="3904" y="1440"/>
                    </a:lnTo>
                    <a:lnTo>
                      <a:pt x="3907" y="1440"/>
                    </a:lnTo>
                    <a:lnTo>
                      <a:pt x="3911" y="1458"/>
                    </a:lnTo>
                    <a:lnTo>
                      <a:pt x="3914" y="1421"/>
                    </a:lnTo>
                    <a:lnTo>
                      <a:pt x="3917" y="1403"/>
                    </a:lnTo>
                    <a:lnTo>
                      <a:pt x="3921" y="1440"/>
                    </a:lnTo>
                    <a:lnTo>
                      <a:pt x="3923" y="1421"/>
                    </a:lnTo>
                    <a:lnTo>
                      <a:pt x="3926" y="1477"/>
                    </a:lnTo>
                    <a:lnTo>
                      <a:pt x="3930" y="1477"/>
                    </a:lnTo>
                    <a:lnTo>
                      <a:pt x="3933" y="1367"/>
                    </a:lnTo>
                    <a:lnTo>
                      <a:pt x="3937" y="1458"/>
                    </a:lnTo>
                    <a:lnTo>
                      <a:pt x="3940" y="1477"/>
                    </a:lnTo>
                    <a:lnTo>
                      <a:pt x="3943" y="1403"/>
                    </a:lnTo>
                    <a:lnTo>
                      <a:pt x="3947" y="1440"/>
                    </a:lnTo>
                    <a:lnTo>
                      <a:pt x="3949" y="1458"/>
                    </a:lnTo>
                    <a:lnTo>
                      <a:pt x="3953" y="1385"/>
                    </a:lnTo>
                    <a:lnTo>
                      <a:pt x="3956" y="1329"/>
                    </a:lnTo>
                    <a:lnTo>
                      <a:pt x="3959" y="1385"/>
                    </a:lnTo>
                    <a:lnTo>
                      <a:pt x="3963" y="1385"/>
                    </a:lnTo>
                    <a:lnTo>
                      <a:pt x="3966" y="1440"/>
                    </a:lnTo>
                    <a:lnTo>
                      <a:pt x="3970" y="1458"/>
                    </a:lnTo>
                    <a:lnTo>
                      <a:pt x="3973" y="1477"/>
                    </a:lnTo>
                    <a:lnTo>
                      <a:pt x="3975" y="1458"/>
                    </a:lnTo>
                    <a:lnTo>
                      <a:pt x="3979" y="1440"/>
                    </a:lnTo>
                    <a:lnTo>
                      <a:pt x="3982" y="1477"/>
                    </a:lnTo>
                    <a:lnTo>
                      <a:pt x="3985" y="1477"/>
                    </a:lnTo>
                    <a:lnTo>
                      <a:pt x="3989" y="1421"/>
                    </a:lnTo>
                    <a:lnTo>
                      <a:pt x="3992" y="1440"/>
                    </a:lnTo>
                    <a:lnTo>
                      <a:pt x="3996" y="1385"/>
                    </a:lnTo>
                    <a:lnTo>
                      <a:pt x="3998" y="1458"/>
                    </a:lnTo>
                    <a:lnTo>
                      <a:pt x="4001" y="1440"/>
                    </a:lnTo>
                    <a:lnTo>
                      <a:pt x="4005" y="1496"/>
                    </a:lnTo>
                    <a:lnTo>
                      <a:pt x="4008" y="1477"/>
                    </a:lnTo>
                    <a:lnTo>
                      <a:pt x="4012" y="1458"/>
                    </a:lnTo>
                    <a:lnTo>
                      <a:pt x="4015" y="1477"/>
                    </a:lnTo>
                    <a:lnTo>
                      <a:pt x="4018" y="1403"/>
                    </a:lnTo>
                    <a:lnTo>
                      <a:pt x="4022" y="1458"/>
                    </a:lnTo>
                    <a:lnTo>
                      <a:pt x="4024" y="1458"/>
                    </a:lnTo>
                    <a:lnTo>
                      <a:pt x="4027" y="1514"/>
                    </a:lnTo>
                    <a:lnTo>
                      <a:pt x="4031" y="1477"/>
                    </a:lnTo>
                    <a:lnTo>
                      <a:pt x="4034" y="1421"/>
                    </a:lnTo>
                    <a:lnTo>
                      <a:pt x="4038" y="1421"/>
                    </a:lnTo>
                    <a:lnTo>
                      <a:pt x="4041" y="1421"/>
                    </a:lnTo>
                    <a:lnTo>
                      <a:pt x="4044" y="1403"/>
                    </a:lnTo>
                    <a:lnTo>
                      <a:pt x="4048" y="1458"/>
                    </a:lnTo>
                    <a:lnTo>
                      <a:pt x="4050" y="1440"/>
                    </a:lnTo>
                    <a:lnTo>
                      <a:pt x="4054" y="1421"/>
                    </a:lnTo>
                    <a:lnTo>
                      <a:pt x="4057" y="1458"/>
                    </a:lnTo>
                    <a:lnTo>
                      <a:pt x="4060" y="1477"/>
                    </a:lnTo>
                    <a:lnTo>
                      <a:pt x="4064" y="1496"/>
                    </a:lnTo>
                    <a:lnTo>
                      <a:pt x="4067" y="1477"/>
                    </a:lnTo>
                    <a:lnTo>
                      <a:pt x="4071" y="1440"/>
                    </a:lnTo>
                    <a:lnTo>
                      <a:pt x="4074" y="1421"/>
                    </a:lnTo>
                    <a:lnTo>
                      <a:pt x="4076" y="1440"/>
                    </a:lnTo>
                    <a:lnTo>
                      <a:pt x="4080" y="1458"/>
                    </a:lnTo>
                    <a:lnTo>
                      <a:pt x="4083" y="1385"/>
                    </a:lnTo>
                    <a:lnTo>
                      <a:pt x="4086" y="1403"/>
                    </a:lnTo>
                    <a:lnTo>
                      <a:pt x="4090" y="1458"/>
                    </a:lnTo>
                    <a:lnTo>
                      <a:pt x="4093" y="1458"/>
                    </a:lnTo>
                    <a:lnTo>
                      <a:pt x="4097" y="1496"/>
                    </a:lnTo>
                    <a:lnTo>
                      <a:pt x="4100" y="1440"/>
                    </a:lnTo>
                    <a:lnTo>
                      <a:pt x="4102" y="1421"/>
                    </a:lnTo>
                    <a:lnTo>
                      <a:pt x="4106" y="1403"/>
                    </a:lnTo>
                    <a:lnTo>
                      <a:pt x="4109" y="1421"/>
                    </a:lnTo>
                    <a:lnTo>
                      <a:pt x="4112" y="1458"/>
                    </a:lnTo>
                    <a:lnTo>
                      <a:pt x="4116" y="1421"/>
                    </a:lnTo>
                    <a:lnTo>
                      <a:pt x="4119" y="1421"/>
                    </a:lnTo>
                    <a:lnTo>
                      <a:pt x="4123" y="1458"/>
                    </a:lnTo>
                    <a:lnTo>
                      <a:pt x="4125" y="1458"/>
                    </a:lnTo>
                    <a:lnTo>
                      <a:pt x="4128" y="1403"/>
                    </a:lnTo>
                    <a:lnTo>
                      <a:pt x="4132" y="1421"/>
                    </a:lnTo>
                    <a:lnTo>
                      <a:pt x="4135" y="1403"/>
                    </a:lnTo>
                    <a:lnTo>
                      <a:pt x="4139" y="1496"/>
                    </a:lnTo>
                    <a:lnTo>
                      <a:pt x="4142" y="1421"/>
                    </a:lnTo>
                    <a:lnTo>
                      <a:pt x="4145" y="1421"/>
                    </a:lnTo>
                    <a:lnTo>
                      <a:pt x="4149" y="1440"/>
                    </a:lnTo>
                    <a:lnTo>
                      <a:pt x="4151" y="1477"/>
                    </a:lnTo>
                    <a:lnTo>
                      <a:pt x="4154" y="1440"/>
                    </a:lnTo>
                    <a:lnTo>
                      <a:pt x="4158" y="1421"/>
                    </a:lnTo>
                    <a:lnTo>
                      <a:pt x="4161" y="1440"/>
                    </a:lnTo>
                    <a:lnTo>
                      <a:pt x="4165" y="1477"/>
                    </a:lnTo>
                    <a:lnTo>
                      <a:pt x="4168" y="1403"/>
                    </a:lnTo>
                    <a:lnTo>
                      <a:pt x="4171" y="1421"/>
                    </a:lnTo>
                    <a:lnTo>
                      <a:pt x="4175" y="1440"/>
                    </a:lnTo>
                    <a:lnTo>
                      <a:pt x="4177" y="1385"/>
                    </a:lnTo>
                    <a:lnTo>
                      <a:pt x="4181" y="1347"/>
                    </a:lnTo>
                    <a:lnTo>
                      <a:pt x="4184" y="1218"/>
                    </a:lnTo>
                    <a:lnTo>
                      <a:pt x="4187" y="1089"/>
                    </a:lnTo>
                    <a:lnTo>
                      <a:pt x="4191" y="831"/>
                    </a:lnTo>
                    <a:lnTo>
                      <a:pt x="4194" y="443"/>
                    </a:lnTo>
                    <a:lnTo>
                      <a:pt x="4198" y="203"/>
                    </a:lnTo>
                    <a:lnTo>
                      <a:pt x="4201" y="0"/>
                    </a:lnTo>
                    <a:lnTo>
                      <a:pt x="4203" y="258"/>
                    </a:lnTo>
                    <a:lnTo>
                      <a:pt x="4207" y="720"/>
                    </a:lnTo>
                    <a:lnTo>
                      <a:pt x="4210" y="886"/>
                    </a:lnTo>
                    <a:lnTo>
                      <a:pt x="4213" y="942"/>
                    </a:lnTo>
                    <a:lnTo>
                      <a:pt x="4217" y="1089"/>
                    </a:lnTo>
                    <a:lnTo>
                      <a:pt x="4220" y="1218"/>
                    </a:lnTo>
                    <a:lnTo>
                      <a:pt x="4224" y="1292"/>
                    </a:lnTo>
                    <a:lnTo>
                      <a:pt x="4227" y="1274"/>
                    </a:lnTo>
                    <a:lnTo>
                      <a:pt x="4229" y="1347"/>
                    </a:lnTo>
                    <a:lnTo>
                      <a:pt x="4233" y="1292"/>
                    </a:lnTo>
                    <a:lnTo>
                      <a:pt x="4236" y="1385"/>
                    </a:lnTo>
                    <a:lnTo>
                      <a:pt x="4240" y="1311"/>
                    </a:lnTo>
                    <a:lnTo>
                      <a:pt x="4243" y="1292"/>
                    </a:lnTo>
                    <a:lnTo>
                      <a:pt x="4246" y="1440"/>
                    </a:lnTo>
                    <a:lnTo>
                      <a:pt x="4250" y="1403"/>
                    </a:lnTo>
                    <a:lnTo>
                      <a:pt x="4253" y="1403"/>
                    </a:lnTo>
                    <a:lnTo>
                      <a:pt x="4255" y="1385"/>
                    </a:lnTo>
                    <a:lnTo>
                      <a:pt x="4259" y="1440"/>
                    </a:lnTo>
                    <a:lnTo>
                      <a:pt x="4262" y="1385"/>
                    </a:lnTo>
                    <a:lnTo>
                      <a:pt x="4266" y="1385"/>
                    </a:lnTo>
                    <a:lnTo>
                      <a:pt x="4269" y="1477"/>
                    </a:lnTo>
                    <a:lnTo>
                      <a:pt x="4272" y="1440"/>
                    </a:lnTo>
                    <a:lnTo>
                      <a:pt x="4276" y="1458"/>
                    </a:lnTo>
                    <a:lnTo>
                      <a:pt x="4279" y="1403"/>
                    </a:lnTo>
                    <a:lnTo>
                      <a:pt x="4281" y="1477"/>
                    </a:lnTo>
                    <a:lnTo>
                      <a:pt x="4285" y="1458"/>
                    </a:lnTo>
                    <a:lnTo>
                      <a:pt x="4288" y="1477"/>
                    </a:lnTo>
                    <a:lnTo>
                      <a:pt x="4292" y="1403"/>
                    </a:lnTo>
                    <a:lnTo>
                      <a:pt x="4295" y="1458"/>
                    </a:lnTo>
                    <a:lnTo>
                      <a:pt x="4298" y="1403"/>
                    </a:lnTo>
                    <a:lnTo>
                      <a:pt x="4302" y="1458"/>
                    </a:lnTo>
                    <a:lnTo>
                      <a:pt x="4305" y="1385"/>
                    </a:lnTo>
                    <a:lnTo>
                      <a:pt x="4308" y="1347"/>
                    </a:lnTo>
                    <a:lnTo>
                      <a:pt x="4311" y="1403"/>
                    </a:lnTo>
                    <a:lnTo>
                      <a:pt x="4314" y="1311"/>
                    </a:lnTo>
                    <a:lnTo>
                      <a:pt x="4318" y="997"/>
                    </a:lnTo>
                    <a:lnTo>
                      <a:pt x="4321" y="868"/>
                    </a:lnTo>
                    <a:lnTo>
                      <a:pt x="4325" y="793"/>
                    </a:lnTo>
                    <a:lnTo>
                      <a:pt x="4328" y="628"/>
                    </a:lnTo>
                    <a:lnTo>
                      <a:pt x="4331" y="683"/>
                    </a:lnTo>
                    <a:lnTo>
                      <a:pt x="4334" y="793"/>
                    </a:lnTo>
                    <a:lnTo>
                      <a:pt x="4337" y="868"/>
                    </a:lnTo>
                    <a:lnTo>
                      <a:pt x="4340" y="1033"/>
                    </a:lnTo>
                    <a:lnTo>
                      <a:pt x="4344" y="1163"/>
                    </a:lnTo>
                    <a:lnTo>
                      <a:pt x="4347" y="1236"/>
                    </a:lnTo>
                    <a:lnTo>
                      <a:pt x="4351" y="1236"/>
                    </a:lnTo>
                    <a:lnTo>
                      <a:pt x="4354" y="1367"/>
                    </a:lnTo>
                    <a:lnTo>
                      <a:pt x="4357" y="1347"/>
                    </a:lnTo>
                    <a:lnTo>
                      <a:pt x="4360" y="1347"/>
                    </a:lnTo>
                    <a:lnTo>
                      <a:pt x="4363" y="1329"/>
                    </a:lnTo>
                    <a:lnTo>
                      <a:pt x="4367" y="1347"/>
                    </a:lnTo>
                    <a:lnTo>
                      <a:pt x="4370" y="1292"/>
                    </a:lnTo>
                    <a:lnTo>
                      <a:pt x="4373" y="1385"/>
                    </a:lnTo>
                    <a:lnTo>
                      <a:pt x="4377" y="1440"/>
                    </a:lnTo>
                    <a:lnTo>
                      <a:pt x="4380" y="1440"/>
                    </a:lnTo>
                    <a:lnTo>
                      <a:pt x="4384" y="1403"/>
                    </a:lnTo>
                    <a:lnTo>
                      <a:pt x="4386" y="1403"/>
                    </a:lnTo>
                    <a:lnTo>
                      <a:pt x="4389" y="1458"/>
                    </a:lnTo>
                    <a:lnTo>
                      <a:pt x="4393" y="1477"/>
                    </a:lnTo>
                    <a:lnTo>
                      <a:pt x="4396" y="1458"/>
                    </a:lnTo>
                    <a:lnTo>
                      <a:pt x="4399" y="1421"/>
                    </a:lnTo>
                    <a:lnTo>
                      <a:pt x="4403" y="1440"/>
                    </a:lnTo>
                    <a:lnTo>
                      <a:pt x="4406" y="1458"/>
                    </a:lnTo>
                    <a:lnTo>
                      <a:pt x="4410" y="1440"/>
                    </a:lnTo>
                    <a:lnTo>
                      <a:pt x="4412" y="1403"/>
                    </a:lnTo>
                    <a:lnTo>
                      <a:pt x="4415" y="1440"/>
                    </a:lnTo>
                    <a:lnTo>
                      <a:pt x="4419" y="1421"/>
                    </a:lnTo>
                    <a:lnTo>
                      <a:pt x="4422" y="1421"/>
                    </a:lnTo>
                    <a:lnTo>
                      <a:pt x="4426" y="1440"/>
                    </a:lnTo>
                    <a:lnTo>
                      <a:pt x="4429" y="1347"/>
                    </a:lnTo>
                    <a:lnTo>
                      <a:pt x="4432" y="1421"/>
                    </a:lnTo>
                    <a:lnTo>
                      <a:pt x="4436" y="1458"/>
                    </a:lnTo>
                    <a:lnTo>
                      <a:pt x="4438" y="1477"/>
                    </a:lnTo>
                    <a:lnTo>
                      <a:pt x="4441" y="1458"/>
                    </a:lnTo>
                    <a:lnTo>
                      <a:pt x="4445" y="1347"/>
                    </a:lnTo>
                    <a:lnTo>
                      <a:pt x="4448" y="1311"/>
                    </a:lnTo>
                    <a:lnTo>
                      <a:pt x="4452" y="1182"/>
                    </a:lnTo>
                    <a:lnTo>
                      <a:pt x="4455" y="1015"/>
                    </a:lnTo>
                    <a:lnTo>
                      <a:pt x="4458" y="997"/>
                    </a:lnTo>
                    <a:lnTo>
                      <a:pt x="4462" y="1163"/>
                    </a:lnTo>
                    <a:lnTo>
                      <a:pt x="4464" y="1236"/>
                    </a:lnTo>
                    <a:lnTo>
                      <a:pt x="4467" y="1347"/>
                    </a:lnTo>
                    <a:lnTo>
                      <a:pt x="4471" y="1385"/>
                    </a:lnTo>
                    <a:lnTo>
                      <a:pt x="4474" y="1367"/>
                    </a:lnTo>
                    <a:lnTo>
                      <a:pt x="4478" y="1403"/>
                    </a:lnTo>
                    <a:lnTo>
                      <a:pt x="4481" y="1458"/>
                    </a:lnTo>
                    <a:lnTo>
                      <a:pt x="4484" y="1440"/>
                    </a:lnTo>
                    <a:lnTo>
                      <a:pt x="4488" y="1458"/>
                    </a:lnTo>
                    <a:lnTo>
                      <a:pt x="4490" y="1440"/>
                    </a:lnTo>
                    <a:lnTo>
                      <a:pt x="4494" y="1421"/>
                    </a:lnTo>
                    <a:lnTo>
                      <a:pt x="4497" y="1440"/>
                    </a:lnTo>
                    <a:lnTo>
                      <a:pt x="4500" y="1329"/>
                    </a:lnTo>
                    <a:lnTo>
                      <a:pt x="4504" y="1440"/>
                    </a:lnTo>
                    <a:lnTo>
                      <a:pt x="4507" y="1440"/>
                    </a:lnTo>
                    <a:lnTo>
                      <a:pt x="4511" y="1458"/>
                    </a:lnTo>
                    <a:lnTo>
                      <a:pt x="4514" y="1421"/>
                    </a:lnTo>
                    <a:lnTo>
                      <a:pt x="4517" y="1421"/>
                    </a:lnTo>
                    <a:lnTo>
                      <a:pt x="4520" y="1458"/>
                    </a:lnTo>
                    <a:lnTo>
                      <a:pt x="4523" y="1440"/>
                    </a:lnTo>
                    <a:lnTo>
                      <a:pt x="4526" y="1403"/>
                    </a:lnTo>
                    <a:lnTo>
                      <a:pt x="4530" y="1496"/>
                    </a:lnTo>
                    <a:lnTo>
                      <a:pt x="4533" y="1477"/>
                    </a:lnTo>
                    <a:lnTo>
                      <a:pt x="4537" y="1440"/>
                    </a:lnTo>
                    <a:lnTo>
                      <a:pt x="4540" y="1440"/>
                    </a:lnTo>
                    <a:lnTo>
                      <a:pt x="4543" y="1403"/>
                    </a:lnTo>
                    <a:lnTo>
                      <a:pt x="4546" y="1440"/>
                    </a:lnTo>
                    <a:lnTo>
                      <a:pt x="4549" y="1403"/>
                    </a:lnTo>
                    <a:lnTo>
                      <a:pt x="4553" y="1440"/>
                    </a:lnTo>
                    <a:lnTo>
                      <a:pt x="4556" y="1440"/>
                    </a:lnTo>
                    <a:lnTo>
                      <a:pt x="4559" y="1367"/>
                    </a:lnTo>
                    <a:lnTo>
                      <a:pt x="4563" y="1385"/>
                    </a:lnTo>
                    <a:lnTo>
                      <a:pt x="4566" y="1403"/>
                    </a:lnTo>
                    <a:lnTo>
                      <a:pt x="4570" y="1458"/>
                    </a:lnTo>
                    <a:lnTo>
                      <a:pt x="4572" y="1385"/>
                    </a:lnTo>
                    <a:lnTo>
                      <a:pt x="4575" y="1367"/>
                    </a:lnTo>
                    <a:lnTo>
                      <a:pt x="4579" y="1311"/>
                    </a:lnTo>
                    <a:lnTo>
                      <a:pt x="4582" y="1292"/>
                    </a:lnTo>
                    <a:lnTo>
                      <a:pt x="4585" y="1329"/>
                    </a:lnTo>
                    <a:lnTo>
                      <a:pt x="4589" y="1292"/>
                    </a:lnTo>
                    <a:lnTo>
                      <a:pt x="4592" y="1347"/>
                    </a:lnTo>
                    <a:lnTo>
                      <a:pt x="4596" y="1403"/>
                    </a:lnTo>
                    <a:lnTo>
                      <a:pt x="4598" y="1440"/>
                    </a:lnTo>
                    <a:lnTo>
                      <a:pt x="4601" y="1385"/>
                    </a:lnTo>
                    <a:lnTo>
                      <a:pt x="4605" y="1403"/>
                    </a:lnTo>
                    <a:lnTo>
                      <a:pt x="4608" y="1477"/>
                    </a:lnTo>
                    <a:lnTo>
                      <a:pt x="4612" y="1403"/>
                    </a:lnTo>
                    <a:lnTo>
                      <a:pt x="4615" y="1385"/>
                    </a:lnTo>
                    <a:lnTo>
                      <a:pt x="4618" y="1403"/>
                    </a:lnTo>
                    <a:lnTo>
                      <a:pt x="4622" y="1421"/>
                    </a:lnTo>
                    <a:lnTo>
                      <a:pt x="4624" y="1421"/>
                    </a:lnTo>
                    <a:lnTo>
                      <a:pt x="4627" y="1477"/>
                    </a:lnTo>
                    <a:lnTo>
                      <a:pt x="4631" y="1440"/>
                    </a:lnTo>
                    <a:lnTo>
                      <a:pt x="4634" y="1403"/>
                    </a:lnTo>
                    <a:lnTo>
                      <a:pt x="4638" y="1440"/>
                    </a:lnTo>
                    <a:lnTo>
                      <a:pt x="4641" y="1477"/>
                    </a:lnTo>
                    <a:lnTo>
                      <a:pt x="4644" y="1440"/>
                    </a:lnTo>
                    <a:lnTo>
                      <a:pt x="4648" y="1421"/>
                    </a:lnTo>
                    <a:lnTo>
                      <a:pt x="4650" y="1329"/>
                    </a:lnTo>
                    <a:lnTo>
                      <a:pt x="4653" y="1440"/>
                    </a:lnTo>
                    <a:lnTo>
                      <a:pt x="4657" y="1421"/>
                    </a:lnTo>
                    <a:lnTo>
                      <a:pt x="4660" y="1421"/>
                    </a:lnTo>
                    <a:lnTo>
                      <a:pt x="4664" y="1458"/>
                    </a:lnTo>
                    <a:lnTo>
                      <a:pt x="4667" y="1514"/>
                    </a:lnTo>
                    <a:lnTo>
                      <a:pt x="4670" y="1421"/>
                    </a:lnTo>
                    <a:lnTo>
                      <a:pt x="4674" y="1458"/>
                    </a:lnTo>
                    <a:lnTo>
                      <a:pt x="4677" y="1496"/>
                    </a:lnTo>
                    <a:lnTo>
                      <a:pt x="4680" y="1514"/>
                    </a:lnTo>
                    <a:lnTo>
                      <a:pt x="4683" y="1458"/>
                    </a:lnTo>
                    <a:lnTo>
                      <a:pt x="4686" y="1403"/>
                    </a:lnTo>
                    <a:lnTo>
                      <a:pt x="4690" y="1403"/>
                    </a:lnTo>
                    <a:lnTo>
                      <a:pt x="4693" y="1496"/>
                    </a:lnTo>
                    <a:lnTo>
                      <a:pt x="4697" y="1440"/>
                    </a:lnTo>
                    <a:lnTo>
                      <a:pt x="4700" y="1347"/>
                    </a:lnTo>
                    <a:lnTo>
                      <a:pt x="4703" y="1385"/>
                    </a:lnTo>
                    <a:lnTo>
                      <a:pt x="4706" y="1385"/>
                    </a:lnTo>
                    <a:lnTo>
                      <a:pt x="4709" y="1329"/>
                    </a:lnTo>
                    <a:lnTo>
                      <a:pt x="4712" y="1274"/>
                    </a:lnTo>
                    <a:lnTo>
                      <a:pt x="4716" y="1256"/>
                    </a:lnTo>
                    <a:lnTo>
                      <a:pt x="4719" y="1292"/>
                    </a:lnTo>
                    <a:lnTo>
                      <a:pt x="4723" y="1311"/>
                    </a:lnTo>
                    <a:lnTo>
                      <a:pt x="4726" y="1367"/>
                    </a:lnTo>
                    <a:lnTo>
                      <a:pt x="4729" y="1403"/>
                    </a:lnTo>
                    <a:lnTo>
                      <a:pt x="4732" y="1421"/>
                    </a:lnTo>
                    <a:lnTo>
                      <a:pt x="4735" y="1385"/>
                    </a:lnTo>
                    <a:lnTo>
                      <a:pt x="4739" y="1496"/>
                    </a:lnTo>
                    <a:lnTo>
                      <a:pt x="4742" y="1458"/>
                    </a:lnTo>
                    <a:lnTo>
                      <a:pt x="4745" y="1496"/>
                    </a:lnTo>
                    <a:lnTo>
                      <a:pt x="4749" y="1440"/>
                    </a:lnTo>
                    <a:lnTo>
                      <a:pt x="4752" y="1477"/>
                    </a:lnTo>
                    <a:lnTo>
                      <a:pt x="4756" y="1458"/>
                    </a:lnTo>
                    <a:lnTo>
                      <a:pt x="4758" y="1477"/>
                    </a:lnTo>
                    <a:lnTo>
                      <a:pt x="4761" y="1477"/>
                    </a:lnTo>
                    <a:lnTo>
                      <a:pt x="4765" y="1440"/>
                    </a:lnTo>
                    <a:lnTo>
                      <a:pt x="4768" y="1514"/>
                    </a:lnTo>
                    <a:lnTo>
                      <a:pt x="4771" y="1458"/>
                    </a:lnTo>
                    <a:lnTo>
                      <a:pt x="4775" y="1421"/>
                    </a:lnTo>
                    <a:lnTo>
                      <a:pt x="4778" y="1440"/>
                    </a:lnTo>
                    <a:lnTo>
                      <a:pt x="4782" y="1458"/>
                    </a:lnTo>
                    <a:lnTo>
                      <a:pt x="4785" y="1532"/>
                    </a:lnTo>
                    <a:lnTo>
                      <a:pt x="4787" y="1458"/>
                    </a:lnTo>
                    <a:lnTo>
                      <a:pt x="4791" y="1421"/>
                    </a:lnTo>
                    <a:lnTo>
                      <a:pt x="4794" y="1385"/>
                    </a:lnTo>
                    <a:lnTo>
                      <a:pt x="4798" y="1477"/>
                    </a:lnTo>
                    <a:lnTo>
                      <a:pt x="4801" y="1496"/>
                    </a:lnTo>
                    <a:lnTo>
                      <a:pt x="4804" y="1458"/>
                    </a:lnTo>
                    <a:lnTo>
                      <a:pt x="4808" y="1440"/>
                    </a:lnTo>
                    <a:lnTo>
                      <a:pt x="4811" y="1421"/>
                    </a:lnTo>
                    <a:lnTo>
                      <a:pt x="4813" y="1440"/>
                    </a:lnTo>
                    <a:lnTo>
                      <a:pt x="4817" y="1458"/>
                    </a:lnTo>
                    <a:lnTo>
                      <a:pt x="4820" y="1403"/>
                    </a:lnTo>
                    <a:lnTo>
                      <a:pt x="4824" y="1367"/>
                    </a:lnTo>
                    <a:lnTo>
                      <a:pt x="4827" y="1329"/>
                    </a:lnTo>
                    <a:lnTo>
                      <a:pt x="4830" y="1347"/>
                    </a:lnTo>
                    <a:lnTo>
                      <a:pt x="4834" y="1329"/>
                    </a:lnTo>
                    <a:lnTo>
                      <a:pt x="4837" y="1403"/>
                    </a:lnTo>
                    <a:lnTo>
                      <a:pt x="4839" y="1311"/>
                    </a:lnTo>
                    <a:lnTo>
                      <a:pt x="4843" y="1367"/>
                    </a:lnTo>
                    <a:lnTo>
                      <a:pt x="4846" y="1385"/>
                    </a:lnTo>
                    <a:lnTo>
                      <a:pt x="4850" y="1421"/>
                    </a:lnTo>
                    <a:lnTo>
                      <a:pt x="4853" y="1367"/>
                    </a:lnTo>
                    <a:lnTo>
                      <a:pt x="4857" y="1403"/>
                    </a:lnTo>
                    <a:lnTo>
                      <a:pt x="4860" y="1421"/>
                    </a:lnTo>
                    <a:lnTo>
                      <a:pt x="4863" y="1458"/>
                    </a:lnTo>
                    <a:lnTo>
                      <a:pt x="4867" y="1347"/>
                    </a:lnTo>
                    <a:lnTo>
                      <a:pt x="4869" y="1421"/>
                    </a:lnTo>
                    <a:lnTo>
                      <a:pt x="4872" y="1421"/>
                    </a:lnTo>
                    <a:lnTo>
                      <a:pt x="4876" y="1514"/>
                    </a:lnTo>
                    <a:lnTo>
                      <a:pt x="4879" y="1477"/>
                    </a:lnTo>
                    <a:lnTo>
                      <a:pt x="4883" y="1421"/>
                    </a:lnTo>
                    <a:lnTo>
                      <a:pt x="4886" y="1477"/>
                    </a:lnTo>
                    <a:lnTo>
                      <a:pt x="4889" y="1421"/>
                    </a:lnTo>
                    <a:lnTo>
                      <a:pt x="4893" y="1458"/>
                    </a:lnTo>
                    <a:lnTo>
                      <a:pt x="4895" y="1458"/>
                    </a:lnTo>
                    <a:lnTo>
                      <a:pt x="4898" y="1440"/>
                    </a:lnTo>
                    <a:lnTo>
                      <a:pt x="4902" y="1421"/>
                    </a:lnTo>
                    <a:lnTo>
                      <a:pt x="4905" y="1403"/>
                    </a:lnTo>
                    <a:lnTo>
                      <a:pt x="4909" y="1458"/>
                    </a:lnTo>
                    <a:lnTo>
                      <a:pt x="4912" y="1403"/>
                    </a:lnTo>
                    <a:lnTo>
                      <a:pt x="4915" y="1458"/>
                    </a:lnTo>
                    <a:lnTo>
                      <a:pt x="4919" y="1403"/>
                    </a:lnTo>
                    <a:lnTo>
                      <a:pt x="4921" y="1477"/>
                    </a:lnTo>
                    <a:lnTo>
                      <a:pt x="4925" y="1421"/>
                    </a:lnTo>
                    <a:lnTo>
                      <a:pt x="4928" y="1496"/>
                    </a:lnTo>
                    <a:lnTo>
                      <a:pt x="4931" y="1458"/>
                    </a:lnTo>
                    <a:lnTo>
                      <a:pt x="4935" y="1403"/>
                    </a:lnTo>
                    <a:lnTo>
                      <a:pt x="4938" y="1532"/>
                    </a:lnTo>
                    <a:lnTo>
                      <a:pt x="4942" y="1458"/>
                    </a:lnTo>
                    <a:lnTo>
                      <a:pt x="4945" y="1385"/>
                    </a:lnTo>
                    <a:lnTo>
                      <a:pt x="4948" y="1421"/>
                    </a:lnTo>
                    <a:lnTo>
                      <a:pt x="4951" y="1367"/>
                    </a:lnTo>
                    <a:lnTo>
                      <a:pt x="4954" y="1421"/>
                    </a:lnTo>
                    <a:lnTo>
                      <a:pt x="4957" y="1367"/>
                    </a:lnTo>
                    <a:lnTo>
                      <a:pt x="4961" y="1367"/>
                    </a:lnTo>
                    <a:lnTo>
                      <a:pt x="4964" y="1329"/>
                    </a:lnTo>
                    <a:lnTo>
                      <a:pt x="4968" y="1385"/>
                    </a:lnTo>
                    <a:lnTo>
                      <a:pt x="4971" y="1403"/>
                    </a:lnTo>
                    <a:lnTo>
                      <a:pt x="4974" y="1421"/>
                    </a:lnTo>
                    <a:lnTo>
                      <a:pt x="4977" y="1440"/>
                    </a:lnTo>
                    <a:lnTo>
                      <a:pt x="4980" y="1458"/>
                    </a:lnTo>
                    <a:lnTo>
                      <a:pt x="4984" y="1458"/>
                    </a:lnTo>
                    <a:lnTo>
                      <a:pt x="4987" y="1458"/>
                    </a:lnTo>
                    <a:lnTo>
                      <a:pt x="4990" y="1421"/>
                    </a:lnTo>
                    <a:lnTo>
                      <a:pt x="4994" y="1440"/>
                    </a:lnTo>
                    <a:lnTo>
                      <a:pt x="4997" y="1367"/>
                    </a:lnTo>
                    <a:lnTo>
                      <a:pt x="5001" y="1421"/>
                    </a:lnTo>
                    <a:lnTo>
                      <a:pt x="5004" y="1440"/>
                    </a:lnTo>
                    <a:lnTo>
                      <a:pt x="5006" y="1477"/>
                    </a:lnTo>
                    <a:lnTo>
                      <a:pt x="5010" y="1458"/>
                    </a:lnTo>
                    <a:lnTo>
                      <a:pt x="5013" y="1477"/>
                    </a:lnTo>
                    <a:lnTo>
                      <a:pt x="5016" y="1477"/>
                    </a:lnTo>
                    <a:lnTo>
                      <a:pt x="5020" y="1458"/>
                    </a:lnTo>
                    <a:lnTo>
                      <a:pt x="5023" y="1496"/>
                    </a:lnTo>
                    <a:lnTo>
                      <a:pt x="5027" y="1440"/>
                    </a:lnTo>
                    <a:lnTo>
                      <a:pt x="5030" y="1458"/>
                    </a:lnTo>
                    <a:lnTo>
                      <a:pt x="5032" y="1458"/>
                    </a:lnTo>
                    <a:lnTo>
                      <a:pt x="5036" y="1440"/>
                    </a:lnTo>
                    <a:lnTo>
                      <a:pt x="5039" y="1514"/>
                    </a:lnTo>
                    <a:lnTo>
                      <a:pt x="5043" y="1458"/>
                    </a:lnTo>
                    <a:lnTo>
                      <a:pt x="5046" y="1496"/>
                    </a:lnTo>
                    <a:lnTo>
                      <a:pt x="5049" y="1421"/>
                    </a:lnTo>
                    <a:lnTo>
                      <a:pt x="5053" y="1440"/>
                    </a:lnTo>
                    <a:lnTo>
                      <a:pt x="5056" y="1440"/>
                    </a:lnTo>
                    <a:lnTo>
                      <a:pt x="5060" y="1477"/>
                    </a:lnTo>
                    <a:lnTo>
                      <a:pt x="5062" y="1477"/>
                    </a:lnTo>
                    <a:lnTo>
                      <a:pt x="5065" y="1496"/>
                    </a:lnTo>
                    <a:lnTo>
                      <a:pt x="5069" y="1496"/>
                    </a:lnTo>
                    <a:lnTo>
                      <a:pt x="5072" y="1421"/>
                    </a:lnTo>
                    <a:lnTo>
                      <a:pt x="5075" y="1458"/>
                    </a:lnTo>
                    <a:lnTo>
                      <a:pt x="5079" y="1403"/>
                    </a:lnTo>
                    <a:lnTo>
                      <a:pt x="5082" y="1496"/>
                    </a:lnTo>
                    <a:lnTo>
                      <a:pt x="5086" y="1440"/>
                    </a:lnTo>
                    <a:lnTo>
                      <a:pt x="5088" y="1440"/>
                    </a:lnTo>
                    <a:lnTo>
                      <a:pt x="5091" y="1385"/>
                    </a:lnTo>
                    <a:lnTo>
                      <a:pt x="5095" y="1458"/>
                    </a:lnTo>
                    <a:lnTo>
                      <a:pt x="5098" y="1440"/>
                    </a:lnTo>
                    <a:lnTo>
                      <a:pt x="5101" y="1496"/>
                    </a:lnTo>
                    <a:lnTo>
                      <a:pt x="5105" y="1403"/>
                    </a:lnTo>
                    <a:lnTo>
                      <a:pt x="5108" y="1403"/>
                    </a:lnTo>
                    <a:lnTo>
                      <a:pt x="5112" y="1440"/>
                    </a:lnTo>
                    <a:lnTo>
                      <a:pt x="5115" y="1403"/>
                    </a:lnTo>
                    <a:lnTo>
                      <a:pt x="5117" y="1477"/>
                    </a:lnTo>
                    <a:lnTo>
                      <a:pt x="5121" y="1403"/>
                    </a:lnTo>
                    <a:lnTo>
                      <a:pt x="5124" y="1458"/>
                    </a:lnTo>
                    <a:lnTo>
                      <a:pt x="5128" y="1421"/>
                    </a:lnTo>
                    <a:lnTo>
                      <a:pt x="5131" y="1458"/>
                    </a:lnTo>
                    <a:lnTo>
                      <a:pt x="5134" y="1477"/>
                    </a:lnTo>
                    <a:lnTo>
                      <a:pt x="5138" y="1496"/>
                    </a:lnTo>
                    <a:lnTo>
                      <a:pt x="5141" y="1477"/>
                    </a:lnTo>
                    <a:lnTo>
                      <a:pt x="5143" y="1421"/>
                    </a:lnTo>
                    <a:lnTo>
                      <a:pt x="5147" y="1477"/>
                    </a:lnTo>
                    <a:lnTo>
                      <a:pt x="5150" y="1421"/>
                    </a:lnTo>
                    <a:lnTo>
                      <a:pt x="5154" y="1440"/>
                    </a:lnTo>
                    <a:lnTo>
                      <a:pt x="5157" y="1496"/>
                    </a:lnTo>
                    <a:lnTo>
                      <a:pt x="5160" y="1477"/>
                    </a:lnTo>
                    <a:lnTo>
                      <a:pt x="5164" y="1477"/>
                    </a:lnTo>
                    <a:lnTo>
                      <a:pt x="5167" y="1403"/>
                    </a:lnTo>
                    <a:lnTo>
                      <a:pt x="5171" y="1440"/>
                    </a:lnTo>
                    <a:lnTo>
                      <a:pt x="5173" y="1496"/>
                    </a:lnTo>
                    <a:lnTo>
                      <a:pt x="5176" y="1421"/>
                    </a:lnTo>
                    <a:lnTo>
                      <a:pt x="5180" y="1421"/>
                    </a:lnTo>
                    <a:lnTo>
                      <a:pt x="5183" y="1496"/>
                    </a:lnTo>
                    <a:lnTo>
                      <a:pt x="5187" y="1403"/>
                    </a:lnTo>
                    <a:lnTo>
                      <a:pt x="5190" y="1403"/>
                    </a:lnTo>
                    <a:lnTo>
                      <a:pt x="5193" y="1421"/>
                    </a:lnTo>
                    <a:lnTo>
                      <a:pt x="5197" y="1421"/>
                    </a:lnTo>
                    <a:lnTo>
                      <a:pt x="5199" y="1403"/>
                    </a:lnTo>
                    <a:lnTo>
                      <a:pt x="5202" y="1385"/>
                    </a:lnTo>
                    <a:lnTo>
                      <a:pt x="5206" y="1403"/>
                    </a:lnTo>
                    <a:lnTo>
                      <a:pt x="5209" y="1421"/>
                    </a:lnTo>
                    <a:lnTo>
                      <a:pt x="5213" y="1421"/>
                    </a:lnTo>
                    <a:lnTo>
                      <a:pt x="5216" y="1421"/>
                    </a:lnTo>
                    <a:lnTo>
                      <a:pt x="5219" y="1403"/>
                    </a:lnTo>
                    <a:lnTo>
                      <a:pt x="5223" y="1421"/>
                    </a:lnTo>
                    <a:lnTo>
                      <a:pt x="5226" y="1496"/>
                    </a:lnTo>
                    <a:lnTo>
                      <a:pt x="5229" y="1421"/>
                    </a:lnTo>
                    <a:lnTo>
                      <a:pt x="5232" y="1385"/>
                    </a:lnTo>
                    <a:lnTo>
                      <a:pt x="5235" y="1458"/>
                    </a:lnTo>
                    <a:lnTo>
                      <a:pt x="5239" y="1477"/>
                    </a:lnTo>
                    <a:lnTo>
                      <a:pt x="5242" y="1458"/>
                    </a:lnTo>
                    <a:lnTo>
                      <a:pt x="5246" y="1421"/>
                    </a:lnTo>
                    <a:lnTo>
                      <a:pt x="5249" y="1421"/>
                    </a:lnTo>
                    <a:lnTo>
                      <a:pt x="5252" y="1514"/>
                    </a:lnTo>
                    <a:lnTo>
                      <a:pt x="5255" y="1496"/>
                    </a:lnTo>
                    <a:lnTo>
                      <a:pt x="5258" y="1440"/>
                    </a:lnTo>
                    <a:lnTo>
                      <a:pt x="5261" y="1440"/>
                    </a:lnTo>
                    <a:lnTo>
                      <a:pt x="5265" y="1440"/>
                    </a:lnTo>
                    <a:lnTo>
                      <a:pt x="5268" y="1514"/>
                    </a:lnTo>
                    <a:lnTo>
                      <a:pt x="5272" y="1440"/>
                    </a:lnTo>
                    <a:lnTo>
                      <a:pt x="5275" y="1477"/>
                    </a:lnTo>
                    <a:lnTo>
                      <a:pt x="5278" y="1403"/>
                    </a:lnTo>
                    <a:lnTo>
                      <a:pt x="5282" y="1496"/>
                    </a:lnTo>
                    <a:lnTo>
                      <a:pt x="5284" y="1514"/>
                    </a:lnTo>
                    <a:lnTo>
                      <a:pt x="5287" y="1421"/>
                    </a:lnTo>
                    <a:lnTo>
                      <a:pt x="5291" y="1440"/>
                    </a:lnTo>
                    <a:lnTo>
                      <a:pt x="5294" y="1477"/>
                    </a:lnTo>
                    <a:lnTo>
                      <a:pt x="5298" y="1421"/>
                    </a:lnTo>
                    <a:lnTo>
                      <a:pt x="5301" y="1440"/>
                    </a:lnTo>
                    <a:lnTo>
                      <a:pt x="5304" y="1496"/>
                    </a:lnTo>
                    <a:lnTo>
                      <a:pt x="5308" y="1440"/>
                    </a:lnTo>
                    <a:lnTo>
                      <a:pt x="5311" y="1458"/>
                    </a:lnTo>
                    <a:lnTo>
                      <a:pt x="5314" y="1458"/>
                    </a:lnTo>
                    <a:lnTo>
                      <a:pt x="5317" y="1458"/>
                    </a:lnTo>
                    <a:lnTo>
                      <a:pt x="5320" y="1385"/>
                    </a:lnTo>
                    <a:lnTo>
                      <a:pt x="5324" y="1421"/>
                    </a:lnTo>
                    <a:lnTo>
                      <a:pt x="5327" y="1440"/>
                    </a:lnTo>
                    <a:lnTo>
                      <a:pt x="5331" y="1440"/>
                    </a:lnTo>
                    <a:lnTo>
                      <a:pt x="5334" y="1440"/>
                    </a:lnTo>
                    <a:lnTo>
                      <a:pt x="5337" y="1458"/>
                    </a:lnTo>
                    <a:lnTo>
                      <a:pt x="5340" y="1385"/>
                    </a:lnTo>
                    <a:lnTo>
                      <a:pt x="5343" y="1385"/>
                    </a:lnTo>
                    <a:lnTo>
                      <a:pt x="5346" y="1421"/>
                    </a:lnTo>
                    <a:lnTo>
                      <a:pt x="5350" y="1403"/>
                    </a:lnTo>
                    <a:lnTo>
                      <a:pt x="5353" y="1421"/>
                    </a:lnTo>
                    <a:lnTo>
                      <a:pt x="5357" y="1458"/>
                    </a:lnTo>
                    <a:lnTo>
                      <a:pt x="5360" y="1440"/>
                    </a:lnTo>
                    <a:lnTo>
                      <a:pt x="5363" y="1440"/>
                    </a:lnTo>
                    <a:lnTo>
                      <a:pt x="5367" y="1514"/>
                    </a:lnTo>
                    <a:lnTo>
                      <a:pt x="5369" y="1421"/>
                    </a:lnTo>
                    <a:lnTo>
                      <a:pt x="5373" y="1440"/>
                    </a:lnTo>
                    <a:lnTo>
                      <a:pt x="5376" y="1440"/>
                    </a:lnTo>
                    <a:lnTo>
                      <a:pt x="5379" y="1440"/>
                    </a:lnTo>
                    <a:lnTo>
                      <a:pt x="5383" y="1458"/>
                    </a:lnTo>
                    <a:lnTo>
                      <a:pt x="5386" y="1496"/>
                    </a:lnTo>
                    <a:lnTo>
                      <a:pt x="5390" y="1440"/>
                    </a:lnTo>
                    <a:lnTo>
                      <a:pt x="5393" y="1458"/>
                    </a:lnTo>
                    <a:lnTo>
                      <a:pt x="5396" y="1477"/>
                    </a:lnTo>
                    <a:lnTo>
                      <a:pt x="5399" y="1514"/>
                    </a:lnTo>
                    <a:lnTo>
                      <a:pt x="5402" y="1458"/>
                    </a:lnTo>
                    <a:lnTo>
                      <a:pt x="5405" y="1421"/>
                    </a:lnTo>
                    <a:lnTo>
                      <a:pt x="5409" y="1403"/>
                    </a:lnTo>
                    <a:lnTo>
                      <a:pt x="5412" y="1496"/>
                    </a:lnTo>
                    <a:lnTo>
                      <a:pt x="5416" y="1477"/>
                    </a:lnTo>
                    <a:lnTo>
                      <a:pt x="5419" y="1458"/>
                    </a:lnTo>
                    <a:lnTo>
                      <a:pt x="5422" y="1458"/>
                    </a:lnTo>
                    <a:lnTo>
                      <a:pt x="5425" y="1458"/>
                    </a:lnTo>
                    <a:lnTo>
                      <a:pt x="5428" y="1458"/>
                    </a:lnTo>
                    <a:lnTo>
                      <a:pt x="5432" y="1458"/>
                    </a:lnTo>
                    <a:lnTo>
                      <a:pt x="5435" y="1421"/>
                    </a:lnTo>
                    <a:lnTo>
                      <a:pt x="5438" y="1385"/>
                    </a:lnTo>
                    <a:lnTo>
                      <a:pt x="5442" y="1477"/>
                    </a:lnTo>
                    <a:lnTo>
                      <a:pt x="5445" y="1496"/>
                    </a:lnTo>
                    <a:lnTo>
                      <a:pt x="5449" y="1496"/>
                    </a:lnTo>
                    <a:lnTo>
                      <a:pt x="5452" y="1403"/>
                    </a:lnTo>
                    <a:lnTo>
                      <a:pt x="5454" y="1421"/>
                    </a:lnTo>
                    <a:lnTo>
                      <a:pt x="5458" y="1421"/>
                    </a:lnTo>
                    <a:lnTo>
                      <a:pt x="5461" y="1496"/>
                    </a:lnTo>
                    <a:lnTo>
                      <a:pt x="5464" y="1440"/>
                    </a:lnTo>
                    <a:lnTo>
                      <a:pt x="5468" y="1347"/>
                    </a:lnTo>
                    <a:lnTo>
                      <a:pt x="5471" y="1458"/>
                    </a:lnTo>
                    <a:lnTo>
                      <a:pt x="5475" y="1458"/>
                    </a:lnTo>
                    <a:lnTo>
                      <a:pt x="5478" y="1458"/>
                    </a:lnTo>
                    <a:lnTo>
                      <a:pt x="5481" y="1385"/>
                    </a:lnTo>
                    <a:lnTo>
                      <a:pt x="5484" y="1347"/>
                    </a:lnTo>
                    <a:lnTo>
                      <a:pt x="5487" y="1421"/>
                    </a:lnTo>
                    <a:lnTo>
                      <a:pt x="5491" y="1440"/>
                    </a:lnTo>
                    <a:lnTo>
                      <a:pt x="5494" y="1458"/>
                    </a:lnTo>
                    <a:lnTo>
                      <a:pt x="5497" y="1385"/>
                    </a:lnTo>
                    <a:lnTo>
                      <a:pt x="5501" y="1458"/>
                    </a:lnTo>
                    <a:lnTo>
                      <a:pt x="5504" y="1440"/>
                    </a:lnTo>
                    <a:lnTo>
                      <a:pt x="5508" y="1477"/>
                    </a:lnTo>
                    <a:lnTo>
                      <a:pt x="5511" y="1421"/>
                    </a:lnTo>
                    <a:lnTo>
                      <a:pt x="5513" y="1458"/>
                    </a:lnTo>
                    <a:lnTo>
                      <a:pt x="5517" y="1458"/>
                    </a:lnTo>
                    <a:lnTo>
                      <a:pt x="5520" y="1477"/>
                    </a:lnTo>
                    <a:lnTo>
                      <a:pt x="5523" y="1440"/>
                    </a:lnTo>
                    <a:lnTo>
                      <a:pt x="5527" y="1496"/>
                    </a:lnTo>
                    <a:lnTo>
                      <a:pt x="5530" y="1496"/>
                    </a:lnTo>
                    <a:lnTo>
                      <a:pt x="5534" y="1496"/>
                    </a:lnTo>
                    <a:lnTo>
                      <a:pt x="5537" y="1421"/>
                    </a:lnTo>
                    <a:lnTo>
                      <a:pt x="5540" y="1496"/>
                    </a:lnTo>
                    <a:lnTo>
                      <a:pt x="5543" y="1458"/>
                    </a:lnTo>
                    <a:lnTo>
                      <a:pt x="5546" y="1458"/>
                    </a:lnTo>
                    <a:lnTo>
                      <a:pt x="5549" y="1440"/>
                    </a:lnTo>
                    <a:lnTo>
                      <a:pt x="5553" y="1440"/>
                    </a:lnTo>
                    <a:lnTo>
                      <a:pt x="5556" y="1496"/>
                    </a:lnTo>
                    <a:lnTo>
                      <a:pt x="5560" y="1477"/>
                    </a:lnTo>
                    <a:lnTo>
                      <a:pt x="5563" y="1458"/>
                    </a:lnTo>
                    <a:lnTo>
                      <a:pt x="5566" y="1458"/>
                    </a:lnTo>
                    <a:lnTo>
                      <a:pt x="5569" y="1403"/>
                    </a:lnTo>
                    <a:lnTo>
                      <a:pt x="5572" y="1421"/>
                    </a:lnTo>
                    <a:lnTo>
                      <a:pt x="5576" y="1440"/>
                    </a:lnTo>
                    <a:lnTo>
                      <a:pt x="5579" y="1421"/>
                    </a:lnTo>
                    <a:lnTo>
                      <a:pt x="5582" y="1421"/>
                    </a:lnTo>
                    <a:lnTo>
                      <a:pt x="5586" y="1403"/>
                    </a:lnTo>
                    <a:lnTo>
                      <a:pt x="5589" y="1440"/>
                    </a:lnTo>
                    <a:lnTo>
                      <a:pt x="5593" y="1440"/>
                    </a:lnTo>
                    <a:lnTo>
                      <a:pt x="5596" y="1367"/>
                    </a:lnTo>
                    <a:lnTo>
                      <a:pt x="5598" y="1403"/>
                    </a:lnTo>
                    <a:lnTo>
                      <a:pt x="5602" y="1421"/>
                    </a:lnTo>
                    <a:lnTo>
                      <a:pt x="5605" y="1440"/>
                    </a:lnTo>
                    <a:lnTo>
                      <a:pt x="5608" y="1440"/>
                    </a:lnTo>
                    <a:lnTo>
                      <a:pt x="5612" y="1440"/>
                    </a:lnTo>
                    <a:lnTo>
                      <a:pt x="5615" y="1477"/>
                    </a:lnTo>
                    <a:lnTo>
                      <a:pt x="5619" y="1477"/>
                    </a:lnTo>
                    <a:lnTo>
                      <a:pt x="5622" y="1440"/>
                    </a:lnTo>
                    <a:lnTo>
                      <a:pt x="5625" y="1421"/>
                    </a:lnTo>
                    <a:lnTo>
                      <a:pt x="5628" y="1403"/>
                    </a:lnTo>
                    <a:lnTo>
                      <a:pt x="5631" y="1458"/>
                    </a:lnTo>
                    <a:lnTo>
                      <a:pt x="5635" y="1496"/>
                    </a:lnTo>
                    <a:lnTo>
                      <a:pt x="5638" y="1458"/>
                    </a:lnTo>
                    <a:lnTo>
                      <a:pt x="5641" y="1440"/>
                    </a:lnTo>
                    <a:lnTo>
                      <a:pt x="5645" y="1458"/>
                    </a:lnTo>
                    <a:lnTo>
                      <a:pt x="5648" y="1514"/>
                    </a:lnTo>
                    <a:lnTo>
                      <a:pt x="5652" y="1496"/>
                    </a:lnTo>
                    <a:lnTo>
                      <a:pt x="5655" y="1458"/>
                    </a:lnTo>
                    <a:lnTo>
                      <a:pt x="5657" y="1440"/>
                    </a:lnTo>
                    <a:lnTo>
                      <a:pt x="5661" y="1477"/>
                    </a:lnTo>
                    <a:lnTo>
                      <a:pt x="5664" y="1496"/>
                    </a:lnTo>
                    <a:lnTo>
                      <a:pt x="5667" y="1440"/>
                    </a:lnTo>
                    <a:lnTo>
                      <a:pt x="5671" y="1496"/>
                    </a:lnTo>
                    <a:lnTo>
                      <a:pt x="5674" y="1477"/>
                    </a:lnTo>
                    <a:lnTo>
                      <a:pt x="5678" y="1458"/>
                    </a:lnTo>
                    <a:lnTo>
                      <a:pt x="5681" y="1477"/>
                    </a:lnTo>
                    <a:lnTo>
                      <a:pt x="5684" y="1458"/>
                    </a:lnTo>
                    <a:lnTo>
                      <a:pt x="5687" y="1458"/>
                    </a:lnTo>
                    <a:lnTo>
                      <a:pt x="5690" y="1421"/>
                    </a:lnTo>
                    <a:lnTo>
                      <a:pt x="5694" y="1532"/>
                    </a:lnTo>
                    <a:lnTo>
                      <a:pt x="5697" y="1514"/>
                    </a:lnTo>
                    <a:lnTo>
                      <a:pt x="5700" y="1496"/>
                    </a:lnTo>
                    <a:lnTo>
                      <a:pt x="5704" y="1458"/>
                    </a:lnTo>
                    <a:lnTo>
                      <a:pt x="5707" y="1458"/>
                    </a:lnTo>
                    <a:lnTo>
                      <a:pt x="5711" y="1421"/>
                    </a:lnTo>
                    <a:lnTo>
                      <a:pt x="5714" y="1496"/>
                    </a:lnTo>
                    <a:lnTo>
                      <a:pt x="5716" y="1458"/>
                    </a:lnTo>
                    <a:lnTo>
                      <a:pt x="5720" y="1440"/>
                    </a:lnTo>
                    <a:lnTo>
                      <a:pt x="5723" y="1477"/>
                    </a:lnTo>
                    <a:lnTo>
                      <a:pt x="5726" y="1440"/>
                    </a:lnTo>
                    <a:lnTo>
                      <a:pt x="5730" y="1477"/>
                    </a:lnTo>
                    <a:lnTo>
                      <a:pt x="5733" y="1458"/>
                    </a:lnTo>
                    <a:lnTo>
                      <a:pt x="5737" y="1367"/>
                    </a:lnTo>
                    <a:lnTo>
                      <a:pt x="5740" y="1458"/>
                    </a:lnTo>
                    <a:lnTo>
                      <a:pt x="5743" y="1477"/>
                    </a:lnTo>
                    <a:lnTo>
                      <a:pt x="5746" y="1477"/>
                    </a:lnTo>
                    <a:lnTo>
                      <a:pt x="5749" y="1440"/>
                    </a:lnTo>
                    <a:lnTo>
                      <a:pt x="5752" y="1440"/>
                    </a:lnTo>
                    <a:lnTo>
                      <a:pt x="5756" y="1477"/>
                    </a:lnTo>
                    <a:lnTo>
                      <a:pt x="5759" y="1458"/>
                    </a:lnTo>
                    <a:lnTo>
                      <a:pt x="5763" y="1440"/>
                    </a:lnTo>
                    <a:lnTo>
                      <a:pt x="5766" y="1421"/>
                    </a:lnTo>
                    <a:lnTo>
                      <a:pt x="5770" y="1421"/>
                    </a:lnTo>
                    <a:lnTo>
                      <a:pt x="5773" y="1458"/>
                    </a:lnTo>
                    <a:lnTo>
                      <a:pt x="5775" y="1421"/>
                    </a:lnTo>
                    <a:lnTo>
                      <a:pt x="5779" y="1458"/>
                    </a:lnTo>
                    <a:lnTo>
                      <a:pt x="5782" y="1440"/>
                    </a:lnTo>
                    <a:lnTo>
                      <a:pt x="5785" y="1458"/>
                    </a:lnTo>
                    <a:lnTo>
                      <a:pt x="5789" y="1477"/>
                    </a:lnTo>
                    <a:lnTo>
                      <a:pt x="5792" y="1514"/>
                    </a:lnTo>
                    <a:lnTo>
                      <a:pt x="5796" y="1440"/>
                    </a:lnTo>
                    <a:lnTo>
                      <a:pt x="5799" y="1458"/>
                    </a:lnTo>
                    <a:lnTo>
                      <a:pt x="5802" y="1458"/>
                    </a:lnTo>
                    <a:lnTo>
                      <a:pt x="5805" y="1514"/>
                    </a:lnTo>
                    <a:lnTo>
                      <a:pt x="5808" y="1458"/>
                    </a:lnTo>
                    <a:lnTo>
                      <a:pt x="5811" y="1477"/>
                    </a:lnTo>
                    <a:lnTo>
                      <a:pt x="5815" y="1403"/>
                    </a:lnTo>
                    <a:lnTo>
                      <a:pt x="5818" y="1440"/>
                    </a:lnTo>
                    <a:lnTo>
                      <a:pt x="5822" y="1477"/>
                    </a:lnTo>
                    <a:lnTo>
                      <a:pt x="5825" y="1477"/>
                    </a:lnTo>
                    <a:lnTo>
                      <a:pt x="5828" y="1477"/>
                    </a:lnTo>
                    <a:lnTo>
                      <a:pt x="5832" y="1458"/>
                    </a:lnTo>
                    <a:lnTo>
                      <a:pt x="5834" y="1458"/>
                    </a:lnTo>
                    <a:lnTo>
                      <a:pt x="5838" y="1496"/>
                    </a:lnTo>
                    <a:lnTo>
                      <a:pt x="5841" y="1421"/>
                    </a:lnTo>
                    <a:lnTo>
                      <a:pt x="5844" y="1458"/>
                    </a:lnTo>
                    <a:lnTo>
                      <a:pt x="5848" y="1421"/>
                    </a:lnTo>
                    <a:lnTo>
                      <a:pt x="5851" y="1477"/>
                    </a:lnTo>
                    <a:lnTo>
                      <a:pt x="5855" y="1514"/>
                    </a:lnTo>
                    <a:lnTo>
                      <a:pt x="5858" y="1477"/>
                    </a:lnTo>
                    <a:lnTo>
                      <a:pt x="5861" y="1403"/>
                    </a:lnTo>
                    <a:lnTo>
                      <a:pt x="5864" y="1440"/>
                    </a:lnTo>
                    <a:lnTo>
                      <a:pt x="5867" y="1440"/>
                    </a:lnTo>
                    <a:lnTo>
                      <a:pt x="5870" y="1477"/>
                    </a:lnTo>
                    <a:lnTo>
                      <a:pt x="5874" y="1477"/>
                    </a:lnTo>
                    <a:lnTo>
                      <a:pt x="5877" y="1458"/>
                    </a:lnTo>
                    <a:lnTo>
                      <a:pt x="5881" y="1496"/>
                    </a:lnTo>
                    <a:lnTo>
                      <a:pt x="5884" y="1496"/>
                    </a:lnTo>
                    <a:lnTo>
                      <a:pt x="5887" y="1440"/>
                    </a:lnTo>
                    <a:lnTo>
                      <a:pt x="5891" y="1458"/>
                    </a:lnTo>
                    <a:lnTo>
                      <a:pt x="5893" y="1458"/>
                    </a:lnTo>
                    <a:lnTo>
                      <a:pt x="5897" y="1421"/>
                    </a:lnTo>
                    <a:lnTo>
                      <a:pt x="5900" y="1440"/>
                    </a:lnTo>
                    <a:lnTo>
                      <a:pt x="5903" y="1514"/>
                    </a:lnTo>
                    <a:lnTo>
                      <a:pt x="5907" y="1496"/>
                    </a:lnTo>
                    <a:lnTo>
                      <a:pt x="5910" y="1440"/>
                    </a:lnTo>
                    <a:lnTo>
                      <a:pt x="5914" y="1421"/>
                    </a:lnTo>
                    <a:lnTo>
                      <a:pt x="5917" y="1403"/>
                    </a:lnTo>
                    <a:lnTo>
                      <a:pt x="5920" y="1477"/>
                    </a:lnTo>
                    <a:lnTo>
                      <a:pt x="5923" y="1477"/>
                    </a:lnTo>
                    <a:lnTo>
                      <a:pt x="5926" y="1477"/>
                    </a:lnTo>
                    <a:lnTo>
                      <a:pt x="5929" y="1477"/>
                    </a:lnTo>
                    <a:lnTo>
                      <a:pt x="5933" y="1458"/>
                    </a:lnTo>
                    <a:lnTo>
                      <a:pt x="5936" y="1496"/>
                    </a:lnTo>
                    <a:lnTo>
                      <a:pt x="5940" y="1440"/>
                    </a:lnTo>
                    <a:lnTo>
                      <a:pt x="5943" y="1440"/>
                    </a:lnTo>
                    <a:lnTo>
                      <a:pt x="5946" y="1477"/>
                    </a:lnTo>
                    <a:lnTo>
                      <a:pt x="5950" y="1514"/>
                    </a:lnTo>
                    <a:lnTo>
                      <a:pt x="5953" y="1458"/>
                    </a:lnTo>
                    <a:lnTo>
                      <a:pt x="5956" y="1496"/>
                    </a:lnTo>
                    <a:lnTo>
                      <a:pt x="5959" y="1421"/>
                    </a:lnTo>
                    <a:lnTo>
                      <a:pt x="5962" y="1477"/>
                    </a:lnTo>
                    <a:lnTo>
                      <a:pt x="5966" y="1403"/>
                    </a:lnTo>
                    <a:lnTo>
                      <a:pt x="5969" y="1458"/>
                    </a:lnTo>
                    <a:lnTo>
                      <a:pt x="5973" y="1440"/>
                    </a:lnTo>
                    <a:lnTo>
                      <a:pt x="5976" y="1458"/>
                    </a:lnTo>
                    <a:lnTo>
                      <a:pt x="5979" y="1440"/>
                    </a:lnTo>
                    <a:lnTo>
                      <a:pt x="5983" y="1367"/>
                    </a:lnTo>
                    <a:lnTo>
                      <a:pt x="5985" y="1496"/>
                    </a:lnTo>
                    <a:lnTo>
                      <a:pt x="5988" y="1367"/>
                    </a:lnTo>
                    <a:lnTo>
                      <a:pt x="5992" y="1367"/>
                    </a:lnTo>
                    <a:lnTo>
                      <a:pt x="5995" y="1367"/>
                    </a:lnTo>
                    <a:lnTo>
                      <a:pt x="5999" y="1385"/>
                    </a:lnTo>
                    <a:lnTo>
                      <a:pt x="6002" y="1496"/>
                    </a:lnTo>
                    <a:lnTo>
                      <a:pt x="6005" y="1421"/>
                    </a:lnTo>
                    <a:lnTo>
                      <a:pt x="6009" y="1458"/>
                    </a:lnTo>
                    <a:lnTo>
                      <a:pt x="6012" y="1440"/>
                    </a:lnTo>
                    <a:lnTo>
                      <a:pt x="6014" y="1403"/>
                    </a:lnTo>
                    <a:lnTo>
                      <a:pt x="6018" y="1421"/>
                    </a:lnTo>
                    <a:lnTo>
                      <a:pt x="6021" y="1458"/>
                    </a:lnTo>
                    <a:lnTo>
                      <a:pt x="6025" y="1496"/>
                    </a:lnTo>
                    <a:lnTo>
                      <a:pt x="6028" y="1496"/>
                    </a:lnTo>
                    <a:lnTo>
                      <a:pt x="6031" y="1421"/>
                    </a:lnTo>
                    <a:lnTo>
                      <a:pt x="6035" y="1421"/>
                    </a:lnTo>
                    <a:lnTo>
                      <a:pt x="6038" y="1421"/>
                    </a:lnTo>
                    <a:lnTo>
                      <a:pt x="6042" y="1477"/>
                    </a:lnTo>
                    <a:lnTo>
                      <a:pt x="6044" y="1458"/>
                    </a:lnTo>
                    <a:lnTo>
                      <a:pt x="6047" y="1496"/>
                    </a:lnTo>
                    <a:lnTo>
                      <a:pt x="6051" y="1477"/>
                    </a:lnTo>
                    <a:lnTo>
                      <a:pt x="6054" y="1477"/>
                    </a:lnTo>
                    <a:lnTo>
                      <a:pt x="6058" y="1477"/>
                    </a:lnTo>
                    <a:lnTo>
                      <a:pt x="6061" y="1496"/>
                    </a:lnTo>
                    <a:lnTo>
                      <a:pt x="6064" y="1514"/>
                    </a:lnTo>
                    <a:lnTo>
                      <a:pt x="6068" y="1477"/>
                    </a:lnTo>
                    <a:lnTo>
                      <a:pt x="6071" y="1477"/>
                    </a:lnTo>
                    <a:lnTo>
                      <a:pt x="6073" y="1477"/>
                    </a:lnTo>
                    <a:lnTo>
                      <a:pt x="6077" y="1440"/>
                    </a:lnTo>
                    <a:lnTo>
                      <a:pt x="6080" y="1440"/>
                    </a:lnTo>
                    <a:lnTo>
                      <a:pt x="6084" y="1440"/>
                    </a:lnTo>
                    <a:lnTo>
                      <a:pt x="6087" y="1496"/>
                    </a:lnTo>
                    <a:lnTo>
                      <a:pt x="6090" y="1477"/>
                    </a:lnTo>
                    <a:lnTo>
                      <a:pt x="6094" y="1421"/>
                    </a:lnTo>
                    <a:lnTo>
                      <a:pt x="6097" y="1440"/>
                    </a:lnTo>
                    <a:lnTo>
                      <a:pt x="6101" y="1458"/>
                    </a:lnTo>
                    <a:lnTo>
                      <a:pt x="6104" y="1440"/>
                    </a:lnTo>
                    <a:lnTo>
                      <a:pt x="6106" y="1440"/>
                    </a:lnTo>
                    <a:lnTo>
                      <a:pt x="6110" y="1477"/>
                    </a:lnTo>
                    <a:lnTo>
                      <a:pt x="6113" y="1458"/>
                    </a:lnTo>
                    <a:lnTo>
                      <a:pt x="6117" y="1458"/>
                    </a:lnTo>
                    <a:lnTo>
                      <a:pt x="6120" y="1440"/>
                    </a:lnTo>
                    <a:lnTo>
                      <a:pt x="6123" y="1458"/>
                    </a:lnTo>
                    <a:lnTo>
                      <a:pt x="6127" y="1440"/>
                    </a:lnTo>
                    <a:lnTo>
                      <a:pt x="6130" y="1477"/>
                    </a:lnTo>
                    <a:lnTo>
                      <a:pt x="6134" y="1496"/>
                    </a:lnTo>
                    <a:lnTo>
                      <a:pt x="6136" y="1532"/>
                    </a:lnTo>
                    <a:lnTo>
                      <a:pt x="6139" y="1477"/>
                    </a:lnTo>
                    <a:lnTo>
                      <a:pt x="6143" y="1477"/>
                    </a:lnTo>
                    <a:lnTo>
                      <a:pt x="6146" y="1440"/>
                    </a:lnTo>
                    <a:lnTo>
                      <a:pt x="6149" y="1458"/>
                    </a:lnTo>
                    <a:lnTo>
                      <a:pt x="6153" y="1477"/>
                    </a:lnTo>
                    <a:lnTo>
                      <a:pt x="6156" y="1477"/>
                    </a:lnTo>
                    <a:lnTo>
                      <a:pt x="6160" y="1477"/>
                    </a:lnTo>
                    <a:lnTo>
                      <a:pt x="6163" y="1440"/>
                    </a:lnTo>
                    <a:lnTo>
                      <a:pt x="6165" y="1477"/>
                    </a:lnTo>
                    <a:lnTo>
                      <a:pt x="6169" y="1421"/>
                    </a:lnTo>
                    <a:lnTo>
                      <a:pt x="6172" y="1477"/>
                    </a:lnTo>
                    <a:lnTo>
                      <a:pt x="6176" y="1403"/>
                    </a:lnTo>
                    <a:lnTo>
                      <a:pt x="6179" y="1440"/>
                    </a:lnTo>
                    <a:lnTo>
                      <a:pt x="6182" y="1458"/>
                    </a:lnTo>
                    <a:lnTo>
                      <a:pt x="6186" y="1458"/>
                    </a:lnTo>
                    <a:lnTo>
                      <a:pt x="6189" y="1496"/>
                    </a:lnTo>
                    <a:lnTo>
                      <a:pt x="6193" y="1477"/>
                    </a:lnTo>
                    <a:lnTo>
                      <a:pt x="6196" y="1458"/>
                    </a:lnTo>
                    <a:lnTo>
                      <a:pt x="6198" y="1421"/>
                    </a:lnTo>
                    <a:lnTo>
                      <a:pt x="6202" y="1458"/>
                    </a:lnTo>
                    <a:lnTo>
                      <a:pt x="6205" y="1496"/>
                    </a:lnTo>
                    <a:lnTo>
                      <a:pt x="6208" y="1458"/>
                    </a:lnTo>
                    <a:lnTo>
                      <a:pt x="6212" y="1440"/>
                    </a:lnTo>
                    <a:lnTo>
                      <a:pt x="6215" y="1477"/>
                    </a:lnTo>
                    <a:lnTo>
                      <a:pt x="6219" y="1477"/>
                    </a:lnTo>
                    <a:lnTo>
                      <a:pt x="6222" y="1421"/>
                    </a:lnTo>
                    <a:lnTo>
                      <a:pt x="6225" y="1421"/>
                    </a:lnTo>
                    <a:lnTo>
                      <a:pt x="6228" y="1421"/>
                    </a:lnTo>
                    <a:lnTo>
                      <a:pt x="6231" y="1440"/>
                    </a:lnTo>
                    <a:lnTo>
                      <a:pt x="6235" y="1477"/>
                    </a:lnTo>
                    <a:lnTo>
                      <a:pt x="6238" y="1421"/>
                    </a:lnTo>
                    <a:lnTo>
                      <a:pt x="6241" y="1477"/>
                    </a:lnTo>
                    <a:lnTo>
                      <a:pt x="6245" y="1440"/>
                    </a:lnTo>
                    <a:lnTo>
                      <a:pt x="6248" y="1477"/>
                    </a:lnTo>
                    <a:lnTo>
                      <a:pt x="6252" y="1421"/>
                    </a:lnTo>
                    <a:lnTo>
                      <a:pt x="6255" y="1367"/>
                    </a:lnTo>
                    <a:lnTo>
                      <a:pt x="6257" y="1403"/>
                    </a:lnTo>
                    <a:lnTo>
                      <a:pt x="6261" y="1477"/>
                    </a:lnTo>
                    <a:lnTo>
                      <a:pt x="6264" y="1458"/>
                    </a:lnTo>
                    <a:lnTo>
                      <a:pt x="6267" y="1421"/>
                    </a:lnTo>
                    <a:lnTo>
                      <a:pt x="6271" y="1403"/>
                    </a:lnTo>
                    <a:lnTo>
                      <a:pt x="6274" y="1477"/>
                    </a:lnTo>
                    <a:lnTo>
                      <a:pt x="6278" y="1440"/>
                    </a:lnTo>
                    <a:lnTo>
                      <a:pt x="6281" y="1421"/>
                    </a:lnTo>
                    <a:lnTo>
                      <a:pt x="6284" y="1421"/>
                    </a:lnTo>
                    <a:lnTo>
                      <a:pt x="6288" y="1403"/>
                    </a:lnTo>
                    <a:lnTo>
                      <a:pt x="6290" y="1421"/>
                    </a:lnTo>
                    <a:lnTo>
                      <a:pt x="6293" y="1496"/>
                    </a:lnTo>
                    <a:lnTo>
                      <a:pt x="6297" y="1421"/>
                    </a:lnTo>
                    <a:lnTo>
                      <a:pt x="6300" y="1440"/>
                    </a:lnTo>
                    <a:lnTo>
                      <a:pt x="6304" y="1514"/>
                    </a:lnTo>
                    <a:lnTo>
                      <a:pt x="6307" y="1440"/>
                    </a:lnTo>
                    <a:lnTo>
                      <a:pt x="6311" y="1458"/>
                    </a:lnTo>
                    <a:lnTo>
                      <a:pt x="6314" y="1403"/>
                    </a:lnTo>
                    <a:lnTo>
                      <a:pt x="6317" y="1403"/>
                    </a:lnTo>
                    <a:lnTo>
                      <a:pt x="6320" y="1385"/>
                    </a:lnTo>
                    <a:lnTo>
                      <a:pt x="6323" y="1421"/>
                    </a:lnTo>
                    <a:lnTo>
                      <a:pt x="6326" y="1477"/>
                    </a:lnTo>
                    <a:lnTo>
                      <a:pt x="6330" y="1477"/>
                    </a:lnTo>
                    <a:lnTo>
                      <a:pt x="6333" y="1477"/>
                    </a:lnTo>
                    <a:lnTo>
                      <a:pt x="6337" y="1440"/>
                    </a:lnTo>
                    <a:lnTo>
                      <a:pt x="6340" y="1458"/>
                    </a:lnTo>
                    <a:lnTo>
                      <a:pt x="6343" y="1496"/>
                    </a:lnTo>
                    <a:lnTo>
                      <a:pt x="6347" y="1440"/>
                    </a:lnTo>
                    <a:lnTo>
                      <a:pt x="6350" y="1403"/>
                    </a:lnTo>
                    <a:lnTo>
                      <a:pt x="6352" y="1458"/>
                    </a:lnTo>
                    <a:lnTo>
                      <a:pt x="6356" y="1477"/>
                    </a:lnTo>
                    <a:lnTo>
                      <a:pt x="6359" y="1440"/>
                    </a:lnTo>
                    <a:lnTo>
                      <a:pt x="6363" y="1440"/>
                    </a:lnTo>
                    <a:lnTo>
                      <a:pt x="6366" y="1458"/>
                    </a:lnTo>
                    <a:lnTo>
                      <a:pt x="6369" y="1421"/>
                    </a:lnTo>
                    <a:lnTo>
                      <a:pt x="6373" y="1385"/>
                    </a:lnTo>
                    <a:lnTo>
                      <a:pt x="6376" y="1440"/>
                    </a:lnTo>
                    <a:lnTo>
                      <a:pt x="6380" y="1403"/>
                    </a:lnTo>
                    <a:lnTo>
                      <a:pt x="6382" y="1421"/>
                    </a:lnTo>
                    <a:lnTo>
                      <a:pt x="6385" y="1458"/>
                    </a:lnTo>
                    <a:lnTo>
                      <a:pt x="6389" y="1458"/>
                    </a:lnTo>
                    <a:lnTo>
                      <a:pt x="6392" y="1440"/>
                    </a:lnTo>
                    <a:lnTo>
                      <a:pt x="6396" y="1458"/>
                    </a:lnTo>
                    <a:lnTo>
                      <a:pt x="6399" y="1440"/>
                    </a:lnTo>
                    <a:lnTo>
                      <a:pt x="6402" y="1477"/>
                    </a:lnTo>
                    <a:lnTo>
                      <a:pt x="6406" y="1421"/>
                    </a:lnTo>
                    <a:lnTo>
                      <a:pt x="6409" y="1496"/>
                    </a:lnTo>
                    <a:lnTo>
                      <a:pt x="6413" y="1421"/>
                    </a:lnTo>
                    <a:lnTo>
                      <a:pt x="6415" y="1477"/>
                    </a:lnTo>
                    <a:lnTo>
                      <a:pt x="6418" y="1421"/>
                    </a:lnTo>
                    <a:lnTo>
                      <a:pt x="6422" y="1496"/>
                    </a:lnTo>
                    <a:lnTo>
                      <a:pt x="6425" y="1421"/>
                    </a:lnTo>
                    <a:lnTo>
                      <a:pt x="6428" y="1458"/>
                    </a:lnTo>
                    <a:lnTo>
                      <a:pt x="6432" y="1385"/>
                    </a:lnTo>
                    <a:lnTo>
                      <a:pt x="6435" y="1440"/>
                    </a:lnTo>
                    <a:lnTo>
                      <a:pt x="6439" y="1477"/>
                    </a:lnTo>
                    <a:lnTo>
                      <a:pt x="6442" y="1458"/>
                    </a:lnTo>
                    <a:lnTo>
                      <a:pt x="6444" y="1403"/>
                    </a:lnTo>
                    <a:lnTo>
                      <a:pt x="6448" y="1421"/>
                    </a:lnTo>
                    <a:lnTo>
                      <a:pt x="6451" y="1458"/>
                    </a:lnTo>
                    <a:lnTo>
                      <a:pt x="6455" y="1496"/>
                    </a:lnTo>
                    <a:lnTo>
                      <a:pt x="6458" y="1440"/>
                    </a:lnTo>
                    <a:lnTo>
                      <a:pt x="6461" y="1385"/>
                    </a:lnTo>
                    <a:lnTo>
                      <a:pt x="6465" y="1440"/>
                    </a:lnTo>
                    <a:lnTo>
                      <a:pt x="6468" y="1496"/>
                    </a:lnTo>
                    <a:lnTo>
                      <a:pt x="6472" y="1421"/>
                    </a:lnTo>
                    <a:lnTo>
                      <a:pt x="6475" y="1421"/>
                    </a:lnTo>
                    <a:lnTo>
                      <a:pt x="6477" y="1440"/>
                    </a:lnTo>
                    <a:lnTo>
                      <a:pt x="6481" y="1440"/>
                    </a:lnTo>
                    <a:lnTo>
                      <a:pt x="6484" y="1440"/>
                    </a:lnTo>
                    <a:lnTo>
                      <a:pt x="6487" y="1403"/>
                    </a:lnTo>
                    <a:lnTo>
                      <a:pt x="6491" y="1477"/>
                    </a:lnTo>
                    <a:lnTo>
                      <a:pt x="6494" y="1421"/>
                    </a:lnTo>
                    <a:lnTo>
                      <a:pt x="6498" y="1421"/>
                    </a:lnTo>
                    <a:lnTo>
                      <a:pt x="6501" y="1458"/>
                    </a:lnTo>
                    <a:lnTo>
                      <a:pt x="6504" y="1514"/>
                    </a:lnTo>
                    <a:lnTo>
                      <a:pt x="6507" y="1458"/>
                    </a:lnTo>
                    <a:lnTo>
                      <a:pt x="6510" y="1458"/>
                    </a:lnTo>
                    <a:lnTo>
                      <a:pt x="6514" y="1477"/>
                    </a:lnTo>
                    <a:lnTo>
                      <a:pt x="6517" y="1421"/>
                    </a:lnTo>
                    <a:lnTo>
                      <a:pt x="6520" y="1458"/>
                    </a:lnTo>
                    <a:lnTo>
                      <a:pt x="6524" y="1458"/>
                    </a:lnTo>
                    <a:lnTo>
                      <a:pt x="6527" y="1440"/>
                    </a:lnTo>
                    <a:lnTo>
                      <a:pt x="6531" y="1477"/>
                    </a:lnTo>
                    <a:lnTo>
                      <a:pt x="6534" y="1477"/>
                    </a:lnTo>
                    <a:lnTo>
                      <a:pt x="6537" y="1477"/>
                    </a:lnTo>
                    <a:lnTo>
                      <a:pt x="6540" y="1458"/>
                    </a:lnTo>
                    <a:lnTo>
                      <a:pt x="6543" y="1421"/>
                    </a:lnTo>
                    <a:lnTo>
                      <a:pt x="6546" y="1440"/>
                    </a:lnTo>
                    <a:lnTo>
                      <a:pt x="6550" y="1496"/>
                    </a:lnTo>
                    <a:lnTo>
                      <a:pt x="6553" y="1477"/>
                    </a:lnTo>
                    <a:lnTo>
                      <a:pt x="6557" y="1477"/>
                    </a:lnTo>
                    <a:lnTo>
                      <a:pt x="6560" y="1496"/>
                    </a:lnTo>
                    <a:lnTo>
                      <a:pt x="6563" y="1551"/>
                    </a:lnTo>
                    <a:lnTo>
                      <a:pt x="6567" y="1477"/>
                    </a:lnTo>
                    <a:lnTo>
                      <a:pt x="6570" y="1440"/>
                    </a:lnTo>
                    <a:lnTo>
                      <a:pt x="6572" y="1458"/>
                    </a:lnTo>
                    <a:lnTo>
                      <a:pt x="6576" y="1477"/>
                    </a:lnTo>
                    <a:lnTo>
                      <a:pt x="6579" y="1440"/>
                    </a:lnTo>
                    <a:lnTo>
                      <a:pt x="6583" y="1440"/>
                    </a:lnTo>
                    <a:lnTo>
                      <a:pt x="6586" y="1477"/>
                    </a:lnTo>
                    <a:lnTo>
                      <a:pt x="6590" y="1421"/>
                    </a:lnTo>
                    <a:lnTo>
                      <a:pt x="6593" y="1458"/>
                    </a:lnTo>
                    <a:lnTo>
                      <a:pt x="6596" y="1458"/>
                    </a:lnTo>
                    <a:lnTo>
                      <a:pt x="6600" y="1458"/>
                    </a:lnTo>
                    <a:lnTo>
                      <a:pt x="6602" y="1403"/>
                    </a:lnTo>
                    <a:lnTo>
                      <a:pt x="6605" y="1421"/>
                    </a:lnTo>
                    <a:lnTo>
                      <a:pt x="6609" y="1477"/>
                    </a:lnTo>
                    <a:lnTo>
                      <a:pt x="6612" y="1514"/>
                    </a:lnTo>
                    <a:lnTo>
                      <a:pt x="6616" y="1440"/>
                    </a:lnTo>
                    <a:lnTo>
                      <a:pt x="6619" y="1458"/>
                    </a:lnTo>
                    <a:lnTo>
                      <a:pt x="6622" y="1403"/>
                    </a:lnTo>
                    <a:lnTo>
                      <a:pt x="6626" y="1421"/>
                    </a:lnTo>
                    <a:lnTo>
                      <a:pt x="6629" y="1421"/>
                    </a:lnTo>
                    <a:lnTo>
                      <a:pt x="6633" y="1421"/>
                    </a:lnTo>
                    <a:lnTo>
                      <a:pt x="6635" y="1367"/>
                    </a:lnTo>
                    <a:lnTo>
                      <a:pt x="6638" y="1421"/>
                    </a:lnTo>
                    <a:lnTo>
                      <a:pt x="6642" y="1385"/>
                    </a:lnTo>
                    <a:lnTo>
                      <a:pt x="6645" y="1458"/>
                    </a:lnTo>
                    <a:lnTo>
                      <a:pt x="6648" y="1403"/>
                    </a:lnTo>
                    <a:lnTo>
                      <a:pt x="6652" y="1440"/>
                    </a:lnTo>
                    <a:lnTo>
                      <a:pt x="6655" y="1496"/>
                    </a:lnTo>
                    <a:lnTo>
                      <a:pt x="6659" y="1477"/>
                    </a:lnTo>
                    <a:lnTo>
                      <a:pt x="6662" y="1421"/>
                    </a:lnTo>
                    <a:lnTo>
                      <a:pt x="6665" y="1458"/>
                    </a:lnTo>
                    <a:lnTo>
                      <a:pt x="6668" y="1440"/>
                    </a:lnTo>
                    <a:lnTo>
                      <a:pt x="6671" y="1458"/>
                    </a:lnTo>
                    <a:lnTo>
                      <a:pt x="6675" y="1458"/>
                    </a:lnTo>
                    <a:lnTo>
                      <a:pt x="6678" y="1477"/>
                    </a:lnTo>
                    <a:lnTo>
                      <a:pt x="6681" y="1440"/>
                    </a:lnTo>
                    <a:lnTo>
                      <a:pt x="6685" y="1440"/>
                    </a:lnTo>
                    <a:lnTo>
                      <a:pt x="6688" y="1477"/>
                    </a:lnTo>
                    <a:lnTo>
                      <a:pt x="6692" y="1496"/>
                    </a:lnTo>
                    <a:lnTo>
                      <a:pt x="6695" y="1477"/>
                    </a:lnTo>
                    <a:lnTo>
                      <a:pt x="6698" y="1440"/>
                    </a:lnTo>
                    <a:lnTo>
                      <a:pt x="6701" y="1477"/>
                    </a:lnTo>
                    <a:lnTo>
                      <a:pt x="6704" y="1458"/>
                    </a:lnTo>
                    <a:lnTo>
                      <a:pt x="6707" y="1496"/>
                    </a:lnTo>
                    <a:lnTo>
                      <a:pt x="6711" y="1421"/>
                    </a:lnTo>
                    <a:lnTo>
                      <a:pt x="6714" y="1421"/>
                    </a:lnTo>
                    <a:lnTo>
                      <a:pt x="6718" y="1329"/>
                    </a:lnTo>
                    <a:lnTo>
                      <a:pt x="6721" y="1421"/>
                    </a:lnTo>
                    <a:lnTo>
                      <a:pt x="6724" y="1458"/>
                    </a:lnTo>
                    <a:lnTo>
                      <a:pt x="6728" y="1458"/>
                    </a:lnTo>
                    <a:lnTo>
                      <a:pt x="6730" y="1403"/>
                    </a:lnTo>
                    <a:lnTo>
                      <a:pt x="6734" y="1440"/>
                    </a:lnTo>
                    <a:lnTo>
                      <a:pt x="6737" y="1458"/>
                    </a:lnTo>
                    <a:lnTo>
                      <a:pt x="6740" y="1347"/>
                    </a:lnTo>
                    <a:lnTo>
                      <a:pt x="6744" y="1403"/>
                    </a:lnTo>
                    <a:lnTo>
                      <a:pt x="6747" y="1367"/>
                    </a:lnTo>
                    <a:lnTo>
                      <a:pt x="6751" y="1385"/>
                    </a:lnTo>
                    <a:lnTo>
                      <a:pt x="6754" y="1329"/>
                    </a:lnTo>
                    <a:lnTo>
                      <a:pt x="6757" y="1329"/>
                    </a:lnTo>
                    <a:lnTo>
                      <a:pt x="6761" y="1311"/>
                    </a:lnTo>
                    <a:lnTo>
                      <a:pt x="6763" y="1385"/>
                    </a:lnTo>
                    <a:lnTo>
                      <a:pt x="6766" y="1403"/>
                    </a:lnTo>
                    <a:lnTo>
                      <a:pt x="6770" y="1403"/>
                    </a:lnTo>
                    <a:lnTo>
                      <a:pt x="6773" y="1421"/>
                    </a:lnTo>
                    <a:lnTo>
                      <a:pt x="6777" y="1440"/>
                    </a:lnTo>
                    <a:lnTo>
                      <a:pt x="6780" y="1403"/>
                    </a:lnTo>
                    <a:lnTo>
                      <a:pt x="6783" y="1477"/>
                    </a:lnTo>
                    <a:lnTo>
                      <a:pt x="6787" y="1440"/>
                    </a:lnTo>
                    <a:lnTo>
                      <a:pt x="6790" y="1421"/>
                    </a:lnTo>
                    <a:lnTo>
                      <a:pt x="6794" y="1421"/>
                    </a:lnTo>
                    <a:lnTo>
                      <a:pt x="6796" y="14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38975" name="Group 17"/>
              <p:cNvGrpSpPr>
                <a:grpSpLocks/>
              </p:cNvGrpSpPr>
              <p:nvPr/>
            </p:nvGrpSpPr>
            <p:grpSpPr bwMode="auto">
              <a:xfrm>
                <a:off x="2700" y="2976"/>
                <a:ext cx="1359" cy="857"/>
                <a:chOff x="4332" y="2709"/>
                <a:chExt cx="1359" cy="857"/>
              </a:xfrm>
            </p:grpSpPr>
            <p:sp>
              <p:nvSpPr>
                <p:cNvPr id="38977" name="Freeform 18"/>
                <p:cNvSpPr>
                  <a:spLocks/>
                </p:cNvSpPr>
                <p:nvPr/>
              </p:nvSpPr>
              <p:spPr bwMode="auto">
                <a:xfrm>
                  <a:off x="4332" y="2709"/>
                  <a:ext cx="1238" cy="857"/>
                </a:xfrm>
                <a:custGeom>
                  <a:avLst/>
                  <a:gdLst>
                    <a:gd name="T0" fmla="*/ 98 w 6189"/>
                    <a:gd name="T1" fmla="*/ 787 h 4285"/>
                    <a:gd name="T2" fmla="*/ 117 w 6189"/>
                    <a:gd name="T3" fmla="*/ 798 h 4285"/>
                    <a:gd name="T4" fmla="*/ 135 w 6189"/>
                    <a:gd name="T5" fmla="*/ 794 h 4285"/>
                    <a:gd name="T6" fmla="*/ 154 w 6189"/>
                    <a:gd name="T7" fmla="*/ 813 h 4285"/>
                    <a:gd name="T8" fmla="*/ 172 w 6189"/>
                    <a:gd name="T9" fmla="*/ 798 h 4285"/>
                    <a:gd name="T10" fmla="*/ 191 w 6189"/>
                    <a:gd name="T11" fmla="*/ 783 h 4285"/>
                    <a:gd name="T12" fmla="*/ 209 w 6189"/>
                    <a:gd name="T13" fmla="*/ 794 h 4285"/>
                    <a:gd name="T14" fmla="*/ 228 w 6189"/>
                    <a:gd name="T15" fmla="*/ 791 h 4285"/>
                    <a:gd name="T16" fmla="*/ 246 w 6189"/>
                    <a:gd name="T17" fmla="*/ 787 h 4285"/>
                    <a:gd name="T18" fmla="*/ 264 w 6189"/>
                    <a:gd name="T19" fmla="*/ 798 h 4285"/>
                    <a:gd name="T20" fmla="*/ 283 w 6189"/>
                    <a:gd name="T21" fmla="*/ 798 h 4285"/>
                    <a:gd name="T22" fmla="*/ 301 w 6189"/>
                    <a:gd name="T23" fmla="*/ 809 h 4285"/>
                    <a:gd name="T24" fmla="*/ 320 w 6189"/>
                    <a:gd name="T25" fmla="*/ 787 h 4285"/>
                    <a:gd name="T26" fmla="*/ 338 w 6189"/>
                    <a:gd name="T27" fmla="*/ 791 h 4285"/>
                    <a:gd name="T28" fmla="*/ 357 w 6189"/>
                    <a:gd name="T29" fmla="*/ 787 h 4285"/>
                    <a:gd name="T30" fmla="*/ 376 w 6189"/>
                    <a:gd name="T31" fmla="*/ 794 h 4285"/>
                    <a:gd name="T32" fmla="*/ 394 w 6189"/>
                    <a:gd name="T33" fmla="*/ 794 h 4285"/>
                    <a:gd name="T34" fmla="*/ 413 w 6189"/>
                    <a:gd name="T35" fmla="*/ 809 h 4285"/>
                    <a:gd name="T36" fmla="*/ 431 w 6189"/>
                    <a:gd name="T37" fmla="*/ 791 h 4285"/>
                    <a:gd name="T38" fmla="*/ 450 w 6189"/>
                    <a:gd name="T39" fmla="*/ 791 h 4285"/>
                    <a:gd name="T40" fmla="*/ 468 w 6189"/>
                    <a:gd name="T41" fmla="*/ 794 h 4285"/>
                    <a:gd name="T42" fmla="*/ 487 w 6189"/>
                    <a:gd name="T43" fmla="*/ 809 h 4285"/>
                    <a:gd name="T44" fmla="*/ 506 w 6189"/>
                    <a:gd name="T45" fmla="*/ 805 h 4285"/>
                    <a:gd name="T46" fmla="*/ 524 w 6189"/>
                    <a:gd name="T47" fmla="*/ 813 h 4285"/>
                    <a:gd name="T48" fmla="*/ 543 w 6189"/>
                    <a:gd name="T49" fmla="*/ 809 h 4285"/>
                    <a:gd name="T50" fmla="*/ 561 w 6189"/>
                    <a:gd name="T51" fmla="*/ 794 h 4285"/>
                    <a:gd name="T52" fmla="*/ 580 w 6189"/>
                    <a:gd name="T53" fmla="*/ 798 h 4285"/>
                    <a:gd name="T54" fmla="*/ 599 w 6189"/>
                    <a:gd name="T55" fmla="*/ 802 h 4285"/>
                    <a:gd name="T56" fmla="*/ 617 w 6189"/>
                    <a:gd name="T57" fmla="*/ 787 h 4285"/>
                    <a:gd name="T58" fmla="*/ 636 w 6189"/>
                    <a:gd name="T59" fmla="*/ 665 h 4285"/>
                    <a:gd name="T60" fmla="*/ 655 w 6189"/>
                    <a:gd name="T61" fmla="*/ 743 h 4285"/>
                    <a:gd name="T62" fmla="*/ 673 w 6189"/>
                    <a:gd name="T63" fmla="*/ 787 h 4285"/>
                    <a:gd name="T64" fmla="*/ 692 w 6189"/>
                    <a:gd name="T65" fmla="*/ 783 h 4285"/>
                    <a:gd name="T66" fmla="*/ 711 w 6189"/>
                    <a:gd name="T67" fmla="*/ 765 h 4285"/>
                    <a:gd name="T68" fmla="*/ 729 w 6189"/>
                    <a:gd name="T69" fmla="*/ 794 h 4285"/>
                    <a:gd name="T70" fmla="*/ 748 w 6189"/>
                    <a:gd name="T71" fmla="*/ 798 h 4285"/>
                    <a:gd name="T72" fmla="*/ 767 w 6189"/>
                    <a:gd name="T73" fmla="*/ 798 h 4285"/>
                    <a:gd name="T74" fmla="*/ 785 w 6189"/>
                    <a:gd name="T75" fmla="*/ 798 h 4285"/>
                    <a:gd name="T76" fmla="*/ 804 w 6189"/>
                    <a:gd name="T77" fmla="*/ 805 h 4285"/>
                    <a:gd name="T78" fmla="*/ 823 w 6189"/>
                    <a:gd name="T79" fmla="*/ 802 h 4285"/>
                    <a:gd name="T80" fmla="*/ 842 w 6189"/>
                    <a:gd name="T81" fmla="*/ 787 h 4285"/>
                    <a:gd name="T82" fmla="*/ 861 w 6189"/>
                    <a:gd name="T83" fmla="*/ 802 h 4285"/>
                    <a:gd name="T84" fmla="*/ 879 w 6189"/>
                    <a:gd name="T85" fmla="*/ 783 h 4285"/>
                    <a:gd name="T86" fmla="*/ 898 w 6189"/>
                    <a:gd name="T87" fmla="*/ 794 h 4285"/>
                    <a:gd name="T88" fmla="*/ 917 w 6189"/>
                    <a:gd name="T89" fmla="*/ 779 h 4285"/>
                    <a:gd name="T90" fmla="*/ 935 w 6189"/>
                    <a:gd name="T91" fmla="*/ 787 h 4285"/>
                    <a:gd name="T92" fmla="*/ 954 w 6189"/>
                    <a:gd name="T93" fmla="*/ 802 h 4285"/>
                    <a:gd name="T94" fmla="*/ 973 w 6189"/>
                    <a:gd name="T95" fmla="*/ 805 h 4285"/>
                    <a:gd name="T96" fmla="*/ 992 w 6189"/>
                    <a:gd name="T97" fmla="*/ 794 h 4285"/>
                    <a:gd name="T98" fmla="*/ 1011 w 6189"/>
                    <a:gd name="T99" fmla="*/ 794 h 4285"/>
                    <a:gd name="T100" fmla="*/ 1030 w 6189"/>
                    <a:gd name="T101" fmla="*/ 794 h 4285"/>
                    <a:gd name="T102" fmla="*/ 1048 w 6189"/>
                    <a:gd name="T103" fmla="*/ 802 h 4285"/>
                    <a:gd name="T104" fmla="*/ 1067 w 6189"/>
                    <a:gd name="T105" fmla="*/ 798 h 4285"/>
                    <a:gd name="T106" fmla="*/ 1086 w 6189"/>
                    <a:gd name="T107" fmla="*/ 798 h 4285"/>
                    <a:gd name="T108" fmla="*/ 1105 w 6189"/>
                    <a:gd name="T109" fmla="*/ 802 h 4285"/>
                    <a:gd name="T110" fmla="*/ 1124 w 6189"/>
                    <a:gd name="T111" fmla="*/ 809 h 4285"/>
                    <a:gd name="T112" fmla="*/ 1143 w 6189"/>
                    <a:gd name="T113" fmla="*/ 787 h 4285"/>
                    <a:gd name="T114" fmla="*/ 1161 w 6189"/>
                    <a:gd name="T115" fmla="*/ 798 h 4285"/>
                    <a:gd name="T116" fmla="*/ 1180 w 6189"/>
                    <a:gd name="T117" fmla="*/ 791 h 4285"/>
                    <a:gd name="T118" fmla="*/ 1199 w 6189"/>
                    <a:gd name="T119" fmla="*/ 791 h 4285"/>
                    <a:gd name="T120" fmla="*/ 1218 w 6189"/>
                    <a:gd name="T121" fmla="*/ 779 h 4285"/>
                    <a:gd name="T122" fmla="*/ 1237 w 6189"/>
                    <a:gd name="T123" fmla="*/ 802 h 428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189" h="4285">
                      <a:moveTo>
                        <a:pt x="0" y="4285"/>
                      </a:moveTo>
                      <a:lnTo>
                        <a:pt x="0" y="4285"/>
                      </a:lnTo>
                      <a:lnTo>
                        <a:pt x="407" y="3971"/>
                      </a:lnTo>
                      <a:lnTo>
                        <a:pt x="411" y="4064"/>
                      </a:lnTo>
                      <a:lnTo>
                        <a:pt x="413" y="3990"/>
                      </a:lnTo>
                      <a:lnTo>
                        <a:pt x="416" y="4008"/>
                      </a:lnTo>
                      <a:lnTo>
                        <a:pt x="419" y="4064"/>
                      </a:lnTo>
                      <a:lnTo>
                        <a:pt x="422" y="4046"/>
                      </a:lnTo>
                      <a:lnTo>
                        <a:pt x="424" y="4008"/>
                      </a:lnTo>
                      <a:lnTo>
                        <a:pt x="428" y="3917"/>
                      </a:lnTo>
                      <a:lnTo>
                        <a:pt x="430" y="4046"/>
                      </a:lnTo>
                      <a:lnTo>
                        <a:pt x="433" y="3990"/>
                      </a:lnTo>
                      <a:lnTo>
                        <a:pt x="436" y="3990"/>
                      </a:lnTo>
                      <a:lnTo>
                        <a:pt x="439" y="3953"/>
                      </a:lnTo>
                      <a:lnTo>
                        <a:pt x="441" y="3953"/>
                      </a:lnTo>
                      <a:lnTo>
                        <a:pt x="443" y="3990"/>
                      </a:lnTo>
                      <a:lnTo>
                        <a:pt x="447" y="3935"/>
                      </a:lnTo>
                      <a:lnTo>
                        <a:pt x="449" y="3990"/>
                      </a:lnTo>
                      <a:lnTo>
                        <a:pt x="453" y="3990"/>
                      </a:lnTo>
                      <a:lnTo>
                        <a:pt x="455" y="3990"/>
                      </a:lnTo>
                      <a:lnTo>
                        <a:pt x="458" y="3953"/>
                      </a:lnTo>
                      <a:lnTo>
                        <a:pt x="460" y="3917"/>
                      </a:lnTo>
                      <a:lnTo>
                        <a:pt x="464" y="3879"/>
                      </a:lnTo>
                      <a:lnTo>
                        <a:pt x="466" y="3879"/>
                      </a:lnTo>
                      <a:lnTo>
                        <a:pt x="470" y="3824"/>
                      </a:lnTo>
                      <a:lnTo>
                        <a:pt x="472" y="3917"/>
                      </a:lnTo>
                      <a:lnTo>
                        <a:pt x="475" y="3917"/>
                      </a:lnTo>
                      <a:lnTo>
                        <a:pt x="477" y="3917"/>
                      </a:lnTo>
                      <a:lnTo>
                        <a:pt x="480" y="3842"/>
                      </a:lnTo>
                      <a:lnTo>
                        <a:pt x="483" y="3953"/>
                      </a:lnTo>
                      <a:lnTo>
                        <a:pt x="485" y="3971"/>
                      </a:lnTo>
                      <a:lnTo>
                        <a:pt x="489" y="3953"/>
                      </a:lnTo>
                      <a:lnTo>
                        <a:pt x="491" y="3935"/>
                      </a:lnTo>
                      <a:lnTo>
                        <a:pt x="494" y="3971"/>
                      </a:lnTo>
                      <a:lnTo>
                        <a:pt x="497" y="3971"/>
                      </a:lnTo>
                      <a:lnTo>
                        <a:pt x="500" y="4008"/>
                      </a:lnTo>
                      <a:lnTo>
                        <a:pt x="502" y="4046"/>
                      </a:lnTo>
                      <a:lnTo>
                        <a:pt x="506" y="3971"/>
                      </a:lnTo>
                      <a:lnTo>
                        <a:pt x="508" y="4027"/>
                      </a:lnTo>
                      <a:lnTo>
                        <a:pt x="512" y="4027"/>
                      </a:lnTo>
                      <a:lnTo>
                        <a:pt x="514" y="3971"/>
                      </a:lnTo>
                      <a:lnTo>
                        <a:pt x="516" y="4008"/>
                      </a:lnTo>
                      <a:lnTo>
                        <a:pt x="519" y="3990"/>
                      </a:lnTo>
                      <a:lnTo>
                        <a:pt x="522" y="3971"/>
                      </a:lnTo>
                      <a:lnTo>
                        <a:pt x="525" y="4046"/>
                      </a:lnTo>
                      <a:lnTo>
                        <a:pt x="527" y="4046"/>
                      </a:lnTo>
                      <a:lnTo>
                        <a:pt x="531" y="3990"/>
                      </a:lnTo>
                      <a:lnTo>
                        <a:pt x="533" y="3971"/>
                      </a:lnTo>
                      <a:lnTo>
                        <a:pt x="536" y="4008"/>
                      </a:lnTo>
                      <a:lnTo>
                        <a:pt x="539" y="4027"/>
                      </a:lnTo>
                      <a:lnTo>
                        <a:pt x="542" y="4027"/>
                      </a:lnTo>
                      <a:lnTo>
                        <a:pt x="544" y="3971"/>
                      </a:lnTo>
                      <a:lnTo>
                        <a:pt x="548" y="4008"/>
                      </a:lnTo>
                      <a:lnTo>
                        <a:pt x="550" y="4027"/>
                      </a:lnTo>
                      <a:lnTo>
                        <a:pt x="552" y="4046"/>
                      </a:lnTo>
                      <a:lnTo>
                        <a:pt x="556" y="4027"/>
                      </a:lnTo>
                      <a:lnTo>
                        <a:pt x="558" y="4008"/>
                      </a:lnTo>
                      <a:lnTo>
                        <a:pt x="561" y="3971"/>
                      </a:lnTo>
                      <a:lnTo>
                        <a:pt x="564" y="3990"/>
                      </a:lnTo>
                      <a:lnTo>
                        <a:pt x="567" y="3971"/>
                      </a:lnTo>
                      <a:lnTo>
                        <a:pt x="569" y="3971"/>
                      </a:lnTo>
                      <a:lnTo>
                        <a:pt x="573" y="3953"/>
                      </a:lnTo>
                      <a:lnTo>
                        <a:pt x="575" y="3953"/>
                      </a:lnTo>
                      <a:lnTo>
                        <a:pt x="578" y="3990"/>
                      </a:lnTo>
                      <a:lnTo>
                        <a:pt x="581" y="3953"/>
                      </a:lnTo>
                      <a:lnTo>
                        <a:pt x="584" y="3990"/>
                      </a:lnTo>
                      <a:lnTo>
                        <a:pt x="586" y="3917"/>
                      </a:lnTo>
                      <a:lnTo>
                        <a:pt x="589" y="3990"/>
                      </a:lnTo>
                      <a:lnTo>
                        <a:pt x="592" y="3971"/>
                      </a:lnTo>
                      <a:lnTo>
                        <a:pt x="594" y="3935"/>
                      </a:lnTo>
                      <a:lnTo>
                        <a:pt x="598" y="3971"/>
                      </a:lnTo>
                      <a:lnTo>
                        <a:pt x="600" y="3935"/>
                      </a:lnTo>
                      <a:lnTo>
                        <a:pt x="603" y="3953"/>
                      </a:lnTo>
                      <a:lnTo>
                        <a:pt x="606" y="3990"/>
                      </a:lnTo>
                      <a:lnTo>
                        <a:pt x="609" y="4027"/>
                      </a:lnTo>
                      <a:lnTo>
                        <a:pt x="611" y="3971"/>
                      </a:lnTo>
                      <a:lnTo>
                        <a:pt x="615" y="3897"/>
                      </a:lnTo>
                      <a:lnTo>
                        <a:pt x="617" y="3971"/>
                      </a:lnTo>
                      <a:lnTo>
                        <a:pt x="620" y="3990"/>
                      </a:lnTo>
                      <a:lnTo>
                        <a:pt x="623" y="4101"/>
                      </a:lnTo>
                      <a:lnTo>
                        <a:pt x="625" y="4008"/>
                      </a:lnTo>
                      <a:lnTo>
                        <a:pt x="628" y="4008"/>
                      </a:lnTo>
                      <a:lnTo>
                        <a:pt x="631" y="3990"/>
                      </a:lnTo>
                      <a:lnTo>
                        <a:pt x="634" y="4064"/>
                      </a:lnTo>
                      <a:lnTo>
                        <a:pt x="636" y="4027"/>
                      </a:lnTo>
                      <a:lnTo>
                        <a:pt x="640" y="4027"/>
                      </a:lnTo>
                      <a:lnTo>
                        <a:pt x="642" y="3935"/>
                      </a:lnTo>
                      <a:lnTo>
                        <a:pt x="645" y="3990"/>
                      </a:lnTo>
                      <a:lnTo>
                        <a:pt x="648" y="3953"/>
                      </a:lnTo>
                      <a:lnTo>
                        <a:pt x="651" y="3971"/>
                      </a:lnTo>
                      <a:lnTo>
                        <a:pt x="653" y="3990"/>
                      </a:lnTo>
                      <a:lnTo>
                        <a:pt x="657" y="3971"/>
                      </a:lnTo>
                      <a:lnTo>
                        <a:pt x="659" y="3971"/>
                      </a:lnTo>
                      <a:lnTo>
                        <a:pt x="661" y="4027"/>
                      </a:lnTo>
                      <a:lnTo>
                        <a:pt x="665" y="4008"/>
                      </a:lnTo>
                      <a:lnTo>
                        <a:pt x="667" y="3971"/>
                      </a:lnTo>
                      <a:lnTo>
                        <a:pt x="670" y="3917"/>
                      </a:lnTo>
                      <a:lnTo>
                        <a:pt x="673" y="4008"/>
                      </a:lnTo>
                      <a:lnTo>
                        <a:pt x="676" y="3971"/>
                      </a:lnTo>
                      <a:lnTo>
                        <a:pt x="678" y="4008"/>
                      </a:lnTo>
                      <a:lnTo>
                        <a:pt x="682" y="3953"/>
                      </a:lnTo>
                      <a:lnTo>
                        <a:pt x="684" y="4008"/>
                      </a:lnTo>
                      <a:lnTo>
                        <a:pt x="687" y="4046"/>
                      </a:lnTo>
                      <a:lnTo>
                        <a:pt x="690" y="4008"/>
                      </a:lnTo>
                      <a:lnTo>
                        <a:pt x="693" y="3990"/>
                      </a:lnTo>
                      <a:lnTo>
                        <a:pt x="695" y="3971"/>
                      </a:lnTo>
                      <a:lnTo>
                        <a:pt x="699" y="3971"/>
                      </a:lnTo>
                      <a:lnTo>
                        <a:pt x="701" y="4046"/>
                      </a:lnTo>
                      <a:lnTo>
                        <a:pt x="703" y="4008"/>
                      </a:lnTo>
                      <a:lnTo>
                        <a:pt x="707" y="3971"/>
                      </a:lnTo>
                      <a:lnTo>
                        <a:pt x="709" y="3990"/>
                      </a:lnTo>
                      <a:lnTo>
                        <a:pt x="712" y="3917"/>
                      </a:lnTo>
                      <a:lnTo>
                        <a:pt x="715" y="3935"/>
                      </a:lnTo>
                      <a:lnTo>
                        <a:pt x="718" y="3953"/>
                      </a:lnTo>
                      <a:lnTo>
                        <a:pt x="720" y="3971"/>
                      </a:lnTo>
                      <a:lnTo>
                        <a:pt x="724" y="3879"/>
                      </a:lnTo>
                      <a:lnTo>
                        <a:pt x="726" y="3971"/>
                      </a:lnTo>
                      <a:lnTo>
                        <a:pt x="729" y="4027"/>
                      </a:lnTo>
                      <a:lnTo>
                        <a:pt x="732" y="4046"/>
                      </a:lnTo>
                      <a:lnTo>
                        <a:pt x="735" y="4046"/>
                      </a:lnTo>
                      <a:lnTo>
                        <a:pt x="737" y="3971"/>
                      </a:lnTo>
                      <a:lnTo>
                        <a:pt x="739" y="3990"/>
                      </a:lnTo>
                      <a:lnTo>
                        <a:pt x="743" y="4008"/>
                      </a:lnTo>
                      <a:lnTo>
                        <a:pt x="745" y="4027"/>
                      </a:lnTo>
                      <a:lnTo>
                        <a:pt x="749" y="3953"/>
                      </a:lnTo>
                      <a:lnTo>
                        <a:pt x="751" y="3990"/>
                      </a:lnTo>
                      <a:lnTo>
                        <a:pt x="754" y="3971"/>
                      </a:lnTo>
                      <a:lnTo>
                        <a:pt x="756" y="4008"/>
                      </a:lnTo>
                      <a:lnTo>
                        <a:pt x="760" y="3953"/>
                      </a:lnTo>
                      <a:lnTo>
                        <a:pt x="762" y="3971"/>
                      </a:lnTo>
                      <a:lnTo>
                        <a:pt x="766" y="4008"/>
                      </a:lnTo>
                      <a:lnTo>
                        <a:pt x="768" y="4064"/>
                      </a:lnTo>
                      <a:lnTo>
                        <a:pt x="771" y="4046"/>
                      </a:lnTo>
                      <a:lnTo>
                        <a:pt x="774" y="4008"/>
                      </a:lnTo>
                      <a:lnTo>
                        <a:pt x="777" y="3971"/>
                      </a:lnTo>
                      <a:lnTo>
                        <a:pt x="779" y="3953"/>
                      </a:lnTo>
                      <a:lnTo>
                        <a:pt x="781" y="3990"/>
                      </a:lnTo>
                      <a:lnTo>
                        <a:pt x="785" y="3990"/>
                      </a:lnTo>
                      <a:lnTo>
                        <a:pt x="787" y="3953"/>
                      </a:lnTo>
                      <a:lnTo>
                        <a:pt x="791" y="4046"/>
                      </a:lnTo>
                      <a:lnTo>
                        <a:pt x="793" y="3990"/>
                      </a:lnTo>
                      <a:lnTo>
                        <a:pt x="796" y="4064"/>
                      </a:lnTo>
                      <a:lnTo>
                        <a:pt x="798" y="4027"/>
                      </a:lnTo>
                      <a:lnTo>
                        <a:pt x="802" y="4027"/>
                      </a:lnTo>
                      <a:lnTo>
                        <a:pt x="804" y="4046"/>
                      </a:lnTo>
                      <a:lnTo>
                        <a:pt x="808" y="4064"/>
                      </a:lnTo>
                      <a:lnTo>
                        <a:pt x="810" y="4008"/>
                      </a:lnTo>
                      <a:lnTo>
                        <a:pt x="813" y="4027"/>
                      </a:lnTo>
                      <a:lnTo>
                        <a:pt x="815" y="3953"/>
                      </a:lnTo>
                      <a:lnTo>
                        <a:pt x="818" y="3971"/>
                      </a:lnTo>
                      <a:lnTo>
                        <a:pt x="821" y="3990"/>
                      </a:lnTo>
                      <a:lnTo>
                        <a:pt x="823" y="4046"/>
                      </a:lnTo>
                      <a:lnTo>
                        <a:pt x="827" y="3953"/>
                      </a:lnTo>
                      <a:lnTo>
                        <a:pt x="829" y="4046"/>
                      </a:lnTo>
                      <a:lnTo>
                        <a:pt x="832" y="4027"/>
                      </a:lnTo>
                      <a:lnTo>
                        <a:pt x="835" y="4027"/>
                      </a:lnTo>
                      <a:lnTo>
                        <a:pt x="838" y="3990"/>
                      </a:lnTo>
                      <a:lnTo>
                        <a:pt x="840" y="4027"/>
                      </a:lnTo>
                      <a:lnTo>
                        <a:pt x="844" y="3971"/>
                      </a:lnTo>
                      <a:lnTo>
                        <a:pt x="846" y="3971"/>
                      </a:lnTo>
                      <a:lnTo>
                        <a:pt x="849" y="3935"/>
                      </a:lnTo>
                      <a:lnTo>
                        <a:pt x="852" y="3953"/>
                      </a:lnTo>
                      <a:lnTo>
                        <a:pt x="855" y="3971"/>
                      </a:lnTo>
                      <a:lnTo>
                        <a:pt x="857" y="3953"/>
                      </a:lnTo>
                      <a:lnTo>
                        <a:pt x="860" y="3990"/>
                      </a:lnTo>
                      <a:lnTo>
                        <a:pt x="863" y="4008"/>
                      </a:lnTo>
                      <a:lnTo>
                        <a:pt x="865" y="3971"/>
                      </a:lnTo>
                      <a:lnTo>
                        <a:pt x="869" y="4027"/>
                      </a:lnTo>
                      <a:lnTo>
                        <a:pt x="871" y="3971"/>
                      </a:lnTo>
                      <a:lnTo>
                        <a:pt x="874" y="4008"/>
                      </a:lnTo>
                      <a:lnTo>
                        <a:pt x="877" y="3953"/>
                      </a:lnTo>
                      <a:lnTo>
                        <a:pt x="880" y="3953"/>
                      </a:lnTo>
                      <a:lnTo>
                        <a:pt x="882" y="4008"/>
                      </a:lnTo>
                      <a:lnTo>
                        <a:pt x="886" y="4046"/>
                      </a:lnTo>
                      <a:lnTo>
                        <a:pt x="888" y="3971"/>
                      </a:lnTo>
                      <a:lnTo>
                        <a:pt x="891" y="4027"/>
                      </a:lnTo>
                      <a:lnTo>
                        <a:pt x="894" y="4027"/>
                      </a:lnTo>
                      <a:lnTo>
                        <a:pt x="897" y="3990"/>
                      </a:lnTo>
                      <a:lnTo>
                        <a:pt x="899" y="3990"/>
                      </a:lnTo>
                      <a:lnTo>
                        <a:pt x="902" y="4008"/>
                      </a:lnTo>
                      <a:lnTo>
                        <a:pt x="905" y="4027"/>
                      </a:lnTo>
                      <a:lnTo>
                        <a:pt x="907" y="3990"/>
                      </a:lnTo>
                      <a:lnTo>
                        <a:pt x="911" y="4008"/>
                      </a:lnTo>
                      <a:lnTo>
                        <a:pt x="913" y="4008"/>
                      </a:lnTo>
                      <a:lnTo>
                        <a:pt x="916" y="4027"/>
                      </a:lnTo>
                      <a:lnTo>
                        <a:pt x="919" y="4008"/>
                      </a:lnTo>
                      <a:lnTo>
                        <a:pt x="922" y="3990"/>
                      </a:lnTo>
                      <a:lnTo>
                        <a:pt x="924" y="3971"/>
                      </a:lnTo>
                      <a:lnTo>
                        <a:pt x="928" y="3990"/>
                      </a:lnTo>
                      <a:lnTo>
                        <a:pt x="930" y="4027"/>
                      </a:lnTo>
                      <a:lnTo>
                        <a:pt x="933" y="4046"/>
                      </a:lnTo>
                      <a:lnTo>
                        <a:pt x="936" y="3917"/>
                      </a:lnTo>
                      <a:lnTo>
                        <a:pt x="939" y="3917"/>
                      </a:lnTo>
                      <a:lnTo>
                        <a:pt x="941" y="3935"/>
                      </a:lnTo>
                      <a:lnTo>
                        <a:pt x="944" y="3990"/>
                      </a:lnTo>
                      <a:lnTo>
                        <a:pt x="947" y="3990"/>
                      </a:lnTo>
                      <a:lnTo>
                        <a:pt x="949" y="3990"/>
                      </a:lnTo>
                      <a:lnTo>
                        <a:pt x="953" y="3917"/>
                      </a:lnTo>
                      <a:lnTo>
                        <a:pt x="955" y="3935"/>
                      </a:lnTo>
                      <a:lnTo>
                        <a:pt x="958" y="3971"/>
                      </a:lnTo>
                      <a:lnTo>
                        <a:pt x="961" y="4008"/>
                      </a:lnTo>
                      <a:lnTo>
                        <a:pt x="964" y="3990"/>
                      </a:lnTo>
                      <a:lnTo>
                        <a:pt x="966" y="3971"/>
                      </a:lnTo>
                      <a:lnTo>
                        <a:pt x="970" y="4008"/>
                      </a:lnTo>
                      <a:lnTo>
                        <a:pt x="972" y="3971"/>
                      </a:lnTo>
                      <a:lnTo>
                        <a:pt x="975" y="4008"/>
                      </a:lnTo>
                      <a:lnTo>
                        <a:pt x="978" y="3971"/>
                      </a:lnTo>
                      <a:lnTo>
                        <a:pt x="981" y="4008"/>
                      </a:lnTo>
                      <a:lnTo>
                        <a:pt x="983" y="4008"/>
                      </a:lnTo>
                      <a:lnTo>
                        <a:pt x="986" y="4101"/>
                      </a:lnTo>
                      <a:lnTo>
                        <a:pt x="989" y="4027"/>
                      </a:lnTo>
                      <a:lnTo>
                        <a:pt x="991" y="4027"/>
                      </a:lnTo>
                      <a:lnTo>
                        <a:pt x="995" y="4008"/>
                      </a:lnTo>
                      <a:lnTo>
                        <a:pt x="997" y="4064"/>
                      </a:lnTo>
                      <a:lnTo>
                        <a:pt x="1000" y="4027"/>
                      </a:lnTo>
                      <a:lnTo>
                        <a:pt x="1003" y="4064"/>
                      </a:lnTo>
                      <a:lnTo>
                        <a:pt x="1006" y="3971"/>
                      </a:lnTo>
                      <a:lnTo>
                        <a:pt x="1008" y="4008"/>
                      </a:lnTo>
                      <a:lnTo>
                        <a:pt x="1012" y="4008"/>
                      </a:lnTo>
                      <a:lnTo>
                        <a:pt x="1014" y="4008"/>
                      </a:lnTo>
                      <a:lnTo>
                        <a:pt x="1017" y="3990"/>
                      </a:lnTo>
                      <a:lnTo>
                        <a:pt x="1020" y="4008"/>
                      </a:lnTo>
                      <a:lnTo>
                        <a:pt x="1023" y="4064"/>
                      </a:lnTo>
                      <a:lnTo>
                        <a:pt x="1025" y="4046"/>
                      </a:lnTo>
                      <a:lnTo>
                        <a:pt x="1028" y="4008"/>
                      </a:lnTo>
                      <a:lnTo>
                        <a:pt x="1031" y="4008"/>
                      </a:lnTo>
                      <a:lnTo>
                        <a:pt x="1033" y="3971"/>
                      </a:lnTo>
                      <a:lnTo>
                        <a:pt x="1037" y="4008"/>
                      </a:lnTo>
                      <a:lnTo>
                        <a:pt x="1039" y="4008"/>
                      </a:lnTo>
                      <a:lnTo>
                        <a:pt x="1042" y="3971"/>
                      </a:lnTo>
                      <a:lnTo>
                        <a:pt x="1045" y="3971"/>
                      </a:lnTo>
                      <a:lnTo>
                        <a:pt x="1048" y="4008"/>
                      </a:lnTo>
                      <a:lnTo>
                        <a:pt x="1050" y="3990"/>
                      </a:lnTo>
                      <a:lnTo>
                        <a:pt x="1054" y="4008"/>
                      </a:lnTo>
                      <a:lnTo>
                        <a:pt x="1056" y="3897"/>
                      </a:lnTo>
                      <a:lnTo>
                        <a:pt x="1059" y="4027"/>
                      </a:lnTo>
                      <a:lnTo>
                        <a:pt x="1062" y="3971"/>
                      </a:lnTo>
                      <a:lnTo>
                        <a:pt x="1065" y="4046"/>
                      </a:lnTo>
                      <a:lnTo>
                        <a:pt x="1067" y="4027"/>
                      </a:lnTo>
                      <a:lnTo>
                        <a:pt x="1070" y="4046"/>
                      </a:lnTo>
                      <a:lnTo>
                        <a:pt x="1073" y="4008"/>
                      </a:lnTo>
                      <a:lnTo>
                        <a:pt x="1075" y="3990"/>
                      </a:lnTo>
                      <a:lnTo>
                        <a:pt x="1079" y="4046"/>
                      </a:lnTo>
                      <a:lnTo>
                        <a:pt x="1081" y="4046"/>
                      </a:lnTo>
                      <a:lnTo>
                        <a:pt x="1084" y="3990"/>
                      </a:lnTo>
                      <a:lnTo>
                        <a:pt x="1087" y="3897"/>
                      </a:lnTo>
                      <a:lnTo>
                        <a:pt x="1090" y="4008"/>
                      </a:lnTo>
                      <a:lnTo>
                        <a:pt x="1092" y="4027"/>
                      </a:lnTo>
                      <a:lnTo>
                        <a:pt x="1096" y="4027"/>
                      </a:lnTo>
                      <a:lnTo>
                        <a:pt x="1098" y="3935"/>
                      </a:lnTo>
                      <a:lnTo>
                        <a:pt x="1101" y="3953"/>
                      </a:lnTo>
                      <a:lnTo>
                        <a:pt x="1104" y="3990"/>
                      </a:lnTo>
                      <a:lnTo>
                        <a:pt x="1107" y="3953"/>
                      </a:lnTo>
                      <a:lnTo>
                        <a:pt x="1109" y="3953"/>
                      </a:lnTo>
                      <a:lnTo>
                        <a:pt x="1113" y="3935"/>
                      </a:lnTo>
                      <a:lnTo>
                        <a:pt x="1115" y="3953"/>
                      </a:lnTo>
                      <a:lnTo>
                        <a:pt x="1117" y="3971"/>
                      </a:lnTo>
                      <a:lnTo>
                        <a:pt x="1121" y="4008"/>
                      </a:lnTo>
                      <a:lnTo>
                        <a:pt x="1123" y="4046"/>
                      </a:lnTo>
                      <a:lnTo>
                        <a:pt x="1126" y="3990"/>
                      </a:lnTo>
                      <a:lnTo>
                        <a:pt x="1128" y="3990"/>
                      </a:lnTo>
                      <a:lnTo>
                        <a:pt x="1132" y="3935"/>
                      </a:lnTo>
                      <a:lnTo>
                        <a:pt x="1134" y="4008"/>
                      </a:lnTo>
                      <a:lnTo>
                        <a:pt x="1138" y="3953"/>
                      </a:lnTo>
                      <a:lnTo>
                        <a:pt x="1140" y="3953"/>
                      </a:lnTo>
                      <a:lnTo>
                        <a:pt x="1143" y="3971"/>
                      </a:lnTo>
                      <a:lnTo>
                        <a:pt x="1146" y="4008"/>
                      </a:lnTo>
                      <a:lnTo>
                        <a:pt x="1149" y="3990"/>
                      </a:lnTo>
                      <a:lnTo>
                        <a:pt x="1151" y="3953"/>
                      </a:lnTo>
                      <a:lnTo>
                        <a:pt x="1155" y="3971"/>
                      </a:lnTo>
                      <a:lnTo>
                        <a:pt x="1157" y="4008"/>
                      </a:lnTo>
                      <a:lnTo>
                        <a:pt x="1159" y="4027"/>
                      </a:lnTo>
                      <a:lnTo>
                        <a:pt x="1163" y="3971"/>
                      </a:lnTo>
                      <a:lnTo>
                        <a:pt x="1165" y="4046"/>
                      </a:lnTo>
                      <a:lnTo>
                        <a:pt x="1168" y="4046"/>
                      </a:lnTo>
                      <a:lnTo>
                        <a:pt x="1170" y="4046"/>
                      </a:lnTo>
                      <a:lnTo>
                        <a:pt x="1174" y="4064"/>
                      </a:lnTo>
                      <a:lnTo>
                        <a:pt x="1176" y="4046"/>
                      </a:lnTo>
                      <a:lnTo>
                        <a:pt x="1180" y="3990"/>
                      </a:lnTo>
                      <a:lnTo>
                        <a:pt x="1182" y="4046"/>
                      </a:lnTo>
                      <a:lnTo>
                        <a:pt x="1185" y="3953"/>
                      </a:lnTo>
                      <a:lnTo>
                        <a:pt x="1187" y="3953"/>
                      </a:lnTo>
                      <a:lnTo>
                        <a:pt x="1191" y="4008"/>
                      </a:lnTo>
                      <a:lnTo>
                        <a:pt x="1193" y="3971"/>
                      </a:lnTo>
                      <a:lnTo>
                        <a:pt x="1197" y="3953"/>
                      </a:lnTo>
                      <a:lnTo>
                        <a:pt x="1199" y="3971"/>
                      </a:lnTo>
                      <a:lnTo>
                        <a:pt x="1202" y="4046"/>
                      </a:lnTo>
                      <a:lnTo>
                        <a:pt x="1204" y="4046"/>
                      </a:lnTo>
                      <a:lnTo>
                        <a:pt x="1207" y="3990"/>
                      </a:lnTo>
                      <a:lnTo>
                        <a:pt x="1210" y="3953"/>
                      </a:lnTo>
                      <a:lnTo>
                        <a:pt x="1212" y="3990"/>
                      </a:lnTo>
                      <a:lnTo>
                        <a:pt x="1216" y="4008"/>
                      </a:lnTo>
                      <a:lnTo>
                        <a:pt x="1218" y="4027"/>
                      </a:lnTo>
                      <a:lnTo>
                        <a:pt x="1221" y="3935"/>
                      </a:lnTo>
                      <a:lnTo>
                        <a:pt x="1224" y="3971"/>
                      </a:lnTo>
                      <a:lnTo>
                        <a:pt x="1227" y="3953"/>
                      </a:lnTo>
                      <a:lnTo>
                        <a:pt x="1229" y="3935"/>
                      </a:lnTo>
                      <a:lnTo>
                        <a:pt x="1233" y="3935"/>
                      </a:lnTo>
                      <a:lnTo>
                        <a:pt x="1235" y="3824"/>
                      </a:lnTo>
                      <a:lnTo>
                        <a:pt x="1239" y="3861"/>
                      </a:lnTo>
                      <a:lnTo>
                        <a:pt x="1241" y="3897"/>
                      </a:lnTo>
                      <a:lnTo>
                        <a:pt x="1244" y="3971"/>
                      </a:lnTo>
                      <a:lnTo>
                        <a:pt x="1246" y="3971"/>
                      </a:lnTo>
                      <a:lnTo>
                        <a:pt x="1249" y="3990"/>
                      </a:lnTo>
                      <a:lnTo>
                        <a:pt x="1252" y="4046"/>
                      </a:lnTo>
                      <a:lnTo>
                        <a:pt x="1254" y="4027"/>
                      </a:lnTo>
                      <a:lnTo>
                        <a:pt x="1258" y="4027"/>
                      </a:lnTo>
                      <a:lnTo>
                        <a:pt x="1260" y="3971"/>
                      </a:lnTo>
                      <a:lnTo>
                        <a:pt x="1263" y="4027"/>
                      </a:lnTo>
                      <a:lnTo>
                        <a:pt x="1266" y="4046"/>
                      </a:lnTo>
                      <a:lnTo>
                        <a:pt x="1269" y="4064"/>
                      </a:lnTo>
                      <a:lnTo>
                        <a:pt x="1271" y="4008"/>
                      </a:lnTo>
                      <a:lnTo>
                        <a:pt x="1275" y="4027"/>
                      </a:lnTo>
                      <a:lnTo>
                        <a:pt x="1277" y="4027"/>
                      </a:lnTo>
                      <a:lnTo>
                        <a:pt x="1280" y="4064"/>
                      </a:lnTo>
                      <a:lnTo>
                        <a:pt x="1283" y="4046"/>
                      </a:lnTo>
                      <a:lnTo>
                        <a:pt x="1286" y="4008"/>
                      </a:lnTo>
                      <a:lnTo>
                        <a:pt x="1288" y="4008"/>
                      </a:lnTo>
                      <a:lnTo>
                        <a:pt x="1292" y="4046"/>
                      </a:lnTo>
                      <a:lnTo>
                        <a:pt x="1294" y="4027"/>
                      </a:lnTo>
                      <a:lnTo>
                        <a:pt x="1296" y="3953"/>
                      </a:lnTo>
                      <a:lnTo>
                        <a:pt x="1300" y="3971"/>
                      </a:lnTo>
                      <a:lnTo>
                        <a:pt x="1302" y="3953"/>
                      </a:lnTo>
                      <a:lnTo>
                        <a:pt x="1305" y="4046"/>
                      </a:lnTo>
                      <a:lnTo>
                        <a:pt x="1308" y="4046"/>
                      </a:lnTo>
                      <a:lnTo>
                        <a:pt x="1311" y="3990"/>
                      </a:lnTo>
                      <a:lnTo>
                        <a:pt x="1313" y="3990"/>
                      </a:lnTo>
                      <a:lnTo>
                        <a:pt x="1317" y="3971"/>
                      </a:lnTo>
                      <a:lnTo>
                        <a:pt x="1319" y="3953"/>
                      </a:lnTo>
                      <a:lnTo>
                        <a:pt x="1322" y="3990"/>
                      </a:lnTo>
                      <a:lnTo>
                        <a:pt x="1325" y="4008"/>
                      </a:lnTo>
                      <a:lnTo>
                        <a:pt x="1328" y="4064"/>
                      </a:lnTo>
                      <a:lnTo>
                        <a:pt x="1330" y="4046"/>
                      </a:lnTo>
                      <a:lnTo>
                        <a:pt x="1334" y="4046"/>
                      </a:lnTo>
                      <a:lnTo>
                        <a:pt x="1336" y="4008"/>
                      </a:lnTo>
                      <a:lnTo>
                        <a:pt x="1339" y="4027"/>
                      </a:lnTo>
                      <a:lnTo>
                        <a:pt x="1342" y="3990"/>
                      </a:lnTo>
                      <a:lnTo>
                        <a:pt x="1344" y="4064"/>
                      </a:lnTo>
                      <a:lnTo>
                        <a:pt x="1347" y="4027"/>
                      </a:lnTo>
                      <a:lnTo>
                        <a:pt x="1350" y="3971"/>
                      </a:lnTo>
                      <a:lnTo>
                        <a:pt x="1353" y="4027"/>
                      </a:lnTo>
                      <a:lnTo>
                        <a:pt x="1355" y="3971"/>
                      </a:lnTo>
                      <a:lnTo>
                        <a:pt x="1359" y="3953"/>
                      </a:lnTo>
                      <a:lnTo>
                        <a:pt x="1361" y="3990"/>
                      </a:lnTo>
                      <a:lnTo>
                        <a:pt x="1364" y="3953"/>
                      </a:lnTo>
                      <a:lnTo>
                        <a:pt x="1367" y="3917"/>
                      </a:lnTo>
                      <a:lnTo>
                        <a:pt x="1370" y="3953"/>
                      </a:lnTo>
                      <a:lnTo>
                        <a:pt x="1372" y="3990"/>
                      </a:lnTo>
                      <a:lnTo>
                        <a:pt x="1376" y="4008"/>
                      </a:lnTo>
                      <a:lnTo>
                        <a:pt x="1378" y="4046"/>
                      </a:lnTo>
                      <a:lnTo>
                        <a:pt x="1381" y="4027"/>
                      </a:lnTo>
                      <a:lnTo>
                        <a:pt x="1384" y="4008"/>
                      </a:lnTo>
                      <a:lnTo>
                        <a:pt x="1387" y="3990"/>
                      </a:lnTo>
                      <a:lnTo>
                        <a:pt x="1389" y="4008"/>
                      </a:lnTo>
                      <a:lnTo>
                        <a:pt x="1393" y="4008"/>
                      </a:lnTo>
                      <a:lnTo>
                        <a:pt x="1395" y="4008"/>
                      </a:lnTo>
                      <a:lnTo>
                        <a:pt x="1397" y="3990"/>
                      </a:lnTo>
                      <a:lnTo>
                        <a:pt x="1401" y="4027"/>
                      </a:lnTo>
                      <a:lnTo>
                        <a:pt x="1403" y="3953"/>
                      </a:lnTo>
                      <a:lnTo>
                        <a:pt x="1406" y="3971"/>
                      </a:lnTo>
                      <a:lnTo>
                        <a:pt x="1409" y="4008"/>
                      </a:lnTo>
                      <a:lnTo>
                        <a:pt x="1412" y="4027"/>
                      </a:lnTo>
                      <a:lnTo>
                        <a:pt x="1414" y="3990"/>
                      </a:lnTo>
                      <a:lnTo>
                        <a:pt x="1418" y="4046"/>
                      </a:lnTo>
                      <a:lnTo>
                        <a:pt x="1420" y="4008"/>
                      </a:lnTo>
                      <a:lnTo>
                        <a:pt x="1423" y="4027"/>
                      </a:lnTo>
                      <a:lnTo>
                        <a:pt x="1426" y="4008"/>
                      </a:lnTo>
                      <a:lnTo>
                        <a:pt x="1429" y="3990"/>
                      </a:lnTo>
                      <a:lnTo>
                        <a:pt x="1431" y="4027"/>
                      </a:lnTo>
                      <a:lnTo>
                        <a:pt x="1435" y="4027"/>
                      </a:lnTo>
                      <a:lnTo>
                        <a:pt x="1437" y="3953"/>
                      </a:lnTo>
                      <a:lnTo>
                        <a:pt x="1440" y="4008"/>
                      </a:lnTo>
                      <a:lnTo>
                        <a:pt x="1443" y="3990"/>
                      </a:lnTo>
                      <a:lnTo>
                        <a:pt x="1445" y="4027"/>
                      </a:lnTo>
                      <a:lnTo>
                        <a:pt x="1448" y="4027"/>
                      </a:lnTo>
                      <a:lnTo>
                        <a:pt x="1451" y="4027"/>
                      </a:lnTo>
                      <a:lnTo>
                        <a:pt x="1454" y="4046"/>
                      </a:lnTo>
                      <a:lnTo>
                        <a:pt x="1456" y="4027"/>
                      </a:lnTo>
                      <a:lnTo>
                        <a:pt x="1460" y="3953"/>
                      </a:lnTo>
                      <a:lnTo>
                        <a:pt x="1462" y="4027"/>
                      </a:lnTo>
                      <a:lnTo>
                        <a:pt x="1465" y="4064"/>
                      </a:lnTo>
                      <a:lnTo>
                        <a:pt x="1468" y="4027"/>
                      </a:lnTo>
                      <a:lnTo>
                        <a:pt x="1471" y="4008"/>
                      </a:lnTo>
                      <a:lnTo>
                        <a:pt x="1473" y="3990"/>
                      </a:lnTo>
                      <a:lnTo>
                        <a:pt x="1477" y="3935"/>
                      </a:lnTo>
                      <a:lnTo>
                        <a:pt x="1479" y="3990"/>
                      </a:lnTo>
                      <a:lnTo>
                        <a:pt x="1482" y="3971"/>
                      </a:lnTo>
                      <a:lnTo>
                        <a:pt x="1485" y="3971"/>
                      </a:lnTo>
                      <a:lnTo>
                        <a:pt x="1488" y="3953"/>
                      </a:lnTo>
                      <a:lnTo>
                        <a:pt x="1490" y="3935"/>
                      </a:lnTo>
                      <a:lnTo>
                        <a:pt x="1494" y="3971"/>
                      </a:lnTo>
                      <a:lnTo>
                        <a:pt x="1496" y="4008"/>
                      </a:lnTo>
                      <a:lnTo>
                        <a:pt x="1498" y="4008"/>
                      </a:lnTo>
                      <a:lnTo>
                        <a:pt x="1502" y="3971"/>
                      </a:lnTo>
                      <a:lnTo>
                        <a:pt x="1504" y="3917"/>
                      </a:lnTo>
                      <a:lnTo>
                        <a:pt x="1507" y="4046"/>
                      </a:lnTo>
                      <a:lnTo>
                        <a:pt x="1510" y="3990"/>
                      </a:lnTo>
                      <a:lnTo>
                        <a:pt x="1513" y="3971"/>
                      </a:lnTo>
                      <a:lnTo>
                        <a:pt x="1515" y="3990"/>
                      </a:lnTo>
                      <a:lnTo>
                        <a:pt x="1519" y="3990"/>
                      </a:lnTo>
                      <a:lnTo>
                        <a:pt x="1521" y="3953"/>
                      </a:lnTo>
                      <a:lnTo>
                        <a:pt x="1524" y="4027"/>
                      </a:lnTo>
                      <a:lnTo>
                        <a:pt x="1527" y="3953"/>
                      </a:lnTo>
                      <a:lnTo>
                        <a:pt x="1530" y="3971"/>
                      </a:lnTo>
                      <a:lnTo>
                        <a:pt x="1532" y="3990"/>
                      </a:lnTo>
                      <a:lnTo>
                        <a:pt x="1536" y="4008"/>
                      </a:lnTo>
                      <a:lnTo>
                        <a:pt x="1538" y="3971"/>
                      </a:lnTo>
                      <a:lnTo>
                        <a:pt x="1541" y="4064"/>
                      </a:lnTo>
                      <a:lnTo>
                        <a:pt x="1544" y="4008"/>
                      </a:lnTo>
                      <a:lnTo>
                        <a:pt x="1546" y="4046"/>
                      </a:lnTo>
                      <a:lnTo>
                        <a:pt x="1549" y="4027"/>
                      </a:lnTo>
                      <a:lnTo>
                        <a:pt x="1552" y="4046"/>
                      </a:lnTo>
                      <a:lnTo>
                        <a:pt x="1555" y="4008"/>
                      </a:lnTo>
                      <a:lnTo>
                        <a:pt x="1557" y="4008"/>
                      </a:lnTo>
                      <a:lnTo>
                        <a:pt x="1561" y="3990"/>
                      </a:lnTo>
                      <a:lnTo>
                        <a:pt x="1563" y="4008"/>
                      </a:lnTo>
                      <a:lnTo>
                        <a:pt x="1566" y="4046"/>
                      </a:lnTo>
                      <a:lnTo>
                        <a:pt x="1569" y="3935"/>
                      </a:lnTo>
                      <a:lnTo>
                        <a:pt x="1572" y="3953"/>
                      </a:lnTo>
                      <a:lnTo>
                        <a:pt x="1574" y="3971"/>
                      </a:lnTo>
                      <a:lnTo>
                        <a:pt x="1578" y="3990"/>
                      </a:lnTo>
                      <a:lnTo>
                        <a:pt x="1580" y="3990"/>
                      </a:lnTo>
                      <a:lnTo>
                        <a:pt x="1583" y="4008"/>
                      </a:lnTo>
                      <a:lnTo>
                        <a:pt x="1586" y="4008"/>
                      </a:lnTo>
                      <a:lnTo>
                        <a:pt x="1589" y="3953"/>
                      </a:lnTo>
                      <a:lnTo>
                        <a:pt x="1591" y="3953"/>
                      </a:lnTo>
                      <a:lnTo>
                        <a:pt x="1595" y="3971"/>
                      </a:lnTo>
                      <a:lnTo>
                        <a:pt x="1597" y="3971"/>
                      </a:lnTo>
                      <a:lnTo>
                        <a:pt x="1599" y="3935"/>
                      </a:lnTo>
                      <a:lnTo>
                        <a:pt x="1603" y="3971"/>
                      </a:lnTo>
                      <a:lnTo>
                        <a:pt x="1605" y="3971"/>
                      </a:lnTo>
                      <a:lnTo>
                        <a:pt x="1608" y="3971"/>
                      </a:lnTo>
                      <a:lnTo>
                        <a:pt x="1611" y="3971"/>
                      </a:lnTo>
                      <a:lnTo>
                        <a:pt x="1614" y="3990"/>
                      </a:lnTo>
                      <a:lnTo>
                        <a:pt x="1616" y="4008"/>
                      </a:lnTo>
                      <a:lnTo>
                        <a:pt x="1620" y="4027"/>
                      </a:lnTo>
                      <a:lnTo>
                        <a:pt x="1622" y="4027"/>
                      </a:lnTo>
                      <a:lnTo>
                        <a:pt x="1625" y="3953"/>
                      </a:lnTo>
                      <a:lnTo>
                        <a:pt x="1628" y="4008"/>
                      </a:lnTo>
                      <a:lnTo>
                        <a:pt x="1631" y="4027"/>
                      </a:lnTo>
                      <a:lnTo>
                        <a:pt x="1633" y="3990"/>
                      </a:lnTo>
                      <a:lnTo>
                        <a:pt x="1637" y="3971"/>
                      </a:lnTo>
                      <a:lnTo>
                        <a:pt x="1639" y="3953"/>
                      </a:lnTo>
                      <a:lnTo>
                        <a:pt x="1642" y="3990"/>
                      </a:lnTo>
                      <a:lnTo>
                        <a:pt x="1645" y="4027"/>
                      </a:lnTo>
                      <a:lnTo>
                        <a:pt x="1648" y="4027"/>
                      </a:lnTo>
                      <a:lnTo>
                        <a:pt x="1650" y="3990"/>
                      </a:lnTo>
                      <a:lnTo>
                        <a:pt x="1654" y="4064"/>
                      </a:lnTo>
                      <a:lnTo>
                        <a:pt x="1656" y="4008"/>
                      </a:lnTo>
                      <a:lnTo>
                        <a:pt x="1658" y="4046"/>
                      </a:lnTo>
                      <a:lnTo>
                        <a:pt x="1662" y="4046"/>
                      </a:lnTo>
                      <a:lnTo>
                        <a:pt x="1664" y="4046"/>
                      </a:lnTo>
                      <a:lnTo>
                        <a:pt x="1667" y="4008"/>
                      </a:lnTo>
                      <a:lnTo>
                        <a:pt x="1669" y="4008"/>
                      </a:lnTo>
                      <a:lnTo>
                        <a:pt x="1673" y="3971"/>
                      </a:lnTo>
                      <a:lnTo>
                        <a:pt x="1675" y="4027"/>
                      </a:lnTo>
                      <a:lnTo>
                        <a:pt x="1679" y="3953"/>
                      </a:lnTo>
                      <a:lnTo>
                        <a:pt x="1681" y="3990"/>
                      </a:lnTo>
                      <a:lnTo>
                        <a:pt x="1684" y="3990"/>
                      </a:lnTo>
                      <a:lnTo>
                        <a:pt x="1687" y="4046"/>
                      </a:lnTo>
                      <a:lnTo>
                        <a:pt x="1690" y="3935"/>
                      </a:lnTo>
                      <a:lnTo>
                        <a:pt x="1692" y="3953"/>
                      </a:lnTo>
                      <a:lnTo>
                        <a:pt x="1696" y="4008"/>
                      </a:lnTo>
                      <a:lnTo>
                        <a:pt x="1698" y="4027"/>
                      </a:lnTo>
                      <a:lnTo>
                        <a:pt x="1701" y="4046"/>
                      </a:lnTo>
                      <a:lnTo>
                        <a:pt x="1704" y="3990"/>
                      </a:lnTo>
                      <a:lnTo>
                        <a:pt x="1707" y="3935"/>
                      </a:lnTo>
                      <a:lnTo>
                        <a:pt x="1709" y="4008"/>
                      </a:lnTo>
                      <a:lnTo>
                        <a:pt x="1711" y="4008"/>
                      </a:lnTo>
                      <a:lnTo>
                        <a:pt x="1715" y="3971"/>
                      </a:lnTo>
                      <a:lnTo>
                        <a:pt x="1717" y="3917"/>
                      </a:lnTo>
                      <a:lnTo>
                        <a:pt x="1721" y="4008"/>
                      </a:lnTo>
                      <a:lnTo>
                        <a:pt x="1723" y="3971"/>
                      </a:lnTo>
                      <a:lnTo>
                        <a:pt x="1726" y="4027"/>
                      </a:lnTo>
                      <a:lnTo>
                        <a:pt x="1728" y="4064"/>
                      </a:lnTo>
                      <a:lnTo>
                        <a:pt x="1732" y="4008"/>
                      </a:lnTo>
                      <a:lnTo>
                        <a:pt x="1734" y="3990"/>
                      </a:lnTo>
                      <a:lnTo>
                        <a:pt x="1738" y="4027"/>
                      </a:lnTo>
                      <a:lnTo>
                        <a:pt x="1740" y="4008"/>
                      </a:lnTo>
                      <a:lnTo>
                        <a:pt x="1743" y="3935"/>
                      </a:lnTo>
                      <a:lnTo>
                        <a:pt x="1745" y="3953"/>
                      </a:lnTo>
                      <a:lnTo>
                        <a:pt x="1749" y="3917"/>
                      </a:lnTo>
                      <a:lnTo>
                        <a:pt x="1751" y="4008"/>
                      </a:lnTo>
                      <a:lnTo>
                        <a:pt x="1755" y="4008"/>
                      </a:lnTo>
                      <a:lnTo>
                        <a:pt x="1757" y="3971"/>
                      </a:lnTo>
                      <a:lnTo>
                        <a:pt x="1760" y="4008"/>
                      </a:lnTo>
                      <a:lnTo>
                        <a:pt x="1762" y="4046"/>
                      </a:lnTo>
                      <a:lnTo>
                        <a:pt x="1766" y="4046"/>
                      </a:lnTo>
                      <a:lnTo>
                        <a:pt x="1768" y="3971"/>
                      </a:lnTo>
                      <a:lnTo>
                        <a:pt x="1770" y="4027"/>
                      </a:lnTo>
                      <a:lnTo>
                        <a:pt x="1774" y="3990"/>
                      </a:lnTo>
                      <a:lnTo>
                        <a:pt x="1776" y="4027"/>
                      </a:lnTo>
                      <a:lnTo>
                        <a:pt x="1780" y="4008"/>
                      </a:lnTo>
                      <a:lnTo>
                        <a:pt x="1782" y="4008"/>
                      </a:lnTo>
                      <a:lnTo>
                        <a:pt x="1785" y="3935"/>
                      </a:lnTo>
                      <a:lnTo>
                        <a:pt x="1787" y="4008"/>
                      </a:lnTo>
                      <a:lnTo>
                        <a:pt x="1791" y="4046"/>
                      </a:lnTo>
                      <a:lnTo>
                        <a:pt x="1793" y="4064"/>
                      </a:lnTo>
                      <a:lnTo>
                        <a:pt x="1797" y="3990"/>
                      </a:lnTo>
                      <a:lnTo>
                        <a:pt x="1799" y="4008"/>
                      </a:lnTo>
                      <a:lnTo>
                        <a:pt x="1802" y="4046"/>
                      </a:lnTo>
                      <a:lnTo>
                        <a:pt x="1804" y="4046"/>
                      </a:lnTo>
                      <a:lnTo>
                        <a:pt x="1808" y="4064"/>
                      </a:lnTo>
                      <a:lnTo>
                        <a:pt x="1810" y="3971"/>
                      </a:lnTo>
                      <a:lnTo>
                        <a:pt x="1814" y="3953"/>
                      </a:lnTo>
                      <a:lnTo>
                        <a:pt x="1816" y="3935"/>
                      </a:lnTo>
                      <a:lnTo>
                        <a:pt x="1819" y="3953"/>
                      </a:lnTo>
                      <a:lnTo>
                        <a:pt x="1821" y="3990"/>
                      </a:lnTo>
                      <a:lnTo>
                        <a:pt x="1825" y="3990"/>
                      </a:lnTo>
                      <a:lnTo>
                        <a:pt x="1827" y="3971"/>
                      </a:lnTo>
                      <a:lnTo>
                        <a:pt x="1829" y="3971"/>
                      </a:lnTo>
                      <a:lnTo>
                        <a:pt x="1833" y="4008"/>
                      </a:lnTo>
                      <a:lnTo>
                        <a:pt x="1835" y="3990"/>
                      </a:lnTo>
                      <a:lnTo>
                        <a:pt x="1838" y="3953"/>
                      </a:lnTo>
                      <a:lnTo>
                        <a:pt x="1841" y="3953"/>
                      </a:lnTo>
                      <a:lnTo>
                        <a:pt x="1844" y="3990"/>
                      </a:lnTo>
                      <a:lnTo>
                        <a:pt x="1846" y="4046"/>
                      </a:lnTo>
                      <a:lnTo>
                        <a:pt x="1850" y="3990"/>
                      </a:lnTo>
                      <a:lnTo>
                        <a:pt x="1852" y="4008"/>
                      </a:lnTo>
                      <a:lnTo>
                        <a:pt x="1855" y="3935"/>
                      </a:lnTo>
                      <a:lnTo>
                        <a:pt x="1858" y="3971"/>
                      </a:lnTo>
                      <a:lnTo>
                        <a:pt x="1861" y="3953"/>
                      </a:lnTo>
                      <a:lnTo>
                        <a:pt x="1863" y="4008"/>
                      </a:lnTo>
                      <a:lnTo>
                        <a:pt x="1867" y="3953"/>
                      </a:lnTo>
                      <a:lnTo>
                        <a:pt x="1869" y="3879"/>
                      </a:lnTo>
                      <a:lnTo>
                        <a:pt x="1873" y="3953"/>
                      </a:lnTo>
                      <a:lnTo>
                        <a:pt x="1875" y="3917"/>
                      </a:lnTo>
                      <a:lnTo>
                        <a:pt x="1878" y="3971"/>
                      </a:lnTo>
                      <a:lnTo>
                        <a:pt x="1880" y="3935"/>
                      </a:lnTo>
                      <a:lnTo>
                        <a:pt x="1884" y="3953"/>
                      </a:lnTo>
                      <a:lnTo>
                        <a:pt x="1886" y="3953"/>
                      </a:lnTo>
                      <a:lnTo>
                        <a:pt x="1888" y="4046"/>
                      </a:lnTo>
                      <a:lnTo>
                        <a:pt x="1892" y="4008"/>
                      </a:lnTo>
                      <a:lnTo>
                        <a:pt x="1894" y="3990"/>
                      </a:lnTo>
                      <a:lnTo>
                        <a:pt x="1897" y="3990"/>
                      </a:lnTo>
                      <a:lnTo>
                        <a:pt x="1900" y="4064"/>
                      </a:lnTo>
                      <a:lnTo>
                        <a:pt x="1903" y="3990"/>
                      </a:lnTo>
                      <a:lnTo>
                        <a:pt x="1905" y="3990"/>
                      </a:lnTo>
                      <a:lnTo>
                        <a:pt x="1909" y="3971"/>
                      </a:lnTo>
                      <a:lnTo>
                        <a:pt x="1911" y="4027"/>
                      </a:lnTo>
                      <a:lnTo>
                        <a:pt x="1914" y="3971"/>
                      </a:lnTo>
                      <a:lnTo>
                        <a:pt x="1917" y="4008"/>
                      </a:lnTo>
                      <a:lnTo>
                        <a:pt x="1920" y="3971"/>
                      </a:lnTo>
                      <a:lnTo>
                        <a:pt x="1922" y="3935"/>
                      </a:lnTo>
                      <a:lnTo>
                        <a:pt x="1926" y="4027"/>
                      </a:lnTo>
                      <a:lnTo>
                        <a:pt x="1928" y="4027"/>
                      </a:lnTo>
                      <a:lnTo>
                        <a:pt x="1931" y="4064"/>
                      </a:lnTo>
                      <a:lnTo>
                        <a:pt x="1934" y="3990"/>
                      </a:lnTo>
                      <a:lnTo>
                        <a:pt x="1937" y="4046"/>
                      </a:lnTo>
                      <a:lnTo>
                        <a:pt x="1939" y="3990"/>
                      </a:lnTo>
                      <a:lnTo>
                        <a:pt x="1943" y="4027"/>
                      </a:lnTo>
                      <a:lnTo>
                        <a:pt x="1945" y="4027"/>
                      </a:lnTo>
                      <a:lnTo>
                        <a:pt x="1948" y="3990"/>
                      </a:lnTo>
                      <a:lnTo>
                        <a:pt x="1951" y="3953"/>
                      </a:lnTo>
                      <a:lnTo>
                        <a:pt x="1953" y="3935"/>
                      </a:lnTo>
                      <a:lnTo>
                        <a:pt x="1956" y="3971"/>
                      </a:lnTo>
                      <a:lnTo>
                        <a:pt x="1959" y="3990"/>
                      </a:lnTo>
                      <a:lnTo>
                        <a:pt x="1962" y="3935"/>
                      </a:lnTo>
                      <a:lnTo>
                        <a:pt x="1964" y="3990"/>
                      </a:lnTo>
                      <a:lnTo>
                        <a:pt x="1968" y="4008"/>
                      </a:lnTo>
                      <a:lnTo>
                        <a:pt x="1970" y="3971"/>
                      </a:lnTo>
                      <a:lnTo>
                        <a:pt x="1973" y="3953"/>
                      </a:lnTo>
                      <a:lnTo>
                        <a:pt x="1976" y="3935"/>
                      </a:lnTo>
                      <a:lnTo>
                        <a:pt x="1979" y="4008"/>
                      </a:lnTo>
                      <a:lnTo>
                        <a:pt x="1981" y="3953"/>
                      </a:lnTo>
                      <a:lnTo>
                        <a:pt x="1985" y="4027"/>
                      </a:lnTo>
                      <a:lnTo>
                        <a:pt x="1987" y="3935"/>
                      </a:lnTo>
                      <a:lnTo>
                        <a:pt x="1990" y="3861"/>
                      </a:lnTo>
                      <a:lnTo>
                        <a:pt x="1993" y="3971"/>
                      </a:lnTo>
                      <a:lnTo>
                        <a:pt x="1996" y="3953"/>
                      </a:lnTo>
                      <a:lnTo>
                        <a:pt x="1998" y="3917"/>
                      </a:lnTo>
                      <a:lnTo>
                        <a:pt x="2002" y="3917"/>
                      </a:lnTo>
                      <a:lnTo>
                        <a:pt x="2004" y="3917"/>
                      </a:lnTo>
                      <a:lnTo>
                        <a:pt x="2007" y="4008"/>
                      </a:lnTo>
                      <a:lnTo>
                        <a:pt x="2010" y="3990"/>
                      </a:lnTo>
                      <a:lnTo>
                        <a:pt x="2013" y="4008"/>
                      </a:lnTo>
                      <a:lnTo>
                        <a:pt x="2015" y="3935"/>
                      </a:lnTo>
                      <a:lnTo>
                        <a:pt x="2018" y="3953"/>
                      </a:lnTo>
                      <a:lnTo>
                        <a:pt x="2021" y="4008"/>
                      </a:lnTo>
                      <a:lnTo>
                        <a:pt x="2023" y="4082"/>
                      </a:lnTo>
                      <a:lnTo>
                        <a:pt x="2027" y="4008"/>
                      </a:lnTo>
                      <a:lnTo>
                        <a:pt x="2029" y="4008"/>
                      </a:lnTo>
                      <a:lnTo>
                        <a:pt x="2032" y="4046"/>
                      </a:lnTo>
                      <a:lnTo>
                        <a:pt x="2035" y="4064"/>
                      </a:lnTo>
                      <a:lnTo>
                        <a:pt x="2038" y="4046"/>
                      </a:lnTo>
                      <a:lnTo>
                        <a:pt x="2040" y="4027"/>
                      </a:lnTo>
                      <a:lnTo>
                        <a:pt x="2044" y="4008"/>
                      </a:lnTo>
                      <a:lnTo>
                        <a:pt x="2046" y="4046"/>
                      </a:lnTo>
                      <a:lnTo>
                        <a:pt x="2049" y="4027"/>
                      </a:lnTo>
                      <a:lnTo>
                        <a:pt x="2052" y="4008"/>
                      </a:lnTo>
                      <a:lnTo>
                        <a:pt x="2055" y="3971"/>
                      </a:lnTo>
                      <a:lnTo>
                        <a:pt x="2057" y="4027"/>
                      </a:lnTo>
                      <a:lnTo>
                        <a:pt x="2061" y="4027"/>
                      </a:lnTo>
                      <a:lnTo>
                        <a:pt x="2063" y="4046"/>
                      </a:lnTo>
                      <a:lnTo>
                        <a:pt x="2066" y="4064"/>
                      </a:lnTo>
                      <a:lnTo>
                        <a:pt x="2069" y="4046"/>
                      </a:lnTo>
                      <a:lnTo>
                        <a:pt x="2072" y="4008"/>
                      </a:lnTo>
                      <a:lnTo>
                        <a:pt x="2074" y="4008"/>
                      </a:lnTo>
                      <a:lnTo>
                        <a:pt x="2078" y="4064"/>
                      </a:lnTo>
                      <a:lnTo>
                        <a:pt x="2080" y="4082"/>
                      </a:lnTo>
                      <a:lnTo>
                        <a:pt x="2082" y="4027"/>
                      </a:lnTo>
                      <a:lnTo>
                        <a:pt x="2086" y="4008"/>
                      </a:lnTo>
                      <a:lnTo>
                        <a:pt x="2088" y="4027"/>
                      </a:lnTo>
                      <a:lnTo>
                        <a:pt x="2091" y="4027"/>
                      </a:lnTo>
                      <a:lnTo>
                        <a:pt x="2094" y="4027"/>
                      </a:lnTo>
                      <a:lnTo>
                        <a:pt x="2097" y="4046"/>
                      </a:lnTo>
                      <a:lnTo>
                        <a:pt x="2099" y="4027"/>
                      </a:lnTo>
                      <a:lnTo>
                        <a:pt x="2103" y="4046"/>
                      </a:lnTo>
                      <a:lnTo>
                        <a:pt x="2105" y="3990"/>
                      </a:lnTo>
                      <a:lnTo>
                        <a:pt x="2108" y="3990"/>
                      </a:lnTo>
                      <a:lnTo>
                        <a:pt x="2111" y="3971"/>
                      </a:lnTo>
                      <a:lnTo>
                        <a:pt x="2114" y="3971"/>
                      </a:lnTo>
                      <a:lnTo>
                        <a:pt x="2116" y="3990"/>
                      </a:lnTo>
                      <a:lnTo>
                        <a:pt x="2120" y="4027"/>
                      </a:lnTo>
                      <a:lnTo>
                        <a:pt x="2122" y="3990"/>
                      </a:lnTo>
                      <a:lnTo>
                        <a:pt x="2125" y="3953"/>
                      </a:lnTo>
                      <a:lnTo>
                        <a:pt x="2128" y="3990"/>
                      </a:lnTo>
                      <a:lnTo>
                        <a:pt x="2131" y="3990"/>
                      </a:lnTo>
                      <a:lnTo>
                        <a:pt x="2133" y="4008"/>
                      </a:lnTo>
                      <a:lnTo>
                        <a:pt x="2137" y="3971"/>
                      </a:lnTo>
                      <a:lnTo>
                        <a:pt x="2139" y="3897"/>
                      </a:lnTo>
                      <a:lnTo>
                        <a:pt x="2142" y="3971"/>
                      </a:lnTo>
                      <a:lnTo>
                        <a:pt x="2145" y="3971"/>
                      </a:lnTo>
                      <a:lnTo>
                        <a:pt x="2148" y="4027"/>
                      </a:lnTo>
                      <a:lnTo>
                        <a:pt x="2150" y="3953"/>
                      </a:lnTo>
                      <a:lnTo>
                        <a:pt x="2153" y="3935"/>
                      </a:lnTo>
                      <a:lnTo>
                        <a:pt x="2156" y="3953"/>
                      </a:lnTo>
                      <a:lnTo>
                        <a:pt x="2158" y="3990"/>
                      </a:lnTo>
                      <a:lnTo>
                        <a:pt x="2162" y="3953"/>
                      </a:lnTo>
                      <a:lnTo>
                        <a:pt x="2164" y="4027"/>
                      </a:lnTo>
                      <a:lnTo>
                        <a:pt x="2167" y="4046"/>
                      </a:lnTo>
                      <a:lnTo>
                        <a:pt x="2170" y="4008"/>
                      </a:lnTo>
                      <a:lnTo>
                        <a:pt x="2173" y="3990"/>
                      </a:lnTo>
                      <a:lnTo>
                        <a:pt x="2175" y="4008"/>
                      </a:lnTo>
                      <a:lnTo>
                        <a:pt x="2179" y="4008"/>
                      </a:lnTo>
                      <a:lnTo>
                        <a:pt x="2181" y="4008"/>
                      </a:lnTo>
                      <a:lnTo>
                        <a:pt x="2184" y="3990"/>
                      </a:lnTo>
                      <a:lnTo>
                        <a:pt x="2187" y="4046"/>
                      </a:lnTo>
                      <a:lnTo>
                        <a:pt x="2190" y="4008"/>
                      </a:lnTo>
                      <a:lnTo>
                        <a:pt x="2192" y="4027"/>
                      </a:lnTo>
                      <a:lnTo>
                        <a:pt x="2196" y="4008"/>
                      </a:lnTo>
                      <a:lnTo>
                        <a:pt x="2198" y="4008"/>
                      </a:lnTo>
                      <a:lnTo>
                        <a:pt x="2201" y="4046"/>
                      </a:lnTo>
                      <a:lnTo>
                        <a:pt x="2204" y="3990"/>
                      </a:lnTo>
                      <a:lnTo>
                        <a:pt x="2207" y="4046"/>
                      </a:lnTo>
                      <a:lnTo>
                        <a:pt x="2209" y="3990"/>
                      </a:lnTo>
                      <a:lnTo>
                        <a:pt x="2213" y="4064"/>
                      </a:lnTo>
                      <a:lnTo>
                        <a:pt x="2215" y="3990"/>
                      </a:lnTo>
                      <a:lnTo>
                        <a:pt x="2218" y="3990"/>
                      </a:lnTo>
                      <a:lnTo>
                        <a:pt x="2221" y="3971"/>
                      </a:lnTo>
                      <a:lnTo>
                        <a:pt x="2223" y="3935"/>
                      </a:lnTo>
                      <a:lnTo>
                        <a:pt x="2226" y="3953"/>
                      </a:lnTo>
                      <a:lnTo>
                        <a:pt x="2229" y="3917"/>
                      </a:lnTo>
                      <a:lnTo>
                        <a:pt x="2232" y="3990"/>
                      </a:lnTo>
                      <a:lnTo>
                        <a:pt x="2234" y="3917"/>
                      </a:lnTo>
                      <a:lnTo>
                        <a:pt x="2238" y="3971"/>
                      </a:lnTo>
                      <a:lnTo>
                        <a:pt x="2240" y="3971"/>
                      </a:lnTo>
                      <a:lnTo>
                        <a:pt x="2243" y="3971"/>
                      </a:lnTo>
                      <a:lnTo>
                        <a:pt x="2246" y="3953"/>
                      </a:lnTo>
                      <a:lnTo>
                        <a:pt x="2249" y="3953"/>
                      </a:lnTo>
                      <a:lnTo>
                        <a:pt x="2251" y="3990"/>
                      </a:lnTo>
                      <a:lnTo>
                        <a:pt x="2255" y="3971"/>
                      </a:lnTo>
                      <a:lnTo>
                        <a:pt x="2257" y="3935"/>
                      </a:lnTo>
                      <a:lnTo>
                        <a:pt x="2260" y="3917"/>
                      </a:lnTo>
                      <a:lnTo>
                        <a:pt x="2263" y="3953"/>
                      </a:lnTo>
                      <a:lnTo>
                        <a:pt x="2266" y="4027"/>
                      </a:lnTo>
                      <a:lnTo>
                        <a:pt x="2268" y="4027"/>
                      </a:lnTo>
                      <a:lnTo>
                        <a:pt x="2272" y="4027"/>
                      </a:lnTo>
                      <a:lnTo>
                        <a:pt x="2274" y="3990"/>
                      </a:lnTo>
                      <a:lnTo>
                        <a:pt x="2277" y="3990"/>
                      </a:lnTo>
                      <a:lnTo>
                        <a:pt x="2280" y="4008"/>
                      </a:lnTo>
                      <a:lnTo>
                        <a:pt x="2283" y="3971"/>
                      </a:lnTo>
                      <a:lnTo>
                        <a:pt x="2285" y="3990"/>
                      </a:lnTo>
                      <a:lnTo>
                        <a:pt x="2289" y="3935"/>
                      </a:lnTo>
                      <a:lnTo>
                        <a:pt x="2291" y="4046"/>
                      </a:lnTo>
                      <a:lnTo>
                        <a:pt x="2294" y="4027"/>
                      </a:lnTo>
                      <a:lnTo>
                        <a:pt x="2297" y="4008"/>
                      </a:lnTo>
                      <a:lnTo>
                        <a:pt x="2299" y="4027"/>
                      </a:lnTo>
                      <a:lnTo>
                        <a:pt x="2302" y="3990"/>
                      </a:lnTo>
                      <a:lnTo>
                        <a:pt x="2305" y="4064"/>
                      </a:lnTo>
                      <a:lnTo>
                        <a:pt x="2308" y="4008"/>
                      </a:lnTo>
                      <a:lnTo>
                        <a:pt x="2310" y="4046"/>
                      </a:lnTo>
                      <a:lnTo>
                        <a:pt x="2314" y="3953"/>
                      </a:lnTo>
                      <a:lnTo>
                        <a:pt x="2316" y="4064"/>
                      </a:lnTo>
                      <a:lnTo>
                        <a:pt x="2319" y="4008"/>
                      </a:lnTo>
                      <a:lnTo>
                        <a:pt x="2322" y="4046"/>
                      </a:lnTo>
                      <a:lnTo>
                        <a:pt x="2325" y="4008"/>
                      </a:lnTo>
                      <a:lnTo>
                        <a:pt x="2327" y="4008"/>
                      </a:lnTo>
                      <a:lnTo>
                        <a:pt x="2331" y="4008"/>
                      </a:lnTo>
                      <a:lnTo>
                        <a:pt x="2333" y="4064"/>
                      </a:lnTo>
                      <a:lnTo>
                        <a:pt x="2336" y="4046"/>
                      </a:lnTo>
                      <a:lnTo>
                        <a:pt x="2339" y="3953"/>
                      </a:lnTo>
                      <a:lnTo>
                        <a:pt x="2342" y="3971"/>
                      </a:lnTo>
                      <a:lnTo>
                        <a:pt x="2344" y="3990"/>
                      </a:lnTo>
                      <a:lnTo>
                        <a:pt x="2348" y="4027"/>
                      </a:lnTo>
                      <a:lnTo>
                        <a:pt x="2350" y="4008"/>
                      </a:lnTo>
                      <a:lnTo>
                        <a:pt x="2353" y="3917"/>
                      </a:lnTo>
                      <a:lnTo>
                        <a:pt x="2356" y="4008"/>
                      </a:lnTo>
                      <a:lnTo>
                        <a:pt x="2359" y="4008"/>
                      </a:lnTo>
                      <a:lnTo>
                        <a:pt x="2361" y="4027"/>
                      </a:lnTo>
                      <a:lnTo>
                        <a:pt x="2365" y="3990"/>
                      </a:lnTo>
                      <a:lnTo>
                        <a:pt x="2367" y="4008"/>
                      </a:lnTo>
                      <a:lnTo>
                        <a:pt x="2370" y="3935"/>
                      </a:lnTo>
                      <a:lnTo>
                        <a:pt x="2373" y="3990"/>
                      </a:lnTo>
                      <a:lnTo>
                        <a:pt x="2376" y="3953"/>
                      </a:lnTo>
                      <a:lnTo>
                        <a:pt x="2378" y="3990"/>
                      </a:lnTo>
                      <a:lnTo>
                        <a:pt x="2381" y="3917"/>
                      </a:lnTo>
                      <a:lnTo>
                        <a:pt x="2384" y="3953"/>
                      </a:lnTo>
                      <a:lnTo>
                        <a:pt x="2386" y="3917"/>
                      </a:lnTo>
                      <a:lnTo>
                        <a:pt x="2390" y="3917"/>
                      </a:lnTo>
                      <a:lnTo>
                        <a:pt x="2392" y="3971"/>
                      </a:lnTo>
                      <a:lnTo>
                        <a:pt x="2395" y="3935"/>
                      </a:lnTo>
                      <a:lnTo>
                        <a:pt x="2398" y="3917"/>
                      </a:lnTo>
                      <a:lnTo>
                        <a:pt x="2401" y="3953"/>
                      </a:lnTo>
                      <a:lnTo>
                        <a:pt x="2403" y="3971"/>
                      </a:lnTo>
                      <a:lnTo>
                        <a:pt x="2407" y="4027"/>
                      </a:lnTo>
                      <a:lnTo>
                        <a:pt x="2409" y="4046"/>
                      </a:lnTo>
                      <a:lnTo>
                        <a:pt x="2412" y="4008"/>
                      </a:lnTo>
                      <a:lnTo>
                        <a:pt x="2415" y="4064"/>
                      </a:lnTo>
                      <a:lnTo>
                        <a:pt x="2418" y="4027"/>
                      </a:lnTo>
                      <a:lnTo>
                        <a:pt x="2420" y="4008"/>
                      </a:lnTo>
                      <a:lnTo>
                        <a:pt x="2424" y="3990"/>
                      </a:lnTo>
                      <a:lnTo>
                        <a:pt x="2426" y="4046"/>
                      </a:lnTo>
                      <a:lnTo>
                        <a:pt x="2429" y="4027"/>
                      </a:lnTo>
                      <a:lnTo>
                        <a:pt x="2432" y="4046"/>
                      </a:lnTo>
                      <a:lnTo>
                        <a:pt x="2435" y="4046"/>
                      </a:lnTo>
                      <a:lnTo>
                        <a:pt x="2437" y="4027"/>
                      </a:lnTo>
                      <a:lnTo>
                        <a:pt x="2441" y="4064"/>
                      </a:lnTo>
                      <a:lnTo>
                        <a:pt x="2443" y="3990"/>
                      </a:lnTo>
                      <a:lnTo>
                        <a:pt x="2446" y="4008"/>
                      </a:lnTo>
                      <a:lnTo>
                        <a:pt x="2449" y="3971"/>
                      </a:lnTo>
                      <a:lnTo>
                        <a:pt x="2452" y="3990"/>
                      </a:lnTo>
                      <a:lnTo>
                        <a:pt x="2454" y="4046"/>
                      </a:lnTo>
                      <a:lnTo>
                        <a:pt x="2458" y="4008"/>
                      </a:lnTo>
                      <a:lnTo>
                        <a:pt x="2460" y="4008"/>
                      </a:lnTo>
                      <a:lnTo>
                        <a:pt x="2462" y="3990"/>
                      </a:lnTo>
                      <a:lnTo>
                        <a:pt x="2466" y="4008"/>
                      </a:lnTo>
                      <a:lnTo>
                        <a:pt x="2468" y="4064"/>
                      </a:lnTo>
                      <a:lnTo>
                        <a:pt x="2471" y="4064"/>
                      </a:lnTo>
                      <a:lnTo>
                        <a:pt x="2474" y="4046"/>
                      </a:lnTo>
                      <a:lnTo>
                        <a:pt x="2477" y="3990"/>
                      </a:lnTo>
                      <a:lnTo>
                        <a:pt x="2479" y="3953"/>
                      </a:lnTo>
                      <a:lnTo>
                        <a:pt x="2483" y="4027"/>
                      </a:lnTo>
                      <a:lnTo>
                        <a:pt x="2485" y="4008"/>
                      </a:lnTo>
                      <a:lnTo>
                        <a:pt x="2488" y="3971"/>
                      </a:lnTo>
                      <a:lnTo>
                        <a:pt x="2491" y="3990"/>
                      </a:lnTo>
                      <a:lnTo>
                        <a:pt x="2494" y="3935"/>
                      </a:lnTo>
                      <a:lnTo>
                        <a:pt x="2496" y="3971"/>
                      </a:lnTo>
                      <a:lnTo>
                        <a:pt x="2500" y="3935"/>
                      </a:lnTo>
                      <a:lnTo>
                        <a:pt x="2502" y="3990"/>
                      </a:lnTo>
                      <a:lnTo>
                        <a:pt x="2505" y="3953"/>
                      </a:lnTo>
                      <a:lnTo>
                        <a:pt x="2508" y="3935"/>
                      </a:lnTo>
                      <a:lnTo>
                        <a:pt x="2511" y="3935"/>
                      </a:lnTo>
                      <a:lnTo>
                        <a:pt x="2513" y="3897"/>
                      </a:lnTo>
                      <a:lnTo>
                        <a:pt x="2517" y="3953"/>
                      </a:lnTo>
                      <a:lnTo>
                        <a:pt x="2519" y="3935"/>
                      </a:lnTo>
                      <a:lnTo>
                        <a:pt x="2522" y="4046"/>
                      </a:lnTo>
                      <a:lnTo>
                        <a:pt x="2525" y="3935"/>
                      </a:lnTo>
                      <a:lnTo>
                        <a:pt x="2528" y="4027"/>
                      </a:lnTo>
                      <a:lnTo>
                        <a:pt x="2530" y="3990"/>
                      </a:lnTo>
                      <a:lnTo>
                        <a:pt x="2534" y="3990"/>
                      </a:lnTo>
                      <a:lnTo>
                        <a:pt x="2536" y="3971"/>
                      </a:lnTo>
                      <a:lnTo>
                        <a:pt x="2539" y="3953"/>
                      </a:lnTo>
                      <a:lnTo>
                        <a:pt x="2542" y="4046"/>
                      </a:lnTo>
                      <a:lnTo>
                        <a:pt x="2545" y="3953"/>
                      </a:lnTo>
                      <a:lnTo>
                        <a:pt x="2547" y="4027"/>
                      </a:lnTo>
                      <a:lnTo>
                        <a:pt x="2550" y="4027"/>
                      </a:lnTo>
                      <a:lnTo>
                        <a:pt x="2553" y="4027"/>
                      </a:lnTo>
                      <a:lnTo>
                        <a:pt x="2555" y="3990"/>
                      </a:lnTo>
                      <a:lnTo>
                        <a:pt x="2559" y="3971"/>
                      </a:lnTo>
                      <a:lnTo>
                        <a:pt x="2561" y="3990"/>
                      </a:lnTo>
                      <a:lnTo>
                        <a:pt x="2564" y="4046"/>
                      </a:lnTo>
                      <a:lnTo>
                        <a:pt x="2567" y="4008"/>
                      </a:lnTo>
                      <a:lnTo>
                        <a:pt x="2570" y="3935"/>
                      </a:lnTo>
                      <a:lnTo>
                        <a:pt x="2572" y="3990"/>
                      </a:lnTo>
                      <a:lnTo>
                        <a:pt x="2576" y="4064"/>
                      </a:lnTo>
                      <a:lnTo>
                        <a:pt x="2578" y="3990"/>
                      </a:lnTo>
                      <a:lnTo>
                        <a:pt x="2581" y="4008"/>
                      </a:lnTo>
                      <a:lnTo>
                        <a:pt x="2584" y="3990"/>
                      </a:lnTo>
                      <a:lnTo>
                        <a:pt x="2587" y="4027"/>
                      </a:lnTo>
                      <a:lnTo>
                        <a:pt x="2589" y="3971"/>
                      </a:lnTo>
                      <a:lnTo>
                        <a:pt x="2593" y="4046"/>
                      </a:lnTo>
                      <a:lnTo>
                        <a:pt x="2595" y="4008"/>
                      </a:lnTo>
                      <a:lnTo>
                        <a:pt x="2598" y="4082"/>
                      </a:lnTo>
                      <a:lnTo>
                        <a:pt x="2601" y="4027"/>
                      </a:lnTo>
                      <a:lnTo>
                        <a:pt x="2604" y="4082"/>
                      </a:lnTo>
                      <a:lnTo>
                        <a:pt x="2606" y="4064"/>
                      </a:lnTo>
                      <a:lnTo>
                        <a:pt x="2610" y="3990"/>
                      </a:lnTo>
                      <a:lnTo>
                        <a:pt x="2612" y="4008"/>
                      </a:lnTo>
                      <a:lnTo>
                        <a:pt x="2615" y="4027"/>
                      </a:lnTo>
                      <a:lnTo>
                        <a:pt x="2618" y="4064"/>
                      </a:lnTo>
                      <a:lnTo>
                        <a:pt x="2621" y="4064"/>
                      </a:lnTo>
                      <a:lnTo>
                        <a:pt x="2623" y="4008"/>
                      </a:lnTo>
                      <a:lnTo>
                        <a:pt x="2627" y="3971"/>
                      </a:lnTo>
                      <a:lnTo>
                        <a:pt x="2629" y="3971"/>
                      </a:lnTo>
                      <a:lnTo>
                        <a:pt x="2632" y="4008"/>
                      </a:lnTo>
                      <a:lnTo>
                        <a:pt x="2635" y="4008"/>
                      </a:lnTo>
                      <a:lnTo>
                        <a:pt x="2638" y="4027"/>
                      </a:lnTo>
                      <a:lnTo>
                        <a:pt x="2640" y="3953"/>
                      </a:lnTo>
                      <a:lnTo>
                        <a:pt x="2644" y="3990"/>
                      </a:lnTo>
                      <a:lnTo>
                        <a:pt x="2646" y="3971"/>
                      </a:lnTo>
                      <a:lnTo>
                        <a:pt x="2648" y="4008"/>
                      </a:lnTo>
                      <a:lnTo>
                        <a:pt x="2652" y="3990"/>
                      </a:lnTo>
                      <a:lnTo>
                        <a:pt x="2654" y="3971"/>
                      </a:lnTo>
                      <a:lnTo>
                        <a:pt x="2657" y="3990"/>
                      </a:lnTo>
                      <a:lnTo>
                        <a:pt x="2660" y="3990"/>
                      </a:lnTo>
                      <a:lnTo>
                        <a:pt x="2663" y="3990"/>
                      </a:lnTo>
                      <a:lnTo>
                        <a:pt x="2665" y="3990"/>
                      </a:lnTo>
                      <a:lnTo>
                        <a:pt x="2669" y="4046"/>
                      </a:lnTo>
                      <a:lnTo>
                        <a:pt x="2671" y="4027"/>
                      </a:lnTo>
                      <a:lnTo>
                        <a:pt x="2674" y="4046"/>
                      </a:lnTo>
                      <a:lnTo>
                        <a:pt x="2677" y="4008"/>
                      </a:lnTo>
                      <a:lnTo>
                        <a:pt x="2680" y="3990"/>
                      </a:lnTo>
                      <a:lnTo>
                        <a:pt x="2682" y="4027"/>
                      </a:lnTo>
                      <a:lnTo>
                        <a:pt x="2686" y="4046"/>
                      </a:lnTo>
                      <a:lnTo>
                        <a:pt x="2688" y="4064"/>
                      </a:lnTo>
                      <a:lnTo>
                        <a:pt x="2691" y="3953"/>
                      </a:lnTo>
                      <a:lnTo>
                        <a:pt x="2694" y="4027"/>
                      </a:lnTo>
                      <a:lnTo>
                        <a:pt x="2697" y="4027"/>
                      </a:lnTo>
                      <a:lnTo>
                        <a:pt x="2699" y="4027"/>
                      </a:lnTo>
                      <a:lnTo>
                        <a:pt x="2703" y="3990"/>
                      </a:lnTo>
                      <a:lnTo>
                        <a:pt x="2705" y="3971"/>
                      </a:lnTo>
                      <a:lnTo>
                        <a:pt x="2708" y="4027"/>
                      </a:lnTo>
                      <a:lnTo>
                        <a:pt x="2711" y="4046"/>
                      </a:lnTo>
                      <a:lnTo>
                        <a:pt x="2714" y="4046"/>
                      </a:lnTo>
                      <a:lnTo>
                        <a:pt x="2716" y="4027"/>
                      </a:lnTo>
                      <a:lnTo>
                        <a:pt x="2720" y="4008"/>
                      </a:lnTo>
                      <a:lnTo>
                        <a:pt x="2722" y="4027"/>
                      </a:lnTo>
                      <a:lnTo>
                        <a:pt x="2725" y="4027"/>
                      </a:lnTo>
                      <a:lnTo>
                        <a:pt x="2728" y="4008"/>
                      </a:lnTo>
                      <a:lnTo>
                        <a:pt x="2731" y="4046"/>
                      </a:lnTo>
                      <a:lnTo>
                        <a:pt x="2733" y="4046"/>
                      </a:lnTo>
                      <a:lnTo>
                        <a:pt x="2737" y="4027"/>
                      </a:lnTo>
                      <a:lnTo>
                        <a:pt x="2739" y="4008"/>
                      </a:lnTo>
                      <a:lnTo>
                        <a:pt x="2742" y="4046"/>
                      </a:lnTo>
                      <a:lnTo>
                        <a:pt x="2745" y="3990"/>
                      </a:lnTo>
                      <a:lnTo>
                        <a:pt x="2747" y="3917"/>
                      </a:lnTo>
                      <a:lnTo>
                        <a:pt x="2750" y="3990"/>
                      </a:lnTo>
                      <a:lnTo>
                        <a:pt x="2753" y="4008"/>
                      </a:lnTo>
                      <a:lnTo>
                        <a:pt x="2756" y="3990"/>
                      </a:lnTo>
                      <a:lnTo>
                        <a:pt x="2758" y="4008"/>
                      </a:lnTo>
                      <a:lnTo>
                        <a:pt x="2762" y="4008"/>
                      </a:lnTo>
                      <a:lnTo>
                        <a:pt x="2764" y="3971"/>
                      </a:lnTo>
                      <a:lnTo>
                        <a:pt x="2767" y="4008"/>
                      </a:lnTo>
                      <a:lnTo>
                        <a:pt x="2770" y="3990"/>
                      </a:lnTo>
                      <a:lnTo>
                        <a:pt x="2773" y="3953"/>
                      </a:lnTo>
                      <a:lnTo>
                        <a:pt x="2775" y="3971"/>
                      </a:lnTo>
                      <a:lnTo>
                        <a:pt x="2779" y="4008"/>
                      </a:lnTo>
                      <a:lnTo>
                        <a:pt x="2781" y="4008"/>
                      </a:lnTo>
                      <a:lnTo>
                        <a:pt x="2784" y="4027"/>
                      </a:lnTo>
                      <a:lnTo>
                        <a:pt x="2787" y="4008"/>
                      </a:lnTo>
                      <a:lnTo>
                        <a:pt x="2790" y="4027"/>
                      </a:lnTo>
                      <a:lnTo>
                        <a:pt x="2792" y="3953"/>
                      </a:lnTo>
                      <a:lnTo>
                        <a:pt x="2796" y="3971"/>
                      </a:lnTo>
                      <a:lnTo>
                        <a:pt x="2798" y="4008"/>
                      </a:lnTo>
                      <a:lnTo>
                        <a:pt x="2801" y="4008"/>
                      </a:lnTo>
                      <a:lnTo>
                        <a:pt x="2804" y="3971"/>
                      </a:lnTo>
                      <a:lnTo>
                        <a:pt x="2807" y="3971"/>
                      </a:lnTo>
                      <a:lnTo>
                        <a:pt x="2809" y="3971"/>
                      </a:lnTo>
                      <a:lnTo>
                        <a:pt x="2813" y="3971"/>
                      </a:lnTo>
                      <a:lnTo>
                        <a:pt x="2815" y="3990"/>
                      </a:lnTo>
                      <a:lnTo>
                        <a:pt x="2818" y="3990"/>
                      </a:lnTo>
                      <a:lnTo>
                        <a:pt x="2821" y="4008"/>
                      </a:lnTo>
                      <a:lnTo>
                        <a:pt x="2824" y="4082"/>
                      </a:lnTo>
                      <a:lnTo>
                        <a:pt x="2826" y="4027"/>
                      </a:lnTo>
                      <a:lnTo>
                        <a:pt x="2830" y="4046"/>
                      </a:lnTo>
                      <a:lnTo>
                        <a:pt x="2832" y="4027"/>
                      </a:lnTo>
                      <a:lnTo>
                        <a:pt x="2835" y="4064"/>
                      </a:lnTo>
                      <a:lnTo>
                        <a:pt x="2838" y="4064"/>
                      </a:lnTo>
                      <a:lnTo>
                        <a:pt x="2841" y="3990"/>
                      </a:lnTo>
                      <a:lnTo>
                        <a:pt x="2843" y="4027"/>
                      </a:lnTo>
                      <a:lnTo>
                        <a:pt x="2847" y="4027"/>
                      </a:lnTo>
                      <a:lnTo>
                        <a:pt x="2849" y="4046"/>
                      </a:lnTo>
                      <a:lnTo>
                        <a:pt x="2852" y="4046"/>
                      </a:lnTo>
                      <a:lnTo>
                        <a:pt x="2855" y="3953"/>
                      </a:lnTo>
                      <a:lnTo>
                        <a:pt x="2858" y="4027"/>
                      </a:lnTo>
                      <a:lnTo>
                        <a:pt x="2860" y="4008"/>
                      </a:lnTo>
                      <a:lnTo>
                        <a:pt x="2863" y="4008"/>
                      </a:lnTo>
                      <a:lnTo>
                        <a:pt x="2866" y="3953"/>
                      </a:lnTo>
                      <a:lnTo>
                        <a:pt x="2868" y="3990"/>
                      </a:lnTo>
                      <a:lnTo>
                        <a:pt x="2872" y="3953"/>
                      </a:lnTo>
                      <a:lnTo>
                        <a:pt x="2874" y="4008"/>
                      </a:lnTo>
                      <a:lnTo>
                        <a:pt x="2877" y="4008"/>
                      </a:lnTo>
                      <a:lnTo>
                        <a:pt x="2880" y="3990"/>
                      </a:lnTo>
                      <a:lnTo>
                        <a:pt x="2883" y="3990"/>
                      </a:lnTo>
                      <a:lnTo>
                        <a:pt x="2885" y="3990"/>
                      </a:lnTo>
                      <a:lnTo>
                        <a:pt x="2889" y="4008"/>
                      </a:lnTo>
                      <a:lnTo>
                        <a:pt x="2891" y="4064"/>
                      </a:lnTo>
                      <a:lnTo>
                        <a:pt x="2894" y="3953"/>
                      </a:lnTo>
                      <a:lnTo>
                        <a:pt x="2897" y="3990"/>
                      </a:lnTo>
                      <a:lnTo>
                        <a:pt x="2900" y="3990"/>
                      </a:lnTo>
                      <a:lnTo>
                        <a:pt x="2902" y="4027"/>
                      </a:lnTo>
                      <a:lnTo>
                        <a:pt x="2906" y="3990"/>
                      </a:lnTo>
                      <a:lnTo>
                        <a:pt x="2908" y="3990"/>
                      </a:lnTo>
                      <a:lnTo>
                        <a:pt x="2911" y="4027"/>
                      </a:lnTo>
                      <a:lnTo>
                        <a:pt x="2914" y="4027"/>
                      </a:lnTo>
                      <a:lnTo>
                        <a:pt x="2917" y="4027"/>
                      </a:lnTo>
                      <a:lnTo>
                        <a:pt x="2919" y="4046"/>
                      </a:lnTo>
                      <a:lnTo>
                        <a:pt x="2923" y="4027"/>
                      </a:lnTo>
                      <a:lnTo>
                        <a:pt x="2925" y="3917"/>
                      </a:lnTo>
                      <a:lnTo>
                        <a:pt x="2928" y="4008"/>
                      </a:lnTo>
                      <a:lnTo>
                        <a:pt x="2931" y="4027"/>
                      </a:lnTo>
                      <a:lnTo>
                        <a:pt x="2934" y="4027"/>
                      </a:lnTo>
                      <a:lnTo>
                        <a:pt x="2936" y="3971"/>
                      </a:lnTo>
                      <a:lnTo>
                        <a:pt x="2940" y="3935"/>
                      </a:lnTo>
                      <a:lnTo>
                        <a:pt x="2942" y="4027"/>
                      </a:lnTo>
                      <a:lnTo>
                        <a:pt x="2945" y="4027"/>
                      </a:lnTo>
                      <a:lnTo>
                        <a:pt x="2948" y="4008"/>
                      </a:lnTo>
                      <a:lnTo>
                        <a:pt x="2951" y="4027"/>
                      </a:lnTo>
                      <a:lnTo>
                        <a:pt x="2953" y="4064"/>
                      </a:lnTo>
                      <a:lnTo>
                        <a:pt x="2957" y="4008"/>
                      </a:lnTo>
                      <a:lnTo>
                        <a:pt x="2959" y="4046"/>
                      </a:lnTo>
                      <a:lnTo>
                        <a:pt x="2962" y="4008"/>
                      </a:lnTo>
                      <a:lnTo>
                        <a:pt x="2965" y="3990"/>
                      </a:lnTo>
                      <a:lnTo>
                        <a:pt x="2968" y="3971"/>
                      </a:lnTo>
                      <a:lnTo>
                        <a:pt x="2970" y="4046"/>
                      </a:lnTo>
                      <a:lnTo>
                        <a:pt x="2974" y="4046"/>
                      </a:lnTo>
                      <a:lnTo>
                        <a:pt x="2976" y="4046"/>
                      </a:lnTo>
                      <a:lnTo>
                        <a:pt x="2979" y="4008"/>
                      </a:lnTo>
                      <a:lnTo>
                        <a:pt x="2982" y="4046"/>
                      </a:lnTo>
                      <a:lnTo>
                        <a:pt x="2984" y="4046"/>
                      </a:lnTo>
                      <a:lnTo>
                        <a:pt x="2987" y="4046"/>
                      </a:lnTo>
                      <a:lnTo>
                        <a:pt x="2990" y="3971"/>
                      </a:lnTo>
                      <a:lnTo>
                        <a:pt x="2993" y="4008"/>
                      </a:lnTo>
                      <a:lnTo>
                        <a:pt x="2995" y="3990"/>
                      </a:lnTo>
                      <a:lnTo>
                        <a:pt x="2999" y="4027"/>
                      </a:lnTo>
                      <a:lnTo>
                        <a:pt x="3001" y="4008"/>
                      </a:lnTo>
                      <a:lnTo>
                        <a:pt x="3004" y="3990"/>
                      </a:lnTo>
                      <a:lnTo>
                        <a:pt x="3007" y="3953"/>
                      </a:lnTo>
                      <a:lnTo>
                        <a:pt x="3010" y="3971"/>
                      </a:lnTo>
                      <a:lnTo>
                        <a:pt x="3012" y="3953"/>
                      </a:lnTo>
                      <a:lnTo>
                        <a:pt x="3016" y="4008"/>
                      </a:lnTo>
                      <a:lnTo>
                        <a:pt x="3018" y="3917"/>
                      </a:lnTo>
                      <a:lnTo>
                        <a:pt x="3021" y="3953"/>
                      </a:lnTo>
                      <a:lnTo>
                        <a:pt x="3024" y="3971"/>
                      </a:lnTo>
                      <a:lnTo>
                        <a:pt x="3027" y="3990"/>
                      </a:lnTo>
                      <a:lnTo>
                        <a:pt x="3029" y="3935"/>
                      </a:lnTo>
                      <a:lnTo>
                        <a:pt x="3033" y="3935"/>
                      </a:lnTo>
                      <a:lnTo>
                        <a:pt x="3035" y="3861"/>
                      </a:lnTo>
                      <a:lnTo>
                        <a:pt x="3038" y="3861"/>
                      </a:lnTo>
                      <a:lnTo>
                        <a:pt x="3041" y="3897"/>
                      </a:lnTo>
                      <a:lnTo>
                        <a:pt x="3044" y="3935"/>
                      </a:lnTo>
                      <a:lnTo>
                        <a:pt x="3046" y="3953"/>
                      </a:lnTo>
                      <a:lnTo>
                        <a:pt x="3050" y="3953"/>
                      </a:lnTo>
                      <a:lnTo>
                        <a:pt x="3052" y="3990"/>
                      </a:lnTo>
                      <a:lnTo>
                        <a:pt x="3055" y="4008"/>
                      </a:lnTo>
                      <a:lnTo>
                        <a:pt x="3058" y="3990"/>
                      </a:lnTo>
                      <a:lnTo>
                        <a:pt x="3061" y="3953"/>
                      </a:lnTo>
                      <a:lnTo>
                        <a:pt x="3063" y="3935"/>
                      </a:lnTo>
                      <a:lnTo>
                        <a:pt x="3067" y="3990"/>
                      </a:lnTo>
                      <a:lnTo>
                        <a:pt x="3069" y="4008"/>
                      </a:lnTo>
                      <a:lnTo>
                        <a:pt x="3072" y="3953"/>
                      </a:lnTo>
                      <a:lnTo>
                        <a:pt x="3075" y="3953"/>
                      </a:lnTo>
                      <a:lnTo>
                        <a:pt x="3078" y="3990"/>
                      </a:lnTo>
                      <a:lnTo>
                        <a:pt x="3080" y="3971"/>
                      </a:lnTo>
                      <a:lnTo>
                        <a:pt x="3084" y="3971"/>
                      </a:lnTo>
                      <a:lnTo>
                        <a:pt x="3086" y="3935"/>
                      </a:lnTo>
                      <a:lnTo>
                        <a:pt x="3089" y="3990"/>
                      </a:lnTo>
                      <a:lnTo>
                        <a:pt x="3092" y="3917"/>
                      </a:lnTo>
                      <a:lnTo>
                        <a:pt x="3095" y="3990"/>
                      </a:lnTo>
                      <a:lnTo>
                        <a:pt x="3097" y="3861"/>
                      </a:lnTo>
                      <a:lnTo>
                        <a:pt x="3101" y="3971"/>
                      </a:lnTo>
                      <a:lnTo>
                        <a:pt x="3103" y="3953"/>
                      </a:lnTo>
                      <a:lnTo>
                        <a:pt x="3106" y="4008"/>
                      </a:lnTo>
                      <a:lnTo>
                        <a:pt x="3109" y="3917"/>
                      </a:lnTo>
                      <a:lnTo>
                        <a:pt x="3112" y="3990"/>
                      </a:lnTo>
                      <a:lnTo>
                        <a:pt x="3114" y="3935"/>
                      </a:lnTo>
                      <a:lnTo>
                        <a:pt x="3118" y="3971"/>
                      </a:lnTo>
                      <a:lnTo>
                        <a:pt x="3120" y="4008"/>
                      </a:lnTo>
                      <a:lnTo>
                        <a:pt x="3123" y="3971"/>
                      </a:lnTo>
                      <a:lnTo>
                        <a:pt x="3126" y="3935"/>
                      </a:lnTo>
                      <a:lnTo>
                        <a:pt x="3128" y="3935"/>
                      </a:lnTo>
                      <a:lnTo>
                        <a:pt x="3131" y="3971"/>
                      </a:lnTo>
                      <a:lnTo>
                        <a:pt x="3134" y="3990"/>
                      </a:lnTo>
                      <a:lnTo>
                        <a:pt x="3137" y="3935"/>
                      </a:lnTo>
                      <a:lnTo>
                        <a:pt x="3139" y="3897"/>
                      </a:lnTo>
                      <a:lnTo>
                        <a:pt x="3143" y="3824"/>
                      </a:lnTo>
                      <a:lnTo>
                        <a:pt x="3145" y="3492"/>
                      </a:lnTo>
                      <a:lnTo>
                        <a:pt x="3148" y="3085"/>
                      </a:lnTo>
                      <a:lnTo>
                        <a:pt x="3151" y="2401"/>
                      </a:lnTo>
                      <a:lnTo>
                        <a:pt x="3154" y="1219"/>
                      </a:lnTo>
                      <a:lnTo>
                        <a:pt x="3156" y="130"/>
                      </a:lnTo>
                      <a:lnTo>
                        <a:pt x="3160" y="0"/>
                      </a:lnTo>
                      <a:lnTo>
                        <a:pt x="3162" y="444"/>
                      </a:lnTo>
                      <a:lnTo>
                        <a:pt x="3165" y="1460"/>
                      </a:lnTo>
                      <a:lnTo>
                        <a:pt x="3168" y="2180"/>
                      </a:lnTo>
                      <a:lnTo>
                        <a:pt x="3171" y="2439"/>
                      </a:lnTo>
                      <a:lnTo>
                        <a:pt x="3173" y="2771"/>
                      </a:lnTo>
                      <a:lnTo>
                        <a:pt x="3177" y="3029"/>
                      </a:lnTo>
                      <a:lnTo>
                        <a:pt x="3179" y="3325"/>
                      </a:lnTo>
                      <a:lnTo>
                        <a:pt x="3182" y="3547"/>
                      </a:lnTo>
                      <a:lnTo>
                        <a:pt x="3185" y="3676"/>
                      </a:lnTo>
                      <a:lnTo>
                        <a:pt x="3188" y="3657"/>
                      </a:lnTo>
                      <a:lnTo>
                        <a:pt x="3190" y="3657"/>
                      </a:lnTo>
                      <a:lnTo>
                        <a:pt x="3194" y="3732"/>
                      </a:lnTo>
                      <a:lnTo>
                        <a:pt x="3196" y="3768"/>
                      </a:lnTo>
                      <a:lnTo>
                        <a:pt x="3199" y="3861"/>
                      </a:lnTo>
                      <a:lnTo>
                        <a:pt x="3202" y="3806"/>
                      </a:lnTo>
                      <a:lnTo>
                        <a:pt x="3205" y="3953"/>
                      </a:lnTo>
                      <a:lnTo>
                        <a:pt x="3207" y="3953"/>
                      </a:lnTo>
                      <a:lnTo>
                        <a:pt x="3211" y="3861"/>
                      </a:lnTo>
                      <a:lnTo>
                        <a:pt x="3213" y="3953"/>
                      </a:lnTo>
                      <a:lnTo>
                        <a:pt x="3216" y="3842"/>
                      </a:lnTo>
                      <a:lnTo>
                        <a:pt x="3219" y="3861"/>
                      </a:lnTo>
                      <a:lnTo>
                        <a:pt x="3222" y="3935"/>
                      </a:lnTo>
                      <a:lnTo>
                        <a:pt x="3224" y="3897"/>
                      </a:lnTo>
                      <a:lnTo>
                        <a:pt x="3228" y="3897"/>
                      </a:lnTo>
                      <a:lnTo>
                        <a:pt x="3230" y="3935"/>
                      </a:lnTo>
                      <a:lnTo>
                        <a:pt x="3234" y="3917"/>
                      </a:lnTo>
                      <a:lnTo>
                        <a:pt x="3236" y="3879"/>
                      </a:lnTo>
                      <a:lnTo>
                        <a:pt x="3239" y="3861"/>
                      </a:lnTo>
                      <a:lnTo>
                        <a:pt x="3241" y="3953"/>
                      </a:lnTo>
                      <a:lnTo>
                        <a:pt x="3245" y="3897"/>
                      </a:lnTo>
                      <a:lnTo>
                        <a:pt x="3247" y="3935"/>
                      </a:lnTo>
                      <a:lnTo>
                        <a:pt x="3251" y="3935"/>
                      </a:lnTo>
                      <a:lnTo>
                        <a:pt x="3253" y="3990"/>
                      </a:lnTo>
                      <a:lnTo>
                        <a:pt x="3256" y="3953"/>
                      </a:lnTo>
                      <a:lnTo>
                        <a:pt x="3258" y="3917"/>
                      </a:lnTo>
                      <a:lnTo>
                        <a:pt x="3262" y="3879"/>
                      </a:lnTo>
                      <a:lnTo>
                        <a:pt x="3264" y="3953"/>
                      </a:lnTo>
                      <a:lnTo>
                        <a:pt x="3268" y="3879"/>
                      </a:lnTo>
                      <a:lnTo>
                        <a:pt x="3270" y="3897"/>
                      </a:lnTo>
                      <a:lnTo>
                        <a:pt x="3273" y="3713"/>
                      </a:lnTo>
                      <a:lnTo>
                        <a:pt x="3275" y="3547"/>
                      </a:lnTo>
                      <a:lnTo>
                        <a:pt x="3279" y="3140"/>
                      </a:lnTo>
                      <a:lnTo>
                        <a:pt x="3281" y="2864"/>
                      </a:lnTo>
                      <a:lnTo>
                        <a:pt x="3285" y="2401"/>
                      </a:lnTo>
                      <a:lnTo>
                        <a:pt x="3287" y="2032"/>
                      </a:lnTo>
                      <a:lnTo>
                        <a:pt x="3290" y="2161"/>
                      </a:lnTo>
                      <a:lnTo>
                        <a:pt x="3292" y="2586"/>
                      </a:lnTo>
                      <a:lnTo>
                        <a:pt x="3296" y="2974"/>
                      </a:lnTo>
                      <a:lnTo>
                        <a:pt x="3298" y="3140"/>
                      </a:lnTo>
                      <a:lnTo>
                        <a:pt x="3302" y="3362"/>
                      </a:lnTo>
                      <a:lnTo>
                        <a:pt x="3304" y="3492"/>
                      </a:lnTo>
                      <a:lnTo>
                        <a:pt x="3307" y="3657"/>
                      </a:lnTo>
                      <a:lnTo>
                        <a:pt x="3309" y="3768"/>
                      </a:lnTo>
                      <a:lnTo>
                        <a:pt x="3312" y="3806"/>
                      </a:lnTo>
                      <a:lnTo>
                        <a:pt x="3315" y="3786"/>
                      </a:lnTo>
                      <a:lnTo>
                        <a:pt x="3317" y="3861"/>
                      </a:lnTo>
                      <a:lnTo>
                        <a:pt x="3321" y="3917"/>
                      </a:lnTo>
                      <a:lnTo>
                        <a:pt x="3323" y="3842"/>
                      </a:lnTo>
                      <a:lnTo>
                        <a:pt x="3327" y="3953"/>
                      </a:lnTo>
                      <a:lnTo>
                        <a:pt x="3329" y="3897"/>
                      </a:lnTo>
                      <a:lnTo>
                        <a:pt x="3332" y="3842"/>
                      </a:lnTo>
                      <a:lnTo>
                        <a:pt x="3334" y="3824"/>
                      </a:lnTo>
                      <a:lnTo>
                        <a:pt x="3338" y="3897"/>
                      </a:lnTo>
                      <a:lnTo>
                        <a:pt x="3340" y="3953"/>
                      </a:lnTo>
                      <a:lnTo>
                        <a:pt x="3344" y="3990"/>
                      </a:lnTo>
                      <a:lnTo>
                        <a:pt x="3346" y="3917"/>
                      </a:lnTo>
                      <a:lnTo>
                        <a:pt x="3349" y="4008"/>
                      </a:lnTo>
                      <a:lnTo>
                        <a:pt x="3351" y="3953"/>
                      </a:lnTo>
                      <a:lnTo>
                        <a:pt x="3355" y="4008"/>
                      </a:lnTo>
                      <a:lnTo>
                        <a:pt x="3357" y="3935"/>
                      </a:lnTo>
                      <a:lnTo>
                        <a:pt x="3361" y="3917"/>
                      </a:lnTo>
                      <a:lnTo>
                        <a:pt x="3363" y="3990"/>
                      </a:lnTo>
                      <a:lnTo>
                        <a:pt x="3366" y="3935"/>
                      </a:lnTo>
                      <a:lnTo>
                        <a:pt x="3368" y="3917"/>
                      </a:lnTo>
                      <a:lnTo>
                        <a:pt x="3372" y="3935"/>
                      </a:lnTo>
                      <a:lnTo>
                        <a:pt x="3374" y="3990"/>
                      </a:lnTo>
                      <a:lnTo>
                        <a:pt x="3378" y="4008"/>
                      </a:lnTo>
                      <a:lnTo>
                        <a:pt x="3380" y="3971"/>
                      </a:lnTo>
                      <a:lnTo>
                        <a:pt x="3383" y="3953"/>
                      </a:lnTo>
                      <a:lnTo>
                        <a:pt x="3385" y="3917"/>
                      </a:lnTo>
                      <a:lnTo>
                        <a:pt x="3389" y="3953"/>
                      </a:lnTo>
                      <a:lnTo>
                        <a:pt x="3391" y="3953"/>
                      </a:lnTo>
                      <a:lnTo>
                        <a:pt x="3395" y="3935"/>
                      </a:lnTo>
                      <a:lnTo>
                        <a:pt x="3397" y="3879"/>
                      </a:lnTo>
                      <a:lnTo>
                        <a:pt x="3400" y="3806"/>
                      </a:lnTo>
                      <a:lnTo>
                        <a:pt x="3403" y="3750"/>
                      </a:lnTo>
                      <a:lnTo>
                        <a:pt x="3406" y="3695"/>
                      </a:lnTo>
                      <a:lnTo>
                        <a:pt x="3408" y="3510"/>
                      </a:lnTo>
                      <a:lnTo>
                        <a:pt x="3412" y="3362"/>
                      </a:lnTo>
                      <a:lnTo>
                        <a:pt x="3414" y="3251"/>
                      </a:lnTo>
                      <a:lnTo>
                        <a:pt x="3417" y="3233"/>
                      </a:lnTo>
                      <a:lnTo>
                        <a:pt x="3420" y="3399"/>
                      </a:lnTo>
                      <a:lnTo>
                        <a:pt x="3423" y="3565"/>
                      </a:lnTo>
                      <a:lnTo>
                        <a:pt x="3425" y="3657"/>
                      </a:lnTo>
                      <a:lnTo>
                        <a:pt x="3429" y="3732"/>
                      </a:lnTo>
                      <a:lnTo>
                        <a:pt x="3431" y="3786"/>
                      </a:lnTo>
                      <a:lnTo>
                        <a:pt x="3434" y="3861"/>
                      </a:lnTo>
                      <a:lnTo>
                        <a:pt x="3437" y="3879"/>
                      </a:lnTo>
                      <a:lnTo>
                        <a:pt x="3440" y="3861"/>
                      </a:lnTo>
                      <a:lnTo>
                        <a:pt x="3442" y="3897"/>
                      </a:lnTo>
                      <a:lnTo>
                        <a:pt x="3446" y="3917"/>
                      </a:lnTo>
                      <a:lnTo>
                        <a:pt x="3448" y="3861"/>
                      </a:lnTo>
                      <a:lnTo>
                        <a:pt x="3451" y="3897"/>
                      </a:lnTo>
                      <a:lnTo>
                        <a:pt x="3454" y="3917"/>
                      </a:lnTo>
                      <a:lnTo>
                        <a:pt x="3457" y="3971"/>
                      </a:lnTo>
                      <a:lnTo>
                        <a:pt x="3459" y="3917"/>
                      </a:lnTo>
                      <a:lnTo>
                        <a:pt x="3463" y="3971"/>
                      </a:lnTo>
                      <a:lnTo>
                        <a:pt x="3465" y="3917"/>
                      </a:lnTo>
                      <a:lnTo>
                        <a:pt x="3468" y="3935"/>
                      </a:lnTo>
                      <a:lnTo>
                        <a:pt x="3471" y="3879"/>
                      </a:lnTo>
                      <a:lnTo>
                        <a:pt x="3474" y="3879"/>
                      </a:lnTo>
                      <a:lnTo>
                        <a:pt x="3476" y="3897"/>
                      </a:lnTo>
                      <a:lnTo>
                        <a:pt x="3480" y="3917"/>
                      </a:lnTo>
                      <a:lnTo>
                        <a:pt x="3482" y="3879"/>
                      </a:lnTo>
                      <a:lnTo>
                        <a:pt x="3485" y="3935"/>
                      </a:lnTo>
                      <a:lnTo>
                        <a:pt x="3488" y="3917"/>
                      </a:lnTo>
                      <a:lnTo>
                        <a:pt x="3491" y="4008"/>
                      </a:lnTo>
                      <a:lnTo>
                        <a:pt x="3493" y="3971"/>
                      </a:lnTo>
                      <a:lnTo>
                        <a:pt x="3497" y="3990"/>
                      </a:lnTo>
                      <a:lnTo>
                        <a:pt x="3499" y="4008"/>
                      </a:lnTo>
                      <a:lnTo>
                        <a:pt x="3502" y="4008"/>
                      </a:lnTo>
                      <a:lnTo>
                        <a:pt x="3505" y="3990"/>
                      </a:lnTo>
                      <a:lnTo>
                        <a:pt x="3508" y="4008"/>
                      </a:lnTo>
                      <a:lnTo>
                        <a:pt x="3510" y="3990"/>
                      </a:lnTo>
                      <a:lnTo>
                        <a:pt x="3514" y="3971"/>
                      </a:lnTo>
                      <a:lnTo>
                        <a:pt x="3516" y="3953"/>
                      </a:lnTo>
                      <a:lnTo>
                        <a:pt x="3519" y="3935"/>
                      </a:lnTo>
                      <a:lnTo>
                        <a:pt x="3522" y="3953"/>
                      </a:lnTo>
                      <a:lnTo>
                        <a:pt x="3525" y="3953"/>
                      </a:lnTo>
                      <a:lnTo>
                        <a:pt x="3527" y="3897"/>
                      </a:lnTo>
                      <a:lnTo>
                        <a:pt x="3531" y="3879"/>
                      </a:lnTo>
                      <a:lnTo>
                        <a:pt x="3533" y="3879"/>
                      </a:lnTo>
                      <a:lnTo>
                        <a:pt x="3536" y="3897"/>
                      </a:lnTo>
                      <a:lnTo>
                        <a:pt x="3539" y="3897"/>
                      </a:lnTo>
                      <a:lnTo>
                        <a:pt x="3542" y="3824"/>
                      </a:lnTo>
                      <a:lnTo>
                        <a:pt x="3544" y="3861"/>
                      </a:lnTo>
                      <a:lnTo>
                        <a:pt x="3548" y="3824"/>
                      </a:lnTo>
                      <a:lnTo>
                        <a:pt x="3550" y="3879"/>
                      </a:lnTo>
                      <a:lnTo>
                        <a:pt x="3553" y="3824"/>
                      </a:lnTo>
                      <a:lnTo>
                        <a:pt x="3556" y="3824"/>
                      </a:lnTo>
                      <a:lnTo>
                        <a:pt x="3559" y="3879"/>
                      </a:lnTo>
                      <a:lnTo>
                        <a:pt x="3561" y="3917"/>
                      </a:lnTo>
                      <a:lnTo>
                        <a:pt x="3565" y="3897"/>
                      </a:lnTo>
                      <a:lnTo>
                        <a:pt x="3567" y="4008"/>
                      </a:lnTo>
                      <a:lnTo>
                        <a:pt x="3569" y="4027"/>
                      </a:lnTo>
                      <a:lnTo>
                        <a:pt x="3573" y="4027"/>
                      </a:lnTo>
                      <a:lnTo>
                        <a:pt x="3575" y="3990"/>
                      </a:lnTo>
                      <a:lnTo>
                        <a:pt x="3578" y="3953"/>
                      </a:lnTo>
                      <a:lnTo>
                        <a:pt x="3581" y="4008"/>
                      </a:lnTo>
                      <a:lnTo>
                        <a:pt x="3584" y="3953"/>
                      </a:lnTo>
                      <a:lnTo>
                        <a:pt x="3586" y="3953"/>
                      </a:lnTo>
                      <a:lnTo>
                        <a:pt x="3590" y="3917"/>
                      </a:lnTo>
                      <a:lnTo>
                        <a:pt x="3592" y="3971"/>
                      </a:lnTo>
                      <a:lnTo>
                        <a:pt x="3595" y="3953"/>
                      </a:lnTo>
                      <a:lnTo>
                        <a:pt x="3598" y="3917"/>
                      </a:lnTo>
                      <a:lnTo>
                        <a:pt x="3601" y="3917"/>
                      </a:lnTo>
                      <a:lnTo>
                        <a:pt x="3603" y="3990"/>
                      </a:lnTo>
                      <a:lnTo>
                        <a:pt x="3607" y="4008"/>
                      </a:lnTo>
                      <a:lnTo>
                        <a:pt x="3609" y="4008"/>
                      </a:lnTo>
                      <a:lnTo>
                        <a:pt x="3612" y="4008"/>
                      </a:lnTo>
                      <a:lnTo>
                        <a:pt x="3615" y="4008"/>
                      </a:lnTo>
                      <a:lnTo>
                        <a:pt x="3618" y="4046"/>
                      </a:lnTo>
                      <a:lnTo>
                        <a:pt x="3620" y="3935"/>
                      </a:lnTo>
                      <a:lnTo>
                        <a:pt x="3624" y="4046"/>
                      </a:lnTo>
                      <a:lnTo>
                        <a:pt x="3626" y="4027"/>
                      </a:lnTo>
                      <a:lnTo>
                        <a:pt x="3629" y="4027"/>
                      </a:lnTo>
                      <a:lnTo>
                        <a:pt x="3632" y="4027"/>
                      </a:lnTo>
                      <a:lnTo>
                        <a:pt x="3635" y="4027"/>
                      </a:lnTo>
                      <a:lnTo>
                        <a:pt x="3637" y="4008"/>
                      </a:lnTo>
                      <a:lnTo>
                        <a:pt x="3641" y="3971"/>
                      </a:lnTo>
                      <a:lnTo>
                        <a:pt x="3643" y="3990"/>
                      </a:lnTo>
                      <a:lnTo>
                        <a:pt x="3646" y="3971"/>
                      </a:lnTo>
                      <a:lnTo>
                        <a:pt x="3649" y="3971"/>
                      </a:lnTo>
                      <a:lnTo>
                        <a:pt x="3652" y="3917"/>
                      </a:lnTo>
                      <a:lnTo>
                        <a:pt x="3654" y="4027"/>
                      </a:lnTo>
                      <a:lnTo>
                        <a:pt x="3658" y="3897"/>
                      </a:lnTo>
                      <a:lnTo>
                        <a:pt x="3660" y="3990"/>
                      </a:lnTo>
                      <a:lnTo>
                        <a:pt x="3663" y="3953"/>
                      </a:lnTo>
                      <a:lnTo>
                        <a:pt x="3666" y="3971"/>
                      </a:lnTo>
                      <a:lnTo>
                        <a:pt x="3669" y="3824"/>
                      </a:lnTo>
                      <a:lnTo>
                        <a:pt x="3671" y="3879"/>
                      </a:lnTo>
                      <a:lnTo>
                        <a:pt x="3675" y="3971"/>
                      </a:lnTo>
                      <a:lnTo>
                        <a:pt x="3677" y="3990"/>
                      </a:lnTo>
                      <a:lnTo>
                        <a:pt x="3680" y="3990"/>
                      </a:lnTo>
                      <a:lnTo>
                        <a:pt x="3683" y="4027"/>
                      </a:lnTo>
                      <a:lnTo>
                        <a:pt x="3686" y="3990"/>
                      </a:lnTo>
                      <a:lnTo>
                        <a:pt x="3688" y="4008"/>
                      </a:lnTo>
                      <a:lnTo>
                        <a:pt x="3692" y="3971"/>
                      </a:lnTo>
                      <a:lnTo>
                        <a:pt x="3694" y="4027"/>
                      </a:lnTo>
                      <a:lnTo>
                        <a:pt x="3697" y="4008"/>
                      </a:lnTo>
                      <a:lnTo>
                        <a:pt x="3700" y="4008"/>
                      </a:lnTo>
                      <a:lnTo>
                        <a:pt x="3703" y="4008"/>
                      </a:lnTo>
                      <a:lnTo>
                        <a:pt x="3705" y="4082"/>
                      </a:lnTo>
                      <a:lnTo>
                        <a:pt x="3709" y="4046"/>
                      </a:lnTo>
                      <a:lnTo>
                        <a:pt x="3711" y="4008"/>
                      </a:lnTo>
                      <a:lnTo>
                        <a:pt x="3714" y="4008"/>
                      </a:lnTo>
                      <a:lnTo>
                        <a:pt x="3717" y="4027"/>
                      </a:lnTo>
                      <a:lnTo>
                        <a:pt x="3720" y="4046"/>
                      </a:lnTo>
                      <a:lnTo>
                        <a:pt x="3722" y="4046"/>
                      </a:lnTo>
                      <a:lnTo>
                        <a:pt x="3726" y="4008"/>
                      </a:lnTo>
                      <a:lnTo>
                        <a:pt x="3728" y="4027"/>
                      </a:lnTo>
                      <a:lnTo>
                        <a:pt x="3731" y="4008"/>
                      </a:lnTo>
                      <a:lnTo>
                        <a:pt x="3734" y="4046"/>
                      </a:lnTo>
                      <a:lnTo>
                        <a:pt x="3737" y="3971"/>
                      </a:lnTo>
                      <a:lnTo>
                        <a:pt x="3739" y="3990"/>
                      </a:lnTo>
                      <a:lnTo>
                        <a:pt x="3743" y="4008"/>
                      </a:lnTo>
                      <a:lnTo>
                        <a:pt x="3745" y="4064"/>
                      </a:lnTo>
                      <a:lnTo>
                        <a:pt x="3748" y="4027"/>
                      </a:lnTo>
                      <a:lnTo>
                        <a:pt x="3751" y="4046"/>
                      </a:lnTo>
                      <a:lnTo>
                        <a:pt x="3754" y="4008"/>
                      </a:lnTo>
                      <a:lnTo>
                        <a:pt x="3756" y="4008"/>
                      </a:lnTo>
                      <a:lnTo>
                        <a:pt x="3760" y="4027"/>
                      </a:lnTo>
                      <a:lnTo>
                        <a:pt x="3762" y="3990"/>
                      </a:lnTo>
                      <a:lnTo>
                        <a:pt x="3765" y="3953"/>
                      </a:lnTo>
                      <a:lnTo>
                        <a:pt x="3768" y="4064"/>
                      </a:lnTo>
                      <a:lnTo>
                        <a:pt x="3771" y="3990"/>
                      </a:lnTo>
                      <a:lnTo>
                        <a:pt x="3773" y="4101"/>
                      </a:lnTo>
                      <a:lnTo>
                        <a:pt x="3777" y="3953"/>
                      </a:lnTo>
                      <a:lnTo>
                        <a:pt x="3779" y="3917"/>
                      </a:lnTo>
                      <a:lnTo>
                        <a:pt x="3782" y="4027"/>
                      </a:lnTo>
                      <a:lnTo>
                        <a:pt x="3785" y="3879"/>
                      </a:lnTo>
                      <a:lnTo>
                        <a:pt x="3788" y="4027"/>
                      </a:lnTo>
                      <a:lnTo>
                        <a:pt x="3790" y="3990"/>
                      </a:lnTo>
                      <a:lnTo>
                        <a:pt x="3794" y="4046"/>
                      </a:lnTo>
                      <a:lnTo>
                        <a:pt x="3796" y="4027"/>
                      </a:lnTo>
                      <a:lnTo>
                        <a:pt x="3799" y="4008"/>
                      </a:lnTo>
                      <a:lnTo>
                        <a:pt x="3802" y="4008"/>
                      </a:lnTo>
                      <a:lnTo>
                        <a:pt x="3805" y="4027"/>
                      </a:lnTo>
                      <a:lnTo>
                        <a:pt x="3807" y="3990"/>
                      </a:lnTo>
                      <a:lnTo>
                        <a:pt x="3811" y="4046"/>
                      </a:lnTo>
                      <a:lnTo>
                        <a:pt x="3813" y="4046"/>
                      </a:lnTo>
                      <a:lnTo>
                        <a:pt x="3816" y="4082"/>
                      </a:lnTo>
                      <a:lnTo>
                        <a:pt x="3819" y="4064"/>
                      </a:lnTo>
                      <a:lnTo>
                        <a:pt x="3822" y="4008"/>
                      </a:lnTo>
                      <a:lnTo>
                        <a:pt x="3824" y="4008"/>
                      </a:lnTo>
                      <a:lnTo>
                        <a:pt x="3828" y="4027"/>
                      </a:lnTo>
                      <a:lnTo>
                        <a:pt x="3830" y="4008"/>
                      </a:lnTo>
                      <a:lnTo>
                        <a:pt x="3833" y="3990"/>
                      </a:lnTo>
                      <a:lnTo>
                        <a:pt x="3836" y="3990"/>
                      </a:lnTo>
                      <a:lnTo>
                        <a:pt x="3839" y="4046"/>
                      </a:lnTo>
                      <a:lnTo>
                        <a:pt x="3841" y="4027"/>
                      </a:lnTo>
                      <a:lnTo>
                        <a:pt x="3845" y="4046"/>
                      </a:lnTo>
                      <a:lnTo>
                        <a:pt x="3847" y="3953"/>
                      </a:lnTo>
                      <a:lnTo>
                        <a:pt x="3850" y="4008"/>
                      </a:lnTo>
                      <a:lnTo>
                        <a:pt x="3853" y="4046"/>
                      </a:lnTo>
                      <a:lnTo>
                        <a:pt x="3856" y="3971"/>
                      </a:lnTo>
                      <a:lnTo>
                        <a:pt x="3858" y="3971"/>
                      </a:lnTo>
                      <a:lnTo>
                        <a:pt x="3862" y="3917"/>
                      </a:lnTo>
                      <a:lnTo>
                        <a:pt x="3864" y="3879"/>
                      </a:lnTo>
                      <a:lnTo>
                        <a:pt x="3868" y="3917"/>
                      </a:lnTo>
                      <a:lnTo>
                        <a:pt x="3870" y="3917"/>
                      </a:lnTo>
                      <a:lnTo>
                        <a:pt x="3873" y="3935"/>
                      </a:lnTo>
                      <a:lnTo>
                        <a:pt x="3875" y="4027"/>
                      </a:lnTo>
                      <a:lnTo>
                        <a:pt x="3879" y="3990"/>
                      </a:lnTo>
                      <a:lnTo>
                        <a:pt x="3881" y="4008"/>
                      </a:lnTo>
                      <a:lnTo>
                        <a:pt x="3885" y="3971"/>
                      </a:lnTo>
                      <a:lnTo>
                        <a:pt x="3887" y="4027"/>
                      </a:lnTo>
                      <a:lnTo>
                        <a:pt x="3890" y="4064"/>
                      </a:lnTo>
                      <a:lnTo>
                        <a:pt x="3892" y="4082"/>
                      </a:lnTo>
                      <a:lnTo>
                        <a:pt x="3896" y="4027"/>
                      </a:lnTo>
                      <a:lnTo>
                        <a:pt x="3898" y="4064"/>
                      </a:lnTo>
                      <a:lnTo>
                        <a:pt x="3902" y="3990"/>
                      </a:lnTo>
                      <a:lnTo>
                        <a:pt x="3904" y="3971"/>
                      </a:lnTo>
                      <a:lnTo>
                        <a:pt x="3907" y="4027"/>
                      </a:lnTo>
                      <a:lnTo>
                        <a:pt x="3909" y="4008"/>
                      </a:lnTo>
                      <a:lnTo>
                        <a:pt x="3913" y="3935"/>
                      </a:lnTo>
                      <a:lnTo>
                        <a:pt x="3915" y="3917"/>
                      </a:lnTo>
                      <a:lnTo>
                        <a:pt x="3919" y="3953"/>
                      </a:lnTo>
                      <a:lnTo>
                        <a:pt x="3921" y="3953"/>
                      </a:lnTo>
                      <a:lnTo>
                        <a:pt x="3924" y="4027"/>
                      </a:lnTo>
                      <a:lnTo>
                        <a:pt x="3926" y="3990"/>
                      </a:lnTo>
                      <a:lnTo>
                        <a:pt x="3930" y="3953"/>
                      </a:lnTo>
                      <a:lnTo>
                        <a:pt x="3932" y="4008"/>
                      </a:lnTo>
                      <a:lnTo>
                        <a:pt x="3936" y="3953"/>
                      </a:lnTo>
                      <a:lnTo>
                        <a:pt x="3938" y="4027"/>
                      </a:lnTo>
                      <a:lnTo>
                        <a:pt x="3941" y="4027"/>
                      </a:lnTo>
                      <a:lnTo>
                        <a:pt x="3943" y="3971"/>
                      </a:lnTo>
                      <a:lnTo>
                        <a:pt x="3947" y="3971"/>
                      </a:lnTo>
                      <a:lnTo>
                        <a:pt x="3949" y="4027"/>
                      </a:lnTo>
                      <a:lnTo>
                        <a:pt x="3953" y="3953"/>
                      </a:lnTo>
                      <a:lnTo>
                        <a:pt x="3955" y="3953"/>
                      </a:lnTo>
                      <a:lnTo>
                        <a:pt x="3958" y="3953"/>
                      </a:lnTo>
                      <a:lnTo>
                        <a:pt x="3961" y="4027"/>
                      </a:lnTo>
                      <a:lnTo>
                        <a:pt x="3964" y="3971"/>
                      </a:lnTo>
                      <a:lnTo>
                        <a:pt x="3966" y="4027"/>
                      </a:lnTo>
                      <a:lnTo>
                        <a:pt x="3970" y="3990"/>
                      </a:lnTo>
                      <a:lnTo>
                        <a:pt x="3972" y="3953"/>
                      </a:lnTo>
                      <a:lnTo>
                        <a:pt x="3975" y="4027"/>
                      </a:lnTo>
                      <a:lnTo>
                        <a:pt x="3978" y="4046"/>
                      </a:lnTo>
                      <a:lnTo>
                        <a:pt x="3981" y="3971"/>
                      </a:lnTo>
                      <a:lnTo>
                        <a:pt x="3983" y="3990"/>
                      </a:lnTo>
                      <a:lnTo>
                        <a:pt x="3987" y="3971"/>
                      </a:lnTo>
                      <a:lnTo>
                        <a:pt x="3989" y="3953"/>
                      </a:lnTo>
                      <a:lnTo>
                        <a:pt x="3992" y="3971"/>
                      </a:lnTo>
                      <a:lnTo>
                        <a:pt x="3995" y="3953"/>
                      </a:lnTo>
                      <a:lnTo>
                        <a:pt x="3998" y="3953"/>
                      </a:lnTo>
                      <a:lnTo>
                        <a:pt x="4000" y="3935"/>
                      </a:lnTo>
                      <a:lnTo>
                        <a:pt x="4004" y="3917"/>
                      </a:lnTo>
                      <a:lnTo>
                        <a:pt x="4006" y="3953"/>
                      </a:lnTo>
                      <a:lnTo>
                        <a:pt x="4009" y="4046"/>
                      </a:lnTo>
                      <a:lnTo>
                        <a:pt x="4012" y="3971"/>
                      </a:lnTo>
                      <a:lnTo>
                        <a:pt x="4015" y="3971"/>
                      </a:lnTo>
                      <a:lnTo>
                        <a:pt x="4017" y="3990"/>
                      </a:lnTo>
                      <a:lnTo>
                        <a:pt x="4021" y="4027"/>
                      </a:lnTo>
                      <a:lnTo>
                        <a:pt x="4023" y="3953"/>
                      </a:lnTo>
                      <a:lnTo>
                        <a:pt x="4026" y="3935"/>
                      </a:lnTo>
                      <a:lnTo>
                        <a:pt x="4029" y="4046"/>
                      </a:lnTo>
                      <a:lnTo>
                        <a:pt x="4032" y="4082"/>
                      </a:lnTo>
                      <a:lnTo>
                        <a:pt x="4034" y="4046"/>
                      </a:lnTo>
                      <a:lnTo>
                        <a:pt x="4038" y="3917"/>
                      </a:lnTo>
                      <a:lnTo>
                        <a:pt x="4040" y="3971"/>
                      </a:lnTo>
                      <a:lnTo>
                        <a:pt x="4043" y="3971"/>
                      </a:lnTo>
                      <a:lnTo>
                        <a:pt x="4046" y="3971"/>
                      </a:lnTo>
                      <a:lnTo>
                        <a:pt x="4049" y="3935"/>
                      </a:lnTo>
                      <a:lnTo>
                        <a:pt x="4051" y="3917"/>
                      </a:lnTo>
                      <a:lnTo>
                        <a:pt x="4055" y="4008"/>
                      </a:lnTo>
                      <a:lnTo>
                        <a:pt x="4057" y="4027"/>
                      </a:lnTo>
                      <a:lnTo>
                        <a:pt x="4060" y="4046"/>
                      </a:lnTo>
                      <a:lnTo>
                        <a:pt x="4063" y="4008"/>
                      </a:lnTo>
                      <a:lnTo>
                        <a:pt x="4066" y="3953"/>
                      </a:lnTo>
                      <a:lnTo>
                        <a:pt x="4068" y="3990"/>
                      </a:lnTo>
                      <a:lnTo>
                        <a:pt x="4072" y="4027"/>
                      </a:lnTo>
                      <a:lnTo>
                        <a:pt x="4074" y="3990"/>
                      </a:lnTo>
                      <a:lnTo>
                        <a:pt x="4077" y="4008"/>
                      </a:lnTo>
                      <a:lnTo>
                        <a:pt x="4080" y="3990"/>
                      </a:lnTo>
                      <a:lnTo>
                        <a:pt x="4083" y="4046"/>
                      </a:lnTo>
                      <a:lnTo>
                        <a:pt x="4085" y="3990"/>
                      </a:lnTo>
                      <a:lnTo>
                        <a:pt x="4089" y="4027"/>
                      </a:lnTo>
                      <a:lnTo>
                        <a:pt x="4091" y="3971"/>
                      </a:lnTo>
                      <a:lnTo>
                        <a:pt x="4094" y="3971"/>
                      </a:lnTo>
                      <a:lnTo>
                        <a:pt x="4097" y="4027"/>
                      </a:lnTo>
                      <a:lnTo>
                        <a:pt x="4100" y="4046"/>
                      </a:lnTo>
                      <a:lnTo>
                        <a:pt x="4102" y="4064"/>
                      </a:lnTo>
                      <a:lnTo>
                        <a:pt x="4106" y="4008"/>
                      </a:lnTo>
                      <a:lnTo>
                        <a:pt x="4108" y="4008"/>
                      </a:lnTo>
                      <a:lnTo>
                        <a:pt x="4111" y="3990"/>
                      </a:lnTo>
                      <a:lnTo>
                        <a:pt x="4114" y="4008"/>
                      </a:lnTo>
                      <a:lnTo>
                        <a:pt x="4117" y="3953"/>
                      </a:lnTo>
                      <a:lnTo>
                        <a:pt x="4119" y="3971"/>
                      </a:lnTo>
                      <a:lnTo>
                        <a:pt x="4123" y="3971"/>
                      </a:lnTo>
                      <a:lnTo>
                        <a:pt x="4125" y="3990"/>
                      </a:lnTo>
                      <a:lnTo>
                        <a:pt x="4128" y="4046"/>
                      </a:lnTo>
                      <a:lnTo>
                        <a:pt x="4131" y="4027"/>
                      </a:lnTo>
                      <a:lnTo>
                        <a:pt x="4134" y="3953"/>
                      </a:lnTo>
                      <a:lnTo>
                        <a:pt x="4136" y="4008"/>
                      </a:lnTo>
                      <a:lnTo>
                        <a:pt x="4140" y="3990"/>
                      </a:lnTo>
                      <a:lnTo>
                        <a:pt x="4142" y="3971"/>
                      </a:lnTo>
                      <a:lnTo>
                        <a:pt x="4145" y="3953"/>
                      </a:lnTo>
                      <a:lnTo>
                        <a:pt x="4148" y="3953"/>
                      </a:lnTo>
                      <a:lnTo>
                        <a:pt x="4151" y="4008"/>
                      </a:lnTo>
                      <a:lnTo>
                        <a:pt x="4153" y="4046"/>
                      </a:lnTo>
                      <a:lnTo>
                        <a:pt x="4157" y="4046"/>
                      </a:lnTo>
                      <a:lnTo>
                        <a:pt x="4159" y="4008"/>
                      </a:lnTo>
                      <a:lnTo>
                        <a:pt x="4162" y="4008"/>
                      </a:lnTo>
                      <a:lnTo>
                        <a:pt x="4165" y="4008"/>
                      </a:lnTo>
                      <a:lnTo>
                        <a:pt x="4168" y="3990"/>
                      </a:lnTo>
                      <a:lnTo>
                        <a:pt x="4170" y="4027"/>
                      </a:lnTo>
                      <a:lnTo>
                        <a:pt x="4174" y="3917"/>
                      </a:lnTo>
                      <a:lnTo>
                        <a:pt x="4176" y="3971"/>
                      </a:lnTo>
                      <a:lnTo>
                        <a:pt x="4179" y="4027"/>
                      </a:lnTo>
                      <a:lnTo>
                        <a:pt x="4182" y="4027"/>
                      </a:lnTo>
                      <a:lnTo>
                        <a:pt x="4185" y="3917"/>
                      </a:lnTo>
                      <a:lnTo>
                        <a:pt x="4187" y="3897"/>
                      </a:lnTo>
                      <a:lnTo>
                        <a:pt x="4191" y="3990"/>
                      </a:lnTo>
                      <a:lnTo>
                        <a:pt x="4193" y="4008"/>
                      </a:lnTo>
                      <a:lnTo>
                        <a:pt x="4196" y="4008"/>
                      </a:lnTo>
                      <a:lnTo>
                        <a:pt x="4199" y="3990"/>
                      </a:lnTo>
                      <a:lnTo>
                        <a:pt x="4202" y="4008"/>
                      </a:lnTo>
                      <a:lnTo>
                        <a:pt x="4204" y="4008"/>
                      </a:lnTo>
                      <a:lnTo>
                        <a:pt x="4208" y="3935"/>
                      </a:lnTo>
                      <a:lnTo>
                        <a:pt x="4210" y="3971"/>
                      </a:lnTo>
                      <a:lnTo>
                        <a:pt x="4213" y="3953"/>
                      </a:lnTo>
                      <a:lnTo>
                        <a:pt x="4216" y="4008"/>
                      </a:lnTo>
                      <a:lnTo>
                        <a:pt x="4219" y="3990"/>
                      </a:lnTo>
                      <a:lnTo>
                        <a:pt x="4221" y="3953"/>
                      </a:lnTo>
                      <a:lnTo>
                        <a:pt x="4225" y="3971"/>
                      </a:lnTo>
                      <a:lnTo>
                        <a:pt x="4227" y="3990"/>
                      </a:lnTo>
                      <a:lnTo>
                        <a:pt x="4230" y="3971"/>
                      </a:lnTo>
                      <a:lnTo>
                        <a:pt x="4233" y="3971"/>
                      </a:lnTo>
                      <a:lnTo>
                        <a:pt x="4236" y="4008"/>
                      </a:lnTo>
                      <a:lnTo>
                        <a:pt x="4238" y="4082"/>
                      </a:lnTo>
                      <a:lnTo>
                        <a:pt x="4242" y="4008"/>
                      </a:lnTo>
                      <a:lnTo>
                        <a:pt x="4244" y="3990"/>
                      </a:lnTo>
                      <a:lnTo>
                        <a:pt x="4247" y="4027"/>
                      </a:lnTo>
                      <a:lnTo>
                        <a:pt x="4250" y="4046"/>
                      </a:lnTo>
                      <a:lnTo>
                        <a:pt x="4253" y="4064"/>
                      </a:lnTo>
                      <a:lnTo>
                        <a:pt x="4255" y="4046"/>
                      </a:lnTo>
                      <a:lnTo>
                        <a:pt x="4259" y="4008"/>
                      </a:lnTo>
                      <a:lnTo>
                        <a:pt x="4261" y="4008"/>
                      </a:lnTo>
                      <a:lnTo>
                        <a:pt x="4264" y="4008"/>
                      </a:lnTo>
                      <a:lnTo>
                        <a:pt x="4267" y="3990"/>
                      </a:lnTo>
                      <a:lnTo>
                        <a:pt x="4270" y="3971"/>
                      </a:lnTo>
                      <a:lnTo>
                        <a:pt x="4272" y="3971"/>
                      </a:lnTo>
                      <a:lnTo>
                        <a:pt x="4276" y="4027"/>
                      </a:lnTo>
                      <a:lnTo>
                        <a:pt x="4278" y="4027"/>
                      </a:lnTo>
                      <a:lnTo>
                        <a:pt x="4281" y="4008"/>
                      </a:lnTo>
                      <a:lnTo>
                        <a:pt x="4284" y="4008"/>
                      </a:lnTo>
                      <a:lnTo>
                        <a:pt x="4287" y="4008"/>
                      </a:lnTo>
                      <a:lnTo>
                        <a:pt x="4291" y="4027"/>
                      </a:lnTo>
                      <a:lnTo>
                        <a:pt x="4293" y="3953"/>
                      </a:lnTo>
                      <a:lnTo>
                        <a:pt x="4296" y="3953"/>
                      </a:lnTo>
                      <a:lnTo>
                        <a:pt x="4298" y="3935"/>
                      </a:lnTo>
                      <a:lnTo>
                        <a:pt x="4302" y="4008"/>
                      </a:lnTo>
                      <a:lnTo>
                        <a:pt x="4304" y="4027"/>
                      </a:lnTo>
                      <a:lnTo>
                        <a:pt x="4308" y="3990"/>
                      </a:lnTo>
                      <a:lnTo>
                        <a:pt x="4310" y="3935"/>
                      </a:lnTo>
                      <a:lnTo>
                        <a:pt x="4313" y="4008"/>
                      </a:lnTo>
                      <a:lnTo>
                        <a:pt x="4316" y="3971"/>
                      </a:lnTo>
                      <a:lnTo>
                        <a:pt x="4319" y="4008"/>
                      </a:lnTo>
                      <a:lnTo>
                        <a:pt x="4321" y="3990"/>
                      </a:lnTo>
                      <a:lnTo>
                        <a:pt x="4325" y="4008"/>
                      </a:lnTo>
                      <a:lnTo>
                        <a:pt x="4327" y="3953"/>
                      </a:lnTo>
                      <a:lnTo>
                        <a:pt x="4330" y="3971"/>
                      </a:lnTo>
                      <a:lnTo>
                        <a:pt x="4333" y="4027"/>
                      </a:lnTo>
                      <a:lnTo>
                        <a:pt x="4336" y="3953"/>
                      </a:lnTo>
                      <a:lnTo>
                        <a:pt x="4338" y="4008"/>
                      </a:lnTo>
                      <a:lnTo>
                        <a:pt x="4342" y="4027"/>
                      </a:lnTo>
                      <a:lnTo>
                        <a:pt x="4344" y="4064"/>
                      </a:lnTo>
                      <a:lnTo>
                        <a:pt x="4347" y="4008"/>
                      </a:lnTo>
                      <a:lnTo>
                        <a:pt x="4350" y="3971"/>
                      </a:lnTo>
                      <a:lnTo>
                        <a:pt x="4353" y="4008"/>
                      </a:lnTo>
                      <a:lnTo>
                        <a:pt x="4355" y="4027"/>
                      </a:lnTo>
                      <a:lnTo>
                        <a:pt x="4359" y="4064"/>
                      </a:lnTo>
                      <a:lnTo>
                        <a:pt x="4361" y="4008"/>
                      </a:lnTo>
                      <a:lnTo>
                        <a:pt x="4364" y="4064"/>
                      </a:lnTo>
                      <a:lnTo>
                        <a:pt x="4367" y="4046"/>
                      </a:lnTo>
                      <a:lnTo>
                        <a:pt x="4370" y="4008"/>
                      </a:lnTo>
                      <a:lnTo>
                        <a:pt x="4372" y="3971"/>
                      </a:lnTo>
                      <a:lnTo>
                        <a:pt x="4376" y="4027"/>
                      </a:lnTo>
                      <a:lnTo>
                        <a:pt x="4378" y="4008"/>
                      </a:lnTo>
                      <a:lnTo>
                        <a:pt x="4381" y="4008"/>
                      </a:lnTo>
                      <a:lnTo>
                        <a:pt x="4384" y="3971"/>
                      </a:lnTo>
                      <a:lnTo>
                        <a:pt x="4387" y="3990"/>
                      </a:lnTo>
                      <a:lnTo>
                        <a:pt x="4389" y="4008"/>
                      </a:lnTo>
                      <a:lnTo>
                        <a:pt x="4393" y="3971"/>
                      </a:lnTo>
                      <a:lnTo>
                        <a:pt x="4395" y="3917"/>
                      </a:lnTo>
                      <a:lnTo>
                        <a:pt x="4398" y="4046"/>
                      </a:lnTo>
                      <a:lnTo>
                        <a:pt x="4401" y="3990"/>
                      </a:lnTo>
                      <a:lnTo>
                        <a:pt x="4404" y="4008"/>
                      </a:lnTo>
                      <a:lnTo>
                        <a:pt x="4406" y="3971"/>
                      </a:lnTo>
                      <a:lnTo>
                        <a:pt x="4410" y="3990"/>
                      </a:lnTo>
                      <a:lnTo>
                        <a:pt x="4412" y="3990"/>
                      </a:lnTo>
                      <a:lnTo>
                        <a:pt x="4415" y="3971"/>
                      </a:lnTo>
                      <a:lnTo>
                        <a:pt x="4418" y="3935"/>
                      </a:lnTo>
                      <a:lnTo>
                        <a:pt x="4421" y="3953"/>
                      </a:lnTo>
                      <a:lnTo>
                        <a:pt x="4423" y="3953"/>
                      </a:lnTo>
                      <a:lnTo>
                        <a:pt x="4427" y="3971"/>
                      </a:lnTo>
                      <a:lnTo>
                        <a:pt x="4429" y="3990"/>
                      </a:lnTo>
                      <a:lnTo>
                        <a:pt x="4432" y="3935"/>
                      </a:lnTo>
                      <a:lnTo>
                        <a:pt x="4435" y="3917"/>
                      </a:lnTo>
                      <a:lnTo>
                        <a:pt x="4438" y="3935"/>
                      </a:lnTo>
                      <a:lnTo>
                        <a:pt x="4440" y="3953"/>
                      </a:lnTo>
                      <a:lnTo>
                        <a:pt x="4444" y="3990"/>
                      </a:lnTo>
                      <a:lnTo>
                        <a:pt x="4446" y="4008"/>
                      </a:lnTo>
                      <a:lnTo>
                        <a:pt x="4449" y="3953"/>
                      </a:lnTo>
                      <a:lnTo>
                        <a:pt x="4452" y="4008"/>
                      </a:lnTo>
                      <a:lnTo>
                        <a:pt x="4455" y="4046"/>
                      </a:lnTo>
                      <a:lnTo>
                        <a:pt x="4457" y="4027"/>
                      </a:lnTo>
                      <a:lnTo>
                        <a:pt x="4461" y="3953"/>
                      </a:lnTo>
                      <a:lnTo>
                        <a:pt x="4463" y="3971"/>
                      </a:lnTo>
                      <a:lnTo>
                        <a:pt x="4466" y="4027"/>
                      </a:lnTo>
                      <a:lnTo>
                        <a:pt x="4469" y="3990"/>
                      </a:lnTo>
                      <a:lnTo>
                        <a:pt x="4472" y="4008"/>
                      </a:lnTo>
                      <a:lnTo>
                        <a:pt x="4474" y="3990"/>
                      </a:lnTo>
                      <a:lnTo>
                        <a:pt x="4478" y="4008"/>
                      </a:lnTo>
                      <a:lnTo>
                        <a:pt x="4480" y="4027"/>
                      </a:lnTo>
                      <a:lnTo>
                        <a:pt x="4483" y="4027"/>
                      </a:lnTo>
                      <a:lnTo>
                        <a:pt x="4486" y="4008"/>
                      </a:lnTo>
                      <a:lnTo>
                        <a:pt x="4489" y="3971"/>
                      </a:lnTo>
                      <a:lnTo>
                        <a:pt x="4491" y="3953"/>
                      </a:lnTo>
                      <a:lnTo>
                        <a:pt x="4495" y="4046"/>
                      </a:lnTo>
                      <a:lnTo>
                        <a:pt x="4497" y="4027"/>
                      </a:lnTo>
                      <a:lnTo>
                        <a:pt x="4500" y="4046"/>
                      </a:lnTo>
                      <a:lnTo>
                        <a:pt x="4503" y="3971"/>
                      </a:lnTo>
                      <a:lnTo>
                        <a:pt x="4506" y="3990"/>
                      </a:lnTo>
                      <a:lnTo>
                        <a:pt x="4508" y="4082"/>
                      </a:lnTo>
                      <a:lnTo>
                        <a:pt x="4512" y="3990"/>
                      </a:lnTo>
                      <a:lnTo>
                        <a:pt x="4514" y="3953"/>
                      </a:lnTo>
                      <a:lnTo>
                        <a:pt x="4517" y="3953"/>
                      </a:lnTo>
                      <a:lnTo>
                        <a:pt x="4520" y="4064"/>
                      </a:lnTo>
                      <a:lnTo>
                        <a:pt x="4523" y="4046"/>
                      </a:lnTo>
                      <a:lnTo>
                        <a:pt x="4525" y="3990"/>
                      </a:lnTo>
                      <a:lnTo>
                        <a:pt x="4529" y="4008"/>
                      </a:lnTo>
                      <a:lnTo>
                        <a:pt x="4531" y="3990"/>
                      </a:lnTo>
                      <a:lnTo>
                        <a:pt x="4534" y="3971"/>
                      </a:lnTo>
                      <a:lnTo>
                        <a:pt x="4537" y="3953"/>
                      </a:lnTo>
                      <a:lnTo>
                        <a:pt x="4540" y="3953"/>
                      </a:lnTo>
                      <a:lnTo>
                        <a:pt x="4542" y="3990"/>
                      </a:lnTo>
                      <a:lnTo>
                        <a:pt x="4546" y="3990"/>
                      </a:lnTo>
                      <a:lnTo>
                        <a:pt x="4549" y="4008"/>
                      </a:lnTo>
                      <a:lnTo>
                        <a:pt x="4551" y="3935"/>
                      </a:lnTo>
                      <a:lnTo>
                        <a:pt x="4555" y="3990"/>
                      </a:lnTo>
                      <a:lnTo>
                        <a:pt x="4557" y="4008"/>
                      </a:lnTo>
                      <a:lnTo>
                        <a:pt x="4560" y="3990"/>
                      </a:lnTo>
                      <a:lnTo>
                        <a:pt x="4563" y="3990"/>
                      </a:lnTo>
                      <a:lnTo>
                        <a:pt x="4566" y="3917"/>
                      </a:lnTo>
                      <a:lnTo>
                        <a:pt x="4568" y="3935"/>
                      </a:lnTo>
                      <a:lnTo>
                        <a:pt x="4572" y="3917"/>
                      </a:lnTo>
                      <a:lnTo>
                        <a:pt x="4574" y="3990"/>
                      </a:lnTo>
                      <a:lnTo>
                        <a:pt x="4577" y="3971"/>
                      </a:lnTo>
                      <a:lnTo>
                        <a:pt x="4580" y="4027"/>
                      </a:lnTo>
                      <a:lnTo>
                        <a:pt x="4583" y="3897"/>
                      </a:lnTo>
                      <a:lnTo>
                        <a:pt x="4585" y="3935"/>
                      </a:lnTo>
                      <a:lnTo>
                        <a:pt x="4589" y="3935"/>
                      </a:lnTo>
                      <a:lnTo>
                        <a:pt x="4591" y="4008"/>
                      </a:lnTo>
                      <a:lnTo>
                        <a:pt x="4595" y="3953"/>
                      </a:lnTo>
                      <a:lnTo>
                        <a:pt x="4597" y="4008"/>
                      </a:lnTo>
                      <a:lnTo>
                        <a:pt x="4600" y="3990"/>
                      </a:lnTo>
                      <a:lnTo>
                        <a:pt x="4602" y="4046"/>
                      </a:lnTo>
                      <a:lnTo>
                        <a:pt x="4606" y="4008"/>
                      </a:lnTo>
                      <a:lnTo>
                        <a:pt x="4608" y="3990"/>
                      </a:lnTo>
                      <a:lnTo>
                        <a:pt x="4612" y="3990"/>
                      </a:lnTo>
                      <a:lnTo>
                        <a:pt x="4614" y="4027"/>
                      </a:lnTo>
                      <a:lnTo>
                        <a:pt x="4617" y="3935"/>
                      </a:lnTo>
                      <a:lnTo>
                        <a:pt x="4619" y="3971"/>
                      </a:lnTo>
                      <a:lnTo>
                        <a:pt x="4623" y="3971"/>
                      </a:lnTo>
                      <a:lnTo>
                        <a:pt x="4625" y="3917"/>
                      </a:lnTo>
                      <a:lnTo>
                        <a:pt x="4629" y="3953"/>
                      </a:lnTo>
                      <a:lnTo>
                        <a:pt x="4631" y="4027"/>
                      </a:lnTo>
                      <a:lnTo>
                        <a:pt x="4634" y="4027"/>
                      </a:lnTo>
                      <a:lnTo>
                        <a:pt x="4636" y="3953"/>
                      </a:lnTo>
                      <a:lnTo>
                        <a:pt x="4640" y="3990"/>
                      </a:lnTo>
                      <a:lnTo>
                        <a:pt x="4642" y="3990"/>
                      </a:lnTo>
                      <a:lnTo>
                        <a:pt x="4646" y="4008"/>
                      </a:lnTo>
                      <a:lnTo>
                        <a:pt x="4648" y="3990"/>
                      </a:lnTo>
                      <a:lnTo>
                        <a:pt x="4651" y="3935"/>
                      </a:lnTo>
                      <a:lnTo>
                        <a:pt x="4653" y="3971"/>
                      </a:lnTo>
                      <a:lnTo>
                        <a:pt x="4657" y="3971"/>
                      </a:lnTo>
                      <a:lnTo>
                        <a:pt x="4659" y="3953"/>
                      </a:lnTo>
                      <a:lnTo>
                        <a:pt x="4663" y="3935"/>
                      </a:lnTo>
                      <a:lnTo>
                        <a:pt x="4665" y="3935"/>
                      </a:lnTo>
                      <a:lnTo>
                        <a:pt x="4668" y="3953"/>
                      </a:lnTo>
                      <a:lnTo>
                        <a:pt x="4670" y="4008"/>
                      </a:lnTo>
                      <a:lnTo>
                        <a:pt x="4674" y="3935"/>
                      </a:lnTo>
                      <a:lnTo>
                        <a:pt x="4676" y="3935"/>
                      </a:lnTo>
                      <a:lnTo>
                        <a:pt x="4680" y="3953"/>
                      </a:lnTo>
                      <a:lnTo>
                        <a:pt x="4682" y="3879"/>
                      </a:lnTo>
                      <a:lnTo>
                        <a:pt x="4685" y="3935"/>
                      </a:lnTo>
                      <a:lnTo>
                        <a:pt x="4688" y="3917"/>
                      </a:lnTo>
                      <a:lnTo>
                        <a:pt x="4691" y="3917"/>
                      </a:lnTo>
                      <a:lnTo>
                        <a:pt x="4693" y="3861"/>
                      </a:lnTo>
                      <a:lnTo>
                        <a:pt x="4697" y="3806"/>
                      </a:lnTo>
                      <a:lnTo>
                        <a:pt x="4699" y="3897"/>
                      </a:lnTo>
                      <a:lnTo>
                        <a:pt x="4702" y="3917"/>
                      </a:lnTo>
                      <a:lnTo>
                        <a:pt x="4705" y="3935"/>
                      </a:lnTo>
                      <a:lnTo>
                        <a:pt x="4708" y="3897"/>
                      </a:lnTo>
                      <a:lnTo>
                        <a:pt x="4710" y="3897"/>
                      </a:lnTo>
                      <a:lnTo>
                        <a:pt x="4714" y="3990"/>
                      </a:lnTo>
                      <a:lnTo>
                        <a:pt x="4716" y="3971"/>
                      </a:lnTo>
                      <a:lnTo>
                        <a:pt x="4719" y="3971"/>
                      </a:lnTo>
                      <a:lnTo>
                        <a:pt x="4722" y="3971"/>
                      </a:lnTo>
                      <a:lnTo>
                        <a:pt x="4725" y="3935"/>
                      </a:lnTo>
                      <a:lnTo>
                        <a:pt x="4727" y="3990"/>
                      </a:lnTo>
                      <a:lnTo>
                        <a:pt x="4731" y="3990"/>
                      </a:lnTo>
                      <a:lnTo>
                        <a:pt x="4734" y="3990"/>
                      </a:lnTo>
                      <a:lnTo>
                        <a:pt x="4736" y="3953"/>
                      </a:lnTo>
                      <a:lnTo>
                        <a:pt x="4740" y="4027"/>
                      </a:lnTo>
                      <a:lnTo>
                        <a:pt x="4742" y="4064"/>
                      </a:lnTo>
                      <a:lnTo>
                        <a:pt x="4745" y="4008"/>
                      </a:lnTo>
                      <a:lnTo>
                        <a:pt x="4748" y="3990"/>
                      </a:lnTo>
                      <a:lnTo>
                        <a:pt x="4751" y="3971"/>
                      </a:lnTo>
                      <a:lnTo>
                        <a:pt x="4753" y="4008"/>
                      </a:lnTo>
                      <a:lnTo>
                        <a:pt x="4757" y="4046"/>
                      </a:lnTo>
                      <a:lnTo>
                        <a:pt x="4759" y="4027"/>
                      </a:lnTo>
                      <a:lnTo>
                        <a:pt x="4762" y="4008"/>
                      </a:lnTo>
                      <a:lnTo>
                        <a:pt x="4765" y="3990"/>
                      </a:lnTo>
                      <a:lnTo>
                        <a:pt x="4768" y="4027"/>
                      </a:lnTo>
                      <a:lnTo>
                        <a:pt x="4770" y="4008"/>
                      </a:lnTo>
                      <a:lnTo>
                        <a:pt x="4774" y="3990"/>
                      </a:lnTo>
                      <a:lnTo>
                        <a:pt x="4776" y="4008"/>
                      </a:lnTo>
                      <a:lnTo>
                        <a:pt x="4779" y="3953"/>
                      </a:lnTo>
                      <a:lnTo>
                        <a:pt x="4782" y="3917"/>
                      </a:lnTo>
                      <a:lnTo>
                        <a:pt x="4785" y="4046"/>
                      </a:lnTo>
                      <a:lnTo>
                        <a:pt x="4787" y="3990"/>
                      </a:lnTo>
                      <a:lnTo>
                        <a:pt x="4791" y="4008"/>
                      </a:lnTo>
                      <a:lnTo>
                        <a:pt x="4793" y="4008"/>
                      </a:lnTo>
                      <a:lnTo>
                        <a:pt x="4796" y="4008"/>
                      </a:lnTo>
                      <a:lnTo>
                        <a:pt x="4799" y="3990"/>
                      </a:lnTo>
                      <a:lnTo>
                        <a:pt x="4802" y="3935"/>
                      </a:lnTo>
                      <a:lnTo>
                        <a:pt x="4804" y="3935"/>
                      </a:lnTo>
                      <a:lnTo>
                        <a:pt x="4808" y="4008"/>
                      </a:lnTo>
                      <a:lnTo>
                        <a:pt x="4810" y="3953"/>
                      </a:lnTo>
                      <a:lnTo>
                        <a:pt x="4813" y="3971"/>
                      </a:lnTo>
                      <a:lnTo>
                        <a:pt x="4816" y="3935"/>
                      </a:lnTo>
                      <a:lnTo>
                        <a:pt x="4819" y="3897"/>
                      </a:lnTo>
                      <a:lnTo>
                        <a:pt x="4821" y="3935"/>
                      </a:lnTo>
                      <a:lnTo>
                        <a:pt x="4825" y="3917"/>
                      </a:lnTo>
                      <a:lnTo>
                        <a:pt x="4827" y="3953"/>
                      </a:lnTo>
                      <a:lnTo>
                        <a:pt x="4830" y="3879"/>
                      </a:lnTo>
                      <a:lnTo>
                        <a:pt x="4833" y="3917"/>
                      </a:lnTo>
                      <a:lnTo>
                        <a:pt x="4836" y="3971"/>
                      </a:lnTo>
                      <a:lnTo>
                        <a:pt x="4838" y="4027"/>
                      </a:lnTo>
                      <a:lnTo>
                        <a:pt x="4842" y="4064"/>
                      </a:lnTo>
                      <a:lnTo>
                        <a:pt x="4844" y="3990"/>
                      </a:lnTo>
                      <a:lnTo>
                        <a:pt x="4847" y="3990"/>
                      </a:lnTo>
                      <a:lnTo>
                        <a:pt x="4850" y="3990"/>
                      </a:lnTo>
                      <a:lnTo>
                        <a:pt x="4853" y="4046"/>
                      </a:lnTo>
                      <a:lnTo>
                        <a:pt x="4855" y="3990"/>
                      </a:lnTo>
                      <a:lnTo>
                        <a:pt x="4859" y="4008"/>
                      </a:lnTo>
                      <a:lnTo>
                        <a:pt x="4861" y="4046"/>
                      </a:lnTo>
                      <a:lnTo>
                        <a:pt x="4864" y="4027"/>
                      </a:lnTo>
                      <a:lnTo>
                        <a:pt x="4867" y="4008"/>
                      </a:lnTo>
                      <a:lnTo>
                        <a:pt x="4870" y="4027"/>
                      </a:lnTo>
                      <a:lnTo>
                        <a:pt x="4872" y="3971"/>
                      </a:lnTo>
                      <a:lnTo>
                        <a:pt x="4876" y="4027"/>
                      </a:lnTo>
                      <a:lnTo>
                        <a:pt x="4879" y="4082"/>
                      </a:lnTo>
                      <a:lnTo>
                        <a:pt x="4881" y="4027"/>
                      </a:lnTo>
                      <a:lnTo>
                        <a:pt x="4885" y="4082"/>
                      </a:lnTo>
                      <a:lnTo>
                        <a:pt x="4887" y="4064"/>
                      </a:lnTo>
                      <a:lnTo>
                        <a:pt x="4891" y="4046"/>
                      </a:lnTo>
                      <a:lnTo>
                        <a:pt x="4893" y="3990"/>
                      </a:lnTo>
                      <a:lnTo>
                        <a:pt x="4896" y="3990"/>
                      </a:lnTo>
                      <a:lnTo>
                        <a:pt x="4898" y="3953"/>
                      </a:lnTo>
                      <a:lnTo>
                        <a:pt x="4902" y="3971"/>
                      </a:lnTo>
                      <a:lnTo>
                        <a:pt x="4904" y="4008"/>
                      </a:lnTo>
                      <a:lnTo>
                        <a:pt x="4908" y="4008"/>
                      </a:lnTo>
                      <a:lnTo>
                        <a:pt x="4910" y="4046"/>
                      </a:lnTo>
                      <a:lnTo>
                        <a:pt x="4913" y="3971"/>
                      </a:lnTo>
                      <a:lnTo>
                        <a:pt x="4915" y="4027"/>
                      </a:lnTo>
                      <a:lnTo>
                        <a:pt x="4919" y="3990"/>
                      </a:lnTo>
                      <a:lnTo>
                        <a:pt x="4921" y="4027"/>
                      </a:lnTo>
                      <a:lnTo>
                        <a:pt x="4925" y="4008"/>
                      </a:lnTo>
                      <a:lnTo>
                        <a:pt x="4927" y="3971"/>
                      </a:lnTo>
                      <a:lnTo>
                        <a:pt x="4930" y="3971"/>
                      </a:lnTo>
                      <a:lnTo>
                        <a:pt x="4932" y="3990"/>
                      </a:lnTo>
                      <a:lnTo>
                        <a:pt x="4936" y="3953"/>
                      </a:lnTo>
                      <a:lnTo>
                        <a:pt x="4938" y="3953"/>
                      </a:lnTo>
                      <a:lnTo>
                        <a:pt x="4942" y="3953"/>
                      </a:lnTo>
                      <a:lnTo>
                        <a:pt x="4944" y="3935"/>
                      </a:lnTo>
                      <a:lnTo>
                        <a:pt x="4947" y="3953"/>
                      </a:lnTo>
                      <a:lnTo>
                        <a:pt x="4950" y="3935"/>
                      </a:lnTo>
                      <a:lnTo>
                        <a:pt x="4953" y="3990"/>
                      </a:lnTo>
                      <a:lnTo>
                        <a:pt x="4955" y="4008"/>
                      </a:lnTo>
                      <a:lnTo>
                        <a:pt x="4959" y="3971"/>
                      </a:lnTo>
                      <a:lnTo>
                        <a:pt x="4961" y="3971"/>
                      </a:lnTo>
                      <a:lnTo>
                        <a:pt x="4964" y="4008"/>
                      </a:lnTo>
                      <a:lnTo>
                        <a:pt x="4967" y="4046"/>
                      </a:lnTo>
                      <a:lnTo>
                        <a:pt x="4970" y="3971"/>
                      </a:lnTo>
                      <a:lnTo>
                        <a:pt x="4972" y="3990"/>
                      </a:lnTo>
                      <a:lnTo>
                        <a:pt x="4976" y="3990"/>
                      </a:lnTo>
                      <a:lnTo>
                        <a:pt x="4978" y="4027"/>
                      </a:lnTo>
                      <a:lnTo>
                        <a:pt x="4981" y="3971"/>
                      </a:lnTo>
                      <a:lnTo>
                        <a:pt x="4984" y="3990"/>
                      </a:lnTo>
                      <a:lnTo>
                        <a:pt x="4987" y="4064"/>
                      </a:lnTo>
                      <a:lnTo>
                        <a:pt x="4989" y="4046"/>
                      </a:lnTo>
                      <a:lnTo>
                        <a:pt x="4993" y="4046"/>
                      </a:lnTo>
                      <a:lnTo>
                        <a:pt x="4995" y="4046"/>
                      </a:lnTo>
                      <a:lnTo>
                        <a:pt x="4998" y="4008"/>
                      </a:lnTo>
                      <a:lnTo>
                        <a:pt x="5001" y="4027"/>
                      </a:lnTo>
                      <a:lnTo>
                        <a:pt x="5004" y="3990"/>
                      </a:lnTo>
                      <a:lnTo>
                        <a:pt x="5007" y="4008"/>
                      </a:lnTo>
                      <a:lnTo>
                        <a:pt x="5010" y="3971"/>
                      </a:lnTo>
                      <a:lnTo>
                        <a:pt x="5013" y="4008"/>
                      </a:lnTo>
                      <a:lnTo>
                        <a:pt x="5015" y="4064"/>
                      </a:lnTo>
                      <a:lnTo>
                        <a:pt x="5019" y="3990"/>
                      </a:lnTo>
                      <a:lnTo>
                        <a:pt x="5021" y="3990"/>
                      </a:lnTo>
                      <a:lnTo>
                        <a:pt x="5024" y="3990"/>
                      </a:lnTo>
                      <a:lnTo>
                        <a:pt x="5027" y="4008"/>
                      </a:lnTo>
                      <a:lnTo>
                        <a:pt x="5030" y="3990"/>
                      </a:lnTo>
                      <a:lnTo>
                        <a:pt x="5032" y="3971"/>
                      </a:lnTo>
                      <a:lnTo>
                        <a:pt x="5036" y="4027"/>
                      </a:lnTo>
                      <a:lnTo>
                        <a:pt x="5038" y="3971"/>
                      </a:lnTo>
                      <a:lnTo>
                        <a:pt x="5041" y="4046"/>
                      </a:lnTo>
                      <a:lnTo>
                        <a:pt x="5044" y="4064"/>
                      </a:lnTo>
                      <a:lnTo>
                        <a:pt x="5047" y="4046"/>
                      </a:lnTo>
                      <a:lnTo>
                        <a:pt x="5049" y="3971"/>
                      </a:lnTo>
                      <a:lnTo>
                        <a:pt x="5053" y="3971"/>
                      </a:lnTo>
                      <a:lnTo>
                        <a:pt x="5055" y="3971"/>
                      </a:lnTo>
                      <a:lnTo>
                        <a:pt x="5058" y="3953"/>
                      </a:lnTo>
                      <a:lnTo>
                        <a:pt x="5061" y="3971"/>
                      </a:lnTo>
                      <a:lnTo>
                        <a:pt x="5064" y="3971"/>
                      </a:lnTo>
                      <a:lnTo>
                        <a:pt x="5066" y="3935"/>
                      </a:lnTo>
                      <a:lnTo>
                        <a:pt x="5070" y="4027"/>
                      </a:lnTo>
                      <a:lnTo>
                        <a:pt x="5072" y="3953"/>
                      </a:lnTo>
                      <a:lnTo>
                        <a:pt x="5075" y="3953"/>
                      </a:lnTo>
                      <a:lnTo>
                        <a:pt x="5078" y="3953"/>
                      </a:lnTo>
                      <a:lnTo>
                        <a:pt x="5081" y="3971"/>
                      </a:lnTo>
                      <a:lnTo>
                        <a:pt x="5083" y="4027"/>
                      </a:lnTo>
                      <a:lnTo>
                        <a:pt x="5087" y="4027"/>
                      </a:lnTo>
                      <a:lnTo>
                        <a:pt x="5089" y="3990"/>
                      </a:lnTo>
                      <a:lnTo>
                        <a:pt x="5092" y="3971"/>
                      </a:lnTo>
                      <a:lnTo>
                        <a:pt x="5095" y="3953"/>
                      </a:lnTo>
                      <a:lnTo>
                        <a:pt x="5098" y="4008"/>
                      </a:lnTo>
                      <a:lnTo>
                        <a:pt x="5100" y="4008"/>
                      </a:lnTo>
                      <a:lnTo>
                        <a:pt x="5104" y="3971"/>
                      </a:lnTo>
                      <a:lnTo>
                        <a:pt x="5106" y="3971"/>
                      </a:lnTo>
                      <a:lnTo>
                        <a:pt x="5109" y="3935"/>
                      </a:lnTo>
                      <a:lnTo>
                        <a:pt x="5112" y="4008"/>
                      </a:lnTo>
                      <a:lnTo>
                        <a:pt x="5115" y="4008"/>
                      </a:lnTo>
                      <a:lnTo>
                        <a:pt x="5118" y="3990"/>
                      </a:lnTo>
                      <a:lnTo>
                        <a:pt x="5121" y="3971"/>
                      </a:lnTo>
                      <a:lnTo>
                        <a:pt x="5124" y="4082"/>
                      </a:lnTo>
                      <a:lnTo>
                        <a:pt x="5126" y="4064"/>
                      </a:lnTo>
                      <a:lnTo>
                        <a:pt x="5130" y="4027"/>
                      </a:lnTo>
                      <a:lnTo>
                        <a:pt x="5132" y="3953"/>
                      </a:lnTo>
                      <a:lnTo>
                        <a:pt x="5136" y="3953"/>
                      </a:lnTo>
                      <a:lnTo>
                        <a:pt x="5138" y="4046"/>
                      </a:lnTo>
                      <a:lnTo>
                        <a:pt x="5141" y="4027"/>
                      </a:lnTo>
                      <a:lnTo>
                        <a:pt x="5143" y="3971"/>
                      </a:lnTo>
                      <a:lnTo>
                        <a:pt x="5147" y="3971"/>
                      </a:lnTo>
                      <a:lnTo>
                        <a:pt x="5149" y="4064"/>
                      </a:lnTo>
                      <a:lnTo>
                        <a:pt x="5153" y="4027"/>
                      </a:lnTo>
                      <a:lnTo>
                        <a:pt x="5155" y="3953"/>
                      </a:lnTo>
                      <a:lnTo>
                        <a:pt x="5158" y="4046"/>
                      </a:lnTo>
                      <a:lnTo>
                        <a:pt x="5160" y="4046"/>
                      </a:lnTo>
                      <a:lnTo>
                        <a:pt x="5164" y="4008"/>
                      </a:lnTo>
                      <a:lnTo>
                        <a:pt x="5166" y="4027"/>
                      </a:lnTo>
                      <a:lnTo>
                        <a:pt x="5170" y="3971"/>
                      </a:lnTo>
                      <a:lnTo>
                        <a:pt x="5172" y="3990"/>
                      </a:lnTo>
                      <a:lnTo>
                        <a:pt x="5175" y="3953"/>
                      </a:lnTo>
                      <a:lnTo>
                        <a:pt x="5177" y="4046"/>
                      </a:lnTo>
                      <a:lnTo>
                        <a:pt x="5181" y="4046"/>
                      </a:lnTo>
                      <a:lnTo>
                        <a:pt x="5183" y="4064"/>
                      </a:lnTo>
                      <a:lnTo>
                        <a:pt x="5187" y="4008"/>
                      </a:lnTo>
                      <a:lnTo>
                        <a:pt x="5189" y="3971"/>
                      </a:lnTo>
                      <a:lnTo>
                        <a:pt x="5192" y="3990"/>
                      </a:lnTo>
                      <a:lnTo>
                        <a:pt x="5194" y="3917"/>
                      </a:lnTo>
                      <a:lnTo>
                        <a:pt x="5198" y="3935"/>
                      </a:lnTo>
                      <a:lnTo>
                        <a:pt x="5200" y="3861"/>
                      </a:lnTo>
                      <a:lnTo>
                        <a:pt x="5204" y="3935"/>
                      </a:lnTo>
                      <a:lnTo>
                        <a:pt x="5206" y="3917"/>
                      </a:lnTo>
                      <a:lnTo>
                        <a:pt x="5209" y="3990"/>
                      </a:lnTo>
                      <a:lnTo>
                        <a:pt x="5211" y="3935"/>
                      </a:lnTo>
                      <a:lnTo>
                        <a:pt x="5215" y="3971"/>
                      </a:lnTo>
                      <a:lnTo>
                        <a:pt x="5217" y="3917"/>
                      </a:lnTo>
                      <a:lnTo>
                        <a:pt x="5221" y="3953"/>
                      </a:lnTo>
                      <a:lnTo>
                        <a:pt x="5224" y="4046"/>
                      </a:lnTo>
                      <a:lnTo>
                        <a:pt x="5226" y="3971"/>
                      </a:lnTo>
                      <a:lnTo>
                        <a:pt x="5230" y="3971"/>
                      </a:lnTo>
                      <a:lnTo>
                        <a:pt x="5232" y="4082"/>
                      </a:lnTo>
                      <a:lnTo>
                        <a:pt x="5235" y="4027"/>
                      </a:lnTo>
                      <a:lnTo>
                        <a:pt x="5238" y="4008"/>
                      </a:lnTo>
                      <a:lnTo>
                        <a:pt x="5241" y="4008"/>
                      </a:lnTo>
                      <a:lnTo>
                        <a:pt x="5243" y="4027"/>
                      </a:lnTo>
                      <a:lnTo>
                        <a:pt x="5247" y="4027"/>
                      </a:lnTo>
                      <a:lnTo>
                        <a:pt x="5249" y="4064"/>
                      </a:lnTo>
                      <a:lnTo>
                        <a:pt x="5252" y="3990"/>
                      </a:lnTo>
                      <a:lnTo>
                        <a:pt x="5255" y="3953"/>
                      </a:lnTo>
                      <a:lnTo>
                        <a:pt x="5258" y="3990"/>
                      </a:lnTo>
                      <a:lnTo>
                        <a:pt x="5260" y="4046"/>
                      </a:lnTo>
                      <a:lnTo>
                        <a:pt x="5264" y="4027"/>
                      </a:lnTo>
                      <a:lnTo>
                        <a:pt x="5266" y="4064"/>
                      </a:lnTo>
                      <a:lnTo>
                        <a:pt x="5269" y="4082"/>
                      </a:lnTo>
                      <a:lnTo>
                        <a:pt x="5272" y="4027"/>
                      </a:lnTo>
                      <a:lnTo>
                        <a:pt x="5275" y="4046"/>
                      </a:lnTo>
                      <a:lnTo>
                        <a:pt x="5277" y="3971"/>
                      </a:lnTo>
                      <a:lnTo>
                        <a:pt x="5281" y="4027"/>
                      </a:lnTo>
                      <a:lnTo>
                        <a:pt x="5283" y="3990"/>
                      </a:lnTo>
                      <a:lnTo>
                        <a:pt x="5286" y="4064"/>
                      </a:lnTo>
                      <a:lnTo>
                        <a:pt x="5289" y="3971"/>
                      </a:lnTo>
                      <a:lnTo>
                        <a:pt x="5292" y="3971"/>
                      </a:lnTo>
                      <a:lnTo>
                        <a:pt x="5294" y="4064"/>
                      </a:lnTo>
                      <a:lnTo>
                        <a:pt x="5298" y="4064"/>
                      </a:lnTo>
                      <a:lnTo>
                        <a:pt x="5300" y="4064"/>
                      </a:lnTo>
                      <a:lnTo>
                        <a:pt x="5303" y="4008"/>
                      </a:lnTo>
                      <a:lnTo>
                        <a:pt x="5306" y="4027"/>
                      </a:lnTo>
                      <a:lnTo>
                        <a:pt x="5309" y="4008"/>
                      </a:lnTo>
                      <a:lnTo>
                        <a:pt x="5311" y="4008"/>
                      </a:lnTo>
                      <a:lnTo>
                        <a:pt x="5315" y="3971"/>
                      </a:lnTo>
                      <a:lnTo>
                        <a:pt x="5318" y="4027"/>
                      </a:lnTo>
                      <a:lnTo>
                        <a:pt x="5320" y="3990"/>
                      </a:lnTo>
                      <a:lnTo>
                        <a:pt x="5324" y="3917"/>
                      </a:lnTo>
                      <a:lnTo>
                        <a:pt x="5326" y="3971"/>
                      </a:lnTo>
                      <a:lnTo>
                        <a:pt x="5329" y="3953"/>
                      </a:lnTo>
                      <a:lnTo>
                        <a:pt x="5332" y="3990"/>
                      </a:lnTo>
                      <a:lnTo>
                        <a:pt x="5335" y="3990"/>
                      </a:lnTo>
                      <a:lnTo>
                        <a:pt x="5337" y="3953"/>
                      </a:lnTo>
                      <a:lnTo>
                        <a:pt x="5341" y="4046"/>
                      </a:lnTo>
                      <a:lnTo>
                        <a:pt x="5343" y="4027"/>
                      </a:lnTo>
                      <a:lnTo>
                        <a:pt x="5346" y="3990"/>
                      </a:lnTo>
                      <a:lnTo>
                        <a:pt x="5349" y="4008"/>
                      </a:lnTo>
                      <a:lnTo>
                        <a:pt x="5352" y="4008"/>
                      </a:lnTo>
                      <a:lnTo>
                        <a:pt x="5354" y="3990"/>
                      </a:lnTo>
                      <a:lnTo>
                        <a:pt x="5358" y="4027"/>
                      </a:lnTo>
                      <a:lnTo>
                        <a:pt x="5360" y="4046"/>
                      </a:lnTo>
                      <a:lnTo>
                        <a:pt x="5363" y="4046"/>
                      </a:lnTo>
                      <a:lnTo>
                        <a:pt x="5366" y="3971"/>
                      </a:lnTo>
                      <a:lnTo>
                        <a:pt x="5369" y="3990"/>
                      </a:lnTo>
                      <a:lnTo>
                        <a:pt x="5371" y="4008"/>
                      </a:lnTo>
                      <a:lnTo>
                        <a:pt x="5375" y="3990"/>
                      </a:lnTo>
                      <a:lnTo>
                        <a:pt x="5377" y="3953"/>
                      </a:lnTo>
                      <a:lnTo>
                        <a:pt x="5380" y="4008"/>
                      </a:lnTo>
                      <a:lnTo>
                        <a:pt x="5383" y="4046"/>
                      </a:lnTo>
                      <a:lnTo>
                        <a:pt x="5386" y="4027"/>
                      </a:lnTo>
                      <a:lnTo>
                        <a:pt x="5388" y="3971"/>
                      </a:lnTo>
                      <a:lnTo>
                        <a:pt x="5392" y="3971"/>
                      </a:lnTo>
                      <a:lnTo>
                        <a:pt x="5394" y="3971"/>
                      </a:lnTo>
                      <a:lnTo>
                        <a:pt x="5397" y="4008"/>
                      </a:lnTo>
                      <a:lnTo>
                        <a:pt x="5400" y="4046"/>
                      </a:lnTo>
                      <a:lnTo>
                        <a:pt x="5403" y="3990"/>
                      </a:lnTo>
                      <a:lnTo>
                        <a:pt x="5407" y="4027"/>
                      </a:lnTo>
                      <a:lnTo>
                        <a:pt x="5409" y="4027"/>
                      </a:lnTo>
                      <a:lnTo>
                        <a:pt x="5412" y="4046"/>
                      </a:lnTo>
                      <a:lnTo>
                        <a:pt x="5415" y="4046"/>
                      </a:lnTo>
                      <a:lnTo>
                        <a:pt x="5418" y="4064"/>
                      </a:lnTo>
                      <a:lnTo>
                        <a:pt x="5420" y="4008"/>
                      </a:lnTo>
                      <a:lnTo>
                        <a:pt x="5424" y="3971"/>
                      </a:lnTo>
                      <a:lnTo>
                        <a:pt x="5426" y="4008"/>
                      </a:lnTo>
                      <a:lnTo>
                        <a:pt x="5429" y="3990"/>
                      </a:lnTo>
                      <a:lnTo>
                        <a:pt x="5432" y="4027"/>
                      </a:lnTo>
                      <a:lnTo>
                        <a:pt x="5435" y="3990"/>
                      </a:lnTo>
                      <a:lnTo>
                        <a:pt x="5437" y="3953"/>
                      </a:lnTo>
                      <a:lnTo>
                        <a:pt x="5441" y="3917"/>
                      </a:lnTo>
                      <a:lnTo>
                        <a:pt x="5443" y="3953"/>
                      </a:lnTo>
                      <a:lnTo>
                        <a:pt x="5446" y="3917"/>
                      </a:lnTo>
                      <a:lnTo>
                        <a:pt x="5449" y="3861"/>
                      </a:lnTo>
                      <a:lnTo>
                        <a:pt x="5452" y="3971"/>
                      </a:lnTo>
                      <a:lnTo>
                        <a:pt x="5454" y="3935"/>
                      </a:lnTo>
                      <a:lnTo>
                        <a:pt x="5458" y="3990"/>
                      </a:lnTo>
                      <a:lnTo>
                        <a:pt x="5460" y="3971"/>
                      </a:lnTo>
                      <a:lnTo>
                        <a:pt x="5463" y="4008"/>
                      </a:lnTo>
                      <a:lnTo>
                        <a:pt x="5466" y="4008"/>
                      </a:lnTo>
                      <a:lnTo>
                        <a:pt x="5469" y="4027"/>
                      </a:lnTo>
                      <a:lnTo>
                        <a:pt x="5471" y="3971"/>
                      </a:lnTo>
                      <a:lnTo>
                        <a:pt x="5475" y="3917"/>
                      </a:lnTo>
                      <a:lnTo>
                        <a:pt x="5477" y="3971"/>
                      </a:lnTo>
                      <a:lnTo>
                        <a:pt x="5480" y="4046"/>
                      </a:lnTo>
                      <a:lnTo>
                        <a:pt x="5483" y="3990"/>
                      </a:lnTo>
                      <a:lnTo>
                        <a:pt x="5486" y="4008"/>
                      </a:lnTo>
                      <a:lnTo>
                        <a:pt x="5489" y="3990"/>
                      </a:lnTo>
                      <a:lnTo>
                        <a:pt x="5492" y="4064"/>
                      </a:lnTo>
                      <a:lnTo>
                        <a:pt x="5495" y="3990"/>
                      </a:lnTo>
                      <a:lnTo>
                        <a:pt x="5497" y="3990"/>
                      </a:lnTo>
                      <a:lnTo>
                        <a:pt x="5501" y="4027"/>
                      </a:lnTo>
                      <a:lnTo>
                        <a:pt x="5503" y="3990"/>
                      </a:lnTo>
                      <a:lnTo>
                        <a:pt x="5506" y="3935"/>
                      </a:lnTo>
                      <a:lnTo>
                        <a:pt x="5509" y="4027"/>
                      </a:lnTo>
                      <a:lnTo>
                        <a:pt x="5512" y="3990"/>
                      </a:lnTo>
                      <a:lnTo>
                        <a:pt x="5514" y="4027"/>
                      </a:lnTo>
                      <a:lnTo>
                        <a:pt x="5518" y="4027"/>
                      </a:lnTo>
                      <a:lnTo>
                        <a:pt x="5520" y="3953"/>
                      </a:lnTo>
                      <a:lnTo>
                        <a:pt x="5523" y="4008"/>
                      </a:lnTo>
                      <a:lnTo>
                        <a:pt x="5526" y="3990"/>
                      </a:lnTo>
                      <a:lnTo>
                        <a:pt x="5529" y="4008"/>
                      </a:lnTo>
                      <a:lnTo>
                        <a:pt x="5531" y="4008"/>
                      </a:lnTo>
                      <a:lnTo>
                        <a:pt x="5535" y="3990"/>
                      </a:lnTo>
                      <a:lnTo>
                        <a:pt x="5537" y="4008"/>
                      </a:lnTo>
                      <a:lnTo>
                        <a:pt x="5540" y="4008"/>
                      </a:lnTo>
                      <a:lnTo>
                        <a:pt x="5543" y="4008"/>
                      </a:lnTo>
                      <a:lnTo>
                        <a:pt x="5546" y="4008"/>
                      </a:lnTo>
                      <a:lnTo>
                        <a:pt x="5548" y="3935"/>
                      </a:lnTo>
                      <a:lnTo>
                        <a:pt x="5552" y="3917"/>
                      </a:lnTo>
                      <a:lnTo>
                        <a:pt x="5554" y="3953"/>
                      </a:lnTo>
                      <a:lnTo>
                        <a:pt x="5557" y="3935"/>
                      </a:lnTo>
                      <a:lnTo>
                        <a:pt x="5560" y="3971"/>
                      </a:lnTo>
                      <a:lnTo>
                        <a:pt x="5563" y="3990"/>
                      </a:lnTo>
                      <a:lnTo>
                        <a:pt x="5565" y="4064"/>
                      </a:lnTo>
                      <a:lnTo>
                        <a:pt x="5569" y="3971"/>
                      </a:lnTo>
                      <a:lnTo>
                        <a:pt x="5572" y="3990"/>
                      </a:lnTo>
                      <a:lnTo>
                        <a:pt x="5574" y="3917"/>
                      </a:lnTo>
                      <a:lnTo>
                        <a:pt x="5578" y="3990"/>
                      </a:lnTo>
                      <a:lnTo>
                        <a:pt x="5580" y="4008"/>
                      </a:lnTo>
                      <a:lnTo>
                        <a:pt x="5584" y="3990"/>
                      </a:lnTo>
                      <a:lnTo>
                        <a:pt x="5586" y="3953"/>
                      </a:lnTo>
                      <a:lnTo>
                        <a:pt x="5589" y="3953"/>
                      </a:lnTo>
                      <a:lnTo>
                        <a:pt x="5591" y="4008"/>
                      </a:lnTo>
                      <a:lnTo>
                        <a:pt x="5595" y="4008"/>
                      </a:lnTo>
                      <a:lnTo>
                        <a:pt x="5597" y="4027"/>
                      </a:lnTo>
                      <a:lnTo>
                        <a:pt x="5601" y="3971"/>
                      </a:lnTo>
                      <a:lnTo>
                        <a:pt x="5603" y="4008"/>
                      </a:lnTo>
                      <a:lnTo>
                        <a:pt x="5606" y="4064"/>
                      </a:lnTo>
                      <a:lnTo>
                        <a:pt x="5608" y="4008"/>
                      </a:lnTo>
                      <a:lnTo>
                        <a:pt x="5612" y="4008"/>
                      </a:lnTo>
                      <a:lnTo>
                        <a:pt x="5614" y="3971"/>
                      </a:lnTo>
                      <a:lnTo>
                        <a:pt x="5618" y="4046"/>
                      </a:lnTo>
                      <a:lnTo>
                        <a:pt x="5620" y="4046"/>
                      </a:lnTo>
                      <a:lnTo>
                        <a:pt x="5623" y="4027"/>
                      </a:lnTo>
                      <a:lnTo>
                        <a:pt x="5625" y="3953"/>
                      </a:lnTo>
                      <a:lnTo>
                        <a:pt x="5629" y="4064"/>
                      </a:lnTo>
                      <a:lnTo>
                        <a:pt x="5631" y="4046"/>
                      </a:lnTo>
                      <a:lnTo>
                        <a:pt x="5635" y="4008"/>
                      </a:lnTo>
                      <a:lnTo>
                        <a:pt x="5637" y="4008"/>
                      </a:lnTo>
                      <a:lnTo>
                        <a:pt x="5640" y="4008"/>
                      </a:lnTo>
                      <a:lnTo>
                        <a:pt x="5642" y="3953"/>
                      </a:lnTo>
                      <a:lnTo>
                        <a:pt x="5646" y="4008"/>
                      </a:lnTo>
                      <a:lnTo>
                        <a:pt x="5649" y="4027"/>
                      </a:lnTo>
                      <a:lnTo>
                        <a:pt x="5652" y="4008"/>
                      </a:lnTo>
                      <a:lnTo>
                        <a:pt x="5655" y="3971"/>
                      </a:lnTo>
                      <a:lnTo>
                        <a:pt x="5657" y="3990"/>
                      </a:lnTo>
                      <a:lnTo>
                        <a:pt x="5661" y="4008"/>
                      </a:lnTo>
                      <a:lnTo>
                        <a:pt x="5663" y="3953"/>
                      </a:lnTo>
                      <a:lnTo>
                        <a:pt x="5666" y="4008"/>
                      </a:lnTo>
                      <a:lnTo>
                        <a:pt x="5669" y="4008"/>
                      </a:lnTo>
                      <a:lnTo>
                        <a:pt x="5672" y="3971"/>
                      </a:lnTo>
                      <a:lnTo>
                        <a:pt x="5674" y="4082"/>
                      </a:lnTo>
                      <a:lnTo>
                        <a:pt x="5678" y="4046"/>
                      </a:lnTo>
                      <a:lnTo>
                        <a:pt x="5680" y="3953"/>
                      </a:lnTo>
                      <a:lnTo>
                        <a:pt x="5683" y="3990"/>
                      </a:lnTo>
                      <a:lnTo>
                        <a:pt x="5686" y="4008"/>
                      </a:lnTo>
                      <a:lnTo>
                        <a:pt x="5689" y="4027"/>
                      </a:lnTo>
                      <a:lnTo>
                        <a:pt x="5691" y="4008"/>
                      </a:lnTo>
                      <a:lnTo>
                        <a:pt x="5695" y="3990"/>
                      </a:lnTo>
                      <a:lnTo>
                        <a:pt x="5697" y="3990"/>
                      </a:lnTo>
                      <a:lnTo>
                        <a:pt x="5700" y="4027"/>
                      </a:lnTo>
                      <a:lnTo>
                        <a:pt x="5703" y="3990"/>
                      </a:lnTo>
                      <a:lnTo>
                        <a:pt x="5706" y="3971"/>
                      </a:lnTo>
                      <a:lnTo>
                        <a:pt x="5708" y="4027"/>
                      </a:lnTo>
                      <a:lnTo>
                        <a:pt x="5712" y="3935"/>
                      </a:lnTo>
                      <a:lnTo>
                        <a:pt x="5714" y="4008"/>
                      </a:lnTo>
                      <a:lnTo>
                        <a:pt x="5717" y="3935"/>
                      </a:lnTo>
                      <a:lnTo>
                        <a:pt x="5721" y="4008"/>
                      </a:lnTo>
                      <a:lnTo>
                        <a:pt x="5723" y="3971"/>
                      </a:lnTo>
                      <a:lnTo>
                        <a:pt x="5726" y="3953"/>
                      </a:lnTo>
                      <a:lnTo>
                        <a:pt x="5729" y="3953"/>
                      </a:lnTo>
                      <a:lnTo>
                        <a:pt x="5732" y="3971"/>
                      </a:lnTo>
                      <a:lnTo>
                        <a:pt x="5734" y="3897"/>
                      </a:lnTo>
                      <a:lnTo>
                        <a:pt x="5738" y="3953"/>
                      </a:lnTo>
                      <a:lnTo>
                        <a:pt x="5740" y="3990"/>
                      </a:lnTo>
                      <a:lnTo>
                        <a:pt x="5743" y="3971"/>
                      </a:lnTo>
                      <a:lnTo>
                        <a:pt x="5746" y="3935"/>
                      </a:lnTo>
                      <a:lnTo>
                        <a:pt x="5749" y="3990"/>
                      </a:lnTo>
                      <a:lnTo>
                        <a:pt x="5751" y="3990"/>
                      </a:lnTo>
                      <a:lnTo>
                        <a:pt x="5755" y="4008"/>
                      </a:lnTo>
                      <a:lnTo>
                        <a:pt x="5757" y="3935"/>
                      </a:lnTo>
                      <a:lnTo>
                        <a:pt x="5760" y="3990"/>
                      </a:lnTo>
                      <a:lnTo>
                        <a:pt x="5763" y="3971"/>
                      </a:lnTo>
                      <a:lnTo>
                        <a:pt x="5766" y="4008"/>
                      </a:lnTo>
                      <a:lnTo>
                        <a:pt x="5768" y="3971"/>
                      </a:lnTo>
                      <a:lnTo>
                        <a:pt x="5772" y="3990"/>
                      </a:lnTo>
                      <a:lnTo>
                        <a:pt x="5774" y="3971"/>
                      </a:lnTo>
                      <a:lnTo>
                        <a:pt x="5777" y="3953"/>
                      </a:lnTo>
                      <a:lnTo>
                        <a:pt x="5780" y="3935"/>
                      </a:lnTo>
                      <a:lnTo>
                        <a:pt x="5783" y="3953"/>
                      </a:lnTo>
                      <a:lnTo>
                        <a:pt x="5785" y="4008"/>
                      </a:lnTo>
                      <a:lnTo>
                        <a:pt x="5789" y="3990"/>
                      </a:lnTo>
                      <a:lnTo>
                        <a:pt x="5792" y="3971"/>
                      </a:lnTo>
                      <a:lnTo>
                        <a:pt x="5794" y="3990"/>
                      </a:lnTo>
                      <a:lnTo>
                        <a:pt x="5798" y="4008"/>
                      </a:lnTo>
                      <a:lnTo>
                        <a:pt x="5800" y="3990"/>
                      </a:lnTo>
                      <a:lnTo>
                        <a:pt x="5804" y="3971"/>
                      </a:lnTo>
                      <a:lnTo>
                        <a:pt x="5806" y="3990"/>
                      </a:lnTo>
                      <a:lnTo>
                        <a:pt x="5809" y="4008"/>
                      </a:lnTo>
                      <a:lnTo>
                        <a:pt x="5811" y="3953"/>
                      </a:lnTo>
                      <a:lnTo>
                        <a:pt x="5815" y="3953"/>
                      </a:lnTo>
                      <a:lnTo>
                        <a:pt x="5817" y="3935"/>
                      </a:lnTo>
                      <a:lnTo>
                        <a:pt x="5821" y="3917"/>
                      </a:lnTo>
                      <a:lnTo>
                        <a:pt x="5823" y="3953"/>
                      </a:lnTo>
                      <a:lnTo>
                        <a:pt x="5826" y="3953"/>
                      </a:lnTo>
                      <a:lnTo>
                        <a:pt x="5828" y="3953"/>
                      </a:lnTo>
                      <a:lnTo>
                        <a:pt x="5832" y="3935"/>
                      </a:lnTo>
                      <a:lnTo>
                        <a:pt x="5834" y="3897"/>
                      </a:lnTo>
                      <a:lnTo>
                        <a:pt x="5838" y="3897"/>
                      </a:lnTo>
                      <a:lnTo>
                        <a:pt x="5840" y="3897"/>
                      </a:lnTo>
                      <a:lnTo>
                        <a:pt x="5843" y="3935"/>
                      </a:lnTo>
                      <a:lnTo>
                        <a:pt x="5845" y="3917"/>
                      </a:lnTo>
                      <a:lnTo>
                        <a:pt x="5849" y="3879"/>
                      </a:lnTo>
                      <a:lnTo>
                        <a:pt x="5851" y="3953"/>
                      </a:lnTo>
                      <a:lnTo>
                        <a:pt x="5855" y="4027"/>
                      </a:lnTo>
                      <a:lnTo>
                        <a:pt x="5857" y="3953"/>
                      </a:lnTo>
                      <a:lnTo>
                        <a:pt x="5860" y="3971"/>
                      </a:lnTo>
                      <a:lnTo>
                        <a:pt x="5864" y="3953"/>
                      </a:lnTo>
                      <a:lnTo>
                        <a:pt x="5866" y="3971"/>
                      </a:lnTo>
                      <a:lnTo>
                        <a:pt x="5869" y="3953"/>
                      </a:lnTo>
                      <a:lnTo>
                        <a:pt x="5872" y="3971"/>
                      </a:lnTo>
                      <a:lnTo>
                        <a:pt x="5875" y="4008"/>
                      </a:lnTo>
                      <a:lnTo>
                        <a:pt x="5877" y="3990"/>
                      </a:lnTo>
                      <a:lnTo>
                        <a:pt x="5881" y="4027"/>
                      </a:lnTo>
                      <a:lnTo>
                        <a:pt x="5883" y="4008"/>
                      </a:lnTo>
                      <a:lnTo>
                        <a:pt x="5886" y="3990"/>
                      </a:lnTo>
                      <a:lnTo>
                        <a:pt x="5889" y="4008"/>
                      </a:lnTo>
                      <a:lnTo>
                        <a:pt x="5892" y="4120"/>
                      </a:lnTo>
                      <a:lnTo>
                        <a:pt x="5894" y="3990"/>
                      </a:lnTo>
                      <a:lnTo>
                        <a:pt x="5898" y="3990"/>
                      </a:lnTo>
                      <a:lnTo>
                        <a:pt x="5900" y="3953"/>
                      </a:lnTo>
                      <a:lnTo>
                        <a:pt x="5903" y="3971"/>
                      </a:lnTo>
                      <a:lnTo>
                        <a:pt x="5906" y="3917"/>
                      </a:lnTo>
                      <a:lnTo>
                        <a:pt x="5909" y="3953"/>
                      </a:lnTo>
                      <a:lnTo>
                        <a:pt x="5911" y="4008"/>
                      </a:lnTo>
                      <a:lnTo>
                        <a:pt x="5915" y="3990"/>
                      </a:lnTo>
                      <a:lnTo>
                        <a:pt x="5917" y="3953"/>
                      </a:lnTo>
                      <a:lnTo>
                        <a:pt x="5920" y="3935"/>
                      </a:lnTo>
                      <a:lnTo>
                        <a:pt x="5924" y="4008"/>
                      </a:lnTo>
                      <a:lnTo>
                        <a:pt x="5926" y="4008"/>
                      </a:lnTo>
                      <a:lnTo>
                        <a:pt x="5929" y="3953"/>
                      </a:lnTo>
                      <a:lnTo>
                        <a:pt x="5932" y="4008"/>
                      </a:lnTo>
                      <a:lnTo>
                        <a:pt x="5935" y="4008"/>
                      </a:lnTo>
                      <a:lnTo>
                        <a:pt x="5937" y="4027"/>
                      </a:lnTo>
                      <a:lnTo>
                        <a:pt x="5941" y="3935"/>
                      </a:lnTo>
                      <a:lnTo>
                        <a:pt x="5943" y="3953"/>
                      </a:lnTo>
                      <a:lnTo>
                        <a:pt x="5946" y="4064"/>
                      </a:lnTo>
                      <a:lnTo>
                        <a:pt x="5949" y="3990"/>
                      </a:lnTo>
                      <a:lnTo>
                        <a:pt x="5952" y="4008"/>
                      </a:lnTo>
                      <a:lnTo>
                        <a:pt x="5954" y="3990"/>
                      </a:lnTo>
                      <a:lnTo>
                        <a:pt x="5958" y="3990"/>
                      </a:lnTo>
                      <a:lnTo>
                        <a:pt x="5960" y="3935"/>
                      </a:lnTo>
                      <a:lnTo>
                        <a:pt x="5963" y="3971"/>
                      </a:lnTo>
                      <a:lnTo>
                        <a:pt x="5966" y="3842"/>
                      </a:lnTo>
                      <a:lnTo>
                        <a:pt x="5969" y="3842"/>
                      </a:lnTo>
                      <a:lnTo>
                        <a:pt x="5971" y="3861"/>
                      </a:lnTo>
                      <a:lnTo>
                        <a:pt x="5975" y="3861"/>
                      </a:lnTo>
                      <a:lnTo>
                        <a:pt x="5977" y="3842"/>
                      </a:lnTo>
                      <a:lnTo>
                        <a:pt x="5980" y="3935"/>
                      </a:lnTo>
                      <a:lnTo>
                        <a:pt x="5983" y="3953"/>
                      </a:lnTo>
                      <a:lnTo>
                        <a:pt x="5986" y="3935"/>
                      </a:lnTo>
                      <a:lnTo>
                        <a:pt x="5990" y="3971"/>
                      </a:lnTo>
                      <a:lnTo>
                        <a:pt x="5992" y="3971"/>
                      </a:lnTo>
                      <a:lnTo>
                        <a:pt x="5995" y="3953"/>
                      </a:lnTo>
                      <a:lnTo>
                        <a:pt x="5997" y="3935"/>
                      </a:lnTo>
                      <a:lnTo>
                        <a:pt x="6001" y="3953"/>
                      </a:lnTo>
                      <a:lnTo>
                        <a:pt x="6003" y="4008"/>
                      </a:lnTo>
                      <a:lnTo>
                        <a:pt x="6007" y="4046"/>
                      </a:lnTo>
                      <a:lnTo>
                        <a:pt x="6009" y="3990"/>
                      </a:lnTo>
                      <a:lnTo>
                        <a:pt x="6012" y="4027"/>
                      </a:lnTo>
                      <a:lnTo>
                        <a:pt x="6014" y="4027"/>
                      </a:lnTo>
                      <a:lnTo>
                        <a:pt x="6018" y="4027"/>
                      </a:lnTo>
                      <a:lnTo>
                        <a:pt x="6020" y="4046"/>
                      </a:lnTo>
                      <a:lnTo>
                        <a:pt x="6024" y="3990"/>
                      </a:lnTo>
                      <a:lnTo>
                        <a:pt x="6026" y="4046"/>
                      </a:lnTo>
                      <a:lnTo>
                        <a:pt x="6029" y="4027"/>
                      </a:lnTo>
                      <a:lnTo>
                        <a:pt x="6031" y="4008"/>
                      </a:lnTo>
                      <a:lnTo>
                        <a:pt x="6035" y="4027"/>
                      </a:lnTo>
                      <a:lnTo>
                        <a:pt x="6037" y="3917"/>
                      </a:lnTo>
                      <a:lnTo>
                        <a:pt x="6041" y="3990"/>
                      </a:lnTo>
                      <a:lnTo>
                        <a:pt x="6043" y="3953"/>
                      </a:lnTo>
                      <a:lnTo>
                        <a:pt x="6046" y="3990"/>
                      </a:lnTo>
                      <a:lnTo>
                        <a:pt x="6050" y="3917"/>
                      </a:lnTo>
                      <a:lnTo>
                        <a:pt x="6052" y="4008"/>
                      </a:lnTo>
                      <a:lnTo>
                        <a:pt x="6055" y="4008"/>
                      </a:lnTo>
                      <a:lnTo>
                        <a:pt x="6058" y="4008"/>
                      </a:lnTo>
                      <a:lnTo>
                        <a:pt x="6061" y="3990"/>
                      </a:lnTo>
                      <a:lnTo>
                        <a:pt x="6063" y="3990"/>
                      </a:lnTo>
                      <a:lnTo>
                        <a:pt x="6067" y="4027"/>
                      </a:lnTo>
                      <a:lnTo>
                        <a:pt x="6069" y="4027"/>
                      </a:lnTo>
                      <a:lnTo>
                        <a:pt x="6072" y="3990"/>
                      </a:lnTo>
                      <a:lnTo>
                        <a:pt x="6075" y="4046"/>
                      </a:lnTo>
                      <a:lnTo>
                        <a:pt x="6078" y="3953"/>
                      </a:lnTo>
                      <a:lnTo>
                        <a:pt x="6080" y="3953"/>
                      </a:lnTo>
                      <a:lnTo>
                        <a:pt x="6084" y="3917"/>
                      </a:lnTo>
                      <a:lnTo>
                        <a:pt x="6086" y="3917"/>
                      </a:lnTo>
                      <a:lnTo>
                        <a:pt x="6089" y="3897"/>
                      </a:lnTo>
                      <a:lnTo>
                        <a:pt x="6092" y="3879"/>
                      </a:lnTo>
                      <a:lnTo>
                        <a:pt x="6095" y="3953"/>
                      </a:lnTo>
                      <a:lnTo>
                        <a:pt x="6097" y="3990"/>
                      </a:lnTo>
                      <a:lnTo>
                        <a:pt x="6101" y="3935"/>
                      </a:lnTo>
                      <a:lnTo>
                        <a:pt x="6103" y="3917"/>
                      </a:lnTo>
                      <a:lnTo>
                        <a:pt x="6106" y="3935"/>
                      </a:lnTo>
                      <a:lnTo>
                        <a:pt x="6110" y="3953"/>
                      </a:lnTo>
                      <a:lnTo>
                        <a:pt x="6112" y="3917"/>
                      </a:lnTo>
                      <a:lnTo>
                        <a:pt x="6115" y="3953"/>
                      </a:lnTo>
                      <a:lnTo>
                        <a:pt x="6118" y="3971"/>
                      </a:lnTo>
                      <a:lnTo>
                        <a:pt x="6121" y="3990"/>
                      </a:lnTo>
                      <a:lnTo>
                        <a:pt x="6123" y="4027"/>
                      </a:lnTo>
                      <a:lnTo>
                        <a:pt x="6127" y="4008"/>
                      </a:lnTo>
                      <a:lnTo>
                        <a:pt x="6129" y="4046"/>
                      </a:lnTo>
                      <a:lnTo>
                        <a:pt x="6132" y="4008"/>
                      </a:lnTo>
                      <a:lnTo>
                        <a:pt x="6135" y="3990"/>
                      </a:lnTo>
                      <a:lnTo>
                        <a:pt x="6138" y="3990"/>
                      </a:lnTo>
                      <a:lnTo>
                        <a:pt x="6140" y="4008"/>
                      </a:lnTo>
                      <a:lnTo>
                        <a:pt x="6144" y="4046"/>
                      </a:lnTo>
                      <a:lnTo>
                        <a:pt x="6146" y="4008"/>
                      </a:lnTo>
                      <a:lnTo>
                        <a:pt x="6149" y="3897"/>
                      </a:lnTo>
                      <a:lnTo>
                        <a:pt x="6152" y="3897"/>
                      </a:lnTo>
                      <a:lnTo>
                        <a:pt x="6155" y="3935"/>
                      </a:lnTo>
                      <a:lnTo>
                        <a:pt x="6157" y="3990"/>
                      </a:lnTo>
                      <a:lnTo>
                        <a:pt x="6161" y="3990"/>
                      </a:lnTo>
                      <a:lnTo>
                        <a:pt x="6163" y="3917"/>
                      </a:lnTo>
                      <a:lnTo>
                        <a:pt x="6166" y="4046"/>
                      </a:lnTo>
                      <a:lnTo>
                        <a:pt x="6170" y="4046"/>
                      </a:lnTo>
                      <a:lnTo>
                        <a:pt x="6172" y="3990"/>
                      </a:lnTo>
                      <a:lnTo>
                        <a:pt x="6176" y="4027"/>
                      </a:lnTo>
                      <a:lnTo>
                        <a:pt x="6178" y="3971"/>
                      </a:lnTo>
                      <a:lnTo>
                        <a:pt x="6181" y="3990"/>
                      </a:lnTo>
                      <a:lnTo>
                        <a:pt x="6183" y="4008"/>
                      </a:lnTo>
                      <a:lnTo>
                        <a:pt x="6187" y="4046"/>
                      </a:lnTo>
                      <a:lnTo>
                        <a:pt x="6189" y="40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978" name="Freeform 19"/>
                <p:cNvSpPr>
                  <a:spLocks/>
                </p:cNvSpPr>
                <p:nvPr/>
              </p:nvSpPr>
              <p:spPr bwMode="auto">
                <a:xfrm>
                  <a:off x="5570" y="3473"/>
                  <a:ext cx="121" cy="48"/>
                </a:xfrm>
                <a:custGeom>
                  <a:avLst/>
                  <a:gdLst>
                    <a:gd name="T0" fmla="*/ 2 w 608"/>
                    <a:gd name="T1" fmla="*/ 37 h 240"/>
                    <a:gd name="T2" fmla="*/ 4 w 608"/>
                    <a:gd name="T3" fmla="*/ 33 h 240"/>
                    <a:gd name="T4" fmla="*/ 6 w 608"/>
                    <a:gd name="T5" fmla="*/ 26 h 240"/>
                    <a:gd name="T6" fmla="*/ 9 w 608"/>
                    <a:gd name="T7" fmla="*/ 7 h 240"/>
                    <a:gd name="T8" fmla="*/ 11 w 608"/>
                    <a:gd name="T9" fmla="*/ 15 h 240"/>
                    <a:gd name="T10" fmla="*/ 13 w 608"/>
                    <a:gd name="T11" fmla="*/ 26 h 240"/>
                    <a:gd name="T12" fmla="*/ 15 w 608"/>
                    <a:gd name="T13" fmla="*/ 26 h 240"/>
                    <a:gd name="T14" fmla="*/ 18 w 608"/>
                    <a:gd name="T15" fmla="*/ 22 h 240"/>
                    <a:gd name="T16" fmla="*/ 20 w 608"/>
                    <a:gd name="T17" fmla="*/ 19 h 240"/>
                    <a:gd name="T18" fmla="*/ 22 w 608"/>
                    <a:gd name="T19" fmla="*/ 11 h 240"/>
                    <a:gd name="T20" fmla="*/ 25 w 608"/>
                    <a:gd name="T21" fmla="*/ 30 h 240"/>
                    <a:gd name="T22" fmla="*/ 27 w 608"/>
                    <a:gd name="T23" fmla="*/ 37 h 240"/>
                    <a:gd name="T24" fmla="*/ 29 w 608"/>
                    <a:gd name="T25" fmla="*/ 19 h 240"/>
                    <a:gd name="T26" fmla="*/ 31 w 608"/>
                    <a:gd name="T27" fmla="*/ 22 h 240"/>
                    <a:gd name="T28" fmla="*/ 34 w 608"/>
                    <a:gd name="T29" fmla="*/ 22 h 240"/>
                    <a:gd name="T30" fmla="*/ 36 w 608"/>
                    <a:gd name="T31" fmla="*/ 26 h 240"/>
                    <a:gd name="T32" fmla="*/ 38 w 608"/>
                    <a:gd name="T33" fmla="*/ 33 h 240"/>
                    <a:gd name="T34" fmla="*/ 41 w 608"/>
                    <a:gd name="T35" fmla="*/ 33 h 240"/>
                    <a:gd name="T36" fmla="*/ 43 w 608"/>
                    <a:gd name="T37" fmla="*/ 37 h 240"/>
                    <a:gd name="T38" fmla="*/ 45 w 608"/>
                    <a:gd name="T39" fmla="*/ 37 h 240"/>
                    <a:gd name="T40" fmla="*/ 47 w 608"/>
                    <a:gd name="T41" fmla="*/ 30 h 240"/>
                    <a:gd name="T42" fmla="*/ 50 w 608"/>
                    <a:gd name="T43" fmla="*/ 19 h 240"/>
                    <a:gd name="T44" fmla="*/ 52 w 608"/>
                    <a:gd name="T45" fmla="*/ 11 h 240"/>
                    <a:gd name="T46" fmla="*/ 54 w 608"/>
                    <a:gd name="T47" fmla="*/ 33 h 240"/>
                    <a:gd name="T48" fmla="*/ 57 w 608"/>
                    <a:gd name="T49" fmla="*/ 22 h 240"/>
                    <a:gd name="T50" fmla="*/ 59 w 608"/>
                    <a:gd name="T51" fmla="*/ 22 h 240"/>
                    <a:gd name="T52" fmla="*/ 61 w 608"/>
                    <a:gd name="T53" fmla="*/ 19 h 240"/>
                    <a:gd name="T54" fmla="*/ 63 w 608"/>
                    <a:gd name="T55" fmla="*/ 30 h 240"/>
                    <a:gd name="T56" fmla="*/ 66 w 608"/>
                    <a:gd name="T57" fmla="*/ 37 h 240"/>
                    <a:gd name="T58" fmla="*/ 68 w 608"/>
                    <a:gd name="T59" fmla="*/ 48 h 240"/>
                    <a:gd name="T60" fmla="*/ 70 w 608"/>
                    <a:gd name="T61" fmla="*/ 26 h 240"/>
                    <a:gd name="T62" fmla="*/ 72 w 608"/>
                    <a:gd name="T63" fmla="*/ 44 h 240"/>
                    <a:gd name="T64" fmla="*/ 75 w 608"/>
                    <a:gd name="T65" fmla="*/ 30 h 240"/>
                    <a:gd name="T66" fmla="*/ 77 w 608"/>
                    <a:gd name="T67" fmla="*/ 30 h 240"/>
                    <a:gd name="T68" fmla="*/ 79 w 608"/>
                    <a:gd name="T69" fmla="*/ 26 h 240"/>
                    <a:gd name="T70" fmla="*/ 82 w 608"/>
                    <a:gd name="T71" fmla="*/ 37 h 240"/>
                    <a:gd name="T72" fmla="*/ 84 w 608"/>
                    <a:gd name="T73" fmla="*/ 33 h 240"/>
                    <a:gd name="T74" fmla="*/ 86 w 608"/>
                    <a:gd name="T75" fmla="*/ 30 h 240"/>
                    <a:gd name="T76" fmla="*/ 89 w 608"/>
                    <a:gd name="T77" fmla="*/ 33 h 240"/>
                    <a:gd name="T78" fmla="*/ 91 w 608"/>
                    <a:gd name="T79" fmla="*/ 37 h 240"/>
                    <a:gd name="T80" fmla="*/ 93 w 608"/>
                    <a:gd name="T81" fmla="*/ 26 h 240"/>
                    <a:gd name="T82" fmla="*/ 95 w 608"/>
                    <a:gd name="T83" fmla="*/ 37 h 240"/>
                    <a:gd name="T84" fmla="*/ 98 w 608"/>
                    <a:gd name="T85" fmla="*/ 37 h 240"/>
                    <a:gd name="T86" fmla="*/ 100 w 608"/>
                    <a:gd name="T87" fmla="*/ 37 h 240"/>
                    <a:gd name="T88" fmla="*/ 102 w 608"/>
                    <a:gd name="T89" fmla="*/ 48 h 240"/>
                    <a:gd name="T90" fmla="*/ 104 w 608"/>
                    <a:gd name="T91" fmla="*/ 30 h 240"/>
                    <a:gd name="T92" fmla="*/ 107 w 608"/>
                    <a:gd name="T93" fmla="*/ 11 h 240"/>
                    <a:gd name="T94" fmla="*/ 109 w 608"/>
                    <a:gd name="T95" fmla="*/ 26 h 240"/>
                    <a:gd name="T96" fmla="*/ 111 w 608"/>
                    <a:gd name="T97" fmla="*/ 37 h 240"/>
                    <a:gd name="T98" fmla="*/ 114 w 608"/>
                    <a:gd name="T99" fmla="*/ 41 h 240"/>
                    <a:gd name="T100" fmla="*/ 116 w 608"/>
                    <a:gd name="T101" fmla="*/ 37 h 240"/>
                    <a:gd name="T102" fmla="*/ 118 w 608"/>
                    <a:gd name="T103" fmla="*/ 30 h 240"/>
                    <a:gd name="T104" fmla="*/ 121 w 608"/>
                    <a:gd name="T105" fmla="*/ 37 h 2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08" h="240">
                      <a:moveTo>
                        <a:pt x="0" y="204"/>
                      </a:moveTo>
                      <a:lnTo>
                        <a:pt x="4" y="93"/>
                      </a:lnTo>
                      <a:lnTo>
                        <a:pt x="6" y="166"/>
                      </a:lnTo>
                      <a:lnTo>
                        <a:pt x="9" y="185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7" y="148"/>
                      </a:lnTo>
                      <a:lnTo>
                        <a:pt x="21" y="166"/>
                      </a:lnTo>
                      <a:lnTo>
                        <a:pt x="23" y="148"/>
                      </a:lnTo>
                      <a:lnTo>
                        <a:pt x="26" y="93"/>
                      </a:lnTo>
                      <a:lnTo>
                        <a:pt x="29" y="93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38" y="75"/>
                      </a:lnTo>
                      <a:lnTo>
                        <a:pt x="41" y="75"/>
                      </a:lnTo>
                      <a:lnTo>
                        <a:pt x="43" y="37"/>
                      </a:lnTo>
                      <a:lnTo>
                        <a:pt x="47" y="111"/>
                      </a:lnTo>
                      <a:lnTo>
                        <a:pt x="49" y="148"/>
                      </a:lnTo>
                      <a:lnTo>
                        <a:pt x="52" y="166"/>
                      </a:lnTo>
                      <a:lnTo>
                        <a:pt x="55" y="75"/>
                      </a:lnTo>
                      <a:lnTo>
                        <a:pt x="58" y="129"/>
                      </a:lnTo>
                      <a:lnTo>
                        <a:pt x="60" y="166"/>
                      </a:lnTo>
                      <a:lnTo>
                        <a:pt x="64" y="111"/>
                      </a:lnTo>
                      <a:lnTo>
                        <a:pt x="66" y="129"/>
                      </a:lnTo>
                      <a:lnTo>
                        <a:pt x="69" y="111"/>
                      </a:lnTo>
                      <a:lnTo>
                        <a:pt x="72" y="148"/>
                      </a:lnTo>
                      <a:lnTo>
                        <a:pt x="75" y="185"/>
                      </a:lnTo>
                      <a:lnTo>
                        <a:pt x="77" y="129"/>
                      </a:lnTo>
                      <a:lnTo>
                        <a:pt x="81" y="185"/>
                      </a:lnTo>
                      <a:lnTo>
                        <a:pt x="83" y="111"/>
                      </a:lnTo>
                      <a:lnTo>
                        <a:pt x="86" y="75"/>
                      </a:lnTo>
                      <a:lnTo>
                        <a:pt x="89" y="111"/>
                      </a:lnTo>
                      <a:lnTo>
                        <a:pt x="92" y="111"/>
                      </a:lnTo>
                      <a:lnTo>
                        <a:pt x="95" y="111"/>
                      </a:lnTo>
                      <a:lnTo>
                        <a:pt x="98" y="111"/>
                      </a:lnTo>
                      <a:lnTo>
                        <a:pt x="101" y="93"/>
                      </a:lnTo>
                      <a:lnTo>
                        <a:pt x="103" y="111"/>
                      </a:lnTo>
                      <a:lnTo>
                        <a:pt x="107" y="185"/>
                      </a:lnTo>
                      <a:lnTo>
                        <a:pt x="109" y="129"/>
                      </a:lnTo>
                      <a:lnTo>
                        <a:pt x="112" y="55"/>
                      </a:lnTo>
                      <a:lnTo>
                        <a:pt x="115" y="93"/>
                      </a:lnTo>
                      <a:lnTo>
                        <a:pt x="118" y="148"/>
                      </a:lnTo>
                      <a:lnTo>
                        <a:pt x="120" y="204"/>
                      </a:lnTo>
                      <a:lnTo>
                        <a:pt x="124" y="148"/>
                      </a:lnTo>
                      <a:lnTo>
                        <a:pt x="126" y="111"/>
                      </a:lnTo>
                      <a:lnTo>
                        <a:pt x="129" y="148"/>
                      </a:lnTo>
                      <a:lnTo>
                        <a:pt x="132" y="185"/>
                      </a:lnTo>
                      <a:lnTo>
                        <a:pt x="135" y="185"/>
                      </a:lnTo>
                      <a:lnTo>
                        <a:pt x="137" y="111"/>
                      </a:lnTo>
                      <a:lnTo>
                        <a:pt x="141" y="148"/>
                      </a:lnTo>
                      <a:lnTo>
                        <a:pt x="143" y="166"/>
                      </a:lnTo>
                      <a:lnTo>
                        <a:pt x="146" y="93"/>
                      </a:lnTo>
                      <a:lnTo>
                        <a:pt x="150" y="93"/>
                      </a:lnTo>
                      <a:lnTo>
                        <a:pt x="152" y="75"/>
                      </a:lnTo>
                      <a:lnTo>
                        <a:pt x="156" y="111"/>
                      </a:lnTo>
                      <a:lnTo>
                        <a:pt x="158" y="111"/>
                      </a:lnTo>
                      <a:lnTo>
                        <a:pt x="161" y="129"/>
                      </a:lnTo>
                      <a:lnTo>
                        <a:pt x="163" y="0"/>
                      </a:lnTo>
                      <a:lnTo>
                        <a:pt x="167" y="37"/>
                      </a:lnTo>
                      <a:lnTo>
                        <a:pt x="169" y="111"/>
                      </a:lnTo>
                      <a:lnTo>
                        <a:pt x="173" y="93"/>
                      </a:lnTo>
                      <a:lnTo>
                        <a:pt x="175" y="111"/>
                      </a:lnTo>
                      <a:lnTo>
                        <a:pt x="178" y="93"/>
                      </a:lnTo>
                      <a:lnTo>
                        <a:pt x="180" y="129"/>
                      </a:lnTo>
                      <a:lnTo>
                        <a:pt x="184" y="148"/>
                      </a:lnTo>
                      <a:lnTo>
                        <a:pt x="186" y="55"/>
                      </a:lnTo>
                      <a:lnTo>
                        <a:pt x="190" y="129"/>
                      </a:lnTo>
                      <a:lnTo>
                        <a:pt x="192" y="166"/>
                      </a:lnTo>
                      <a:lnTo>
                        <a:pt x="195" y="222"/>
                      </a:lnTo>
                      <a:lnTo>
                        <a:pt x="199" y="148"/>
                      </a:lnTo>
                      <a:lnTo>
                        <a:pt x="201" y="166"/>
                      </a:lnTo>
                      <a:lnTo>
                        <a:pt x="204" y="166"/>
                      </a:lnTo>
                      <a:lnTo>
                        <a:pt x="207" y="129"/>
                      </a:lnTo>
                      <a:lnTo>
                        <a:pt x="210" y="148"/>
                      </a:lnTo>
                      <a:lnTo>
                        <a:pt x="212" y="185"/>
                      </a:lnTo>
                      <a:lnTo>
                        <a:pt x="216" y="185"/>
                      </a:lnTo>
                      <a:lnTo>
                        <a:pt x="218" y="185"/>
                      </a:lnTo>
                      <a:lnTo>
                        <a:pt x="221" y="204"/>
                      </a:lnTo>
                      <a:lnTo>
                        <a:pt x="224" y="185"/>
                      </a:lnTo>
                      <a:lnTo>
                        <a:pt x="227" y="185"/>
                      </a:lnTo>
                      <a:lnTo>
                        <a:pt x="229" y="222"/>
                      </a:lnTo>
                      <a:lnTo>
                        <a:pt x="233" y="222"/>
                      </a:lnTo>
                      <a:lnTo>
                        <a:pt x="235" y="166"/>
                      </a:lnTo>
                      <a:lnTo>
                        <a:pt x="238" y="148"/>
                      </a:lnTo>
                      <a:lnTo>
                        <a:pt x="241" y="129"/>
                      </a:lnTo>
                      <a:lnTo>
                        <a:pt x="244" y="148"/>
                      </a:lnTo>
                      <a:lnTo>
                        <a:pt x="246" y="166"/>
                      </a:lnTo>
                      <a:lnTo>
                        <a:pt x="250" y="93"/>
                      </a:lnTo>
                      <a:lnTo>
                        <a:pt x="253" y="148"/>
                      </a:lnTo>
                      <a:lnTo>
                        <a:pt x="255" y="129"/>
                      </a:lnTo>
                      <a:lnTo>
                        <a:pt x="259" y="55"/>
                      </a:lnTo>
                      <a:lnTo>
                        <a:pt x="261" y="55"/>
                      </a:lnTo>
                      <a:lnTo>
                        <a:pt x="264" y="129"/>
                      </a:lnTo>
                      <a:lnTo>
                        <a:pt x="267" y="166"/>
                      </a:lnTo>
                      <a:lnTo>
                        <a:pt x="270" y="148"/>
                      </a:lnTo>
                      <a:lnTo>
                        <a:pt x="272" y="166"/>
                      </a:lnTo>
                      <a:lnTo>
                        <a:pt x="276" y="166"/>
                      </a:lnTo>
                      <a:lnTo>
                        <a:pt x="278" y="55"/>
                      </a:lnTo>
                      <a:lnTo>
                        <a:pt x="281" y="93"/>
                      </a:lnTo>
                      <a:lnTo>
                        <a:pt x="284" y="111"/>
                      </a:lnTo>
                      <a:lnTo>
                        <a:pt x="287" y="148"/>
                      </a:lnTo>
                      <a:lnTo>
                        <a:pt x="289" y="55"/>
                      </a:lnTo>
                      <a:lnTo>
                        <a:pt x="293" y="93"/>
                      </a:lnTo>
                      <a:lnTo>
                        <a:pt x="295" y="111"/>
                      </a:lnTo>
                      <a:lnTo>
                        <a:pt x="298" y="93"/>
                      </a:lnTo>
                      <a:lnTo>
                        <a:pt x="301" y="129"/>
                      </a:lnTo>
                      <a:lnTo>
                        <a:pt x="304" y="185"/>
                      </a:lnTo>
                      <a:lnTo>
                        <a:pt x="308" y="93"/>
                      </a:lnTo>
                      <a:lnTo>
                        <a:pt x="310" y="148"/>
                      </a:lnTo>
                      <a:lnTo>
                        <a:pt x="313" y="111"/>
                      </a:lnTo>
                      <a:lnTo>
                        <a:pt x="315" y="222"/>
                      </a:lnTo>
                      <a:lnTo>
                        <a:pt x="319" y="148"/>
                      </a:lnTo>
                      <a:lnTo>
                        <a:pt x="321" y="166"/>
                      </a:lnTo>
                      <a:lnTo>
                        <a:pt x="325" y="148"/>
                      </a:lnTo>
                      <a:lnTo>
                        <a:pt x="327" y="185"/>
                      </a:lnTo>
                      <a:lnTo>
                        <a:pt x="330" y="185"/>
                      </a:lnTo>
                      <a:lnTo>
                        <a:pt x="332" y="111"/>
                      </a:lnTo>
                      <a:lnTo>
                        <a:pt x="336" y="185"/>
                      </a:lnTo>
                      <a:lnTo>
                        <a:pt x="338" y="166"/>
                      </a:lnTo>
                      <a:lnTo>
                        <a:pt x="342" y="240"/>
                      </a:lnTo>
                      <a:lnTo>
                        <a:pt x="344" y="148"/>
                      </a:lnTo>
                      <a:lnTo>
                        <a:pt x="347" y="93"/>
                      </a:lnTo>
                      <a:lnTo>
                        <a:pt x="349" y="166"/>
                      </a:lnTo>
                      <a:lnTo>
                        <a:pt x="353" y="129"/>
                      </a:lnTo>
                      <a:lnTo>
                        <a:pt x="356" y="166"/>
                      </a:lnTo>
                      <a:lnTo>
                        <a:pt x="359" y="129"/>
                      </a:lnTo>
                      <a:lnTo>
                        <a:pt x="362" y="93"/>
                      </a:lnTo>
                      <a:lnTo>
                        <a:pt x="364" y="222"/>
                      </a:lnTo>
                      <a:lnTo>
                        <a:pt x="368" y="204"/>
                      </a:lnTo>
                      <a:lnTo>
                        <a:pt x="370" y="185"/>
                      </a:lnTo>
                      <a:lnTo>
                        <a:pt x="373" y="148"/>
                      </a:lnTo>
                      <a:lnTo>
                        <a:pt x="376" y="148"/>
                      </a:lnTo>
                      <a:lnTo>
                        <a:pt x="379" y="166"/>
                      </a:lnTo>
                      <a:lnTo>
                        <a:pt x="381" y="185"/>
                      </a:lnTo>
                      <a:lnTo>
                        <a:pt x="385" y="185"/>
                      </a:lnTo>
                      <a:lnTo>
                        <a:pt x="387" y="148"/>
                      </a:lnTo>
                      <a:lnTo>
                        <a:pt x="390" y="148"/>
                      </a:lnTo>
                      <a:lnTo>
                        <a:pt x="393" y="148"/>
                      </a:lnTo>
                      <a:lnTo>
                        <a:pt x="396" y="129"/>
                      </a:lnTo>
                      <a:lnTo>
                        <a:pt x="398" y="129"/>
                      </a:lnTo>
                      <a:lnTo>
                        <a:pt x="402" y="185"/>
                      </a:lnTo>
                      <a:lnTo>
                        <a:pt x="405" y="148"/>
                      </a:lnTo>
                      <a:lnTo>
                        <a:pt x="407" y="185"/>
                      </a:lnTo>
                      <a:lnTo>
                        <a:pt x="411" y="185"/>
                      </a:lnTo>
                      <a:lnTo>
                        <a:pt x="413" y="204"/>
                      </a:lnTo>
                      <a:lnTo>
                        <a:pt x="416" y="166"/>
                      </a:lnTo>
                      <a:lnTo>
                        <a:pt x="419" y="148"/>
                      </a:lnTo>
                      <a:lnTo>
                        <a:pt x="422" y="166"/>
                      </a:lnTo>
                      <a:lnTo>
                        <a:pt x="424" y="111"/>
                      </a:lnTo>
                      <a:lnTo>
                        <a:pt x="428" y="111"/>
                      </a:lnTo>
                      <a:lnTo>
                        <a:pt x="430" y="111"/>
                      </a:lnTo>
                      <a:lnTo>
                        <a:pt x="433" y="148"/>
                      </a:lnTo>
                      <a:lnTo>
                        <a:pt x="436" y="166"/>
                      </a:lnTo>
                      <a:lnTo>
                        <a:pt x="439" y="185"/>
                      </a:lnTo>
                      <a:lnTo>
                        <a:pt x="441" y="93"/>
                      </a:lnTo>
                      <a:lnTo>
                        <a:pt x="445" y="166"/>
                      </a:lnTo>
                      <a:lnTo>
                        <a:pt x="447" y="166"/>
                      </a:lnTo>
                      <a:lnTo>
                        <a:pt x="450" y="166"/>
                      </a:lnTo>
                      <a:lnTo>
                        <a:pt x="454" y="185"/>
                      </a:lnTo>
                      <a:lnTo>
                        <a:pt x="456" y="185"/>
                      </a:lnTo>
                      <a:lnTo>
                        <a:pt x="459" y="111"/>
                      </a:lnTo>
                      <a:lnTo>
                        <a:pt x="462" y="148"/>
                      </a:lnTo>
                      <a:lnTo>
                        <a:pt x="465" y="111"/>
                      </a:lnTo>
                      <a:lnTo>
                        <a:pt x="467" y="129"/>
                      </a:lnTo>
                      <a:lnTo>
                        <a:pt x="471" y="111"/>
                      </a:lnTo>
                      <a:lnTo>
                        <a:pt x="473" y="166"/>
                      </a:lnTo>
                      <a:lnTo>
                        <a:pt x="476" y="129"/>
                      </a:lnTo>
                      <a:lnTo>
                        <a:pt x="479" y="185"/>
                      </a:lnTo>
                      <a:lnTo>
                        <a:pt x="482" y="185"/>
                      </a:lnTo>
                      <a:lnTo>
                        <a:pt x="484" y="185"/>
                      </a:lnTo>
                      <a:lnTo>
                        <a:pt x="488" y="185"/>
                      </a:lnTo>
                      <a:lnTo>
                        <a:pt x="490" y="185"/>
                      </a:lnTo>
                      <a:lnTo>
                        <a:pt x="494" y="166"/>
                      </a:lnTo>
                      <a:lnTo>
                        <a:pt x="497" y="129"/>
                      </a:lnTo>
                      <a:lnTo>
                        <a:pt x="499" y="222"/>
                      </a:lnTo>
                      <a:lnTo>
                        <a:pt x="503" y="185"/>
                      </a:lnTo>
                      <a:lnTo>
                        <a:pt x="505" y="222"/>
                      </a:lnTo>
                      <a:lnTo>
                        <a:pt x="508" y="185"/>
                      </a:lnTo>
                      <a:lnTo>
                        <a:pt x="511" y="129"/>
                      </a:lnTo>
                      <a:lnTo>
                        <a:pt x="514" y="240"/>
                      </a:lnTo>
                      <a:lnTo>
                        <a:pt x="516" y="148"/>
                      </a:lnTo>
                      <a:lnTo>
                        <a:pt x="520" y="166"/>
                      </a:lnTo>
                      <a:lnTo>
                        <a:pt x="522" y="148"/>
                      </a:lnTo>
                      <a:lnTo>
                        <a:pt x="525" y="148"/>
                      </a:lnTo>
                      <a:lnTo>
                        <a:pt x="528" y="129"/>
                      </a:lnTo>
                      <a:lnTo>
                        <a:pt x="531" y="111"/>
                      </a:lnTo>
                      <a:lnTo>
                        <a:pt x="533" y="129"/>
                      </a:lnTo>
                      <a:lnTo>
                        <a:pt x="537" y="55"/>
                      </a:lnTo>
                      <a:lnTo>
                        <a:pt x="539" y="93"/>
                      </a:lnTo>
                      <a:lnTo>
                        <a:pt x="542" y="148"/>
                      </a:lnTo>
                      <a:lnTo>
                        <a:pt x="546" y="111"/>
                      </a:lnTo>
                      <a:lnTo>
                        <a:pt x="548" y="129"/>
                      </a:lnTo>
                      <a:lnTo>
                        <a:pt x="551" y="148"/>
                      </a:lnTo>
                      <a:lnTo>
                        <a:pt x="554" y="185"/>
                      </a:lnTo>
                      <a:lnTo>
                        <a:pt x="557" y="148"/>
                      </a:lnTo>
                      <a:lnTo>
                        <a:pt x="559" y="185"/>
                      </a:lnTo>
                      <a:lnTo>
                        <a:pt x="563" y="222"/>
                      </a:lnTo>
                      <a:lnTo>
                        <a:pt x="565" y="148"/>
                      </a:lnTo>
                      <a:lnTo>
                        <a:pt x="568" y="166"/>
                      </a:lnTo>
                      <a:lnTo>
                        <a:pt x="571" y="204"/>
                      </a:lnTo>
                      <a:lnTo>
                        <a:pt x="574" y="166"/>
                      </a:lnTo>
                      <a:lnTo>
                        <a:pt x="576" y="129"/>
                      </a:lnTo>
                      <a:lnTo>
                        <a:pt x="580" y="185"/>
                      </a:lnTo>
                      <a:lnTo>
                        <a:pt x="582" y="185"/>
                      </a:lnTo>
                      <a:lnTo>
                        <a:pt x="585" y="204"/>
                      </a:lnTo>
                      <a:lnTo>
                        <a:pt x="589" y="204"/>
                      </a:lnTo>
                      <a:lnTo>
                        <a:pt x="591" y="148"/>
                      </a:lnTo>
                      <a:lnTo>
                        <a:pt x="594" y="148"/>
                      </a:lnTo>
                      <a:lnTo>
                        <a:pt x="597" y="185"/>
                      </a:lnTo>
                      <a:lnTo>
                        <a:pt x="600" y="166"/>
                      </a:lnTo>
                      <a:lnTo>
                        <a:pt x="602" y="204"/>
                      </a:lnTo>
                      <a:lnTo>
                        <a:pt x="606" y="185"/>
                      </a:lnTo>
                      <a:lnTo>
                        <a:pt x="608" y="185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8976" name="Rectangle 20"/>
              <p:cNvSpPr>
                <a:spLocks noChangeArrowheads="1"/>
              </p:cNvSpPr>
              <p:nvPr/>
            </p:nvSpPr>
            <p:spPr bwMode="auto">
              <a:xfrm>
                <a:off x="2699" y="3702"/>
                <a:ext cx="90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38925" name="AutoShape 21"/>
            <p:cNvSpPr>
              <a:spLocks noChangeArrowheads="1"/>
            </p:cNvSpPr>
            <p:nvPr/>
          </p:nvSpPr>
          <p:spPr bwMode="auto">
            <a:xfrm>
              <a:off x="4067175" y="6092825"/>
              <a:ext cx="1081088" cy="144463"/>
            </a:xfrm>
            <a:prstGeom prst="rightArrow">
              <a:avLst>
                <a:gd name="adj1" fmla="val 50000"/>
                <a:gd name="adj2" fmla="val 1870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926" name="Text Box 22"/>
            <p:cNvSpPr txBox="1">
              <a:spLocks noChangeArrowheads="1"/>
            </p:cNvSpPr>
            <p:nvPr/>
          </p:nvSpPr>
          <p:spPr bwMode="auto">
            <a:xfrm>
              <a:off x="5422900" y="6165850"/>
              <a:ext cx="35417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400" b="1" dirty="0"/>
                <a:t>Stejný peptid, odlišen kvantifikační značkou</a:t>
              </a:r>
            </a:p>
          </p:txBody>
        </p:sp>
        <p:sp>
          <p:nvSpPr>
            <p:cNvPr id="38927" name="AutoShape 23"/>
            <p:cNvSpPr>
              <a:spLocks noChangeArrowheads="1"/>
            </p:cNvSpPr>
            <p:nvPr/>
          </p:nvSpPr>
          <p:spPr bwMode="auto">
            <a:xfrm rot="16200000">
              <a:off x="6834981" y="4037807"/>
              <a:ext cx="1081087" cy="152400"/>
            </a:xfrm>
            <a:prstGeom prst="rightArrow">
              <a:avLst>
                <a:gd name="adj1" fmla="val 50000"/>
                <a:gd name="adj2" fmla="val 17734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38928" name="Group 24"/>
            <p:cNvGrpSpPr>
              <a:grpSpLocks/>
            </p:cNvGrpSpPr>
            <p:nvPr/>
          </p:nvGrpSpPr>
          <p:grpSpPr bwMode="auto">
            <a:xfrm>
              <a:off x="6659563" y="1557338"/>
              <a:ext cx="1355725" cy="1873250"/>
              <a:chOff x="4345" y="1047"/>
              <a:chExt cx="854" cy="1180"/>
            </a:xfrm>
          </p:grpSpPr>
          <p:sp>
            <p:nvSpPr>
              <p:cNvPr id="38966" name="Rectangle 25"/>
              <p:cNvSpPr>
                <a:spLocks noChangeArrowheads="1"/>
              </p:cNvSpPr>
              <p:nvPr/>
            </p:nvSpPr>
            <p:spPr bwMode="auto">
              <a:xfrm>
                <a:off x="4382" y="1047"/>
                <a:ext cx="817" cy="11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8967" name="Rectangle 26"/>
              <p:cNvSpPr>
                <a:spLocks noChangeArrowheads="1"/>
              </p:cNvSpPr>
              <p:nvPr/>
            </p:nvSpPr>
            <p:spPr bwMode="auto">
              <a:xfrm>
                <a:off x="4649" y="1344"/>
                <a:ext cx="136" cy="6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38968" name="Rectangle 27"/>
              <p:cNvSpPr>
                <a:spLocks noChangeArrowheads="1"/>
              </p:cNvSpPr>
              <p:nvPr/>
            </p:nvSpPr>
            <p:spPr bwMode="auto">
              <a:xfrm>
                <a:off x="4785" y="1752"/>
                <a:ext cx="136" cy="272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8969" name="Line 28"/>
              <p:cNvSpPr>
                <a:spLocks noChangeShapeType="1"/>
              </p:cNvSpPr>
              <p:nvPr/>
            </p:nvSpPr>
            <p:spPr bwMode="auto">
              <a:xfrm>
                <a:off x="4422" y="2024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0" name="Line 29"/>
              <p:cNvSpPr>
                <a:spLocks noChangeShapeType="1"/>
              </p:cNvSpPr>
              <p:nvPr/>
            </p:nvSpPr>
            <p:spPr bwMode="auto">
              <a:xfrm>
                <a:off x="4558" y="1253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71" name="Text Box 30"/>
              <p:cNvSpPr txBox="1">
                <a:spLocks noChangeArrowheads="1"/>
              </p:cNvSpPr>
              <p:nvPr/>
            </p:nvSpPr>
            <p:spPr bwMode="auto">
              <a:xfrm>
                <a:off x="4345" y="1239"/>
                <a:ext cx="247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cs-CZ" altLang="cs-CZ" sz="700"/>
                  <a:t>100%</a:t>
                </a:r>
              </a:p>
            </p:txBody>
          </p:sp>
          <p:sp>
            <p:nvSpPr>
              <p:cNvPr id="38972" name="Line 31"/>
              <p:cNvSpPr>
                <a:spLocks noChangeShapeType="1"/>
              </p:cNvSpPr>
              <p:nvPr/>
            </p:nvSpPr>
            <p:spPr bwMode="auto">
              <a:xfrm>
                <a:off x="4513" y="1344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75DB254E-2420-4378-B8C8-CA3BDC986B98}"/>
                </a:ext>
              </a:extLst>
            </p:cNvPr>
            <p:cNvSpPr txBox="1"/>
            <p:nvPr/>
          </p:nvSpPr>
          <p:spPr>
            <a:xfrm>
              <a:off x="2525941" y="6020283"/>
              <a:ext cx="119073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cs-CZ" altLang="cs-CZ" sz="1400" b="1" dirty="0"/>
                <a:t>LC-MS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9500"/>
            <a:ext cx="70866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1"/>
          <p:cNvSpPr>
            <a:spLocks noChangeArrowheads="1"/>
          </p:cNvSpPr>
          <p:nvPr/>
        </p:nvSpPr>
        <p:spPr bwMode="auto">
          <a:xfrm>
            <a:off x="819150" y="6369050"/>
            <a:ext cx="748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rgbClr val="292526"/>
                </a:solidFill>
              </a:rPr>
              <a:t> </a:t>
            </a:r>
            <a:r>
              <a:rPr lang="cs-CZ" altLang="cs-CZ" sz="1600">
                <a:solidFill>
                  <a:srgbClr val="292526"/>
                </a:solidFill>
                <a:latin typeface="AdvPSX0027"/>
              </a:rPr>
              <a:t>W. Yan,  S.S. Chen, </a:t>
            </a:r>
            <a:r>
              <a:rPr lang="cs-CZ" altLang="cs-CZ" sz="1600" i="1">
                <a:solidFill>
                  <a:srgbClr val="292526"/>
                </a:solidFill>
              </a:rPr>
              <a:t>Briefings in functional genomics and proteomics</a:t>
            </a:r>
            <a:r>
              <a:rPr lang="cs-CZ" altLang="cs-CZ" sz="1600">
                <a:solidFill>
                  <a:srgbClr val="292526"/>
                </a:solidFill>
              </a:rPr>
              <a:t> </a:t>
            </a:r>
            <a:r>
              <a:rPr lang="cs-CZ" altLang="cs-CZ" sz="1600" b="1">
                <a:solidFill>
                  <a:srgbClr val="292526"/>
                </a:solidFill>
              </a:rPr>
              <a:t>4</a:t>
            </a:r>
            <a:r>
              <a:rPr lang="cs-CZ" altLang="cs-CZ" sz="1600">
                <a:solidFill>
                  <a:srgbClr val="292526"/>
                </a:solidFill>
              </a:rPr>
              <a:t> (1), 1–12, (2005)</a:t>
            </a:r>
          </a:p>
        </p:txBody>
      </p:sp>
      <p:sp>
        <p:nvSpPr>
          <p:cNvPr id="39940" name="Text Box 32"/>
          <p:cNvSpPr txBox="1">
            <a:spLocks noChangeArrowheads="1"/>
          </p:cNvSpPr>
          <p:nvPr/>
        </p:nvSpPr>
        <p:spPr bwMode="auto">
          <a:xfrm>
            <a:off x="2686050" y="481013"/>
            <a:ext cx="3867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/>
              <a:t>Přehled kvantifikačních metod</a:t>
            </a:r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2667000" y="3810000"/>
            <a:ext cx="9144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3886200" y="4800600"/>
            <a:ext cx="914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6934200" y="4724400"/>
            <a:ext cx="914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6921500" y="5638800"/>
            <a:ext cx="914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cs-CZ"/>
          </a:p>
        </p:txBody>
      </p:sp>
      <p:sp>
        <p:nvSpPr>
          <p:cNvPr id="39946" name="Rectangle 38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1" grpId="0" animBg="1"/>
      <p:bldP spid="7202" grpId="0" animBg="1" autoUpdateAnimBg="0"/>
      <p:bldP spid="7204" grpId="0" animBg="1" autoUpdateAnimBg="0"/>
      <p:bldP spid="720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7"/>
          <p:cNvSpPr>
            <a:spLocks noChangeArrowheads="1"/>
          </p:cNvSpPr>
          <p:nvPr/>
        </p:nvSpPr>
        <p:spPr bwMode="auto">
          <a:xfrm>
            <a:off x="533400" y="762000"/>
            <a:ext cx="815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S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table </a:t>
            </a:r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I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sotope </a:t>
            </a:r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L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abelling with </a:t>
            </a:r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A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mino acids in </a:t>
            </a:r>
            <a:r>
              <a:rPr lang="cs-CZ" altLang="cs-CZ" sz="2200" b="1">
                <a:solidFill>
                  <a:srgbClr val="FF0000"/>
                </a:solidFill>
                <a:latin typeface="AdvPSX0080"/>
              </a:rPr>
              <a:t>C</a:t>
            </a:r>
            <a:r>
              <a:rPr lang="cs-CZ" altLang="cs-CZ" sz="2200" b="1">
                <a:solidFill>
                  <a:srgbClr val="292526"/>
                </a:solidFill>
                <a:latin typeface="AdvPSX0080"/>
              </a:rPr>
              <a:t>ell culture (SILAC)</a:t>
            </a:r>
          </a:p>
        </p:txBody>
      </p:sp>
      <p:sp>
        <p:nvSpPr>
          <p:cNvPr id="41987" name="Text Box 139"/>
          <p:cNvSpPr txBox="1">
            <a:spLocks noChangeArrowheads="1"/>
          </p:cNvSpPr>
          <p:nvPr/>
        </p:nvSpPr>
        <p:spPr bwMode="auto">
          <a:xfrm>
            <a:off x="4724400" y="1676400"/>
            <a:ext cx="4448175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2000" i="1">
                <a:solidFill>
                  <a:srgbClr val="292526"/>
                </a:solidFill>
              </a:rPr>
              <a:t>   in vivo</a:t>
            </a:r>
          </a:p>
          <a:p>
            <a:pPr eaLnBrk="1" hangingPunct="1"/>
            <a:endParaRPr lang="cs-CZ" altLang="cs-CZ" sz="2000" i="1">
              <a:solidFill>
                <a:srgbClr val="292526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cs-CZ" altLang="cs-CZ" sz="1800">
                <a:solidFill>
                  <a:srgbClr val="292526"/>
                </a:solidFill>
                <a:latin typeface="AdvPSX0080"/>
              </a:rPr>
              <a:t>   proteins are labeled by growing cells in 	 media containing isotopically labeled 	 amino acids</a:t>
            </a:r>
          </a:p>
          <a:p>
            <a:pPr eaLnBrk="1" hangingPunct="1"/>
            <a:r>
              <a:rPr lang="cs-CZ" altLang="cs-CZ" sz="1800">
                <a:solidFill>
                  <a:srgbClr val="292526"/>
                </a:solidFill>
                <a:latin typeface="AdvPSX0080"/>
              </a:rPr>
              <a:t>	 (e.g. 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2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H-Leu, 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13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C-Lys, 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13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C-Tyr,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13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C-Arg,</a:t>
            </a:r>
          </a:p>
          <a:p>
            <a:pPr eaLnBrk="1" hangingPunct="1"/>
            <a:r>
              <a:rPr lang="cs-CZ" altLang="cs-CZ" sz="1800">
                <a:solidFill>
                  <a:srgbClr val="292526"/>
                </a:solidFill>
                <a:latin typeface="AdvPSX0080"/>
              </a:rPr>
              <a:t> 	 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13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C/</a:t>
            </a:r>
            <a:r>
              <a:rPr lang="cs-CZ" altLang="cs-CZ" sz="1800" baseline="30000">
                <a:solidFill>
                  <a:srgbClr val="292526"/>
                </a:solidFill>
                <a:latin typeface="AdvPSX0080"/>
              </a:rPr>
              <a:t>15</a:t>
            </a:r>
            <a:r>
              <a:rPr lang="cs-CZ" altLang="cs-CZ" sz="1800">
                <a:solidFill>
                  <a:srgbClr val="292526"/>
                </a:solidFill>
                <a:latin typeface="AdvPSX0080"/>
              </a:rPr>
              <a:t>N-Arg)</a:t>
            </a:r>
            <a:endParaRPr lang="cs-CZ" altLang="cs-CZ" sz="2000" i="1"/>
          </a:p>
        </p:txBody>
      </p:sp>
      <p:sp>
        <p:nvSpPr>
          <p:cNvPr id="41988" name="AutoShape 143"/>
          <p:cNvSpPr>
            <a:spLocks noChangeArrowheads="1"/>
          </p:cNvSpPr>
          <p:nvPr/>
        </p:nvSpPr>
        <p:spPr bwMode="auto">
          <a:xfrm>
            <a:off x="2743200" y="2209800"/>
            <a:ext cx="1219200" cy="6858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89" name="AutoShape 144"/>
          <p:cNvSpPr>
            <a:spLocks noChangeArrowheads="1"/>
          </p:cNvSpPr>
          <p:nvPr/>
        </p:nvSpPr>
        <p:spPr bwMode="auto">
          <a:xfrm>
            <a:off x="800100" y="2209800"/>
            <a:ext cx="1219200" cy="685800"/>
          </a:xfrm>
          <a:prstGeom prst="can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90" name="Text Box 145"/>
          <p:cNvSpPr txBox="1">
            <a:spLocks noChangeArrowheads="1"/>
          </p:cNvSpPr>
          <p:nvPr/>
        </p:nvSpPr>
        <p:spPr bwMode="auto">
          <a:xfrm>
            <a:off x="1219200" y="13858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A</a:t>
            </a:r>
          </a:p>
        </p:txBody>
      </p:sp>
      <p:sp>
        <p:nvSpPr>
          <p:cNvPr id="41991" name="Text Box 146"/>
          <p:cNvSpPr txBox="1">
            <a:spLocks noChangeArrowheads="1"/>
          </p:cNvSpPr>
          <p:nvPr/>
        </p:nvSpPr>
        <p:spPr bwMode="auto">
          <a:xfrm>
            <a:off x="3175000" y="138588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B</a:t>
            </a:r>
          </a:p>
        </p:txBody>
      </p:sp>
      <p:sp>
        <p:nvSpPr>
          <p:cNvPr id="41992" name="Text Box 147"/>
          <p:cNvSpPr txBox="1">
            <a:spLocks noChangeArrowheads="1"/>
          </p:cNvSpPr>
          <p:nvPr/>
        </p:nvSpPr>
        <p:spPr bwMode="auto">
          <a:xfrm>
            <a:off x="2768600" y="1873250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/>
              <a:t>AA labeled </a:t>
            </a:r>
          </a:p>
        </p:txBody>
      </p:sp>
      <p:sp>
        <p:nvSpPr>
          <p:cNvPr id="41993" name="Text Box 148"/>
          <p:cNvSpPr txBox="1">
            <a:spLocks noChangeArrowheads="1"/>
          </p:cNvSpPr>
          <p:nvPr/>
        </p:nvSpPr>
        <p:spPr bwMode="auto">
          <a:xfrm>
            <a:off x="1763713" y="3308350"/>
            <a:ext cx="1241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/>
              <a:t>cell growing</a:t>
            </a:r>
          </a:p>
        </p:txBody>
      </p:sp>
      <p:sp>
        <p:nvSpPr>
          <p:cNvPr id="41994" name="AutoShape 149"/>
          <p:cNvSpPr>
            <a:spLocks noChangeArrowheads="1"/>
          </p:cNvSpPr>
          <p:nvPr/>
        </p:nvSpPr>
        <p:spPr bwMode="auto">
          <a:xfrm>
            <a:off x="1219200" y="31242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95" name="AutoShape 150"/>
          <p:cNvSpPr>
            <a:spLocks noChangeArrowheads="1"/>
          </p:cNvSpPr>
          <p:nvPr/>
        </p:nvSpPr>
        <p:spPr bwMode="auto">
          <a:xfrm>
            <a:off x="3200400" y="30861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33952" name="Group 160"/>
          <p:cNvGrpSpPr>
            <a:grpSpLocks/>
          </p:cNvGrpSpPr>
          <p:nvPr/>
        </p:nvGrpSpPr>
        <p:grpSpPr bwMode="auto">
          <a:xfrm>
            <a:off x="1295400" y="4178300"/>
            <a:ext cx="2738438" cy="1384300"/>
            <a:chOff x="816" y="2632"/>
            <a:chExt cx="1725" cy="872"/>
          </a:xfrm>
        </p:grpSpPr>
        <p:sp>
          <p:nvSpPr>
            <p:cNvPr id="42002" name="AutoShape 151"/>
            <p:cNvSpPr>
              <a:spLocks noChangeArrowheads="1"/>
            </p:cNvSpPr>
            <p:nvPr/>
          </p:nvSpPr>
          <p:spPr bwMode="auto">
            <a:xfrm rot="-3145705">
              <a:off x="960" y="2496"/>
              <a:ext cx="240" cy="528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2003" name="AutoShape 152"/>
            <p:cNvSpPr>
              <a:spLocks noChangeArrowheads="1"/>
            </p:cNvSpPr>
            <p:nvPr/>
          </p:nvSpPr>
          <p:spPr bwMode="auto">
            <a:xfrm rot="3145705" flipH="1">
              <a:off x="1824" y="2488"/>
              <a:ext cx="240" cy="528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2004" name="AutoShape 153"/>
            <p:cNvSpPr>
              <a:spLocks noChangeArrowheads="1"/>
            </p:cNvSpPr>
            <p:nvPr/>
          </p:nvSpPr>
          <p:spPr bwMode="auto">
            <a:xfrm>
              <a:off x="1344" y="2976"/>
              <a:ext cx="240" cy="528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2005" name="AutoShape 154"/>
            <p:cNvSpPr>
              <a:spLocks noChangeArrowheads="1"/>
            </p:cNvSpPr>
            <p:nvPr/>
          </p:nvSpPr>
          <p:spPr bwMode="auto">
            <a:xfrm>
              <a:off x="1440" y="2976"/>
              <a:ext cx="240" cy="528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2006" name="Text Box 155"/>
            <p:cNvSpPr txBox="1">
              <a:spLocks noChangeArrowheads="1"/>
            </p:cNvSpPr>
            <p:nvPr/>
          </p:nvSpPr>
          <p:spPr bwMode="auto">
            <a:xfrm>
              <a:off x="1776" y="2976"/>
              <a:ext cx="76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600" b="1"/>
                <a:t>combining</a:t>
              </a:r>
            </a:p>
            <a:p>
              <a:pPr algn="ctr" eaLnBrk="1" hangingPunct="1"/>
              <a:r>
                <a:rPr lang="cs-CZ" altLang="cs-CZ" sz="1600" b="1">
                  <a:solidFill>
                    <a:schemeClr val="folHlink"/>
                  </a:solidFill>
                </a:rPr>
                <a:t>purification</a:t>
              </a:r>
            </a:p>
            <a:p>
              <a:pPr algn="ctr" eaLnBrk="1" hangingPunct="1"/>
              <a:r>
                <a:rPr lang="cs-CZ" altLang="cs-CZ" sz="1600" b="1"/>
                <a:t>digestion</a:t>
              </a:r>
            </a:p>
          </p:txBody>
        </p:sp>
      </p:grpSp>
      <p:sp>
        <p:nvSpPr>
          <p:cNvPr id="33948" name="AutoShape 156"/>
          <p:cNvSpPr>
            <a:spLocks noChangeArrowheads="1"/>
          </p:cNvSpPr>
          <p:nvPr/>
        </p:nvSpPr>
        <p:spPr bwMode="auto">
          <a:xfrm>
            <a:off x="1600200" y="5867400"/>
            <a:ext cx="1600200" cy="3810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600" b="1" dirty="0"/>
              <a:t>MS </a:t>
            </a:r>
            <a:r>
              <a:rPr lang="cs-CZ" altLang="cs-CZ" sz="1600" b="1" dirty="0" err="1"/>
              <a:t>quantification</a:t>
            </a:r>
            <a:endParaRPr lang="cs-CZ" altLang="cs-CZ" sz="1600" b="1" dirty="0"/>
          </a:p>
        </p:txBody>
      </p:sp>
      <p:sp>
        <p:nvSpPr>
          <p:cNvPr id="41998" name="Text Box 157"/>
          <p:cNvSpPr txBox="1">
            <a:spLocks noChangeArrowheads="1"/>
          </p:cNvSpPr>
          <p:nvPr/>
        </p:nvSpPr>
        <p:spPr bwMode="auto">
          <a:xfrm>
            <a:off x="857250" y="1879600"/>
            <a:ext cx="1160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1"/>
              <a:t>AA normal</a:t>
            </a:r>
          </a:p>
        </p:txBody>
      </p:sp>
      <p:pic>
        <p:nvPicPr>
          <p:cNvPr id="41999" name="Picture 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971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00" name="Rectangle 159"/>
          <p:cNvSpPr>
            <a:spLocks noChangeArrowheads="1"/>
          </p:cNvSpPr>
          <p:nvPr/>
        </p:nvSpPr>
        <p:spPr bwMode="auto">
          <a:xfrm>
            <a:off x="5029200" y="6400800"/>
            <a:ext cx="323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/>
              <a:t>picture from Ong et al.:</a:t>
            </a:r>
            <a:r>
              <a:rPr lang="cs-CZ" altLang="cs-CZ" sz="1400" b="1" i="1"/>
              <a:t> </a:t>
            </a:r>
            <a:r>
              <a:rPr lang="cs-CZ" altLang="cs-CZ" sz="1400" i="1"/>
              <a:t>MCP </a:t>
            </a:r>
            <a:r>
              <a:rPr lang="cs-CZ" altLang="cs-CZ" sz="1400" b="1"/>
              <a:t>1</a:t>
            </a:r>
            <a:r>
              <a:rPr lang="cs-CZ" altLang="cs-CZ" sz="1400"/>
              <a:t>(2002), 376</a:t>
            </a:r>
          </a:p>
        </p:txBody>
      </p:sp>
      <p:sp>
        <p:nvSpPr>
          <p:cNvPr id="42001" name="Rectangle 161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4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Zobrazit zdrojový obrázek">
            <a:extLst>
              <a:ext uri="{FF2B5EF4-FFF2-40B4-BE49-F238E27FC236}">
                <a16:creationId xmlns:a16="http://schemas.microsoft.com/office/drawing/2014/main" id="{6A59393F-0E02-4A30-8E1B-42085DF9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896888"/>
            <a:ext cx="7596336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0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58"/>
          <p:cNvGraphicFramePr>
            <a:graphicFrameLocks noChangeAspect="1"/>
          </p:cNvGraphicFramePr>
          <p:nvPr/>
        </p:nvGraphicFramePr>
        <p:xfrm>
          <a:off x="1454150" y="2849563"/>
          <a:ext cx="6394450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Image" r:id="rId3" imgW="10941052" imgH="3990116" progId="Photoshop.Image.5">
                  <p:embed/>
                </p:oleObj>
              </mc:Choice>
              <mc:Fallback>
                <p:oleObj name="Image" r:id="rId3" imgW="10941052" imgH="3990116" progId="Photoshop.Image.5">
                  <p:embed/>
                  <p:pic>
                    <p:nvPicPr>
                      <p:cNvPr id="0" name="Object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849563"/>
                        <a:ext cx="6394450" cy="23320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259"/>
          <p:cNvSpPr>
            <a:spLocks noChangeArrowheads="1"/>
          </p:cNvSpPr>
          <p:nvPr/>
        </p:nvSpPr>
        <p:spPr bwMode="auto">
          <a:xfrm>
            <a:off x="762000" y="6096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200" b="1"/>
              <a:t>ICAT ... </a:t>
            </a:r>
            <a:r>
              <a:rPr lang="cs-CZ" altLang="cs-CZ" sz="2200" b="1">
                <a:solidFill>
                  <a:srgbClr val="FF0000"/>
                </a:solidFill>
              </a:rPr>
              <a:t>I</a:t>
            </a:r>
            <a:r>
              <a:rPr lang="cs-CZ" altLang="cs-CZ" sz="2200" b="1"/>
              <a:t>sotope-</a:t>
            </a:r>
            <a:r>
              <a:rPr lang="cs-CZ" altLang="cs-CZ" sz="2200" b="1">
                <a:solidFill>
                  <a:srgbClr val="FF0000"/>
                </a:solidFill>
              </a:rPr>
              <a:t>C</a:t>
            </a:r>
            <a:r>
              <a:rPr lang="cs-CZ" altLang="cs-CZ" sz="2200" b="1"/>
              <a:t>oded </a:t>
            </a:r>
            <a:r>
              <a:rPr lang="cs-CZ" altLang="cs-CZ" sz="2200" b="1">
                <a:solidFill>
                  <a:srgbClr val="FF0000"/>
                </a:solidFill>
              </a:rPr>
              <a:t>A</a:t>
            </a:r>
            <a:r>
              <a:rPr lang="cs-CZ" altLang="cs-CZ" sz="2200" b="1"/>
              <a:t>ffinity </a:t>
            </a:r>
            <a:r>
              <a:rPr lang="cs-CZ" altLang="cs-CZ" sz="2200" b="1">
                <a:solidFill>
                  <a:srgbClr val="FF0000"/>
                </a:solidFill>
              </a:rPr>
              <a:t>T</a:t>
            </a:r>
            <a:r>
              <a:rPr lang="cs-CZ" altLang="cs-CZ" sz="2200" b="1"/>
              <a:t>ags</a:t>
            </a:r>
            <a:endParaRPr lang="en-US" altLang="cs-CZ" sz="2200" b="1"/>
          </a:p>
          <a:p>
            <a:pPr algn="ctr" eaLnBrk="1" hangingPunct="1"/>
            <a:r>
              <a:rPr lang="en-US" altLang="cs-CZ" sz="1800">
                <a:solidFill>
                  <a:schemeClr val="accent2"/>
                </a:solidFill>
              </a:rPr>
              <a:t>technology for protein expression analysis</a:t>
            </a: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44036" name="Text Box 260"/>
          <p:cNvSpPr txBox="1">
            <a:spLocks noChangeArrowheads="1"/>
          </p:cNvSpPr>
          <p:nvPr/>
        </p:nvSpPr>
        <p:spPr bwMode="auto">
          <a:xfrm>
            <a:off x="762000" y="1735138"/>
            <a:ext cx="80914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cs-CZ" sz="1800"/>
              <a:t>  improved quantitation of a wider range of proteins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cs-CZ" sz="1800"/>
              <a:t>  overcomes limitations of 2-D gel method (e.g. membrane, low abundance proteins)</a:t>
            </a:r>
          </a:p>
        </p:txBody>
      </p:sp>
      <p:sp>
        <p:nvSpPr>
          <p:cNvPr id="44037" name="Text Box 261"/>
          <p:cNvSpPr txBox="1">
            <a:spLocks noChangeArrowheads="1"/>
          </p:cNvSpPr>
          <p:nvPr/>
        </p:nvSpPr>
        <p:spPr bwMode="auto">
          <a:xfrm>
            <a:off x="762000" y="5468938"/>
            <a:ext cx="77184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cs-CZ" sz="1800"/>
              <a:t>  tags specific for cysteine-containing peptides (reduction of sample complexity)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cs-CZ" sz="1800"/>
              <a:t>  easy automation of a procedure</a:t>
            </a:r>
          </a:p>
        </p:txBody>
      </p:sp>
      <p:sp>
        <p:nvSpPr>
          <p:cNvPr id="44038" name="Rectangle 262"/>
          <p:cNvSpPr>
            <a:spLocks noChangeArrowheads="1"/>
          </p:cNvSpPr>
          <p:nvPr/>
        </p:nvSpPr>
        <p:spPr bwMode="auto">
          <a:xfrm>
            <a:off x="7956550" y="1889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800"/>
              <a:t>C7250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1614</Words>
  <Application>Microsoft Office PowerPoint</Application>
  <PresentationFormat>Předvádění na obrazovce (4:3)</PresentationFormat>
  <Paragraphs>297</Paragraphs>
  <Slides>42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42</vt:i4>
      </vt:variant>
    </vt:vector>
  </HeadingPairs>
  <TitlesOfParts>
    <vt:vector size="57" baseType="lpstr">
      <vt:lpstr>AdvPSX0027</vt:lpstr>
      <vt:lpstr>AdvPSX0080</vt:lpstr>
      <vt:lpstr>Arial</vt:lpstr>
      <vt:lpstr>Arial Black</vt:lpstr>
      <vt:lpstr>Benguiat Bk BT</vt:lpstr>
      <vt:lpstr>Franklin Gothic Medium</vt:lpstr>
      <vt:lpstr>HelveticaNeue-Bold</vt:lpstr>
      <vt:lpstr>Roboto</vt:lpstr>
      <vt:lpstr>Symbol</vt:lpstr>
      <vt:lpstr>Times New Roman</vt:lpstr>
      <vt:lpstr>Wingdings</vt:lpstr>
      <vt:lpstr>Default Design</vt:lpstr>
      <vt:lpstr>Graf</vt:lpstr>
      <vt:lpstr>Image</vt:lpstr>
      <vt:lpstr>CorelPhotoPaint.Image.8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Biochemie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Labap3</dc:creator>
  <cp:lastModifiedBy>Zbyněk Zdráhal</cp:lastModifiedBy>
  <cp:revision>162</cp:revision>
  <dcterms:created xsi:type="dcterms:W3CDTF">2005-03-31T06:42:43Z</dcterms:created>
  <dcterms:modified xsi:type="dcterms:W3CDTF">2021-11-30T14:24:49Z</dcterms:modified>
</cp:coreProperties>
</file>