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BE1"/>
    <a:srgbClr val="FFFFFF"/>
    <a:srgbClr val="CDD0D9"/>
    <a:srgbClr val="1C1A1B"/>
    <a:srgbClr val="92693E"/>
    <a:srgbClr val="F43D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AB7461-484C-4B03-B824-113493FFB366}" v="24" dt="2022-08-15T10:27:15.0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224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a Baluchová" userId="6ce74e9d-b8dd-42a4-a688-ae216b9b49c8" providerId="ADAL" clId="{78AB7461-484C-4B03-B824-113493FFB366}"/>
    <pc:docChg chg="custSel modSld">
      <pc:chgData name="Jana Baluchová" userId="6ce74e9d-b8dd-42a4-a688-ae216b9b49c8" providerId="ADAL" clId="{78AB7461-484C-4B03-B824-113493FFB366}" dt="2022-08-15T10:27:17.954" v="27" actId="1076"/>
      <pc:docMkLst>
        <pc:docMk/>
      </pc:docMkLst>
      <pc:sldChg chg="addSp delSp modSp mod">
        <pc:chgData name="Jana Baluchová" userId="6ce74e9d-b8dd-42a4-a688-ae216b9b49c8" providerId="ADAL" clId="{78AB7461-484C-4B03-B824-113493FFB366}" dt="2022-08-15T10:26:47.848" v="20" actId="478"/>
        <pc:sldMkLst>
          <pc:docMk/>
          <pc:sldMk cId="2202703601" sldId="258"/>
        </pc:sldMkLst>
        <pc:spChg chg="add del mod">
          <ac:chgData name="Jana Baluchová" userId="6ce74e9d-b8dd-42a4-a688-ae216b9b49c8" providerId="ADAL" clId="{78AB7461-484C-4B03-B824-113493FFB366}" dt="2022-08-15T10:26:47.848" v="20" actId="478"/>
          <ac:spMkLst>
            <pc:docMk/>
            <pc:sldMk cId="2202703601" sldId="258"/>
            <ac:spMk id="3" creationId="{27216ACC-BB25-786B-9F18-A97B630B863B}"/>
          </ac:spMkLst>
        </pc:spChg>
        <pc:spChg chg="mod">
          <ac:chgData name="Jana Baluchová" userId="6ce74e9d-b8dd-42a4-a688-ae216b9b49c8" providerId="ADAL" clId="{78AB7461-484C-4B03-B824-113493FFB366}" dt="2022-08-15T10:22:51.707" v="3"/>
          <ac:spMkLst>
            <pc:docMk/>
            <pc:sldMk cId="2202703601" sldId="258"/>
            <ac:spMk id="35" creationId="{2156779A-EE67-466B-87AB-907914518668}"/>
          </ac:spMkLst>
        </pc:spChg>
        <pc:spChg chg="mod">
          <ac:chgData name="Jana Baluchová" userId="6ce74e9d-b8dd-42a4-a688-ae216b9b49c8" providerId="ADAL" clId="{78AB7461-484C-4B03-B824-113493FFB366}" dt="2022-08-15T10:22:31.141" v="2"/>
          <ac:spMkLst>
            <pc:docMk/>
            <pc:sldMk cId="2202703601" sldId="258"/>
            <ac:spMk id="53" creationId="{03A8052F-01C1-4C23-9DCA-467E94D25968}"/>
          </ac:spMkLst>
        </pc:spChg>
        <pc:spChg chg="mod">
          <ac:chgData name="Jana Baluchová" userId="6ce74e9d-b8dd-42a4-a688-ae216b9b49c8" providerId="ADAL" clId="{78AB7461-484C-4B03-B824-113493FFB366}" dt="2022-08-15T10:22:10.436" v="1"/>
          <ac:spMkLst>
            <pc:docMk/>
            <pc:sldMk cId="2202703601" sldId="258"/>
            <ac:spMk id="60" creationId="{29128E24-6346-45D3-8C35-80E728A7BB00}"/>
          </ac:spMkLst>
        </pc:spChg>
        <pc:spChg chg="mod">
          <ac:chgData name="Jana Baluchová" userId="6ce74e9d-b8dd-42a4-a688-ae216b9b49c8" providerId="ADAL" clId="{78AB7461-484C-4B03-B824-113493FFB366}" dt="2022-08-15T10:21:46.759" v="0"/>
          <ac:spMkLst>
            <pc:docMk/>
            <pc:sldMk cId="2202703601" sldId="258"/>
            <ac:spMk id="67" creationId="{C64CE644-3E11-4254-AD06-D04DD72A2575}"/>
          </ac:spMkLst>
        </pc:spChg>
      </pc:sldChg>
      <pc:sldChg chg="addSp modSp mod">
        <pc:chgData name="Jana Baluchová" userId="6ce74e9d-b8dd-42a4-a688-ae216b9b49c8" providerId="ADAL" clId="{78AB7461-484C-4B03-B824-113493FFB366}" dt="2022-08-15T10:26:58.579" v="23" actId="1076"/>
        <pc:sldMkLst>
          <pc:docMk/>
          <pc:sldMk cId="325823956" sldId="259"/>
        </pc:sldMkLst>
        <pc:spChg chg="add mod">
          <ac:chgData name="Jana Baluchová" userId="6ce74e9d-b8dd-42a4-a688-ae216b9b49c8" providerId="ADAL" clId="{78AB7461-484C-4B03-B824-113493FFB366}" dt="2022-08-15T10:26:58.579" v="23" actId="1076"/>
          <ac:spMkLst>
            <pc:docMk/>
            <pc:sldMk cId="325823956" sldId="259"/>
            <ac:spMk id="2" creationId="{DE555310-0BCC-AABA-9D10-565351CD5BBA}"/>
          </ac:spMkLst>
        </pc:spChg>
        <pc:spChg chg="mod">
          <ac:chgData name="Jana Baluchová" userId="6ce74e9d-b8dd-42a4-a688-ae216b9b49c8" providerId="ADAL" clId="{78AB7461-484C-4B03-B824-113493FFB366}" dt="2022-08-15T10:23:06.985" v="5"/>
          <ac:spMkLst>
            <pc:docMk/>
            <pc:sldMk cId="325823956" sldId="259"/>
            <ac:spMk id="27" creationId="{E5236C0D-8F18-424B-AF0F-8BBD5DF33D34}"/>
          </ac:spMkLst>
        </pc:spChg>
        <pc:spChg chg="mod">
          <ac:chgData name="Jana Baluchová" userId="6ce74e9d-b8dd-42a4-a688-ae216b9b49c8" providerId="ADAL" clId="{78AB7461-484C-4B03-B824-113493FFB366}" dt="2022-08-15T10:23:06.985" v="5"/>
          <ac:spMkLst>
            <pc:docMk/>
            <pc:sldMk cId="325823956" sldId="259"/>
            <ac:spMk id="34" creationId="{C015B885-485D-461E-92DB-2E9A6734E255}"/>
          </ac:spMkLst>
        </pc:spChg>
        <pc:spChg chg="mod">
          <ac:chgData name="Jana Baluchová" userId="6ce74e9d-b8dd-42a4-a688-ae216b9b49c8" providerId="ADAL" clId="{78AB7461-484C-4B03-B824-113493FFB366}" dt="2022-08-15T10:23:18.562" v="6"/>
          <ac:spMkLst>
            <pc:docMk/>
            <pc:sldMk cId="325823956" sldId="259"/>
            <ac:spMk id="35" creationId="{2156779A-EE67-466B-87AB-907914518668}"/>
          </ac:spMkLst>
        </pc:spChg>
        <pc:spChg chg="mod">
          <ac:chgData name="Jana Baluchová" userId="6ce74e9d-b8dd-42a4-a688-ae216b9b49c8" providerId="ADAL" clId="{78AB7461-484C-4B03-B824-113493FFB366}" dt="2022-08-15T10:23:29.835" v="7"/>
          <ac:spMkLst>
            <pc:docMk/>
            <pc:sldMk cId="325823956" sldId="259"/>
            <ac:spMk id="46" creationId="{4A8E9923-EE72-4058-B76E-3E9FA62D1CBE}"/>
          </ac:spMkLst>
        </pc:spChg>
        <pc:spChg chg="mod">
          <ac:chgData name="Jana Baluchová" userId="6ce74e9d-b8dd-42a4-a688-ae216b9b49c8" providerId="ADAL" clId="{78AB7461-484C-4B03-B824-113493FFB366}" dt="2022-08-15T10:23:43.541" v="8"/>
          <ac:spMkLst>
            <pc:docMk/>
            <pc:sldMk cId="325823956" sldId="259"/>
            <ac:spMk id="60" creationId="{29128E24-6346-45D3-8C35-80E728A7BB00}"/>
          </ac:spMkLst>
        </pc:spChg>
        <pc:spChg chg="mod">
          <ac:chgData name="Jana Baluchová" userId="6ce74e9d-b8dd-42a4-a688-ae216b9b49c8" providerId="ADAL" clId="{78AB7461-484C-4B03-B824-113493FFB366}" dt="2022-08-15T10:23:53.170" v="9"/>
          <ac:spMkLst>
            <pc:docMk/>
            <pc:sldMk cId="325823956" sldId="259"/>
            <ac:spMk id="67" creationId="{C64CE644-3E11-4254-AD06-D04DD72A2575}"/>
          </ac:spMkLst>
        </pc:spChg>
        <pc:grpChg chg="mod">
          <ac:chgData name="Jana Baluchová" userId="6ce74e9d-b8dd-42a4-a688-ae216b9b49c8" providerId="ADAL" clId="{78AB7461-484C-4B03-B824-113493FFB366}" dt="2022-08-15T10:23:06.985" v="5"/>
          <ac:grpSpMkLst>
            <pc:docMk/>
            <pc:sldMk cId="325823956" sldId="259"/>
            <ac:grpSpMk id="38" creationId="{4F5B44E0-60C1-4BC6-97BB-566E3BDBC8E7}"/>
          </ac:grpSpMkLst>
        </pc:grpChg>
        <pc:grpChg chg="mod">
          <ac:chgData name="Jana Baluchová" userId="6ce74e9d-b8dd-42a4-a688-ae216b9b49c8" providerId="ADAL" clId="{78AB7461-484C-4B03-B824-113493FFB366}" dt="2022-08-15T10:23:06.985" v="5"/>
          <ac:grpSpMkLst>
            <pc:docMk/>
            <pc:sldMk cId="325823956" sldId="259"/>
            <ac:grpSpMk id="39" creationId="{9F5911E1-89A7-4A17-87CA-5C5C698CEA77}"/>
          </ac:grpSpMkLst>
        </pc:grpChg>
        <pc:grpChg chg="mod">
          <ac:chgData name="Jana Baluchová" userId="6ce74e9d-b8dd-42a4-a688-ae216b9b49c8" providerId="ADAL" clId="{78AB7461-484C-4B03-B824-113493FFB366}" dt="2022-08-15T10:26:52.153" v="21" actId="1076"/>
          <ac:grpSpMkLst>
            <pc:docMk/>
            <pc:sldMk cId="325823956" sldId="259"/>
            <ac:grpSpMk id="47" creationId="{4D361105-3DFB-42B8-ADB9-608D2605C60D}"/>
          </ac:grpSpMkLst>
        </pc:grpChg>
        <pc:picChg chg="mod">
          <ac:chgData name="Jana Baluchová" userId="6ce74e9d-b8dd-42a4-a688-ae216b9b49c8" providerId="ADAL" clId="{78AB7461-484C-4B03-B824-113493FFB366}" dt="2022-08-15T10:23:06.985" v="5"/>
          <ac:picMkLst>
            <pc:docMk/>
            <pc:sldMk cId="325823956" sldId="259"/>
            <ac:picMk id="37" creationId="{6C24C70D-9616-4D08-9BEF-EEB58691DC09}"/>
          </ac:picMkLst>
        </pc:picChg>
      </pc:sldChg>
      <pc:sldChg chg="addSp modSp mod">
        <pc:chgData name="Jana Baluchová" userId="6ce74e9d-b8dd-42a4-a688-ae216b9b49c8" providerId="ADAL" clId="{78AB7461-484C-4B03-B824-113493FFB366}" dt="2022-08-15T10:27:07.507" v="25" actId="1076"/>
        <pc:sldMkLst>
          <pc:docMk/>
          <pc:sldMk cId="1427582378" sldId="260"/>
        </pc:sldMkLst>
        <pc:spChg chg="add mod">
          <ac:chgData name="Jana Baluchová" userId="6ce74e9d-b8dd-42a4-a688-ae216b9b49c8" providerId="ADAL" clId="{78AB7461-484C-4B03-B824-113493FFB366}" dt="2022-08-15T10:27:07.507" v="25" actId="1076"/>
          <ac:spMkLst>
            <pc:docMk/>
            <pc:sldMk cId="1427582378" sldId="260"/>
            <ac:spMk id="2" creationId="{C0791B60-374E-7269-DCB1-B576FC6F62F1}"/>
          </ac:spMkLst>
        </pc:spChg>
        <pc:spChg chg="mod">
          <ac:chgData name="Jana Baluchová" userId="6ce74e9d-b8dd-42a4-a688-ae216b9b49c8" providerId="ADAL" clId="{78AB7461-484C-4B03-B824-113493FFB366}" dt="2022-08-15T10:24:43.748" v="13"/>
          <ac:spMkLst>
            <pc:docMk/>
            <pc:sldMk cId="1427582378" sldId="260"/>
            <ac:spMk id="35" creationId="{2156779A-EE67-466B-87AB-907914518668}"/>
          </ac:spMkLst>
        </pc:spChg>
        <pc:spChg chg="mod">
          <ac:chgData name="Jana Baluchová" userId="6ce74e9d-b8dd-42a4-a688-ae216b9b49c8" providerId="ADAL" clId="{78AB7461-484C-4B03-B824-113493FFB366}" dt="2022-08-15T10:24:33.606" v="12"/>
          <ac:spMkLst>
            <pc:docMk/>
            <pc:sldMk cId="1427582378" sldId="260"/>
            <ac:spMk id="46" creationId="{4A8E9923-EE72-4058-B76E-3E9FA62D1CBE}"/>
          </ac:spMkLst>
        </pc:spChg>
        <pc:spChg chg="mod">
          <ac:chgData name="Jana Baluchová" userId="6ce74e9d-b8dd-42a4-a688-ae216b9b49c8" providerId="ADAL" clId="{78AB7461-484C-4B03-B824-113493FFB366}" dt="2022-08-15T10:24:24.738" v="11"/>
          <ac:spMkLst>
            <pc:docMk/>
            <pc:sldMk cId="1427582378" sldId="260"/>
            <ac:spMk id="53" creationId="{03A8052F-01C1-4C23-9DCA-467E94D25968}"/>
          </ac:spMkLst>
        </pc:spChg>
        <pc:spChg chg="mod">
          <ac:chgData name="Jana Baluchová" userId="6ce74e9d-b8dd-42a4-a688-ae216b9b49c8" providerId="ADAL" clId="{78AB7461-484C-4B03-B824-113493FFB366}" dt="2022-08-15T10:24:10.136" v="10"/>
          <ac:spMkLst>
            <pc:docMk/>
            <pc:sldMk cId="1427582378" sldId="260"/>
            <ac:spMk id="67" creationId="{C64CE644-3E11-4254-AD06-D04DD72A2575}"/>
          </ac:spMkLst>
        </pc:spChg>
      </pc:sldChg>
      <pc:sldChg chg="addSp modSp mod">
        <pc:chgData name="Jana Baluchová" userId="6ce74e9d-b8dd-42a4-a688-ae216b9b49c8" providerId="ADAL" clId="{78AB7461-484C-4B03-B824-113493FFB366}" dt="2022-08-15T10:27:17.954" v="27" actId="1076"/>
        <pc:sldMkLst>
          <pc:docMk/>
          <pc:sldMk cId="1580776557" sldId="261"/>
        </pc:sldMkLst>
        <pc:spChg chg="add mod">
          <ac:chgData name="Jana Baluchová" userId="6ce74e9d-b8dd-42a4-a688-ae216b9b49c8" providerId="ADAL" clId="{78AB7461-484C-4B03-B824-113493FFB366}" dt="2022-08-15T10:27:17.954" v="27" actId="1076"/>
          <ac:spMkLst>
            <pc:docMk/>
            <pc:sldMk cId="1580776557" sldId="261"/>
            <ac:spMk id="2" creationId="{A46F9F9A-2192-43CA-5363-034235329AED}"/>
          </ac:spMkLst>
        </pc:spChg>
        <pc:spChg chg="mod">
          <ac:chgData name="Jana Baluchová" userId="6ce74e9d-b8dd-42a4-a688-ae216b9b49c8" providerId="ADAL" clId="{78AB7461-484C-4B03-B824-113493FFB366}" dt="2022-08-15T10:25:45.854" v="18"/>
          <ac:spMkLst>
            <pc:docMk/>
            <pc:sldMk cId="1580776557" sldId="261"/>
            <ac:spMk id="35" creationId="{2156779A-EE67-466B-87AB-907914518668}"/>
          </ac:spMkLst>
        </pc:spChg>
        <pc:spChg chg="mod">
          <ac:chgData name="Jana Baluchová" userId="6ce74e9d-b8dd-42a4-a688-ae216b9b49c8" providerId="ADAL" clId="{78AB7461-484C-4B03-B824-113493FFB366}" dt="2022-08-15T10:25:26.529" v="17"/>
          <ac:spMkLst>
            <pc:docMk/>
            <pc:sldMk cId="1580776557" sldId="261"/>
            <ac:spMk id="46" creationId="{4A8E9923-EE72-4058-B76E-3E9FA62D1CBE}"/>
          </ac:spMkLst>
        </pc:spChg>
        <pc:spChg chg="mod">
          <ac:chgData name="Jana Baluchová" userId="6ce74e9d-b8dd-42a4-a688-ae216b9b49c8" providerId="ADAL" clId="{78AB7461-484C-4B03-B824-113493FFB366}" dt="2022-08-15T10:25:02.648" v="15"/>
          <ac:spMkLst>
            <pc:docMk/>
            <pc:sldMk cId="1580776557" sldId="261"/>
            <ac:spMk id="53" creationId="{03A8052F-01C1-4C23-9DCA-467E94D25968}"/>
          </ac:spMkLst>
        </pc:spChg>
        <pc:spChg chg="mod">
          <ac:chgData name="Jana Baluchová" userId="6ce74e9d-b8dd-42a4-a688-ae216b9b49c8" providerId="ADAL" clId="{78AB7461-484C-4B03-B824-113493FFB366}" dt="2022-08-15T10:24:54.998" v="14"/>
          <ac:spMkLst>
            <pc:docMk/>
            <pc:sldMk cId="1580776557" sldId="261"/>
            <ac:spMk id="60" creationId="{29128E24-6346-45D3-8C35-80E728A7BB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A1A2E1-A616-4F42-A2A1-111B2C887E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8F1E522-15D1-4100-A61B-8A17EA38E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63AEB75-A8A3-4FFE-BF48-80F305E32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DFD2-A322-49F8-9023-D1456260A0F1}" type="datetimeFigureOut">
              <a:rPr lang="cs-CZ" smtClean="0"/>
              <a:t>15.08.2022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4E78353-F777-447B-B70D-B99CF09F2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4E32CDF-D197-4A5F-ABE8-4A3D48179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4F029-982D-4ED6-B2B2-FB081B47EE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232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18A8C2-AC78-43C7-A68D-22633482E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BB57BB3-152B-4693-93BF-174BE4E93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B29FA1-D257-48F2-B103-EEF86CDA1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DFD2-A322-49F8-9023-D1456260A0F1}" type="datetimeFigureOut">
              <a:rPr lang="cs-CZ" smtClean="0"/>
              <a:t>15.08.2022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CBDADE6-0066-4A96-906A-0AF260237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E25EF17-4752-4B94-95A4-5B2CEBF4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4F029-982D-4ED6-B2B2-FB081B47EE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698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CFA43F3-0409-4116-A070-C37AEFC950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8BB7842-CEEA-4AAD-9CDA-F9BF6C2636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9C38ADA-2416-447B-8E4D-1D5F228A1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DFD2-A322-49F8-9023-D1456260A0F1}" type="datetimeFigureOut">
              <a:rPr lang="cs-CZ" smtClean="0"/>
              <a:t>15.08.2022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BCDC0D-40D1-499B-8462-90FCDE04F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2E7868-7B0A-479E-AA74-3D63EDFCB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4F029-982D-4ED6-B2B2-FB081B47EE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66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D73EA1-10DB-44CE-A531-14B822E16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81B84B-A649-46F7-8E9F-755F2489C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2F3CA5D-3B5A-44AA-9502-FD28FCF9E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DFD2-A322-49F8-9023-D1456260A0F1}" type="datetimeFigureOut">
              <a:rPr lang="cs-CZ" smtClean="0"/>
              <a:t>15.08.2022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8CC0FB7-1555-4F5D-A5BA-8DCDDE319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784C8FF-F3C0-429C-9598-A7C198E14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4F029-982D-4ED6-B2B2-FB081B47EE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0391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62C966-17E0-4E42-A78C-E02EDF95E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A16F35F-CD24-44BF-8EF9-7681EB364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707C965-F26F-44E6-B97F-C1C96EAFA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DFD2-A322-49F8-9023-D1456260A0F1}" type="datetimeFigureOut">
              <a:rPr lang="cs-CZ" smtClean="0"/>
              <a:t>15.08.2022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A48585-004E-4E52-B4EF-31E7C395A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F4B6564-7C05-4A83-A8E8-8B713E259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4F029-982D-4ED6-B2B2-FB081B47EE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7463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8D8C10-1492-4CDA-9B98-3E1982693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188A6D-807E-4F03-8866-FA6324F9C5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E72B5ED-3575-4C58-9513-0AA7D1409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9549A2D-B512-4AD8-87BD-A78627073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DFD2-A322-49F8-9023-D1456260A0F1}" type="datetimeFigureOut">
              <a:rPr lang="cs-CZ" smtClean="0"/>
              <a:t>15.08.2022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CE645B0-E84F-404B-92D4-7BE6CC2FF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C206FD7-0BF9-4B8F-A3B9-876291A6F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4F029-982D-4ED6-B2B2-FB081B47EE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330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5550C4-C1C0-4F32-A474-54BE3488D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8EE6CDA-72DB-4CFC-9C0C-D2A08BE3E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3F9494D-5AD6-4242-9F5B-E855D79E1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54ED248-7FAD-4C6E-9558-B4827ADC9A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375FEF3-E696-4E63-8A55-14B6082623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40B5057-3425-4E57-AD6A-7DCF2ADF7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DFD2-A322-49F8-9023-D1456260A0F1}" type="datetimeFigureOut">
              <a:rPr lang="cs-CZ" smtClean="0"/>
              <a:t>15.08.2022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E37DECB-C33A-46DA-9EBF-68FF18E04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DB02B98-0AEF-4A00-8135-4FA8D6E5D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4F029-982D-4ED6-B2B2-FB081B47EE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0130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CF026D-809C-4976-8724-81F436B1E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694B225-90FC-459A-A30D-A4A0D2548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DFD2-A322-49F8-9023-D1456260A0F1}" type="datetimeFigureOut">
              <a:rPr lang="cs-CZ" smtClean="0"/>
              <a:t>15.08.2022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FF553DA-F7F7-4046-9B1B-461B23267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B24982F-D651-4A11-8DAB-2F8B7C43C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4F029-982D-4ED6-B2B2-FB081B47EE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9763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DDC18A2-7E79-4988-A357-7586E4D36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DFD2-A322-49F8-9023-D1456260A0F1}" type="datetimeFigureOut">
              <a:rPr lang="cs-CZ" smtClean="0"/>
              <a:t>15.08.2022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D8A7256-E8CC-4F6E-A46D-48741DDF0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2352A96-5E2B-4557-B7A1-6EC7861E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4F029-982D-4ED6-B2B2-FB081B47EE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0226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4C153D-6D70-4CE7-9EAF-55DC49289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6766C2-57B3-46C6-AE22-A91E77D79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F8AC508-82DE-49F5-855C-D6FCB85916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E699557-2D6F-4D94-BB26-2231AEE17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DFD2-A322-49F8-9023-D1456260A0F1}" type="datetimeFigureOut">
              <a:rPr lang="cs-CZ" smtClean="0"/>
              <a:t>15.08.2022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8B819F7-2DDC-4E9F-A5DC-B359A7249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BDE30C1-5656-4AAA-A59C-066349B4B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4F029-982D-4ED6-B2B2-FB081B47EE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153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7969D2-829C-4E1C-8632-FD727A778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3FBC27F-9F15-4C05-BBE4-36707EA61C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F80110B-1C77-4789-B03F-06434B171D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14A6EA7-23EB-446D-A980-54849079F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DFD2-A322-49F8-9023-D1456260A0F1}" type="datetimeFigureOut">
              <a:rPr lang="cs-CZ" smtClean="0"/>
              <a:t>15.08.2022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DC03AB4-B489-41FE-B738-47687C303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EB1FD08-17AB-4C74-A1A1-482AC1D4C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4F029-982D-4ED6-B2B2-FB081B47EE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6374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87A51E6-D7E9-45AA-B8C0-54EF73FD7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C434636-1784-41C9-A7F7-48FF45C7E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CD2D5D7-FDE1-498F-88A1-4200E55874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7DFD2-A322-49F8-9023-D1456260A0F1}" type="datetimeFigureOut">
              <a:rPr lang="cs-CZ" smtClean="0"/>
              <a:t>15.08.2022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EA8F856-6D72-445F-B290-67CC435D17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63FCFBD-07FB-4591-9A0A-2A7FC90BF1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4F029-982D-4ED6-B2B2-FB081B47EE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89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8.svg"/><Relationship Id="rId3" Type="http://schemas.openxmlformats.org/officeDocument/2006/relationships/image" Target="../media/image1.png"/><Relationship Id="rId7" Type="http://schemas.openxmlformats.org/officeDocument/2006/relationships/image" Target="../media/image4.svg"/><Relationship Id="rId12" Type="http://schemas.openxmlformats.org/officeDocument/2006/relationships/image" Target="../media/image7.png"/><Relationship Id="rId2" Type="http://schemas.openxmlformats.org/officeDocument/2006/relationships/slide" Target="slide2.xml"/><Relationship Id="rId16" Type="http://schemas.openxmlformats.org/officeDocument/2006/relationships/image" Target="../media/image1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slide" Target="slide5.xml"/><Relationship Id="rId5" Type="http://schemas.openxmlformats.org/officeDocument/2006/relationships/slide" Target="slide3.xml"/><Relationship Id="rId15" Type="http://schemas.openxmlformats.org/officeDocument/2006/relationships/image" Target="../media/image9.png"/><Relationship Id="rId10" Type="http://schemas.openxmlformats.org/officeDocument/2006/relationships/image" Target="../media/image6.svg"/><Relationship Id="rId4" Type="http://schemas.openxmlformats.org/officeDocument/2006/relationships/image" Target="../media/image2.svg"/><Relationship Id="rId9" Type="http://schemas.openxmlformats.org/officeDocument/2006/relationships/image" Target="../media/image5.png"/><Relationship Id="rId14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6.xml"/><Relationship Id="rId18" Type="http://schemas.openxmlformats.org/officeDocument/2006/relationships/image" Target="../media/image13.jpeg"/><Relationship Id="rId3" Type="http://schemas.openxmlformats.org/officeDocument/2006/relationships/image" Target="../media/image2.svg"/><Relationship Id="rId7" Type="http://schemas.openxmlformats.org/officeDocument/2006/relationships/slide" Target="slide4.xml"/><Relationship Id="rId12" Type="http://schemas.openxmlformats.org/officeDocument/2006/relationships/image" Target="../media/image8.svg"/><Relationship Id="rId17" Type="http://schemas.openxmlformats.org/officeDocument/2006/relationships/image" Target="../media/image12.jpg"/><Relationship Id="rId2" Type="http://schemas.openxmlformats.org/officeDocument/2006/relationships/image" Target="../media/image1.png"/><Relationship Id="rId16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10.svg"/><Relationship Id="rId10" Type="http://schemas.openxmlformats.org/officeDocument/2006/relationships/slide" Target="slide5.xml"/><Relationship Id="rId19" Type="http://schemas.openxmlformats.org/officeDocument/2006/relationships/image" Target="../media/image14.jpg"/><Relationship Id="rId4" Type="http://schemas.openxmlformats.org/officeDocument/2006/relationships/slide" Target="slide3.xml"/><Relationship Id="rId9" Type="http://schemas.openxmlformats.org/officeDocument/2006/relationships/image" Target="../media/image6.sv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6.xml"/><Relationship Id="rId3" Type="http://schemas.openxmlformats.org/officeDocument/2006/relationships/image" Target="../media/image1.png"/><Relationship Id="rId7" Type="http://schemas.openxmlformats.org/officeDocument/2006/relationships/slide" Target="slide4.xml"/><Relationship Id="rId12" Type="http://schemas.openxmlformats.org/officeDocument/2006/relationships/image" Target="../media/image8.sv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10.svg"/><Relationship Id="rId10" Type="http://schemas.openxmlformats.org/officeDocument/2006/relationships/slide" Target="slide5.xml"/><Relationship Id="rId4" Type="http://schemas.openxmlformats.org/officeDocument/2006/relationships/image" Target="../media/image2.svg"/><Relationship Id="rId9" Type="http://schemas.openxmlformats.org/officeDocument/2006/relationships/image" Target="../media/image6.svg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6.xml"/><Relationship Id="rId3" Type="http://schemas.openxmlformats.org/officeDocument/2006/relationships/image" Target="../media/image1.png"/><Relationship Id="rId7" Type="http://schemas.openxmlformats.org/officeDocument/2006/relationships/image" Target="../media/image4.svg"/><Relationship Id="rId12" Type="http://schemas.openxmlformats.org/officeDocument/2006/relationships/image" Target="../media/image8.sv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slide" Target="slide3.xml"/><Relationship Id="rId15" Type="http://schemas.openxmlformats.org/officeDocument/2006/relationships/image" Target="../media/image10.svg"/><Relationship Id="rId10" Type="http://schemas.openxmlformats.org/officeDocument/2006/relationships/slide" Target="slide5.xml"/><Relationship Id="rId4" Type="http://schemas.openxmlformats.org/officeDocument/2006/relationships/image" Target="../media/image2.svg"/><Relationship Id="rId9" Type="http://schemas.openxmlformats.org/officeDocument/2006/relationships/image" Target="../media/image6.svg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6.xml"/><Relationship Id="rId3" Type="http://schemas.openxmlformats.org/officeDocument/2006/relationships/image" Target="../media/image1.png"/><Relationship Id="rId7" Type="http://schemas.openxmlformats.org/officeDocument/2006/relationships/image" Target="../media/image4.svg"/><Relationship Id="rId12" Type="http://schemas.openxmlformats.org/officeDocument/2006/relationships/image" Target="../media/image8.sv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slide" Target="slide3.xml"/><Relationship Id="rId15" Type="http://schemas.openxmlformats.org/officeDocument/2006/relationships/image" Target="../media/image10.svg"/><Relationship Id="rId10" Type="http://schemas.openxmlformats.org/officeDocument/2006/relationships/image" Target="../media/image6.svg"/><Relationship Id="rId4" Type="http://schemas.openxmlformats.org/officeDocument/2006/relationships/image" Target="../media/image2.svg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8.svg"/><Relationship Id="rId3" Type="http://schemas.openxmlformats.org/officeDocument/2006/relationships/image" Target="../media/image1.png"/><Relationship Id="rId7" Type="http://schemas.openxmlformats.org/officeDocument/2006/relationships/image" Target="../media/image4.svg"/><Relationship Id="rId12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slide" Target="slide5.xml"/><Relationship Id="rId5" Type="http://schemas.openxmlformats.org/officeDocument/2006/relationships/slide" Target="slide3.xml"/><Relationship Id="rId15" Type="http://schemas.openxmlformats.org/officeDocument/2006/relationships/image" Target="../media/image10.svg"/><Relationship Id="rId10" Type="http://schemas.openxmlformats.org/officeDocument/2006/relationships/image" Target="../media/image6.svg"/><Relationship Id="rId4" Type="http://schemas.openxmlformats.org/officeDocument/2006/relationships/image" Target="../media/image2.svg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6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Skupina 38">
            <a:extLst>
              <a:ext uri="{FF2B5EF4-FFF2-40B4-BE49-F238E27FC236}">
                <a16:creationId xmlns:a16="http://schemas.microsoft.com/office/drawing/2014/main" id="{9F5911E1-89A7-4A17-87CA-5C5C698CEA77}"/>
              </a:ext>
            </a:extLst>
          </p:cNvPr>
          <p:cNvGrpSpPr/>
          <p:nvPr/>
        </p:nvGrpSpPr>
        <p:grpSpPr>
          <a:xfrm>
            <a:off x="-8814991" y="7892"/>
            <a:ext cx="12192000" cy="6858000"/>
            <a:chOff x="0" y="0"/>
            <a:chExt cx="12192000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27" name="Obdélník 26">
              <a:extLst>
                <a:ext uri="{FF2B5EF4-FFF2-40B4-BE49-F238E27FC236}">
                  <a16:creationId xmlns:a16="http://schemas.microsoft.com/office/drawing/2014/main" id="{E5236C0D-8F18-424B-AF0F-8BBD5DF33D34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8" name="Skupina 37">
              <a:extLst>
                <a:ext uri="{FF2B5EF4-FFF2-40B4-BE49-F238E27FC236}">
                  <a16:creationId xmlns:a16="http://schemas.microsoft.com/office/drawing/2014/main" id="{4F5B44E0-60C1-4BC6-97BB-566E3BDBC8E7}"/>
                </a:ext>
              </a:extLst>
            </p:cNvPr>
            <p:cNvGrpSpPr/>
            <p:nvPr/>
          </p:nvGrpSpPr>
          <p:grpSpPr>
            <a:xfrm>
              <a:off x="10615684" y="1886803"/>
              <a:ext cx="1576316" cy="3084394"/>
              <a:chOff x="10615684" y="1886803"/>
              <a:chExt cx="1576316" cy="3084394"/>
            </a:xfrm>
          </p:grpSpPr>
          <p:sp>
            <p:nvSpPr>
              <p:cNvPr id="34" name="Volný tvar: obrazec 33">
                <a:extLst>
                  <a:ext uri="{FF2B5EF4-FFF2-40B4-BE49-F238E27FC236}">
                    <a16:creationId xmlns:a16="http://schemas.microsoft.com/office/drawing/2014/main" id="{C015B885-485D-461E-92DB-2E9A6734E255}"/>
                  </a:ext>
                </a:extLst>
              </p:cNvPr>
              <p:cNvSpPr/>
              <p:nvPr/>
            </p:nvSpPr>
            <p:spPr>
              <a:xfrm>
                <a:off x="10615684" y="1886803"/>
                <a:ext cx="1576316" cy="3084394"/>
              </a:xfrm>
              <a:custGeom>
                <a:avLst/>
                <a:gdLst>
                  <a:gd name="connsiteX0" fmla="*/ 1576316 w 1576316"/>
                  <a:gd name="connsiteY0" fmla="*/ 0 h 3084394"/>
                  <a:gd name="connsiteX1" fmla="*/ 1576316 w 1576316"/>
                  <a:gd name="connsiteY1" fmla="*/ 3084394 h 3084394"/>
                  <a:gd name="connsiteX2" fmla="*/ 1415148 w 1576316"/>
                  <a:gd name="connsiteY2" fmla="*/ 3076432 h 3084394"/>
                  <a:gd name="connsiteX3" fmla="*/ 0 w 1576316"/>
                  <a:gd name="connsiteY3" fmla="*/ 1542197 h 3084394"/>
                  <a:gd name="connsiteX4" fmla="*/ 1415148 w 1576316"/>
                  <a:gd name="connsiteY4" fmla="*/ 7962 h 3084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6316" h="3084394">
                    <a:moveTo>
                      <a:pt x="1576316" y="0"/>
                    </a:moveTo>
                    <a:lnTo>
                      <a:pt x="1576316" y="3084394"/>
                    </a:lnTo>
                    <a:lnTo>
                      <a:pt x="1415148" y="3076432"/>
                    </a:lnTo>
                    <a:cubicBezTo>
                      <a:pt x="620280" y="2997456"/>
                      <a:pt x="0" y="2340696"/>
                      <a:pt x="0" y="1542197"/>
                    </a:cubicBezTo>
                    <a:cubicBezTo>
                      <a:pt x="0" y="743698"/>
                      <a:pt x="620280" y="86938"/>
                      <a:pt x="1415148" y="7962"/>
                    </a:cubicBez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35" name="TextovéPole 34">
                <a:hlinkClick r:id="rId2" action="ppaction://hlinksldjump"/>
                <a:extLst>
                  <a:ext uri="{FF2B5EF4-FFF2-40B4-BE49-F238E27FC236}">
                    <a16:creationId xmlns:a16="http://schemas.microsoft.com/office/drawing/2014/main" id="{2156779A-EE67-466B-87AB-907914518668}"/>
                  </a:ext>
                </a:extLst>
              </p:cNvPr>
              <p:cNvSpPr txBox="1"/>
              <p:nvPr/>
            </p:nvSpPr>
            <p:spPr>
              <a:xfrm rot="16200000">
                <a:off x="10549720" y="3105834"/>
                <a:ext cx="24293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3600" b="1" dirty="0">
                    <a:solidFill>
                      <a:schemeClr val="bg1"/>
                    </a:solidFill>
                    <a:latin typeface="Avenir Next LT Pro Light" panose="020B0304020202020204" pitchFamily="34" charset="-18"/>
                  </a:rPr>
                  <a:t>Jablko</a:t>
                </a:r>
              </a:p>
            </p:txBody>
          </p:sp>
          <p:pic>
            <p:nvPicPr>
              <p:cNvPr id="37" name="Grafický objekt 36" descr="Jablko obrys">
                <a:extLst>
                  <a:ext uri="{FF2B5EF4-FFF2-40B4-BE49-F238E27FC236}">
                    <a16:creationId xmlns:a16="http://schemas.microsoft.com/office/drawing/2014/main" id="{6C24C70D-9616-4D08-9BEF-EEB58691DC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16200000">
                <a:off x="10732826" y="3029234"/>
                <a:ext cx="799531" cy="799531"/>
              </a:xfrm>
              <a:prstGeom prst="rect">
                <a:avLst/>
              </a:prstGeom>
            </p:spPr>
          </p:pic>
        </p:grpSp>
      </p:grpSp>
      <p:grpSp>
        <p:nvGrpSpPr>
          <p:cNvPr id="68" name="Skupina 67">
            <a:extLst>
              <a:ext uri="{FF2B5EF4-FFF2-40B4-BE49-F238E27FC236}">
                <a16:creationId xmlns:a16="http://schemas.microsoft.com/office/drawing/2014/main" id="{D10B6B2C-11E1-4234-80F4-AF76C03F8FF2}"/>
              </a:ext>
            </a:extLst>
          </p:cNvPr>
          <p:cNvGrpSpPr/>
          <p:nvPr/>
        </p:nvGrpSpPr>
        <p:grpSpPr>
          <a:xfrm>
            <a:off x="-9490022" y="0"/>
            <a:ext cx="12192000" cy="6858000"/>
            <a:chOff x="-3460451" y="0"/>
            <a:chExt cx="12192000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43" name="Obdélník 42">
              <a:extLst>
                <a:ext uri="{FF2B5EF4-FFF2-40B4-BE49-F238E27FC236}">
                  <a16:creationId xmlns:a16="http://schemas.microsoft.com/office/drawing/2014/main" id="{342BCB6D-F842-412A-B751-F762CC1EB9C7}"/>
                </a:ext>
              </a:extLst>
            </p:cNvPr>
            <p:cNvSpPr>
              <a:spLocks/>
            </p:cNvSpPr>
            <p:nvPr/>
          </p:nvSpPr>
          <p:spPr>
            <a:xfrm>
              <a:off x="-3460451" y="0"/>
              <a:ext cx="121920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5" name="Volný tvar: obrazec 44">
              <a:extLst>
                <a:ext uri="{FF2B5EF4-FFF2-40B4-BE49-F238E27FC236}">
                  <a16:creationId xmlns:a16="http://schemas.microsoft.com/office/drawing/2014/main" id="{0BD8E5B1-E815-4756-8CA1-ABAD026CA87A}"/>
                </a:ext>
              </a:extLst>
            </p:cNvPr>
            <p:cNvSpPr/>
            <p:nvPr/>
          </p:nvSpPr>
          <p:spPr>
            <a:xfrm>
              <a:off x="7155233" y="1886801"/>
              <a:ext cx="1576316" cy="3084394"/>
            </a:xfrm>
            <a:custGeom>
              <a:avLst/>
              <a:gdLst>
                <a:gd name="connsiteX0" fmla="*/ 1576316 w 1576316"/>
                <a:gd name="connsiteY0" fmla="*/ 0 h 3084394"/>
                <a:gd name="connsiteX1" fmla="*/ 1576316 w 1576316"/>
                <a:gd name="connsiteY1" fmla="*/ 3084394 h 3084394"/>
                <a:gd name="connsiteX2" fmla="*/ 1415148 w 1576316"/>
                <a:gd name="connsiteY2" fmla="*/ 3076432 h 3084394"/>
                <a:gd name="connsiteX3" fmla="*/ 0 w 1576316"/>
                <a:gd name="connsiteY3" fmla="*/ 1542197 h 3084394"/>
                <a:gd name="connsiteX4" fmla="*/ 1415148 w 1576316"/>
                <a:gd name="connsiteY4" fmla="*/ 7962 h 308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6316" h="3084394">
                  <a:moveTo>
                    <a:pt x="1576316" y="0"/>
                  </a:moveTo>
                  <a:lnTo>
                    <a:pt x="1576316" y="3084394"/>
                  </a:lnTo>
                  <a:lnTo>
                    <a:pt x="1415148" y="3076432"/>
                  </a:lnTo>
                  <a:cubicBezTo>
                    <a:pt x="620280" y="2997456"/>
                    <a:pt x="0" y="2340696"/>
                    <a:pt x="0" y="1542197"/>
                  </a:cubicBezTo>
                  <a:cubicBezTo>
                    <a:pt x="0" y="743698"/>
                    <a:pt x="620280" y="86938"/>
                    <a:pt x="1415148" y="7962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46" name="TextovéPole 45">
              <a:hlinkClick r:id="rId5" action="ppaction://hlinksldjump"/>
              <a:extLst>
                <a:ext uri="{FF2B5EF4-FFF2-40B4-BE49-F238E27FC236}">
                  <a16:creationId xmlns:a16="http://schemas.microsoft.com/office/drawing/2014/main" id="{4A8E9923-EE72-4058-B76E-3E9FA62D1CBE}"/>
                </a:ext>
              </a:extLst>
            </p:cNvPr>
            <p:cNvSpPr txBox="1"/>
            <p:nvPr/>
          </p:nvSpPr>
          <p:spPr>
            <a:xfrm rot="16200000">
              <a:off x="7148157" y="3105832"/>
              <a:ext cx="24293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3600" b="1" dirty="0">
                  <a:solidFill>
                    <a:schemeClr val="bg1"/>
                  </a:solidFill>
                  <a:latin typeface="Avenir Next LT Pro Light" panose="020B0304020202020204" pitchFamily="34" charset="-18"/>
                </a:rPr>
                <a:t>Borůvky</a:t>
              </a:r>
            </a:p>
          </p:txBody>
        </p:sp>
        <p:pic>
          <p:nvPicPr>
            <p:cNvPr id="42" name="Grafický objekt 41" descr="Borůvka obrys">
              <a:extLst>
                <a:ext uri="{FF2B5EF4-FFF2-40B4-BE49-F238E27FC236}">
                  <a16:creationId xmlns:a16="http://schemas.microsoft.com/office/drawing/2014/main" id="{B119D70B-3A7F-4B7D-AF36-4D7F27D92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>
              <a:off x="7223473" y="2984349"/>
              <a:ext cx="897339" cy="897339"/>
            </a:xfrm>
            <a:prstGeom prst="rect">
              <a:avLst/>
            </a:prstGeom>
          </p:spPr>
        </p:pic>
      </p:grpSp>
      <p:grpSp>
        <p:nvGrpSpPr>
          <p:cNvPr id="47" name="Skupina 46">
            <a:extLst>
              <a:ext uri="{FF2B5EF4-FFF2-40B4-BE49-F238E27FC236}">
                <a16:creationId xmlns:a16="http://schemas.microsoft.com/office/drawing/2014/main" id="{4D361105-3DFB-42B8-ADB9-608D2605C60D}"/>
              </a:ext>
            </a:extLst>
          </p:cNvPr>
          <p:cNvGrpSpPr/>
          <p:nvPr/>
        </p:nvGrpSpPr>
        <p:grpSpPr>
          <a:xfrm>
            <a:off x="-10107520" y="6560"/>
            <a:ext cx="12192000" cy="6858000"/>
            <a:chOff x="0" y="0"/>
            <a:chExt cx="12192000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grpSp>
          <p:nvGrpSpPr>
            <p:cNvPr id="48" name="Skupina 47">
              <a:extLst>
                <a:ext uri="{FF2B5EF4-FFF2-40B4-BE49-F238E27FC236}">
                  <a16:creationId xmlns:a16="http://schemas.microsoft.com/office/drawing/2014/main" id="{966A2016-5E54-45D9-ACDD-8009A6D198CA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50" name="Obdélník 49">
                <a:extLst>
                  <a:ext uri="{FF2B5EF4-FFF2-40B4-BE49-F238E27FC236}">
                    <a16:creationId xmlns:a16="http://schemas.microsoft.com/office/drawing/2014/main" id="{575AAF02-CE73-4888-84DB-66FC5155073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51" name="Skupina 50">
                <a:extLst>
                  <a:ext uri="{FF2B5EF4-FFF2-40B4-BE49-F238E27FC236}">
                    <a16:creationId xmlns:a16="http://schemas.microsoft.com/office/drawing/2014/main" id="{49850A21-348B-49DD-BCFB-E7704ECEF994}"/>
                  </a:ext>
                </a:extLst>
              </p:cNvPr>
              <p:cNvGrpSpPr/>
              <p:nvPr/>
            </p:nvGrpSpPr>
            <p:grpSpPr>
              <a:xfrm>
                <a:off x="10615684" y="1886803"/>
                <a:ext cx="1576316" cy="3084394"/>
                <a:chOff x="10615684" y="1886803"/>
                <a:chExt cx="1576316" cy="3084394"/>
              </a:xfrm>
            </p:grpSpPr>
            <p:sp>
              <p:nvSpPr>
                <p:cNvPr id="52" name="Volný tvar: obrazec 51">
                  <a:extLst>
                    <a:ext uri="{FF2B5EF4-FFF2-40B4-BE49-F238E27FC236}">
                      <a16:creationId xmlns:a16="http://schemas.microsoft.com/office/drawing/2014/main" id="{3AFACA5C-5C98-4DEF-AA61-91098F080746}"/>
                    </a:ext>
                  </a:extLst>
                </p:cNvPr>
                <p:cNvSpPr/>
                <p:nvPr/>
              </p:nvSpPr>
              <p:spPr>
                <a:xfrm>
                  <a:off x="10615684" y="1886803"/>
                  <a:ext cx="1576316" cy="3084394"/>
                </a:xfrm>
                <a:custGeom>
                  <a:avLst/>
                  <a:gdLst>
                    <a:gd name="connsiteX0" fmla="*/ 1576316 w 1576316"/>
                    <a:gd name="connsiteY0" fmla="*/ 0 h 3084394"/>
                    <a:gd name="connsiteX1" fmla="*/ 1576316 w 1576316"/>
                    <a:gd name="connsiteY1" fmla="*/ 3084394 h 3084394"/>
                    <a:gd name="connsiteX2" fmla="*/ 1415148 w 1576316"/>
                    <a:gd name="connsiteY2" fmla="*/ 3076432 h 3084394"/>
                    <a:gd name="connsiteX3" fmla="*/ 0 w 1576316"/>
                    <a:gd name="connsiteY3" fmla="*/ 1542197 h 3084394"/>
                    <a:gd name="connsiteX4" fmla="*/ 1415148 w 1576316"/>
                    <a:gd name="connsiteY4" fmla="*/ 7962 h 3084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6316" h="3084394">
                      <a:moveTo>
                        <a:pt x="1576316" y="0"/>
                      </a:moveTo>
                      <a:lnTo>
                        <a:pt x="1576316" y="3084394"/>
                      </a:lnTo>
                      <a:lnTo>
                        <a:pt x="1415148" y="3076432"/>
                      </a:lnTo>
                      <a:cubicBezTo>
                        <a:pt x="620280" y="2997456"/>
                        <a:pt x="0" y="2340696"/>
                        <a:pt x="0" y="1542197"/>
                      </a:cubicBezTo>
                      <a:cubicBezTo>
                        <a:pt x="0" y="743698"/>
                        <a:pt x="620280" y="86938"/>
                        <a:pt x="1415148" y="7962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3" name="TextovéPole 52">
                  <a:hlinkClick r:id="rId8" action="ppaction://hlinksldjump"/>
                  <a:extLst>
                    <a:ext uri="{FF2B5EF4-FFF2-40B4-BE49-F238E27FC236}">
                      <a16:creationId xmlns:a16="http://schemas.microsoft.com/office/drawing/2014/main" id="{03A8052F-01C1-4C23-9DCA-467E94D25968}"/>
                    </a:ext>
                  </a:extLst>
                </p:cNvPr>
                <p:cNvSpPr txBox="1"/>
                <p:nvPr/>
              </p:nvSpPr>
              <p:spPr>
                <a:xfrm rot="16200000">
                  <a:off x="10549720" y="3105834"/>
                  <a:ext cx="242930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3600" b="1" dirty="0">
                      <a:solidFill>
                        <a:schemeClr val="bg1"/>
                      </a:solidFill>
                      <a:latin typeface="Avenir Next LT Pro Light" panose="020B0304020202020204" pitchFamily="34" charset="-18"/>
                    </a:rPr>
                    <a:t>Banány</a:t>
                  </a:r>
                </a:p>
              </p:txBody>
            </p:sp>
          </p:grpSp>
        </p:grpSp>
        <p:pic>
          <p:nvPicPr>
            <p:cNvPr id="49" name="Grafický objekt 48" descr="Banán obrys">
              <a:extLst>
                <a:ext uri="{FF2B5EF4-FFF2-40B4-BE49-F238E27FC236}">
                  <a16:creationId xmlns:a16="http://schemas.microsoft.com/office/drawing/2014/main" id="{C660D7C2-08DC-499D-8C04-673C19810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16200000">
              <a:off x="10688472" y="3004213"/>
              <a:ext cx="849572" cy="849572"/>
            </a:xfrm>
            <a:prstGeom prst="rect">
              <a:avLst/>
            </a:prstGeom>
          </p:spPr>
        </p:pic>
      </p:grpSp>
      <p:grpSp>
        <p:nvGrpSpPr>
          <p:cNvPr id="54" name="Skupina 53">
            <a:extLst>
              <a:ext uri="{FF2B5EF4-FFF2-40B4-BE49-F238E27FC236}">
                <a16:creationId xmlns:a16="http://schemas.microsoft.com/office/drawing/2014/main" id="{D4E5819F-D081-444C-AF6D-84DD4C7A5C0F}"/>
              </a:ext>
            </a:extLst>
          </p:cNvPr>
          <p:cNvGrpSpPr/>
          <p:nvPr/>
        </p:nvGrpSpPr>
        <p:grpSpPr>
          <a:xfrm>
            <a:off x="-10782551" y="13120"/>
            <a:ext cx="12192000" cy="6858000"/>
            <a:chOff x="0" y="0"/>
            <a:chExt cx="12192000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grpSp>
          <p:nvGrpSpPr>
            <p:cNvPr id="55" name="Skupina 54">
              <a:extLst>
                <a:ext uri="{FF2B5EF4-FFF2-40B4-BE49-F238E27FC236}">
                  <a16:creationId xmlns:a16="http://schemas.microsoft.com/office/drawing/2014/main" id="{8E33E133-59C0-4CC2-AF98-DB7EBD281EAA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57" name="Obdélník 56">
                <a:extLst>
                  <a:ext uri="{FF2B5EF4-FFF2-40B4-BE49-F238E27FC236}">
                    <a16:creationId xmlns:a16="http://schemas.microsoft.com/office/drawing/2014/main" id="{A366E488-BE19-452C-9356-B5E2453384C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58" name="Skupina 57">
                <a:extLst>
                  <a:ext uri="{FF2B5EF4-FFF2-40B4-BE49-F238E27FC236}">
                    <a16:creationId xmlns:a16="http://schemas.microsoft.com/office/drawing/2014/main" id="{E84F8A16-B414-4E4A-BD49-E8D895570CAC}"/>
                  </a:ext>
                </a:extLst>
              </p:cNvPr>
              <p:cNvGrpSpPr/>
              <p:nvPr/>
            </p:nvGrpSpPr>
            <p:grpSpPr>
              <a:xfrm>
                <a:off x="10615684" y="1886803"/>
                <a:ext cx="1576316" cy="3084394"/>
                <a:chOff x="10615684" y="1886803"/>
                <a:chExt cx="1576316" cy="3084394"/>
              </a:xfrm>
            </p:grpSpPr>
            <p:sp>
              <p:nvSpPr>
                <p:cNvPr id="59" name="Volný tvar: obrazec 58">
                  <a:extLst>
                    <a:ext uri="{FF2B5EF4-FFF2-40B4-BE49-F238E27FC236}">
                      <a16:creationId xmlns:a16="http://schemas.microsoft.com/office/drawing/2014/main" id="{7ECB8423-9AA6-4E25-A9FD-0993111B1B68}"/>
                    </a:ext>
                  </a:extLst>
                </p:cNvPr>
                <p:cNvSpPr/>
                <p:nvPr/>
              </p:nvSpPr>
              <p:spPr>
                <a:xfrm>
                  <a:off x="10615684" y="1886803"/>
                  <a:ext cx="1576316" cy="3084394"/>
                </a:xfrm>
                <a:custGeom>
                  <a:avLst/>
                  <a:gdLst>
                    <a:gd name="connsiteX0" fmla="*/ 1576316 w 1576316"/>
                    <a:gd name="connsiteY0" fmla="*/ 0 h 3084394"/>
                    <a:gd name="connsiteX1" fmla="*/ 1576316 w 1576316"/>
                    <a:gd name="connsiteY1" fmla="*/ 3084394 h 3084394"/>
                    <a:gd name="connsiteX2" fmla="*/ 1415148 w 1576316"/>
                    <a:gd name="connsiteY2" fmla="*/ 3076432 h 3084394"/>
                    <a:gd name="connsiteX3" fmla="*/ 0 w 1576316"/>
                    <a:gd name="connsiteY3" fmla="*/ 1542197 h 3084394"/>
                    <a:gd name="connsiteX4" fmla="*/ 1415148 w 1576316"/>
                    <a:gd name="connsiteY4" fmla="*/ 7962 h 3084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6316" h="3084394">
                      <a:moveTo>
                        <a:pt x="1576316" y="0"/>
                      </a:moveTo>
                      <a:lnTo>
                        <a:pt x="1576316" y="3084394"/>
                      </a:lnTo>
                      <a:lnTo>
                        <a:pt x="1415148" y="3076432"/>
                      </a:lnTo>
                      <a:cubicBezTo>
                        <a:pt x="620280" y="2997456"/>
                        <a:pt x="0" y="2340696"/>
                        <a:pt x="0" y="1542197"/>
                      </a:cubicBezTo>
                      <a:cubicBezTo>
                        <a:pt x="0" y="743698"/>
                        <a:pt x="620280" y="86938"/>
                        <a:pt x="1415148" y="7962"/>
                      </a:cubicBezTo>
                      <a:close/>
                    </a:path>
                  </a:pathLst>
                </a:custGeom>
                <a:solidFill>
                  <a:srgbClr val="F43D2A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0" name="TextovéPole 59">
                  <a:hlinkClick r:id="rId11" action="ppaction://hlinksldjump"/>
                  <a:extLst>
                    <a:ext uri="{FF2B5EF4-FFF2-40B4-BE49-F238E27FC236}">
                      <a16:creationId xmlns:a16="http://schemas.microsoft.com/office/drawing/2014/main" id="{29128E24-6346-45D3-8C35-80E728A7BB00}"/>
                    </a:ext>
                  </a:extLst>
                </p:cNvPr>
                <p:cNvSpPr txBox="1"/>
                <p:nvPr/>
              </p:nvSpPr>
              <p:spPr>
                <a:xfrm rot="16200000">
                  <a:off x="10549720" y="3105834"/>
                  <a:ext cx="242930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3600" b="1" dirty="0">
                      <a:solidFill>
                        <a:schemeClr val="bg1"/>
                      </a:solidFill>
                      <a:latin typeface="Avenir Next LT Pro Light" panose="020B0304020202020204" pitchFamily="34" charset="-18"/>
                      <a:cs typeface="MV Boli" panose="02000500030200090000" pitchFamily="2" charset="0"/>
                    </a:rPr>
                    <a:t>Třešně</a:t>
                  </a:r>
                </a:p>
              </p:txBody>
            </p:sp>
          </p:grpSp>
        </p:grpSp>
        <p:pic>
          <p:nvPicPr>
            <p:cNvPr id="56" name="Grafický objekt 55" descr="Třešně obrys">
              <a:extLst>
                <a:ext uri="{FF2B5EF4-FFF2-40B4-BE49-F238E27FC236}">
                  <a16:creationId xmlns:a16="http://schemas.microsoft.com/office/drawing/2014/main" id="{7B078E7A-A60F-493C-8C2B-29160C2AC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16200000">
              <a:off x="10702120" y="2989427"/>
              <a:ext cx="879143" cy="879143"/>
            </a:xfrm>
            <a:prstGeom prst="rect">
              <a:avLst/>
            </a:prstGeom>
          </p:spPr>
        </p:pic>
      </p:grpSp>
      <p:grpSp>
        <p:nvGrpSpPr>
          <p:cNvPr id="61" name="Skupina 60">
            <a:extLst>
              <a:ext uri="{FF2B5EF4-FFF2-40B4-BE49-F238E27FC236}">
                <a16:creationId xmlns:a16="http://schemas.microsoft.com/office/drawing/2014/main" id="{60425181-7A84-4A89-B714-0147BB352AFC}"/>
              </a:ext>
            </a:extLst>
          </p:cNvPr>
          <p:cNvGrpSpPr/>
          <p:nvPr/>
        </p:nvGrpSpPr>
        <p:grpSpPr>
          <a:xfrm>
            <a:off x="-11504579" y="5228"/>
            <a:ext cx="12192000" cy="6858000"/>
            <a:chOff x="0" y="0"/>
            <a:chExt cx="12192000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grpSp>
          <p:nvGrpSpPr>
            <p:cNvPr id="62" name="Skupina 61">
              <a:extLst>
                <a:ext uri="{FF2B5EF4-FFF2-40B4-BE49-F238E27FC236}">
                  <a16:creationId xmlns:a16="http://schemas.microsoft.com/office/drawing/2014/main" id="{53FE97EA-7005-4E6B-9CB7-BD0D10C4369E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64" name="Obdélník 63">
                <a:extLst>
                  <a:ext uri="{FF2B5EF4-FFF2-40B4-BE49-F238E27FC236}">
                    <a16:creationId xmlns:a16="http://schemas.microsoft.com/office/drawing/2014/main" id="{09A045E0-0A72-49E2-A9CF-E658D3D0702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65" name="Skupina 64">
                <a:extLst>
                  <a:ext uri="{FF2B5EF4-FFF2-40B4-BE49-F238E27FC236}">
                    <a16:creationId xmlns:a16="http://schemas.microsoft.com/office/drawing/2014/main" id="{4E2F3455-767B-4A75-861D-D2C06CB61D24}"/>
                  </a:ext>
                </a:extLst>
              </p:cNvPr>
              <p:cNvGrpSpPr/>
              <p:nvPr/>
            </p:nvGrpSpPr>
            <p:grpSpPr>
              <a:xfrm>
                <a:off x="10615684" y="1886803"/>
                <a:ext cx="1576316" cy="3084394"/>
                <a:chOff x="10615684" y="1886803"/>
                <a:chExt cx="1576316" cy="3084394"/>
              </a:xfrm>
            </p:grpSpPr>
            <p:sp>
              <p:nvSpPr>
                <p:cNvPr id="66" name="Volný tvar: obrazec 65">
                  <a:extLst>
                    <a:ext uri="{FF2B5EF4-FFF2-40B4-BE49-F238E27FC236}">
                      <a16:creationId xmlns:a16="http://schemas.microsoft.com/office/drawing/2014/main" id="{DF5B1F3A-5293-4C0E-B742-6A242E145987}"/>
                    </a:ext>
                  </a:extLst>
                </p:cNvPr>
                <p:cNvSpPr/>
                <p:nvPr/>
              </p:nvSpPr>
              <p:spPr>
                <a:xfrm>
                  <a:off x="10615684" y="1886803"/>
                  <a:ext cx="1576316" cy="3084394"/>
                </a:xfrm>
                <a:custGeom>
                  <a:avLst/>
                  <a:gdLst>
                    <a:gd name="connsiteX0" fmla="*/ 1576316 w 1576316"/>
                    <a:gd name="connsiteY0" fmla="*/ 0 h 3084394"/>
                    <a:gd name="connsiteX1" fmla="*/ 1576316 w 1576316"/>
                    <a:gd name="connsiteY1" fmla="*/ 3084394 h 3084394"/>
                    <a:gd name="connsiteX2" fmla="*/ 1415148 w 1576316"/>
                    <a:gd name="connsiteY2" fmla="*/ 3076432 h 3084394"/>
                    <a:gd name="connsiteX3" fmla="*/ 0 w 1576316"/>
                    <a:gd name="connsiteY3" fmla="*/ 1542197 h 3084394"/>
                    <a:gd name="connsiteX4" fmla="*/ 1415148 w 1576316"/>
                    <a:gd name="connsiteY4" fmla="*/ 7962 h 3084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6316" h="3084394">
                      <a:moveTo>
                        <a:pt x="1576316" y="0"/>
                      </a:moveTo>
                      <a:lnTo>
                        <a:pt x="1576316" y="3084394"/>
                      </a:lnTo>
                      <a:lnTo>
                        <a:pt x="1415148" y="3076432"/>
                      </a:lnTo>
                      <a:cubicBezTo>
                        <a:pt x="620280" y="2997456"/>
                        <a:pt x="0" y="2340696"/>
                        <a:pt x="0" y="1542197"/>
                      </a:cubicBezTo>
                      <a:cubicBezTo>
                        <a:pt x="0" y="743698"/>
                        <a:pt x="620280" y="86938"/>
                        <a:pt x="1415148" y="7962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7" name="TextovéPole 66">
                  <a:hlinkClick r:id="rId14" action="ppaction://hlinksldjump"/>
                  <a:extLst>
                    <a:ext uri="{FF2B5EF4-FFF2-40B4-BE49-F238E27FC236}">
                      <a16:creationId xmlns:a16="http://schemas.microsoft.com/office/drawing/2014/main" id="{C64CE644-3E11-4254-AD06-D04DD72A2575}"/>
                    </a:ext>
                  </a:extLst>
                </p:cNvPr>
                <p:cNvSpPr txBox="1"/>
                <p:nvPr/>
              </p:nvSpPr>
              <p:spPr>
                <a:xfrm rot="16200000">
                  <a:off x="10549720" y="3105834"/>
                  <a:ext cx="242930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3600" b="1" dirty="0">
                      <a:solidFill>
                        <a:schemeClr val="bg1"/>
                      </a:solidFill>
                      <a:latin typeface="Avenir Next LT Pro Light" panose="020B0304020202020204" pitchFamily="34" charset="-18"/>
                    </a:rPr>
                    <a:t>Broskev</a:t>
                  </a:r>
                </a:p>
              </p:txBody>
            </p:sp>
          </p:grpSp>
        </p:grpSp>
        <p:pic>
          <p:nvPicPr>
            <p:cNvPr id="63" name="Grafický objekt 62" descr="Broskev obrys">
              <a:extLst>
                <a:ext uri="{FF2B5EF4-FFF2-40B4-BE49-F238E27FC236}">
                  <a16:creationId xmlns:a16="http://schemas.microsoft.com/office/drawing/2014/main" id="{252C1C73-E743-4D2F-AAF4-BCE6FD698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 rot="16200000">
              <a:off x="10683923" y="3009898"/>
              <a:ext cx="838201" cy="838201"/>
            </a:xfrm>
            <a:prstGeom prst="rect">
              <a:avLst/>
            </a:prstGeom>
          </p:spPr>
        </p:pic>
      </p:grpSp>
      <p:sp>
        <p:nvSpPr>
          <p:cNvPr id="69" name="TextovéPole 68">
            <a:extLst>
              <a:ext uri="{FF2B5EF4-FFF2-40B4-BE49-F238E27FC236}">
                <a16:creationId xmlns:a16="http://schemas.microsoft.com/office/drawing/2014/main" id="{A00B3220-0201-49E1-8095-421AB6F32873}"/>
              </a:ext>
            </a:extLst>
          </p:cNvPr>
          <p:cNvSpPr txBox="1"/>
          <p:nvPr/>
        </p:nvSpPr>
        <p:spPr>
          <a:xfrm>
            <a:off x="3814278" y="1544692"/>
            <a:ext cx="81005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venir Next LT Pro Light" panose="020B0304020202020204" pitchFamily="34" charset="-18"/>
              </a:rPr>
              <a:t>Hravé úlohy s ovocím </a:t>
            </a:r>
          </a:p>
        </p:txBody>
      </p:sp>
      <p:grpSp>
        <p:nvGrpSpPr>
          <p:cNvPr id="76" name="Skupina 75">
            <a:extLst>
              <a:ext uri="{FF2B5EF4-FFF2-40B4-BE49-F238E27FC236}">
                <a16:creationId xmlns:a16="http://schemas.microsoft.com/office/drawing/2014/main" id="{0F177886-D39E-47C3-BED7-EDADA783DC75}"/>
              </a:ext>
            </a:extLst>
          </p:cNvPr>
          <p:cNvGrpSpPr/>
          <p:nvPr/>
        </p:nvGrpSpPr>
        <p:grpSpPr>
          <a:xfrm>
            <a:off x="6326226" y="3684441"/>
            <a:ext cx="3076696" cy="465881"/>
            <a:chOff x="6326227" y="3923818"/>
            <a:chExt cx="3076696" cy="465881"/>
          </a:xfrm>
        </p:grpSpPr>
        <p:sp>
          <p:nvSpPr>
            <p:cNvPr id="70" name="Ovál 69">
              <a:extLst>
                <a:ext uri="{FF2B5EF4-FFF2-40B4-BE49-F238E27FC236}">
                  <a16:creationId xmlns:a16="http://schemas.microsoft.com/office/drawing/2014/main" id="{A6F1B812-5F94-4DC2-BC9A-257A5B169BA2}"/>
                </a:ext>
              </a:extLst>
            </p:cNvPr>
            <p:cNvSpPr/>
            <p:nvPr/>
          </p:nvSpPr>
          <p:spPr>
            <a:xfrm>
              <a:off x="6326227" y="3932499"/>
              <a:ext cx="451412" cy="4572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1" name="Ovál 70">
              <a:extLst>
                <a:ext uri="{FF2B5EF4-FFF2-40B4-BE49-F238E27FC236}">
                  <a16:creationId xmlns:a16="http://schemas.microsoft.com/office/drawing/2014/main" id="{ACFBC7D6-1CCF-4CA4-AA75-D4B8D1659CF9}"/>
                </a:ext>
              </a:extLst>
            </p:cNvPr>
            <p:cNvSpPr/>
            <p:nvPr/>
          </p:nvSpPr>
          <p:spPr>
            <a:xfrm>
              <a:off x="8951511" y="3923818"/>
              <a:ext cx="451412" cy="4572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2" name="Ovál 71">
              <a:extLst>
                <a:ext uri="{FF2B5EF4-FFF2-40B4-BE49-F238E27FC236}">
                  <a16:creationId xmlns:a16="http://schemas.microsoft.com/office/drawing/2014/main" id="{26D8E5D0-AE86-4AF4-8D56-4A484C09B5BF}"/>
                </a:ext>
              </a:extLst>
            </p:cNvPr>
            <p:cNvSpPr/>
            <p:nvPr/>
          </p:nvSpPr>
          <p:spPr>
            <a:xfrm>
              <a:off x="6982548" y="3923818"/>
              <a:ext cx="451412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3" name="Ovál 72">
              <a:extLst>
                <a:ext uri="{FF2B5EF4-FFF2-40B4-BE49-F238E27FC236}">
                  <a16:creationId xmlns:a16="http://schemas.microsoft.com/office/drawing/2014/main" id="{C9F4CCA4-6EA5-4153-8194-28515F1FA3B5}"/>
                </a:ext>
              </a:extLst>
            </p:cNvPr>
            <p:cNvSpPr/>
            <p:nvPr/>
          </p:nvSpPr>
          <p:spPr>
            <a:xfrm>
              <a:off x="8295190" y="3923818"/>
              <a:ext cx="451412" cy="457200"/>
            </a:xfrm>
            <a:prstGeom prst="ellipse">
              <a:avLst/>
            </a:prstGeom>
            <a:solidFill>
              <a:srgbClr val="F43D2A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4" name="Ovál 73">
              <a:extLst>
                <a:ext uri="{FF2B5EF4-FFF2-40B4-BE49-F238E27FC236}">
                  <a16:creationId xmlns:a16="http://schemas.microsoft.com/office/drawing/2014/main" id="{4E37E8A8-2063-47B3-8A23-17FD80F7965B}"/>
                </a:ext>
              </a:extLst>
            </p:cNvPr>
            <p:cNvSpPr/>
            <p:nvPr/>
          </p:nvSpPr>
          <p:spPr>
            <a:xfrm>
              <a:off x="7638869" y="3923818"/>
              <a:ext cx="451412" cy="4572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77" name="TextovéPole 76">
            <a:extLst>
              <a:ext uri="{FF2B5EF4-FFF2-40B4-BE49-F238E27FC236}">
                <a16:creationId xmlns:a16="http://schemas.microsoft.com/office/drawing/2014/main" id="{C9C6A912-EB66-4515-ADC1-4A8BDB8B96BA}"/>
              </a:ext>
            </a:extLst>
          </p:cNvPr>
          <p:cNvSpPr txBox="1"/>
          <p:nvPr/>
        </p:nvSpPr>
        <p:spPr>
          <a:xfrm>
            <a:off x="4600514" y="2830010"/>
            <a:ext cx="6528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>
                <a:solidFill>
                  <a:schemeClr val="accent3">
                    <a:lumMod val="75000"/>
                  </a:schemeClr>
                </a:solidFill>
                <a:latin typeface="Avenir Next LT Pro" panose="020B0504020202020204" pitchFamily="34" charset="-18"/>
              </a:rPr>
              <a:t>Zvládnete </a:t>
            </a:r>
            <a:r>
              <a:rPr lang="cs-CZ" sz="3600" dirty="0" err="1">
                <a:solidFill>
                  <a:schemeClr val="accent3">
                    <a:lumMod val="75000"/>
                  </a:schemeClr>
                </a:solidFill>
                <a:latin typeface="Avenir Next LT Pro" panose="020B0504020202020204" pitchFamily="34" charset="-18"/>
              </a:rPr>
              <a:t>splniť</a:t>
            </a:r>
            <a:r>
              <a:rPr lang="cs-CZ" sz="3600" dirty="0">
                <a:solidFill>
                  <a:schemeClr val="accent3">
                    <a:lumMod val="75000"/>
                  </a:schemeClr>
                </a:solidFill>
                <a:latin typeface="Avenir Next LT Pro" panose="020B0504020202020204" pitchFamily="34" charset="-18"/>
              </a:rPr>
              <a:t> </a:t>
            </a:r>
            <a:r>
              <a:rPr lang="cs-CZ" sz="3600" dirty="0" err="1">
                <a:solidFill>
                  <a:schemeClr val="accent3">
                    <a:lumMod val="75000"/>
                  </a:schemeClr>
                </a:solidFill>
                <a:latin typeface="Avenir Next LT Pro" panose="020B0504020202020204" pitchFamily="34" charset="-18"/>
              </a:rPr>
              <a:t>všetky</a:t>
            </a:r>
            <a:r>
              <a:rPr lang="cs-CZ" sz="3600" dirty="0">
                <a:solidFill>
                  <a:schemeClr val="accent3">
                    <a:lumMod val="75000"/>
                  </a:schemeClr>
                </a:solidFill>
                <a:latin typeface="Avenir Next LT Pro" panose="020B0504020202020204" pitchFamily="34" charset="-18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73534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Skupina 38">
            <a:extLst>
              <a:ext uri="{FF2B5EF4-FFF2-40B4-BE49-F238E27FC236}">
                <a16:creationId xmlns:a16="http://schemas.microsoft.com/office/drawing/2014/main" id="{9F5911E1-89A7-4A17-87CA-5C5C698CEA77}"/>
              </a:ext>
            </a:extLst>
          </p:cNvPr>
          <p:cNvGrpSpPr/>
          <p:nvPr/>
        </p:nvGrpSpPr>
        <p:grpSpPr>
          <a:xfrm>
            <a:off x="0" y="4434"/>
            <a:ext cx="12192000" cy="6858000"/>
            <a:chOff x="0" y="0"/>
            <a:chExt cx="12192000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27" name="Obdélník 26">
              <a:extLst>
                <a:ext uri="{FF2B5EF4-FFF2-40B4-BE49-F238E27FC236}">
                  <a16:creationId xmlns:a16="http://schemas.microsoft.com/office/drawing/2014/main" id="{E5236C0D-8F18-424B-AF0F-8BBD5DF33D34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8" name="Skupina 37">
              <a:extLst>
                <a:ext uri="{FF2B5EF4-FFF2-40B4-BE49-F238E27FC236}">
                  <a16:creationId xmlns:a16="http://schemas.microsoft.com/office/drawing/2014/main" id="{4F5B44E0-60C1-4BC6-97BB-566E3BDBC8E7}"/>
                </a:ext>
              </a:extLst>
            </p:cNvPr>
            <p:cNvGrpSpPr/>
            <p:nvPr/>
          </p:nvGrpSpPr>
          <p:grpSpPr>
            <a:xfrm>
              <a:off x="10615684" y="1886803"/>
              <a:ext cx="1576316" cy="3084394"/>
              <a:chOff x="10615684" y="1886803"/>
              <a:chExt cx="1576316" cy="3084394"/>
            </a:xfrm>
          </p:grpSpPr>
          <p:sp>
            <p:nvSpPr>
              <p:cNvPr id="34" name="Volný tvar: obrazec 33">
                <a:extLst>
                  <a:ext uri="{FF2B5EF4-FFF2-40B4-BE49-F238E27FC236}">
                    <a16:creationId xmlns:a16="http://schemas.microsoft.com/office/drawing/2014/main" id="{C015B885-485D-461E-92DB-2E9A6734E255}"/>
                  </a:ext>
                </a:extLst>
              </p:cNvPr>
              <p:cNvSpPr/>
              <p:nvPr/>
            </p:nvSpPr>
            <p:spPr>
              <a:xfrm>
                <a:off x="10615684" y="1886803"/>
                <a:ext cx="1576316" cy="3084394"/>
              </a:xfrm>
              <a:custGeom>
                <a:avLst/>
                <a:gdLst>
                  <a:gd name="connsiteX0" fmla="*/ 1576316 w 1576316"/>
                  <a:gd name="connsiteY0" fmla="*/ 0 h 3084394"/>
                  <a:gd name="connsiteX1" fmla="*/ 1576316 w 1576316"/>
                  <a:gd name="connsiteY1" fmla="*/ 3084394 h 3084394"/>
                  <a:gd name="connsiteX2" fmla="*/ 1415148 w 1576316"/>
                  <a:gd name="connsiteY2" fmla="*/ 3076432 h 3084394"/>
                  <a:gd name="connsiteX3" fmla="*/ 0 w 1576316"/>
                  <a:gd name="connsiteY3" fmla="*/ 1542197 h 3084394"/>
                  <a:gd name="connsiteX4" fmla="*/ 1415148 w 1576316"/>
                  <a:gd name="connsiteY4" fmla="*/ 7962 h 3084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6316" h="3084394">
                    <a:moveTo>
                      <a:pt x="1576316" y="0"/>
                    </a:moveTo>
                    <a:lnTo>
                      <a:pt x="1576316" y="3084394"/>
                    </a:lnTo>
                    <a:lnTo>
                      <a:pt x="1415148" y="3076432"/>
                    </a:lnTo>
                    <a:cubicBezTo>
                      <a:pt x="620280" y="2997456"/>
                      <a:pt x="0" y="2340696"/>
                      <a:pt x="0" y="1542197"/>
                    </a:cubicBezTo>
                    <a:cubicBezTo>
                      <a:pt x="0" y="743698"/>
                      <a:pt x="620280" y="86938"/>
                      <a:pt x="1415148" y="7962"/>
                    </a:cubicBez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35" name="TextovéPole 34">
                <a:extLst>
                  <a:ext uri="{FF2B5EF4-FFF2-40B4-BE49-F238E27FC236}">
                    <a16:creationId xmlns:a16="http://schemas.microsoft.com/office/drawing/2014/main" id="{2156779A-EE67-466B-87AB-907914518668}"/>
                  </a:ext>
                </a:extLst>
              </p:cNvPr>
              <p:cNvSpPr txBox="1"/>
              <p:nvPr/>
            </p:nvSpPr>
            <p:spPr>
              <a:xfrm rot="16200000">
                <a:off x="10549720" y="3105834"/>
                <a:ext cx="24293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3600" b="1" dirty="0">
                    <a:solidFill>
                      <a:schemeClr val="bg1"/>
                    </a:solidFill>
                    <a:latin typeface="Avenir Next LT Pro Light" panose="020B0304020202020204" pitchFamily="34" charset="-18"/>
                  </a:rPr>
                  <a:t>Jablko</a:t>
                </a:r>
              </a:p>
            </p:txBody>
          </p:sp>
          <p:pic>
            <p:nvPicPr>
              <p:cNvPr id="37" name="Grafický objekt 36" descr="Jablko obrys">
                <a:extLst>
                  <a:ext uri="{FF2B5EF4-FFF2-40B4-BE49-F238E27FC236}">
                    <a16:creationId xmlns:a16="http://schemas.microsoft.com/office/drawing/2014/main" id="{6C24C70D-9616-4D08-9BEF-EEB58691DC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16200000">
                <a:off x="10732826" y="3029234"/>
                <a:ext cx="799531" cy="799531"/>
              </a:xfrm>
              <a:prstGeom prst="rect">
                <a:avLst/>
              </a:prstGeom>
            </p:spPr>
          </p:pic>
        </p:grpSp>
      </p:grpSp>
      <p:grpSp>
        <p:nvGrpSpPr>
          <p:cNvPr id="68" name="Skupina 67">
            <a:extLst>
              <a:ext uri="{FF2B5EF4-FFF2-40B4-BE49-F238E27FC236}">
                <a16:creationId xmlns:a16="http://schemas.microsoft.com/office/drawing/2014/main" id="{D10B6B2C-11E1-4234-80F4-AF76C03F8FF2}"/>
              </a:ext>
            </a:extLst>
          </p:cNvPr>
          <p:cNvGrpSpPr/>
          <p:nvPr/>
        </p:nvGrpSpPr>
        <p:grpSpPr>
          <a:xfrm>
            <a:off x="-9490022" y="0"/>
            <a:ext cx="12192000" cy="6858000"/>
            <a:chOff x="-3460451" y="0"/>
            <a:chExt cx="12192000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43" name="Obdélník 42">
              <a:extLst>
                <a:ext uri="{FF2B5EF4-FFF2-40B4-BE49-F238E27FC236}">
                  <a16:creationId xmlns:a16="http://schemas.microsoft.com/office/drawing/2014/main" id="{342BCB6D-F842-412A-B751-F762CC1EB9C7}"/>
                </a:ext>
              </a:extLst>
            </p:cNvPr>
            <p:cNvSpPr>
              <a:spLocks/>
            </p:cNvSpPr>
            <p:nvPr/>
          </p:nvSpPr>
          <p:spPr>
            <a:xfrm>
              <a:off x="-3460451" y="0"/>
              <a:ext cx="121920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5" name="Volný tvar: obrazec 44">
              <a:extLst>
                <a:ext uri="{FF2B5EF4-FFF2-40B4-BE49-F238E27FC236}">
                  <a16:creationId xmlns:a16="http://schemas.microsoft.com/office/drawing/2014/main" id="{0BD8E5B1-E815-4756-8CA1-ABAD026CA87A}"/>
                </a:ext>
              </a:extLst>
            </p:cNvPr>
            <p:cNvSpPr/>
            <p:nvPr/>
          </p:nvSpPr>
          <p:spPr>
            <a:xfrm>
              <a:off x="7155233" y="1886801"/>
              <a:ext cx="1576316" cy="3084394"/>
            </a:xfrm>
            <a:custGeom>
              <a:avLst/>
              <a:gdLst>
                <a:gd name="connsiteX0" fmla="*/ 1576316 w 1576316"/>
                <a:gd name="connsiteY0" fmla="*/ 0 h 3084394"/>
                <a:gd name="connsiteX1" fmla="*/ 1576316 w 1576316"/>
                <a:gd name="connsiteY1" fmla="*/ 3084394 h 3084394"/>
                <a:gd name="connsiteX2" fmla="*/ 1415148 w 1576316"/>
                <a:gd name="connsiteY2" fmla="*/ 3076432 h 3084394"/>
                <a:gd name="connsiteX3" fmla="*/ 0 w 1576316"/>
                <a:gd name="connsiteY3" fmla="*/ 1542197 h 3084394"/>
                <a:gd name="connsiteX4" fmla="*/ 1415148 w 1576316"/>
                <a:gd name="connsiteY4" fmla="*/ 7962 h 308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6316" h="3084394">
                  <a:moveTo>
                    <a:pt x="1576316" y="0"/>
                  </a:moveTo>
                  <a:lnTo>
                    <a:pt x="1576316" y="3084394"/>
                  </a:lnTo>
                  <a:lnTo>
                    <a:pt x="1415148" y="3076432"/>
                  </a:lnTo>
                  <a:cubicBezTo>
                    <a:pt x="620280" y="2997456"/>
                    <a:pt x="0" y="2340696"/>
                    <a:pt x="0" y="1542197"/>
                  </a:cubicBezTo>
                  <a:cubicBezTo>
                    <a:pt x="0" y="743698"/>
                    <a:pt x="620280" y="86938"/>
                    <a:pt x="1415148" y="7962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46" name="TextovéPole 45">
              <a:hlinkClick r:id="rId4" action="ppaction://hlinksldjump"/>
              <a:extLst>
                <a:ext uri="{FF2B5EF4-FFF2-40B4-BE49-F238E27FC236}">
                  <a16:creationId xmlns:a16="http://schemas.microsoft.com/office/drawing/2014/main" id="{4A8E9923-EE72-4058-B76E-3E9FA62D1CBE}"/>
                </a:ext>
              </a:extLst>
            </p:cNvPr>
            <p:cNvSpPr txBox="1"/>
            <p:nvPr/>
          </p:nvSpPr>
          <p:spPr>
            <a:xfrm rot="16200000">
              <a:off x="7148157" y="3105832"/>
              <a:ext cx="24293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3600" b="1" dirty="0">
                  <a:solidFill>
                    <a:schemeClr val="bg1"/>
                  </a:solidFill>
                  <a:latin typeface="Avenir Next LT Pro Light" panose="020B0304020202020204" pitchFamily="34" charset="-18"/>
                </a:rPr>
                <a:t>Borůvky</a:t>
              </a:r>
            </a:p>
          </p:txBody>
        </p:sp>
        <p:pic>
          <p:nvPicPr>
            <p:cNvPr id="42" name="Grafický objekt 41" descr="Borůvka obrys">
              <a:extLst>
                <a:ext uri="{FF2B5EF4-FFF2-40B4-BE49-F238E27FC236}">
                  <a16:creationId xmlns:a16="http://schemas.microsoft.com/office/drawing/2014/main" id="{B119D70B-3A7F-4B7D-AF36-4D7F27D92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6200000">
              <a:off x="7223473" y="2984349"/>
              <a:ext cx="897339" cy="897339"/>
            </a:xfrm>
            <a:prstGeom prst="rect">
              <a:avLst/>
            </a:prstGeom>
          </p:spPr>
        </p:pic>
      </p:grpSp>
      <p:grpSp>
        <p:nvGrpSpPr>
          <p:cNvPr id="47" name="Skupina 46">
            <a:extLst>
              <a:ext uri="{FF2B5EF4-FFF2-40B4-BE49-F238E27FC236}">
                <a16:creationId xmlns:a16="http://schemas.microsoft.com/office/drawing/2014/main" id="{4D361105-3DFB-42B8-ADB9-608D2605C60D}"/>
              </a:ext>
            </a:extLst>
          </p:cNvPr>
          <p:cNvGrpSpPr/>
          <p:nvPr/>
        </p:nvGrpSpPr>
        <p:grpSpPr>
          <a:xfrm>
            <a:off x="-10107520" y="6560"/>
            <a:ext cx="12192000" cy="6858000"/>
            <a:chOff x="0" y="0"/>
            <a:chExt cx="12192000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grpSp>
          <p:nvGrpSpPr>
            <p:cNvPr id="48" name="Skupina 47">
              <a:extLst>
                <a:ext uri="{FF2B5EF4-FFF2-40B4-BE49-F238E27FC236}">
                  <a16:creationId xmlns:a16="http://schemas.microsoft.com/office/drawing/2014/main" id="{966A2016-5E54-45D9-ACDD-8009A6D198CA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50" name="Obdélník 49">
                <a:extLst>
                  <a:ext uri="{FF2B5EF4-FFF2-40B4-BE49-F238E27FC236}">
                    <a16:creationId xmlns:a16="http://schemas.microsoft.com/office/drawing/2014/main" id="{575AAF02-CE73-4888-84DB-66FC5155073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51" name="Skupina 50">
                <a:extLst>
                  <a:ext uri="{FF2B5EF4-FFF2-40B4-BE49-F238E27FC236}">
                    <a16:creationId xmlns:a16="http://schemas.microsoft.com/office/drawing/2014/main" id="{49850A21-348B-49DD-BCFB-E7704ECEF994}"/>
                  </a:ext>
                </a:extLst>
              </p:cNvPr>
              <p:cNvGrpSpPr/>
              <p:nvPr/>
            </p:nvGrpSpPr>
            <p:grpSpPr>
              <a:xfrm>
                <a:off x="10615684" y="1886803"/>
                <a:ext cx="1576316" cy="3084394"/>
                <a:chOff x="10615684" y="1886803"/>
                <a:chExt cx="1576316" cy="3084394"/>
              </a:xfrm>
            </p:grpSpPr>
            <p:sp>
              <p:nvSpPr>
                <p:cNvPr id="52" name="Volný tvar: obrazec 51">
                  <a:extLst>
                    <a:ext uri="{FF2B5EF4-FFF2-40B4-BE49-F238E27FC236}">
                      <a16:creationId xmlns:a16="http://schemas.microsoft.com/office/drawing/2014/main" id="{3AFACA5C-5C98-4DEF-AA61-91098F080746}"/>
                    </a:ext>
                  </a:extLst>
                </p:cNvPr>
                <p:cNvSpPr/>
                <p:nvPr/>
              </p:nvSpPr>
              <p:spPr>
                <a:xfrm>
                  <a:off x="10615684" y="1886803"/>
                  <a:ext cx="1576316" cy="3084394"/>
                </a:xfrm>
                <a:custGeom>
                  <a:avLst/>
                  <a:gdLst>
                    <a:gd name="connsiteX0" fmla="*/ 1576316 w 1576316"/>
                    <a:gd name="connsiteY0" fmla="*/ 0 h 3084394"/>
                    <a:gd name="connsiteX1" fmla="*/ 1576316 w 1576316"/>
                    <a:gd name="connsiteY1" fmla="*/ 3084394 h 3084394"/>
                    <a:gd name="connsiteX2" fmla="*/ 1415148 w 1576316"/>
                    <a:gd name="connsiteY2" fmla="*/ 3076432 h 3084394"/>
                    <a:gd name="connsiteX3" fmla="*/ 0 w 1576316"/>
                    <a:gd name="connsiteY3" fmla="*/ 1542197 h 3084394"/>
                    <a:gd name="connsiteX4" fmla="*/ 1415148 w 1576316"/>
                    <a:gd name="connsiteY4" fmla="*/ 7962 h 3084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6316" h="3084394">
                      <a:moveTo>
                        <a:pt x="1576316" y="0"/>
                      </a:moveTo>
                      <a:lnTo>
                        <a:pt x="1576316" y="3084394"/>
                      </a:lnTo>
                      <a:lnTo>
                        <a:pt x="1415148" y="3076432"/>
                      </a:lnTo>
                      <a:cubicBezTo>
                        <a:pt x="620280" y="2997456"/>
                        <a:pt x="0" y="2340696"/>
                        <a:pt x="0" y="1542197"/>
                      </a:cubicBezTo>
                      <a:cubicBezTo>
                        <a:pt x="0" y="743698"/>
                        <a:pt x="620280" y="86938"/>
                        <a:pt x="1415148" y="7962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3" name="TextovéPole 52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id="{03A8052F-01C1-4C23-9DCA-467E94D25968}"/>
                    </a:ext>
                  </a:extLst>
                </p:cNvPr>
                <p:cNvSpPr txBox="1"/>
                <p:nvPr/>
              </p:nvSpPr>
              <p:spPr>
                <a:xfrm rot="16200000">
                  <a:off x="10549720" y="3105834"/>
                  <a:ext cx="242930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3600" b="1" dirty="0">
                      <a:solidFill>
                        <a:schemeClr val="bg1"/>
                      </a:solidFill>
                      <a:latin typeface="Avenir Next LT Pro Light" panose="020B0304020202020204" pitchFamily="34" charset="-18"/>
                    </a:rPr>
                    <a:t>Banány</a:t>
                  </a:r>
                </a:p>
              </p:txBody>
            </p:sp>
          </p:grpSp>
        </p:grpSp>
        <p:pic>
          <p:nvPicPr>
            <p:cNvPr id="49" name="Grafický objekt 48" descr="Banán obrys">
              <a:extLst>
                <a:ext uri="{FF2B5EF4-FFF2-40B4-BE49-F238E27FC236}">
                  <a16:creationId xmlns:a16="http://schemas.microsoft.com/office/drawing/2014/main" id="{C660D7C2-08DC-499D-8C04-673C19810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6200000">
              <a:off x="10688472" y="3004213"/>
              <a:ext cx="849572" cy="849572"/>
            </a:xfrm>
            <a:prstGeom prst="rect">
              <a:avLst/>
            </a:prstGeom>
          </p:spPr>
        </p:pic>
      </p:grpSp>
      <p:grpSp>
        <p:nvGrpSpPr>
          <p:cNvPr id="54" name="Skupina 53">
            <a:extLst>
              <a:ext uri="{FF2B5EF4-FFF2-40B4-BE49-F238E27FC236}">
                <a16:creationId xmlns:a16="http://schemas.microsoft.com/office/drawing/2014/main" id="{D4E5819F-D081-444C-AF6D-84DD4C7A5C0F}"/>
              </a:ext>
            </a:extLst>
          </p:cNvPr>
          <p:cNvGrpSpPr/>
          <p:nvPr/>
        </p:nvGrpSpPr>
        <p:grpSpPr>
          <a:xfrm>
            <a:off x="-10782551" y="13120"/>
            <a:ext cx="12192000" cy="6858000"/>
            <a:chOff x="0" y="0"/>
            <a:chExt cx="12192000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grpSp>
          <p:nvGrpSpPr>
            <p:cNvPr id="55" name="Skupina 54">
              <a:extLst>
                <a:ext uri="{FF2B5EF4-FFF2-40B4-BE49-F238E27FC236}">
                  <a16:creationId xmlns:a16="http://schemas.microsoft.com/office/drawing/2014/main" id="{8E33E133-59C0-4CC2-AF98-DB7EBD281EAA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57" name="Obdélník 56">
                <a:extLst>
                  <a:ext uri="{FF2B5EF4-FFF2-40B4-BE49-F238E27FC236}">
                    <a16:creationId xmlns:a16="http://schemas.microsoft.com/office/drawing/2014/main" id="{A366E488-BE19-452C-9356-B5E2453384C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58" name="Skupina 57">
                <a:extLst>
                  <a:ext uri="{FF2B5EF4-FFF2-40B4-BE49-F238E27FC236}">
                    <a16:creationId xmlns:a16="http://schemas.microsoft.com/office/drawing/2014/main" id="{E84F8A16-B414-4E4A-BD49-E8D895570CAC}"/>
                  </a:ext>
                </a:extLst>
              </p:cNvPr>
              <p:cNvGrpSpPr/>
              <p:nvPr/>
            </p:nvGrpSpPr>
            <p:grpSpPr>
              <a:xfrm>
                <a:off x="10615684" y="1886803"/>
                <a:ext cx="1576316" cy="3084394"/>
                <a:chOff x="10615684" y="1886803"/>
                <a:chExt cx="1576316" cy="3084394"/>
              </a:xfrm>
            </p:grpSpPr>
            <p:sp>
              <p:nvSpPr>
                <p:cNvPr id="59" name="Volný tvar: obrazec 58">
                  <a:extLst>
                    <a:ext uri="{FF2B5EF4-FFF2-40B4-BE49-F238E27FC236}">
                      <a16:creationId xmlns:a16="http://schemas.microsoft.com/office/drawing/2014/main" id="{7ECB8423-9AA6-4E25-A9FD-0993111B1B68}"/>
                    </a:ext>
                  </a:extLst>
                </p:cNvPr>
                <p:cNvSpPr/>
                <p:nvPr/>
              </p:nvSpPr>
              <p:spPr>
                <a:xfrm>
                  <a:off x="10615684" y="1886803"/>
                  <a:ext cx="1576316" cy="3084394"/>
                </a:xfrm>
                <a:custGeom>
                  <a:avLst/>
                  <a:gdLst>
                    <a:gd name="connsiteX0" fmla="*/ 1576316 w 1576316"/>
                    <a:gd name="connsiteY0" fmla="*/ 0 h 3084394"/>
                    <a:gd name="connsiteX1" fmla="*/ 1576316 w 1576316"/>
                    <a:gd name="connsiteY1" fmla="*/ 3084394 h 3084394"/>
                    <a:gd name="connsiteX2" fmla="*/ 1415148 w 1576316"/>
                    <a:gd name="connsiteY2" fmla="*/ 3076432 h 3084394"/>
                    <a:gd name="connsiteX3" fmla="*/ 0 w 1576316"/>
                    <a:gd name="connsiteY3" fmla="*/ 1542197 h 3084394"/>
                    <a:gd name="connsiteX4" fmla="*/ 1415148 w 1576316"/>
                    <a:gd name="connsiteY4" fmla="*/ 7962 h 3084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6316" h="3084394">
                      <a:moveTo>
                        <a:pt x="1576316" y="0"/>
                      </a:moveTo>
                      <a:lnTo>
                        <a:pt x="1576316" y="3084394"/>
                      </a:lnTo>
                      <a:lnTo>
                        <a:pt x="1415148" y="3076432"/>
                      </a:lnTo>
                      <a:cubicBezTo>
                        <a:pt x="620280" y="2997456"/>
                        <a:pt x="0" y="2340696"/>
                        <a:pt x="0" y="1542197"/>
                      </a:cubicBezTo>
                      <a:cubicBezTo>
                        <a:pt x="0" y="743698"/>
                        <a:pt x="620280" y="86938"/>
                        <a:pt x="1415148" y="7962"/>
                      </a:cubicBezTo>
                      <a:close/>
                    </a:path>
                  </a:pathLst>
                </a:custGeom>
                <a:solidFill>
                  <a:srgbClr val="F43D2A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0" name="TextovéPole 59">
                  <a:hlinkClick r:id="rId10" action="ppaction://hlinksldjump"/>
                  <a:extLst>
                    <a:ext uri="{FF2B5EF4-FFF2-40B4-BE49-F238E27FC236}">
                      <a16:creationId xmlns:a16="http://schemas.microsoft.com/office/drawing/2014/main" id="{29128E24-6346-45D3-8C35-80E728A7BB00}"/>
                    </a:ext>
                  </a:extLst>
                </p:cNvPr>
                <p:cNvSpPr txBox="1"/>
                <p:nvPr/>
              </p:nvSpPr>
              <p:spPr>
                <a:xfrm rot="16200000">
                  <a:off x="10549720" y="3105834"/>
                  <a:ext cx="242930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3600" b="1" dirty="0">
                      <a:solidFill>
                        <a:schemeClr val="bg1"/>
                      </a:solidFill>
                      <a:latin typeface="Avenir Next LT Pro Light" panose="020B0304020202020204" pitchFamily="34" charset="-18"/>
                      <a:cs typeface="MV Boli" panose="02000500030200090000" pitchFamily="2" charset="0"/>
                    </a:rPr>
                    <a:t>Třešně</a:t>
                  </a:r>
                </a:p>
              </p:txBody>
            </p:sp>
          </p:grpSp>
        </p:grpSp>
        <p:pic>
          <p:nvPicPr>
            <p:cNvPr id="56" name="Grafický objekt 55" descr="Třešně obrys">
              <a:extLst>
                <a:ext uri="{FF2B5EF4-FFF2-40B4-BE49-F238E27FC236}">
                  <a16:creationId xmlns:a16="http://schemas.microsoft.com/office/drawing/2014/main" id="{7B078E7A-A60F-493C-8C2B-29160C2AC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16200000">
              <a:off x="10702120" y="2989427"/>
              <a:ext cx="879143" cy="879143"/>
            </a:xfrm>
            <a:prstGeom prst="rect">
              <a:avLst/>
            </a:prstGeom>
          </p:spPr>
        </p:pic>
      </p:grp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B3D0E18C-F47E-4AEA-A791-0DF66FF3BDA0}"/>
              </a:ext>
            </a:extLst>
          </p:cNvPr>
          <p:cNvSpPr/>
          <p:nvPr/>
        </p:nvSpPr>
        <p:spPr>
          <a:xfrm>
            <a:off x="3161674" y="2227469"/>
            <a:ext cx="2891885" cy="105974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61" name="Skupina 60">
            <a:extLst>
              <a:ext uri="{FF2B5EF4-FFF2-40B4-BE49-F238E27FC236}">
                <a16:creationId xmlns:a16="http://schemas.microsoft.com/office/drawing/2014/main" id="{60425181-7A84-4A89-B714-0147BB352AFC}"/>
              </a:ext>
            </a:extLst>
          </p:cNvPr>
          <p:cNvGrpSpPr/>
          <p:nvPr/>
        </p:nvGrpSpPr>
        <p:grpSpPr>
          <a:xfrm>
            <a:off x="-11504579" y="5228"/>
            <a:ext cx="12192000" cy="6858000"/>
            <a:chOff x="0" y="0"/>
            <a:chExt cx="12192000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grpSp>
          <p:nvGrpSpPr>
            <p:cNvPr id="62" name="Skupina 61">
              <a:extLst>
                <a:ext uri="{FF2B5EF4-FFF2-40B4-BE49-F238E27FC236}">
                  <a16:creationId xmlns:a16="http://schemas.microsoft.com/office/drawing/2014/main" id="{53FE97EA-7005-4E6B-9CB7-BD0D10C4369E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64" name="Obdélník 63">
                <a:extLst>
                  <a:ext uri="{FF2B5EF4-FFF2-40B4-BE49-F238E27FC236}">
                    <a16:creationId xmlns:a16="http://schemas.microsoft.com/office/drawing/2014/main" id="{09A045E0-0A72-49E2-A9CF-E658D3D0702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65" name="Skupina 64">
                <a:extLst>
                  <a:ext uri="{FF2B5EF4-FFF2-40B4-BE49-F238E27FC236}">
                    <a16:creationId xmlns:a16="http://schemas.microsoft.com/office/drawing/2014/main" id="{4E2F3455-767B-4A75-861D-D2C06CB61D24}"/>
                  </a:ext>
                </a:extLst>
              </p:cNvPr>
              <p:cNvGrpSpPr/>
              <p:nvPr/>
            </p:nvGrpSpPr>
            <p:grpSpPr>
              <a:xfrm>
                <a:off x="10615684" y="1886803"/>
                <a:ext cx="1576316" cy="3084394"/>
                <a:chOff x="10615684" y="1886803"/>
                <a:chExt cx="1576316" cy="3084394"/>
              </a:xfrm>
            </p:grpSpPr>
            <p:sp>
              <p:nvSpPr>
                <p:cNvPr id="66" name="Volný tvar: obrazec 65">
                  <a:extLst>
                    <a:ext uri="{FF2B5EF4-FFF2-40B4-BE49-F238E27FC236}">
                      <a16:creationId xmlns:a16="http://schemas.microsoft.com/office/drawing/2014/main" id="{DF5B1F3A-5293-4C0E-B742-6A242E145987}"/>
                    </a:ext>
                  </a:extLst>
                </p:cNvPr>
                <p:cNvSpPr/>
                <p:nvPr/>
              </p:nvSpPr>
              <p:spPr>
                <a:xfrm>
                  <a:off x="10615684" y="1886803"/>
                  <a:ext cx="1576316" cy="3084394"/>
                </a:xfrm>
                <a:custGeom>
                  <a:avLst/>
                  <a:gdLst>
                    <a:gd name="connsiteX0" fmla="*/ 1576316 w 1576316"/>
                    <a:gd name="connsiteY0" fmla="*/ 0 h 3084394"/>
                    <a:gd name="connsiteX1" fmla="*/ 1576316 w 1576316"/>
                    <a:gd name="connsiteY1" fmla="*/ 3084394 h 3084394"/>
                    <a:gd name="connsiteX2" fmla="*/ 1415148 w 1576316"/>
                    <a:gd name="connsiteY2" fmla="*/ 3076432 h 3084394"/>
                    <a:gd name="connsiteX3" fmla="*/ 0 w 1576316"/>
                    <a:gd name="connsiteY3" fmla="*/ 1542197 h 3084394"/>
                    <a:gd name="connsiteX4" fmla="*/ 1415148 w 1576316"/>
                    <a:gd name="connsiteY4" fmla="*/ 7962 h 3084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6316" h="3084394">
                      <a:moveTo>
                        <a:pt x="1576316" y="0"/>
                      </a:moveTo>
                      <a:lnTo>
                        <a:pt x="1576316" y="3084394"/>
                      </a:lnTo>
                      <a:lnTo>
                        <a:pt x="1415148" y="3076432"/>
                      </a:lnTo>
                      <a:cubicBezTo>
                        <a:pt x="620280" y="2997456"/>
                        <a:pt x="0" y="2340696"/>
                        <a:pt x="0" y="1542197"/>
                      </a:cubicBezTo>
                      <a:cubicBezTo>
                        <a:pt x="0" y="743698"/>
                        <a:pt x="620280" y="86938"/>
                        <a:pt x="1415148" y="7962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7" name="TextovéPole 66">
                  <a:hlinkClick r:id="rId13" action="ppaction://hlinksldjump"/>
                  <a:extLst>
                    <a:ext uri="{FF2B5EF4-FFF2-40B4-BE49-F238E27FC236}">
                      <a16:creationId xmlns:a16="http://schemas.microsoft.com/office/drawing/2014/main" id="{C64CE644-3E11-4254-AD06-D04DD72A2575}"/>
                    </a:ext>
                  </a:extLst>
                </p:cNvPr>
                <p:cNvSpPr txBox="1"/>
                <p:nvPr/>
              </p:nvSpPr>
              <p:spPr>
                <a:xfrm rot="16200000">
                  <a:off x="10549720" y="3105834"/>
                  <a:ext cx="242930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3600" b="1" dirty="0">
                      <a:solidFill>
                        <a:schemeClr val="bg1"/>
                      </a:solidFill>
                      <a:latin typeface="Avenir Next LT Pro Light" panose="020B0304020202020204" pitchFamily="34" charset="-18"/>
                    </a:rPr>
                    <a:t>Broskev</a:t>
                  </a:r>
                </a:p>
              </p:txBody>
            </p:sp>
          </p:grpSp>
        </p:grpSp>
        <p:pic>
          <p:nvPicPr>
            <p:cNvPr id="63" name="Grafický objekt 62" descr="Broskev obrys">
              <a:extLst>
                <a:ext uri="{FF2B5EF4-FFF2-40B4-BE49-F238E27FC236}">
                  <a16:creationId xmlns:a16="http://schemas.microsoft.com/office/drawing/2014/main" id="{252C1C73-E743-4D2F-AAF4-BCE6FD698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16200000">
              <a:off x="10683923" y="3009898"/>
              <a:ext cx="838201" cy="838201"/>
            </a:xfrm>
            <a:prstGeom prst="rect">
              <a:avLst/>
            </a:prstGeom>
          </p:spPr>
        </p:pic>
      </p:grpSp>
      <p:sp>
        <p:nvSpPr>
          <p:cNvPr id="2" name="TextovéPole 1">
            <a:extLst>
              <a:ext uri="{FF2B5EF4-FFF2-40B4-BE49-F238E27FC236}">
                <a16:creationId xmlns:a16="http://schemas.microsoft.com/office/drawing/2014/main" id="{0DAA48C5-F30C-45BC-ADE2-35FEC5ADBBD7}"/>
              </a:ext>
            </a:extLst>
          </p:cNvPr>
          <p:cNvSpPr txBox="1"/>
          <p:nvPr/>
        </p:nvSpPr>
        <p:spPr>
          <a:xfrm>
            <a:off x="3107802" y="329878"/>
            <a:ext cx="60419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 err="1">
                <a:solidFill>
                  <a:schemeClr val="accent3">
                    <a:lumMod val="50000"/>
                  </a:schemeClr>
                </a:solidFill>
                <a:latin typeface="Avenir Next LT Pro" panose="020B0504020202020204" pitchFamily="34" charset="-18"/>
              </a:rPr>
              <a:t>Jablká</a:t>
            </a:r>
            <a:r>
              <a:rPr lang="cs-CZ" sz="2600" dirty="0">
                <a:solidFill>
                  <a:schemeClr val="accent3">
                    <a:lumMod val="50000"/>
                  </a:schemeClr>
                </a:solidFill>
                <a:latin typeface="Avenir Next LT Pro" panose="020B0504020202020204" pitchFamily="34" charset="-18"/>
              </a:rPr>
              <a:t> </a:t>
            </a:r>
            <a:r>
              <a:rPr lang="cs-CZ" sz="2600" dirty="0" err="1">
                <a:solidFill>
                  <a:schemeClr val="accent3">
                    <a:lumMod val="50000"/>
                  </a:schemeClr>
                </a:solidFill>
                <a:latin typeface="Avenir Next LT Pro" panose="020B0504020202020204" pitchFamily="34" charset="-18"/>
              </a:rPr>
              <a:t>obsahujú</a:t>
            </a:r>
            <a:r>
              <a:rPr lang="cs-CZ" sz="2600" dirty="0">
                <a:solidFill>
                  <a:schemeClr val="accent3">
                    <a:lumMod val="50000"/>
                  </a:schemeClr>
                </a:solidFill>
                <a:latin typeface="Avenir Next LT Pro" panose="020B0504020202020204" pitchFamily="34" charset="-18"/>
              </a:rPr>
              <a:t> </a:t>
            </a:r>
            <a:r>
              <a:rPr lang="cs-CZ" sz="2600" dirty="0" err="1">
                <a:solidFill>
                  <a:schemeClr val="accent3">
                    <a:lumMod val="50000"/>
                  </a:schemeClr>
                </a:solidFill>
                <a:latin typeface="Avenir Next LT Pro" panose="020B0504020202020204" pitchFamily="34" charset="-18"/>
              </a:rPr>
              <a:t>nasledujúce</a:t>
            </a:r>
            <a:r>
              <a:rPr lang="cs-CZ" sz="2600" dirty="0">
                <a:solidFill>
                  <a:schemeClr val="accent3">
                    <a:lumMod val="50000"/>
                  </a:schemeClr>
                </a:solidFill>
                <a:latin typeface="Avenir Next LT Pro" panose="020B0504020202020204" pitchFamily="34" charset="-18"/>
              </a:rPr>
              <a:t> vitamíny:</a:t>
            </a:r>
          </a:p>
        </p:txBody>
      </p:sp>
      <p:sp>
        <p:nvSpPr>
          <p:cNvPr id="73" name="Obdélník: se zakulacenými rohy 72">
            <a:extLst>
              <a:ext uri="{FF2B5EF4-FFF2-40B4-BE49-F238E27FC236}">
                <a16:creationId xmlns:a16="http://schemas.microsoft.com/office/drawing/2014/main" id="{A0AEC238-9CD5-4259-A9AC-03BB6F2C94F7}"/>
              </a:ext>
            </a:extLst>
          </p:cNvPr>
          <p:cNvSpPr/>
          <p:nvPr/>
        </p:nvSpPr>
        <p:spPr>
          <a:xfrm>
            <a:off x="6222636" y="2206457"/>
            <a:ext cx="2891885" cy="105974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4A1EAD2-C2CF-4A22-8F2B-A107BC88598A}"/>
              </a:ext>
            </a:extLst>
          </p:cNvPr>
          <p:cNvSpPr txBox="1"/>
          <p:nvPr/>
        </p:nvSpPr>
        <p:spPr>
          <a:xfrm>
            <a:off x="3611097" y="917278"/>
            <a:ext cx="480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accent3">
                    <a:lumMod val="75000"/>
                  </a:schemeClr>
                </a:solidFill>
                <a:latin typeface="Avenir Next LT Pro" panose="020B0504020202020204" pitchFamily="34" charset="-18"/>
              </a:rPr>
              <a:t>D</a:t>
            </a:r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56D7D2AC-D714-4EAA-A11E-01ED6975C4EB}"/>
              </a:ext>
            </a:extLst>
          </p:cNvPr>
          <p:cNvSpPr txBox="1"/>
          <p:nvPr/>
        </p:nvSpPr>
        <p:spPr>
          <a:xfrm>
            <a:off x="5280770" y="899291"/>
            <a:ext cx="1198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accent3">
                    <a:lumMod val="75000"/>
                  </a:schemeClr>
                </a:solidFill>
                <a:latin typeface="Avenir Next LT Pro" panose="020B0504020202020204" pitchFamily="34" charset="-18"/>
              </a:rPr>
              <a:t>B12</a:t>
            </a:r>
          </a:p>
        </p:txBody>
      </p:sp>
      <p:sp>
        <p:nvSpPr>
          <p:cNvPr id="69" name="TextovéPole 68">
            <a:extLst>
              <a:ext uri="{FF2B5EF4-FFF2-40B4-BE49-F238E27FC236}">
                <a16:creationId xmlns:a16="http://schemas.microsoft.com/office/drawing/2014/main" id="{279691E9-FFDD-44C0-BDC2-D524AD5540BE}"/>
              </a:ext>
            </a:extLst>
          </p:cNvPr>
          <p:cNvSpPr txBox="1"/>
          <p:nvPr/>
        </p:nvSpPr>
        <p:spPr>
          <a:xfrm>
            <a:off x="4567850" y="899291"/>
            <a:ext cx="800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accent3">
                    <a:lumMod val="75000"/>
                  </a:schemeClr>
                </a:solidFill>
                <a:latin typeface="Avenir Next LT Pro" panose="020B0504020202020204" pitchFamily="34" charset="-18"/>
              </a:rPr>
              <a:t>B6</a:t>
            </a:r>
          </a:p>
        </p:txBody>
      </p:sp>
      <p:sp>
        <p:nvSpPr>
          <p:cNvPr id="70" name="TextovéPole 69">
            <a:extLst>
              <a:ext uri="{FF2B5EF4-FFF2-40B4-BE49-F238E27FC236}">
                <a16:creationId xmlns:a16="http://schemas.microsoft.com/office/drawing/2014/main" id="{0EE17470-2E38-4D7F-9006-DA1C3F943604}"/>
              </a:ext>
            </a:extLst>
          </p:cNvPr>
          <p:cNvSpPr txBox="1"/>
          <p:nvPr/>
        </p:nvSpPr>
        <p:spPr>
          <a:xfrm>
            <a:off x="4091446" y="916768"/>
            <a:ext cx="480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accent3">
                    <a:lumMod val="75000"/>
                  </a:schemeClr>
                </a:solidFill>
                <a:latin typeface="Avenir Next LT Pro" panose="020B0504020202020204" pitchFamily="34" charset="-18"/>
              </a:rPr>
              <a:t>E</a:t>
            </a:r>
          </a:p>
        </p:txBody>
      </p:sp>
      <p:sp>
        <p:nvSpPr>
          <p:cNvPr id="71" name="TextovéPole 70">
            <a:extLst>
              <a:ext uri="{FF2B5EF4-FFF2-40B4-BE49-F238E27FC236}">
                <a16:creationId xmlns:a16="http://schemas.microsoft.com/office/drawing/2014/main" id="{13C7408E-7948-4867-9B67-E5D4A665F530}"/>
              </a:ext>
            </a:extLst>
          </p:cNvPr>
          <p:cNvSpPr txBox="1"/>
          <p:nvPr/>
        </p:nvSpPr>
        <p:spPr>
          <a:xfrm>
            <a:off x="3134693" y="911491"/>
            <a:ext cx="480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accent3">
                    <a:lumMod val="75000"/>
                  </a:schemeClr>
                </a:solidFill>
                <a:latin typeface="Avenir Next LT Pro" panose="020B0504020202020204" pitchFamily="34" charset="-18"/>
              </a:rPr>
              <a:t>C</a:t>
            </a:r>
          </a:p>
        </p:txBody>
      </p:sp>
      <p:sp>
        <p:nvSpPr>
          <p:cNvPr id="72" name="TextovéPole 71">
            <a:extLst>
              <a:ext uri="{FF2B5EF4-FFF2-40B4-BE49-F238E27FC236}">
                <a16:creationId xmlns:a16="http://schemas.microsoft.com/office/drawing/2014/main" id="{28DCED2B-C2CA-445E-ADFC-EBFD47F415AD}"/>
              </a:ext>
            </a:extLst>
          </p:cNvPr>
          <p:cNvSpPr txBox="1"/>
          <p:nvPr/>
        </p:nvSpPr>
        <p:spPr>
          <a:xfrm>
            <a:off x="3028928" y="1640579"/>
            <a:ext cx="69692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 err="1">
                <a:solidFill>
                  <a:schemeClr val="accent3">
                    <a:lumMod val="50000"/>
                  </a:schemeClr>
                </a:solidFill>
                <a:latin typeface="Avenir Next LT Pro" panose="020B0504020202020204" pitchFamily="34" charset="-18"/>
              </a:rPr>
              <a:t>Ktoré</a:t>
            </a:r>
            <a:r>
              <a:rPr lang="cs-CZ" sz="2600" dirty="0">
                <a:solidFill>
                  <a:schemeClr val="accent3">
                    <a:lumMod val="50000"/>
                  </a:schemeClr>
                </a:solidFill>
                <a:latin typeface="Avenir Next LT Pro" panose="020B0504020202020204" pitchFamily="34" charset="-18"/>
              </a:rPr>
              <a:t> sú rozpustné </a:t>
            </a:r>
            <a:r>
              <a:rPr lang="cs-CZ" sz="2600" dirty="0" err="1">
                <a:solidFill>
                  <a:schemeClr val="accent3">
                    <a:lumMod val="50000"/>
                  </a:schemeClr>
                </a:solidFill>
                <a:latin typeface="Avenir Next LT Pro" panose="020B0504020202020204" pitchFamily="34" charset="-18"/>
              </a:rPr>
              <a:t>vo</a:t>
            </a:r>
            <a:r>
              <a:rPr lang="cs-CZ" sz="2600" dirty="0">
                <a:solidFill>
                  <a:schemeClr val="accent3">
                    <a:lumMod val="50000"/>
                  </a:schemeClr>
                </a:solidFill>
                <a:latin typeface="Avenir Next LT Pro" panose="020B0504020202020204" pitchFamily="34" charset="-18"/>
              </a:rPr>
              <a:t> </a:t>
            </a:r>
            <a:r>
              <a:rPr lang="cs-CZ" sz="2600" dirty="0" err="1">
                <a:solidFill>
                  <a:schemeClr val="accent3">
                    <a:lumMod val="50000"/>
                  </a:schemeClr>
                </a:solidFill>
                <a:latin typeface="Avenir Next LT Pro" panose="020B0504020202020204" pitchFamily="34" charset="-18"/>
              </a:rPr>
              <a:t>vode</a:t>
            </a:r>
            <a:r>
              <a:rPr lang="cs-CZ" sz="2600" dirty="0">
                <a:solidFill>
                  <a:schemeClr val="accent3">
                    <a:lumMod val="50000"/>
                  </a:schemeClr>
                </a:solidFill>
                <a:latin typeface="Avenir Next LT Pro" panose="020B0504020202020204" pitchFamily="34" charset="-18"/>
              </a:rPr>
              <a:t> a </a:t>
            </a:r>
            <a:r>
              <a:rPr lang="cs-CZ" sz="2600" dirty="0" err="1">
                <a:solidFill>
                  <a:schemeClr val="accent3">
                    <a:lumMod val="50000"/>
                  </a:schemeClr>
                </a:solidFill>
                <a:latin typeface="Avenir Next LT Pro" panose="020B0504020202020204" pitchFamily="34" charset="-18"/>
              </a:rPr>
              <a:t>ktoré</a:t>
            </a:r>
            <a:r>
              <a:rPr lang="cs-CZ" sz="2600" dirty="0">
                <a:solidFill>
                  <a:schemeClr val="accent3">
                    <a:lumMod val="50000"/>
                  </a:schemeClr>
                </a:solidFill>
                <a:latin typeface="Avenir Next LT Pro" panose="020B0504020202020204" pitchFamily="34" charset="-18"/>
              </a:rPr>
              <a:t> v </a:t>
            </a:r>
            <a:r>
              <a:rPr lang="cs-CZ" sz="2600" dirty="0" err="1">
                <a:solidFill>
                  <a:schemeClr val="accent3">
                    <a:lumMod val="50000"/>
                  </a:schemeClr>
                </a:solidFill>
                <a:latin typeface="Avenir Next LT Pro" panose="020B0504020202020204" pitchFamily="34" charset="-18"/>
              </a:rPr>
              <a:t>tukoch</a:t>
            </a:r>
            <a:r>
              <a:rPr lang="cs-CZ" sz="2600" dirty="0">
                <a:solidFill>
                  <a:schemeClr val="accent3">
                    <a:lumMod val="50000"/>
                  </a:schemeClr>
                </a:solidFill>
                <a:latin typeface="Avenir Next LT Pro" panose="020B0504020202020204" pitchFamily="34" charset="-18"/>
              </a:rPr>
              <a:t>?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FDB65DB-B4C8-4E5D-8F7C-8AC5E92BE602}"/>
              </a:ext>
            </a:extLst>
          </p:cNvPr>
          <p:cNvSpPr txBox="1"/>
          <p:nvPr/>
        </p:nvSpPr>
        <p:spPr>
          <a:xfrm>
            <a:off x="3192597" y="2313087"/>
            <a:ext cx="10673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chemeClr val="accent5">
                    <a:lumMod val="75000"/>
                  </a:schemeClr>
                </a:solidFill>
                <a:latin typeface="Avenir Next LT Pro" panose="020B0504020202020204" pitchFamily="34" charset="-18"/>
              </a:rPr>
              <a:t>Voda</a:t>
            </a:r>
          </a:p>
        </p:txBody>
      </p:sp>
      <p:sp>
        <p:nvSpPr>
          <p:cNvPr id="74" name="TextovéPole 73">
            <a:extLst>
              <a:ext uri="{FF2B5EF4-FFF2-40B4-BE49-F238E27FC236}">
                <a16:creationId xmlns:a16="http://schemas.microsoft.com/office/drawing/2014/main" id="{DE86251D-E660-4E5E-8E91-83DF9DB58039}"/>
              </a:ext>
            </a:extLst>
          </p:cNvPr>
          <p:cNvSpPr txBox="1"/>
          <p:nvPr/>
        </p:nvSpPr>
        <p:spPr>
          <a:xfrm>
            <a:off x="6345415" y="2243884"/>
            <a:ext cx="10673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chemeClr val="accent4">
                    <a:lumMod val="75000"/>
                  </a:schemeClr>
                </a:solidFill>
                <a:latin typeface="Avenir Next LT Pro" panose="020B0504020202020204" pitchFamily="34" charset="-18"/>
              </a:rPr>
              <a:t>Tuky</a:t>
            </a:r>
          </a:p>
        </p:txBody>
      </p:sp>
      <p:sp>
        <p:nvSpPr>
          <p:cNvPr id="75" name="TextovéPole 74">
            <a:extLst>
              <a:ext uri="{FF2B5EF4-FFF2-40B4-BE49-F238E27FC236}">
                <a16:creationId xmlns:a16="http://schemas.microsoft.com/office/drawing/2014/main" id="{B5F70617-E7ED-4CA3-8295-D3D598199EC3}"/>
              </a:ext>
            </a:extLst>
          </p:cNvPr>
          <p:cNvSpPr txBox="1"/>
          <p:nvPr/>
        </p:nvSpPr>
        <p:spPr>
          <a:xfrm>
            <a:off x="3028928" y="3442118"/>
            <a:ext cx="69692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chemeClr val="accent3">
                    <a:lumMod val="50000"/>
                  </a:schemeClr>
                </a:solidFill>
                <a:latin typeface="Avenir Next LT Pro" panose="020B0504020202020204" pitchFamily="34" charset="-18"/>
              </a:rPr>
              <a:t>Poznáte jednotlivé odrody?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5FF24BA4-90C3-49F9-A030-B0E4BFB25603}"/>
              </a:ext>
            </a:extLst>
          </p:cNvPr>
          <p:cNvGrpSpPr/>
          <p:nvPr/>
        </p:nvGrpSpPr>
        <p:grpSpPr>
          <a:xfrm>
            <a:off x="3360565" y="5433331"/>
            <a:ext cx="1709777" cy="1221129"/>
            <a:chOff x="3360565" y="5433331"/>
            <a:chExt cx="1709777" cy="1221129"/>
          </a:xfrm>
        </p:grpSpPr>
        <p:sp>
          <p:nvSpPr>
            <p:cNvPr id="19" name="Obdélník 18">
              <a:extLst>
                <a:ext uri="{FF2B5EF4-FFF2-40B4-BE49-F238E27FC236}">
                  <a16:creationId xmlns:a16="http://schemas.microsoft.com/office/drawing/2014/main" id="{6642037C-D629-4A86-AB13-F9E61C298408}"/>
                </a:ext>
              </a:extLst>
            </p:cNvPr>
            <p:cNvSpPr/>
            <p:nvPr/>
          </p:nvSpPr>
          <p:spPr>
            <a:xfrm>
              <a:off x="3360565" y="5433331"/>
              <a:ext cx="1709777" cy="1221129"/>
            </a:xfrm>
            <a:prstGeom prst="rect">
              <a:avLst/>
            </a:prstGeom>
            <a:solidFill>
              <a:srgbClr val="1C1A1B"/>
            </a:solidFill>
            <a:ln>
              <a:solidFill>
                <a:srgbClr val="1C1A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TextovéPole 19">
              <a:extLst>
                <a:ext uri="{FF2B5EF4-FFF2-40B4-BE49-F238E27FC236}">
                  <a16:creationId xmlns:a16="http://schemas.microsoft.com/office/drawing/2014/main" id="{193E737E-002C-44DD-90B3-057E6A808150}"/>
                </a:ext>
              </a:extLst>
            </p:cNvPr>
            <p:cNvSpPr txBox="1"/>
            <p:nvPr/>
          </p:nvSpPr>
          <p:spPr>
            <a:xfrm>
              <a:off x="3481539" y="5958709"/>
              <a:ext cx="1489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solidFill>
                    <a:schemeClr val="bg1"/>
                  </a:solidFill>
                  <a:latin typeface="Avenir Next LT Pro" panose="020B0504020202020204" pitchFamily="34" charset="-18"/>
                </a:rPr>
                <a:t>Gala</a:t>
              </a:r>
            </a:p>
          </p:txBody>
        </p:sp>
      </p:grp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22F4EB67-10CC-4D4E-9D5B-119603A2D1A7}"/>
              </a:ext>
            </a:extLst>
          </p:cNvPr>
          <p:cNvGrpSpPr/>
          <p:nvPr/>
        </p:nvGrpSpPr>
        <p:grpSpPr>
          <a:xfrm>
            <a:off x="5158110" y="5427952"/>
            <a:ext cx="1606949" cy="1221129"/>
            <a:chOff x="5158110" y="5427952"/>
            <a:chExt cx="1606949" cy="1221129"/>
          </a:xfrm>
        </p:grpSpPr>
        <p:sp>
          <p:nvSpPr>
            <p:cNvPr id="76" name="Obdélník 75">
              <a:extLst>
                <a:ext uri="{FF2B5EF4-FFF2-40B4-BE49-F238E27FC236}">
                  <a16:creationId xmlns:a16="http://schemas.microsoft.com/office/drawing/2014/main" id="{82692FD7-AB33-41E9-A8BF-F86E3E436329}"/>
                </a:ext>
              </a:extLst>
            </p:cNvPr>
            <p:cNvSpPr/>
            <p:nvPr/>
          </p:nvSpPr>
          <p:spPr>
            <a:xfrm>
              <a:off x="5158110" y="5427952"/>
              <a:ext cx="1606949" cy="1221129"/>
            </a:xfrm>
            <a:prstGeom prst="rect">
              <a:avLst/>
            </a:prstGeom>
            <a:solidFill>
              <a:srgbClr val="CDD0D9"/>
            </a:solidFill>
            <a:ln>
              <a:solidFill>
                <a:srgbClr val="CDD0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9" name="TextovéPole 78">
              <a:extLst>
                <a:ext uri="{FF2B5EF4-FFF2-40B4-BE49-F238E27FC236}">
                  <a16:creationId xmlns:a16="http://schemas.microsoft.com/office/drawing/2014/main" id="{422805C7-E1B1-4071-BBAB-19240D94A3EE}"/>
                </a:ext>
              </a:extLst>
            </p:cNvPr>
            <p:cNvSpPr txBox="1"/>
            <p:nvPr/>
          </p:nvSpPr>
          <p:spPr>
            <a:xfrm>
              <a:off x="5212307" y="5837173"/>
              <a:ext cx="14897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err="1">
                  <a:latin typeface="Avenir Next LT Pro" panose="020B0504020202020204" pitchFamily="34" charset="-18"/>
                </a:rPr>
                <a:t>Golden</a:t>
              </a:r>
              <a:r>
                <a:rPr lang="cs-CZ" dirty="0">
                  <a:latin typeface="Avenir Next LT Pro" panose="020B0504020202020204" pitchFamily="34" charset="-18"/>
                </a:rPr>
                <a:t> </a:t>
              </a:r>
              <a:r>
                <a:rPr lang="cs-CZ" dirty="0" err="1">
                  <a:latin typeface="Avenir Next LT Pro" panose="020B0504020202020204" pitchFamily="34" charset="-18"/>
                </a:rPr>
                <a:t>Delicious</a:t>
              </a:r>
              <a:endParaRPr lang="cs-CZ" dirty="0">
                <a:latin typeface="Avenir Next LT Pro" panose="020B0504020202020204" pitchFamily="34" charset="-18"/>
              </a:endParaRPr>
            </a:p>
          </p:txBody>
        </p:sp>
      </p:grp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ADFEE8A6-2268-4600-AC6B-B9B3CC40DBED}"/>
              </a:ext>
            </a:extLst>
          </p:cNvPr>
          <p:cNvGrpSpPr/>
          <p:nvPr/>
        </p:nvGrpSpPr>
        <p:grpSpPr>
          <a:xfrm>
            <a:off x="6873559" y="5432714"/>
            <a:ext cx="1709777" cy="1221129"/>
            <a:chOff x="6873559" y="5432714"/>
            <a:chExt cx="1709777" cy="1221129"/>
          </a:xfrm>
        </p:grpSpPr>
        <p:sp>
          <p:nvSpPr>
            <p:cNvPr id="77" name="Obdélník 76">
              <a:extLst>
                <a:ext uri="{FF2B5EF4-FFF2-40B4-BE49-F238E27FC236}">
                  <a16:creationId xmlns:a16="http://schemas.microsoft.com/office/drawing/2014/main" id="{AFEDD5F7-6B7B-4CD0-B816-3B156E45EA5D}"/>
                </a:ext>
              </a:extLst>
            </p:cNvPr>
            <p:cNvSpPr/>
            <p:nvPr/>
          </p:nvSpPr>
          <p:spPr>
            <a:xfrm>
              <a:off x="6873559" y="5432714"/>
              <a:ext cx="1709777" cy="1221129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0" name="TextovéPole 79">
              <a:extLst>
                <a:ext uri="{FF2B5EF4-FFF2-40B4-BE49-F238E27FC236}">
                  <a16:creationId xmlns:a16="http://schemas.microsoft.com/office/drawing/2014/main" id="{D1A08CD4-27C0-4D51-B6ED-CE444AEBDE54}"/>
                </a:ext>
              </a:extLst>
            </p:cNvPr>
            <p:cNvSpPr txBox="1"/>
            <p:nvPr/>
          </p:nvSpPr>
          <p:spPr>
            <a:xfrm>
              <a:off x="6995929" y="5849327"/>
              <a:ext cx="14897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err="1">
                  <a:latin typeface="Avenir Next LT Pro" panose="020B0504020202020204" pitchFamily="34" charset="-18"/>
                </a:rPr>
                <a:t>Red</a:t>
              </a:r>
              <a:r>
                <a:rPr lang="cs-CZ" dirty="0">
                  <a:latin typeface="Avenir Next LT Pro" panose="020B0504020202020204" pitchFamily="34" charset="-18"/>
                </a:rPr>
                <a:t> </a:t>
              </a:r>
              <a:r>
                <a:rPr lang="cs-CZ" dirty="0" err="1">
                  <a:latin typeface="Avenir Next LT Pro" panose="020B0504020202020204" pitchFamily="34" charset="-18"/>
                </a:rPr>
                <a:t>Delicious</a:t>
              </a:r>
              <a:endParaRPr lang="cs-CZ" dirty="0">
                <a:latin typeface="Avenir Next LT Pro" panose="020B0504020202020204" pitchFamily="34" charset="-18"/>
              </a:endParaRPr>
            </a:p>
          </p:txBody>
        </p:sp>
      </p:grp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9D805780-84B4-41DD-8490-776FDBBE5F00}"/>
              </a:ext>
            </a:extLst>
          </p:cNvPr>
          <p:cNvGrpSpPr/>
          <p:nvPr/>
        </p:nvGrpSpPr>
        <p:grpSpPr>
          <a:xfrm>
            <a:off x="8720924" y="5427951"/>
            <a:ext cx="1709777" cy="1221129"/>
            <a:chOff x="8720924" y="5427951"/>
            <a:chExt cx="1709777" cy="1221129"/>
          </a:xfrm>
        </p:grpSpPr>
        <p:sp>
          <p:nvSpPr>
            <p:cNvPr id="78" name="Obdélník 77">
              <a:extLst>
                <a:ext uri="{FF2B5EF4-FFF2-40B4-BE49-F238E27FC236}">
                  <a16:creationId xmlns:a16="http://schemas.microsoft.com/office/drawing/2014/main" id="{874B44FF-C9B6-4BFF-8C23-1B58875ABF10}"/>
                </a:ext>
              </a:extLst>
            </p:cNvPr>
            <p:cNvSpPr/>
            <p:nvPr/>
          </p:nvSpPr>
          <p:spPr>
            <a:xfrm>
              <a:off x="8720924" y="5427951"/>
              <a:ext cx="1709777" cy="1221129"/>
            </a:xfrm>
            <a:prstGeom prst="rect">
              <a:avLst/>
            </a:prstGeom>
            <a:solidFill>
              <a:srgbClr val="EAEBE1"/>
            </a:solidFill>
            <a:ln>
              <a:solidFill>
                <a:srgbClr val="EAEB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1" name="TextovéPole 80">
              <a:extLst>
                <a:ext uri="{FF2B5EF4-FFF2-40B4-BE49-F238E27FC236}">
                  <a16:creationId xmlns:a16="http://schemas.microsoft.com/office/drawing/2014/main" id="{35B308B0-62AB-442B-BE94-37F3886C12A7}"/>
                </a:ext>
              </a:extLst>
            </p:cNvPr>
            <p:cNvSpPr txBox="1"/>
            <p:nvPr/>
          </p:nvSpPr>
          <p:spPr>
            <a:xfrm>
              <a:off x="8822562" y="5958709"/>
              <a:ext cx="1489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err="1">
                  <a:latin typeface="Avenir Next LT Pro" panose="020B0504020202020204" pitchFamily="34" charset="-18"/>
                </a:rPr>
                <a:t>Jonagold</a:t>
              </a:r>
              <a:endParaRPr lang="cs-CZ" dirty="0">
                <a:latin typeface="Avenir Next LT Pro" panose="020B0504020202020204" pitchFamily="34" charset="-18"/>
              </a:endParaRPr>
            </a:p>
          </p:txBody>
        </p:sp>
      </p:grpSp>
      <p:pic>
        <p:nvPicPr>
          <p:cNvPr id="16" name="Obrázek 15" descr="Obsah obrázku jablko, ovoce, vsedě, interiér&#10;&#10;Popis byl vytvořen automaticky">
            <a:extLst>
              <a:ext uri="{FF2B5EF4-FFF2-40B4-BE49-F238E27FC236}">
                <a16:creationId xmlns:a16="http://schemas.microsoft.com/office/drawing/2014/main" id="{2A36AB0A-7853-4439-8497-6709778AD65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212" y="3945107"/>
            <a:ext cx="1726489" cy="17264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Obrázek 13" descr="Obsah obrázku jablko, ovoce, interiér&#10;&#10;Popis byl vytvořen automaticky">
            <a:extLst>
              <a:ext uri="{FF2B5EF4-FFF2-40B4-BE49-F238E27FC236}">
                <a16:creationId xmlns:a16="http://schemas.microsoft.com/office/drawing/2014/main" id="{9AC49AE7-1A8B-4AEC-9AE6-5BDE1FFE432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579" y="3964653"/>
            <a:ext cx="1726489" cy="17264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Obrázek 9" descr="Obsah obrázku jablko, ovoce, interiér, zelená&#10;&#10;Popis byl vytvořen automaticky">
            <a:extLst>
              <a:ext uri="{FF2B5EF4-FFF2-40B4-BE49-F238E27FC236}">
                <a16:creationId xmlns:a16="http://schemas.microsoft.com/office/drawing/2014/main" id="{2E711B27-3577-45D1-94D6-400C33C2423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486" y="3941121"/>
            <a:ext cx="1606949" cy="1730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Obrázek 17" descr="Obsah obrázku jablko, ovoce, vsedě, interiér&#10;&#10;Popis byl vytvořen automaticky">
            <a:extLst>
              <a:ext uri="{FF2B5EF4-FFF2-40B4-BE49-F238E27FC236}">
                <a16:creationId xmlns:a16="http://schemas.microsoft.com/office/drawing/2014/main" id="{8DF36E97-E02D-4016-94F8-144A7238F9A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767" y="3929549"/>
            <a:ext cx="1716155" cy="17536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lačítko akce: Přejít domů 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5A488134-70EA-4B39-872B-FFBE2ACA1D7C}"/>
              </a:ext>
            </a:extLst>
          </p:cNvPr>
          <p:cNvSpPr/>
          <p:nvPr/>
        </p:nvSpPr>
        <p:spPr>
          <a:xfrm>
            <a:off x="11618904" y="6183134"/>
            <a:ext cx="468632" cy="465946"/>
          </a:xfrm>
          <a:prstGeom prst="actionButtonHom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lačítko akce: Přejít vpřed nebo Další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D1C900E-CBFA-432F-8B0C-C02CC4010F5B}"/>
              </a:ext>
            </a:extLst>
          </p:cNvPr>
          <p:cNvSpPr/>
          <p:nvPr/>
        </p:nvSpPr>
        <p:spPr>
          <a:xfrm>
            <a:off x="11105868" y="6172492"/>
            <a:ext cx="468633" cy="476588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214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-0.03424 0.230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7.40741E-7 L -0.1013 0.2689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5" y="1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0.34167 0.207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9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96296E-6 L 0.30377 0.2032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82" y="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9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91667E-6 -1.11111E-6 L 0.09935 0.2192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E75B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E75B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4" grpId="0"/>
      <p:bldP spid="44" grpId="1"/>
      <p:bldP spid="69" grpId="0"/>
      <p:bldP spid="69" grpId="1"/>
      <p:bldP spid="70" grpId="0"/>
      <p:bldP spid="70" grpId="1"/>
      <p:bldP spid="71" grpId="0"/>
      <p:bldP spid="7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Skupina 38">
            <a:extLst>
              <a:ext uri="{FF2B5EF4-FFF2-40B4-BE49-F238E27FC236}">
                <a16:creationId xmlns:a16="http://schemas.microsoft.com/office/drawing/2014/main" id="{9F5911E1-89A7-4A17-87CA-5C5C698CEA77}"/>
              </a:ext>
            </a:extLst>
          </p:cNvPr>
          <p:cNvGrpSpPr/>
          <p:nvPr/>
        </p:nvGrpSpPr>
        <p:grpSpPr>
          <a:xfrm>
            <a:off x="0" y="-7892"/>
            <a:ext cx="12192000" cy="6858000"/>
            <a:chOff x="0" y="0"/>
            <a:chExt cx="12192000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27" name="Obdélník 26">
              <a:extLst>
                <a:ext uri="{FF2B5EF4-FFF2-40B4-BE49-F238E27FC236}">
                  <a16:creationId xmlns:a16="http://schemas.microsoft.com/office/drawing/2014/main" id="{E5236C0D-8F18-424B-AF0F-8BBD5DF33D34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8" name="Skupina 37">
              <a:extLst>
                <a:ext uri="{FF2B5EF4-FFF2-40B4-BE49-F238E27FC236}">
                  <a16:creationId xmlns:a16="http://schemas.microsoft.com/office/drawing/2014/main" id="{4F5B44E0-60C1-4BC6-97BB-566E3BDBC8E7}"/>
                </a:ext>
              </a:extLst>
            </p:cNvPr>
            <p:cNvGrpSpPr/>
            <p:nvPr/>
          </p:nvGrpSpPr>
          <p:grpSpPr>
            <a:xfrm>
              <a:off x="10615684" y="1886803"/>
              <a:ext cx="1576316" cy="3084394"/>
              <a:chOff x="10615684" y="1886803"/>
              <a:chExt cx="1576316" cy="3084394"/>
            </a:xfrm>
          </p:grpSpPr>
          <p:sp>
            <p:nvSpPr>
              <p:cNvPr id="34" name="Volný tvar: obrazec 33">
                <a:extLst>
                  <a:ext uri="{FF2B5EF4-FFF2-40B4-BE49-F238E27FC236}">
                    <a16:creationId xmlns:a16="http://schemas.microsoft.com/office/drawing/2014/main" id="{C015B885-485D-461E-92DB-2E9A6734E255}"/>
                  </a:ext>
                </a:extLst>
              </p:cNvPr>
              <p:cNvSpPr/>
              <p:nvPr/>
            </p:nvSpPr>
            <p:spPr>
              <a:xfrm>
                <a:off x="10615684" y="1886803"/>
                <a:ext cx="1576316" cy="3084394"/>
              </a:xfrm>
              <a:custGeom>
                <a:avLst/>
                <a:gdLst>
                  <a:gd name="connsiteX0" fmla="*/ 1576316 w 1576316"/>
                  <a:gd name="connsiteY0" fmla="*/ 0 h 3084394"/>
                  <a:gd name="connsiteX1" fmla="*/ 1576316 w 1576316"/>
                  <a:gd name="connsiteY1" fmla="*/ 3084394 h 3084394"/>
                  <a:gd name="connsiteX2" fmla="*/ 1415148 w 1576316"/>
                  <a:gd name="connsiteY2" fmla="*/ 3076432 h 3084394"/>
                  <a:gd name="connsiteX3" fmla="*/ 0 w 1576316"/>
                  <a:gd name="connsiteY3" fmla="*/ 1542197 h 3084394"/>
                  <a:gd name="connsiteX4" fmla="*/ 1415148 w 1576316"/>
                  <a:gd name="connsiteY4" fmla="*/ 7962 h 3084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6316" h="3084394">
                    <a:moveTo>
                      <a:pt x="1576316" y="0"/>
                    </a:moveTo>
                    <a:lnTo>
                      <a:pt x="1576316" y="3084394"/>
                    </a:lnTo>
                    <a:lnTo>
                      <a:pt x="1415148" y="3076432"/>
                    </a:lnTo>
                    <a:cubicBezTo>
                      <a:pt x="620280" y="2997456"/>
                      <a:pt x="0" y="2340696"/>
                      <a:pt x="0" y="1542197"/>
                    </a:cubicBezTo>
                    <a:cubicBezTo>
                      <a:pt x="0" y="743698"/>
                      <a:pt x="620280" y="86938"/>
                      <a:pt x="1415148" y="7962"/>
                    </a:cubicBez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35" name="TextovéPole 34">
                <a:hlinkClick r:id="rId2" action="ppaction://hlinksldjump"/>
                <a:extLst>
                  <a:ext uri="{FF2B5EF4-FFF2-40B4-BE49-F238E27FC236}">
                    <a16:creationId xmlns:a16="http://schemas.microsoft.com/office/drawing/2014/main" id="{2156779A-EE67-466B-87AB-907914518668}"/>
                  </a:ext>
                </a:extLst>
              </p:cNvPr>
              <p:cNvSpPr txBox="1"/>
              <p:nvPr/>
            </p:nvSpPr>
            <p:spPr>
              <a:xfrm rot="16200000">
                <a:off x="10549720" y="3105834"/>
                <a:ext cx="24293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3600" b="1" dirty="0">
                    <a:solidFill>
                      <a:schemeClr val="bg1"/>
                    </a:solidFill>
                    <a:latin typeface="Avenir Next LT Pro Light" panose="020B0304020202020204" pitchFamily="34" charset="-18"/>
                  </a:rPr>
                  <a:t>Jablko</a:t>
                </a:r>
              </a:p>
            </p:txBody>
          </p:sp>
          <p:pic>
            <p:nvPicPr>
              <p:cNvPr id="37" name="Grafický objekt 36" descr="Jablko obrys">
                <a:extLst>
                  <a:ext uri="{FF2B5EF4-FFF2-40B4-BE49-F238E27FC236}">
                    <a16:creationId xmlns:a16="http://schemas.microsoft.com/office/drawing/2014/main" id="{6C24C70D-9616-4D08-9BEF-EEB58691DC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16200000">
                <a:off x="10732826" y="3029234"/>
                <a:ext cx="799531" cy="799531"/>
              </a:xfrm>
              <a:prstGeom prst="rect">
                <a:avLst/>
              </a:prstGeom>
            </p:spPr>
          </p:pic>
        </p:grpSp>
      </p:grpSp>
      <p:grpSp>
        <p:nvGrpSpPr>
          <p:cNvPr id="68" name="Skupina 67">
            <a:extLst>
              <a:ext uri="{FF2B5EF4-FFF2-40B4-BE49-F238E27FC236}">
                <a16:creationId xmlns:a16="http://schemas.microsoft.com/office/drawing/2014/main" id="{D10B6B2C-11E1-4234-80F4-AF76C03F8FF2}"/>
              </a:ext>
            </a:extLst>
          </p:cNvPr>
          <p:cNvGrpSpPr/>
          <p:nvPr/>
        </p:nvGrpSpPr>
        <p:grpSpPr>
          <a:xfrm>
            <a:off x="-675031" y="0"/>
            <a:ext cx="12192000" cy="6858000"/>
            <a:chOff x="-3460451" y="0"/>
            <a:chExt cx="12192000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43" name="Obdélník 42">
              <a:extLst>
                <a:ext uri="{FF2B5EF4-FFF2-40B4-BE49-F238E27FC236}">
                  <a16:creationId xmlns:a16="http://schemas.microsoft.com/office/drawing/2014/main" id="{342BCB6D-F842-412A-B751-F762CC1EB9C7}"/>
                </a:ext>
              </a:extLst>
            </p:cNvPr>
            <p:cNvSpPr>
              <a:spLocks/>
            </p:cNvSpPr>
            <p:nvPr/>
          </p:nvSpPr>
          <p:spPr>
            <a:xfrm>
              <a:off x="-3460451" y="0"/>
              <a:ext cx="121920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5" name="Volný tvar: obrazec 44">
              <a:extLst>
                <a:ext uri="{FF2B5EF4-FFF2-40B4-BE49-F238E27FC236}">
                  <a16:creationId xmlns:a16="http://schemas.microsoft.com/office/drawing/2014/main" id="{0BD8E5B1-E815-4756-8CA1-ABAD026CA87A}"/>
                </a:ext>
              </a:extLst>
            </p:cNvPr>
            <p:cNvSpPr/>
            <p:nvPr/>
          </p:nvSpPr>
          <p:spPr>
            <a:xfrm>
              <a:off x="7155233" y="1886801"/>
              <a:ext cx="1576316" cy="3084394"/>
            </a:xfrm>
            <a:custGeom>
              <a:avLst/>
              <a:gdLst>
                <a:gd name="connsiteX0" fmla="*/ 1576316 w 1576316"/>
                <a:gd name="connsiteY0" fmla="*/ 0 h 3084394"/>
                <a:gd name="connsiteX1" fmla="*/ 1576316 w 1576316"/>
                <a:gd name="connsiteY1" fmla="*/ 3084394 h 3084394"/>
                <a:gd name="connsiteX2" fmla="*/ 1415148 w 1576316"/>
                <a:gd name="connsiteY2" fmla="*/ 3076432 h 3084394"/>
                <a:gd name="connsiteX3" fmla="*/ 0 w 1576316"/>
                <a:gd name="connsiteY3" fmla="*/ 1542197 h 3084394"/>
                <a:gd name="connsiteX4" fmla="*/ 1415148 w 1576316"/>
                <a:gd name="connsiteY4" fmla="*/ 7962 h 308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6316" h="3084394">
                  <a:moveTo>
                    <a:pt x="1576316" y="0"/>
                  </a:moveTo>
                  <a:lnTo>
                    <a:pt x="1576316" y="3084394"/>
                  </a:lnTo>
                  <a:lnTo>
                    <a:pt x="1415148" y="3076432"/>
                  </a:lnTo>
                  <a:cubicBezTo>
                    <a:pt x="620280" y="2997456"/>
                    <a:pt x="0" y="2340696"/>
                    <a:pt x="0" y="1542197"/>
                  </a:cubicBezTo>
                  <a:cubicBezTo>
                    <a:pt x="0" y="743698"/>
                    <a:pt x="620280" y="86938"/>
                    <a:pt x="1415148" y="7962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46" name="TextovéPole 45">
              <a:extLst>
                <a:ext uri="{FF2B5EF4-FFF2-40B4-BE49-F238E27FC236}">
                  <a16:creationId xmlns:a16="http://schemas.microsoft.com/office/drawing/2014/main" id="{4A8E9923-EE72-4058-B76E-3E9FA62D1CBE}"/>
                </a:ext>
              </a:extLst>
            </p:cNvPr>
            <p:cNvSpPr txBox="1"/>
            <p:nvPr/>
          </p:nvSpPr>
          <p:spPr>
            <a:xfrm rot="16200000">
              <a:off x="7148157" y="3105832"/>
              <a:ext cx="24293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3600" b="1" dirty="0">
                  <a:solidFill>
                    <a:schemeClr val="bg1"/>
                  </a:solidFill>
                  <a:latin typeface="Avenir Next LT Pro Light" panose="020B0304020202020204" pitchFamily="34" charset="-18"/>
                </a:rPr>
                <a:t>Borůvky</a:t>
              </a:r>
            </a:p>
          </p:txBody>
        </p:sp>
        <p:pic>
          <p:nvPicPr>
            <p:cNvPr id="42" name="Grafický objekt 41" descr="Borůvka obrys">
              <a:extLst>
                <a:ext uri="{FF2B5EF4-FFF2-40B4-BE49-F238E27FC236}">
                  <a16:creationId xmlns:a16="http://schemas.microsoft.com/office/drawing/2014/main" id="{B119D70B-3A7F-4B7D-AF36-4D7F27D92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6200000">
              <a:off x="7223473" y="2984349"/>
              <a:ext cx="897339" cy="897339"/>
            </a:xfrm>
            <a:prstGeom prst="rect">
              <a:avLst/>
            </a:prstGeom>
          </p:spPr>
        </p:pic>
      </p:grpSp>
      <p:grpSp>
        <p:nvGrpSpPr>
          <p:cNvPr id="47" name="Skupina 46">
            <a:extLst>
              <a:ext uri="{FF2B5EF4-FFF2-40B4-BE49-F238E27FC236}">
                <a16:creationId xmlns:a16="http://schemas.microsoft.com/office/drawing/2014/main" id="{4D361105-3DFB-42B8-ADB9-608D2605C60D}"/>
              </a:ext>
            </a:extLst>
          </p:cNvPr>
          <p:cNvGrpSpPr/>
          <p:nvPr/>
        </p:nvGrpSpPr>
        <p:grpSpPr>
          <a:xfrm>
            <a:off x="-10107520" y="6560"/>
            <a:ext cx="12192000" cy="6858000"/>
            <a:chOff x="0" y="0"/>
            <a:chExt cx="12192000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grpSp>
          <p:nvGrpSpPr>
            <p:cNvPr id="48" name="Skupina 47">
              <a:extLst>
                <a:ext uri="{FF2B5EF4-FFF2-40B4-BE49-F238E27FC236}">
                  <a16:creationId xmlns:a16="http://schemas.microsoft.com/office/drawing/2014/main" id="{966A2016-5E54-45D9-ACDD-8009A6D198CA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50" name="Obdélník 49">
                <a:extLst>
                  <a:ext uri="{FF2B5EF4-FFF2-40B4-BE49-F238E27FC236}">
                    <a16:creationId xmlns:a16="http://schemas.microsoft.com/office/drawing/2014/main" id="{575AAF02-CE73-4888-84DB-66FC5155073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51" name="Skupina 50">
                <a:extLst>
                  <a:ext uri="{FF2B5EF4-FFF2-40B4-BE49-F238E27FC236}">
                    <a16:creationId xmlns:a16="http://schemas.microsoft.com/office/drawing/2014/main" id="{49850A21-348B-49DD-BCFB-E7704ECEF994}"/>
                  </a:ext>
                </a:extLst>
              </p:cNvPr>
              <p:cNvGrpSpPr/>
              <p:nvPr/>
            </p:nvGrpSpPr>
            <p:grpSpPr>
              <a:xfrm>
                <a:off x="10615684" y="1886803"/>
                <a:ext cx="1576316" cy="3084394"/>
                <a:chOff x="10615684" y="1886803"/>
                <a:chExt cx="1576316" cy="3084394"/>
              </a:xfrm>
            </p:grpSpPr>
            <p:sp>
              <p:nvSpPr>
                <p:cNvPr id="52" name="Volný tvar: obrazec 51">
                  <a:extLst>
                    <a:ext uri="{FF2B5EF4-FFF2-40B4-BE49-F238E27FC236}">
                      <a16:creationId xmlns:a16="http://schemas.microsoft.com/office/drawing/2014/main" id="{3AFACA5C-5C98-4DEF-AA61-91098F080746}"/>
                    </a:ext>
                  </a:extLst>
                </p:cNvPr>
                <p:cNvSpPr/>
                <p:nvPr/>
              </p:nvSpPr>
              <p:spPr>
                <a:xfrm>
                  <a:off x="10615684" y="1886803"/>
                  <a:ext cx="1576316" cy="3084394"/>
                </a:xfrm>
                <a:custGeom>
                  <a:avLst/>
                  <a:gdLst>
                    <a:gd name="connsiteX0" fmla="*/ 1576316 w 1576316"/>
                    <a:gd name="connsiteY0" fmla="*/ 0 h 3084394"/>
                    <a:gd name="connsiteX1" fmla="*/ 1576316 w 1576316"/>
                    <a:gd name="connsiteY1" fmla="*/ 3084394 h 3084394"/>
                    <a:gd name="connsiteX2" fmla="*/ 1415148 w 1576316"/>
                    <a:gd name="connsiteY2" fmla="*/ 3076432 h 3084394"/>
                    <a:gd name="connsiteX3" fmla="*/ 0 w 1576316"/>
                    <a:gd name="connsiteY3" fmla="*/ 1542197 h 3084394"/>
                    <a:gd name="connsiteX4" fmla="*/ 1415148 w 1576316"/>
                    <a:gd name="connsiteY4" fmla="*/ 7962 h 3084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6316" h="3084394">
                      <a:moveTo>
                        <a:pt x="1576316" y="0"/>
                      </a:moveTo>
                      <a:lnTo>
                        <a:pt x="1576316" y="3084394"/>
                      </a:lnTo>
                      <a:lnTo>
                        <a:pt x="1415148" y="3076432"/>
                      </a:lnTo>
                      <a:cubicBezTo>
                        <a:pt x="620280" y="2997456"/>
                        <a:pt x="0" y="2340696"/>
                        <a:pt x="0" y="1542197"/>
                      </a:cubicBezTo>
                      <a:cubicBezTo>
                        <a:pt x="0" y="743698"/>
                        <a:pt x="620280" y="86938"/>
                        <a:pt x="1415148" y="7962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3" name="TextovéPole 52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id="{03A8052F-01C1-4C23-9DCA-467E94D25968}"/>
                    </a:ext>
                  </a:extLst>
                </p:cNvPr>
                <p:cNvSpPr txBox="1"/>
                <p:nvPr/>
              </p:nvSpPr>
              <p:spPr>
                <a:xfrm rot="16200000">
                  <a:off x="10549720" y="3105834"/>
                  <a:ext cx="242930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3600" b="1" dirty="0">
                      <a:solidFill>
                        <a:schemeClr val="bg1"/>
                      </a:solidFill>
                      <a:latin typeface="Avenir Next LT Pro Light" panose="020B0304020202020204" pitchFamily="34" charset="-18"/>
                    </a:rPr>
                    <a:t>Banány</a:t>
                  </a:r>
                </a:p>
              </p:txBody>
            </p:sp>
          </p:grpSp>
        </p:grpSp>
        <p:pic>
          <p:nvPicPr>
            <p:cNvPr id="49" name="Grafický objekt 48" descr="Banán obrys">
              <a:extLst>
                <a:ext uri="{FF2B5EF4-FFF2-40B4-BE49-F238E27FC236}">
                  <a16:creationId xmlns:a16="http://schemas.microsoft.com/office/drawing/2014/main" id="{C660D7C2-08DC-499D-8C04-673C19810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6200000">
              <a:off x="10688472" y="3004213"/>
              <a:ext cx="849572" cy="849572"/>
            </a:xfrm>
            <a:prstGeom prst="rect">
              <a:avLst/>
            </a:prstGeom>
          </p:spPr>
        </p:pic>
      </p:grpSp>
      <p:grpSp>
        <p:nvGrpSpPr>
          <p:cNvPr id="54" name="Skupina 53">
            <a:extLst>
              <a:ext uri="{FF2B5EF4-FFF2-40B4-BE49-F238E27FC236}">
                <a16:creationId xmlns:a16="http://schemas.microsoft.com/office/drawing/2014/main" id="{D4E5819F-D081-444C-AF6D-84DD4C7A5C0F}"/>
              </a:ext>
            </a:extLst>
          </p:cNvPr>
          <p:cNvGrpSpPr/>
          <p:nvPr/>
        </p:nvGrpSpPr>
        <p:grpSpPr>
          <a:xfrm>
            <a:off x="-10782551" y="13120"/>
            <a:ext cx="12192000" cy="6858000"/>
            <a:chOff x="0" y="0"/>
            <a:chExt cx="12192000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grpSp>
          <p:nvGrpSpPr>
            <p:cNvPr id="55" name="Skupina 54">
              <a:extLst>
                <a:ext uri="{FF2B5EF4-FFF2-40B4-BE49-F238E27FC236}">
                  <a16:creationId xmlns:a16="http://schemas.microsoft.com/office/drawing/2014/main" id="{8E33E133-59C0-4CC2-AF98-DB7EBD281EAA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57" name="Obdélník 56">
                <a:extLst>
                  <a:ext uri="{FF2B5EF4-FFF2-40B4-BE49-F238E27FC236}">
                    <a16:creationId xmlns:a16="http://schemas.microsoft.com/office/drawing/2014/main" id="{A366E488-BE19-452C-9356-B5E2453384C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58" name="Skupina 57">
                <a:extLst>
                  <a:ext uri="{FF2B5EF4-FFF2-40B4-BE49-F238E27FC236}">
                    <a16:creationId xmlns:a16="http://schemas.microsoft.com/office/drawing/2014/main" id="{E84F8A16-B414-4E4A-BD49-E8D895570CAC}"/>
                  </a:ext>
                </a:extLst>
              </p:cNvPr>
              <p:cNvGrpSpPr/>
              <p:nvPr/>
            </p:nvGrpSpPr>
            <p:grpSpPr>
              <a:xfrm>
                <a:off x="10615684" y="1886803"/>
                <a:ext cx="1576316" cy="3084394"/>
                <a:chOff x="10615684" y="1886803"/>
                <a:chExt cx="1576316" cy="3084394"/>
              </a:xfrm>
            </p:grpSpPr>
            <p:sp>
              <p:nvSpPr>
                <p:cNvPr id="59" name="Volný tvar: obrazec 58">
                  <a:extLst>
                    <a:ext uri="{FF2B5EF4-FFF2-40B4-BE49-F238E27FC236}">
                      <a16:creationId xmlns:a16="http://schemas.microsoft.com/office/drawing/2014/main" id="{7ECB8423-9AA6-4E25-A9FD-0993111B1B68}"/>
                    </a:ext>
                  </a:extLst>
                </p:cNvPr>
                <p:cNvSpPr/>
                <p:nvPr/>
              </p:nvSpPr>
              <p:spPr>
                <a:xfrm>
                  <a:off x="10615684" y="1886803"/>
                  <a:ext cx="1576316" cy="3084394"/>
                </a:xfrm>
                <a:custGeom>
                  <a:avLst/>
                  <a:gdLst>
                    <a:gd name="connsiteX0" fmla="*/ 1576316 w 1576316"/>
                    <a:gd name="connsiteY0" fmla="*/ 0 h 3084394"/>
                    <a:gd name="connsiteX1" fmla="*/ 1576316 w 1576316"/>
                    <a:gd name="connsiteY1" fmla="*/ 3084394 h 3084394"/>
                    <a:gd name="connsiteX2" fmla="*/ 1415148 w 1576316"/>
                    <a:gd name="connsiteY2" fmla="*/ 3076432 h 3084394"/>
                    <a:gd name="connsiteX3" fmla="*/ 0 w 1576316"/>
                    <a:gd name="connsiteY3" fmla="*/ 1542197 h 3084394"/>
                    <a:gd name="connsiteX4" fmla="*/ 1415148 w 1576316"/>
                    <a:gd name="connsiteY4" fmla="*/ 7962 h 3084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6316" h="3084394">
                      <a:moveTo>
                        <a:pt x="1576316" y="0"/>
                      </a:moveTo>
                      <a:lnTo>
                        <a:pt x="1576316" y="3084394"/>
                      </a:lnTo>
                      <a:lnTo>
                        <a:pt x="1415148" y="3076432"/>
                      </a:lnTo>
                      <a:cubicBezTo>
                        <a:pt x="620280" y="2997456"/>
                        <a:pt x="0" y="2340696"/>
                        <a:pt x="0" y="1542197"/>
                      </a:cubicBezTo>
                      <a:cubicBezTo>
                        <a:pt x="0" y="743698"/>
                        <a:pt x="620280" y="86938"/>
                        <a:pt x="1415148" y="7962"/>
                      </a:cubicBezTo>
                      <a:close/>
                    </a:path>
                  </a:pathLst>
                </a:custGeom>
                <a:solidFill>
                  <a:srgbClr val="F43D2A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0" name="TextovéPole 59">
                  <a:hlinkClick r:id="rId10" action="ppaction://hlinksldjump"/>
                  <a:extLst>
                    <a:ext uri="{FF2B5EF4-FFF2-40B4-BE49-F238E27FC236}">
                      <a16:creationId xmlns:a16="http://schemas.microsoft.com/office/drawing/2014/main" id="{29128E24-6346-45D3-8C35-80E728A7BB00}"/>
                    </a:ext>
                  </a:extLst>
                </p:cNvPr>
                <p:cNvSpPr txBox="1"/>
                <p:nvPr/>
              </p:nvSpPr>
              <p:spPr>
                <a:xfrm rot="16200000">
                  <a:off x="10549720" y="3105834"/>
                  <a:ext cx="242930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3600" b="1" dirty="0">
                      <a:solidFill>
                        <a:schemeClr val="bg1"/>
                      </a:solidFill>
                      <a:latin typeface="Avenir Next LT Pro Light" panose="020B0304020202020204" pitchFamily="34" charset="-18"/>
                      <a:cs typeface="MV Boli" panose="02000500030200090000" pitchFamily="2" charset="0"/>
                    </a:rPr>
                    <a:t>Třešně</a:t>
                  </a:r>
                </a:p>
              </p:txBody>
            </p:sp>
          </p:grpSp>
        </p:grpSp>
        <p:pic>
          <p:nvPicPr>
            <p:cNvPr id="56" name="Grafický objekt 55" descr="Třešně obrys">
              <a:extLst>
                <a:ext uri="{FF2B5EF4-FFF2-40B4-BE49-F238E27FC236}">
                  <a16:creationId xmlns:a16="http://schemas.microsoft.com/office/drawing/2014/main" id="{7B078E7A-A60F-493C-8C2B-29160C2AC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16200000">
              <a:off x="10702120" y="2989427"/>
              <a:ext cx="879143" cy="879143"/>
            </a:xfrm>
            <a:prstGeom prst="rect">
              <a:avLst/>
            </a:prstGeom>
          </p:spPr>
        </p:pic>
      </p:grpSp>
      <p:grpSp>
        <p:nvGrpSpPr>
          <p:cNvPr id="61" name="Skupina 60">
            <a:extLst>
              <a:ext uri="{FF2B5EF4-FFF2-40B4-BE49-F238E27FC236}">
                <a16:creationId xmlns:a16="http://schemas.microsoft.com/office/drawing/2014/main" id="{60425181-7A84-4A89-B714-0147BB352AFC}"/>
              </a:ext>
            </a:extLst>
          </p:cNvPr>
          <p:cNvGrpSpPr/>
          <p:nvPr/>
        </p:nvGrpSpPr>
        <p:grpSpPr>
          <a:xfrm>
            <a:off x="-11504579" y="5228"/>
            <a:ext cx="12192000" cy="6858000"/>
            <a:chOff x="0" y="0"/>
            <a:chExt cx="12192000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grpSp>
          <p:nvGrpSpPr>
            <p:cNvPr id="62" name="Skupina 61">
              <a:extLst>
                <a:ext uri="{FF2B5EF4-FFF2-40B4-BE49-F238E27FC236}">
                  <a16:creationId xmlns:a16="http://schemas.microsoft.com/office/drawing/2014/main" id="{53FE97EA-7005-4E6B-9CB7-BD0D10C4369E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64" name="Obdélník 63">
                <a:extLst>
                  <a:ext uri="{FF2B5EF4-FFF2-40B4-BE49-F238E27FC236}">
                    <a16:creationId xmlns:a16="http://schemas.microsoft.com/office/drawing/2014/main" id="{09A045E0-0A72-49E2-A9CF-E658D3D0702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65" name="Skupina 64">
                <a:extLst>
                  <a:ext uri="{FF2B5EF4-FFF2-40B4-BE49-F238E27FC236}">
                    <a16:creationId xmlns:a16="http://schemas.microsoft.com/office/drawing/2014/main" id="{4E2F3455-767B-4A75-861D-D2C06CB61D24}"/>
                  </a:ext>
                </a:extLst>
              </p:cNvPr>
              <p:cNvGrpSpPr/>
              <p:nvPr/>
            </p:nvGrpSpPr>
            <p:grpSpPr>
              <a:xfrm>
                <a:off x="10615684" y="1886803"/>
                <a:ext cx="1576316" cy="3084394"/>
                <a:chOff x="10615684" y="1886803"/>
                <a:chExt cx="1576316" cy="3084394"/>
              </a:xfrm>
            </p:grpSpPr>
            <p:sp>
              <p:nvSpPr>
                <p:cNvPr id="66" name="Volný tvar: obrazec 65">
                  <a:extLst>
                    <a:ext uri="{FF2B5EF4-FFF2-40B4-BE49-F238E27FC236}">
                      <a16:creationId xmlns:a16="http://schemas.microsoft.com/office/drawing/2014/main" id="{DF5B1F3A-5293-4C0E-B742-6A242E145987}"/>
                    </a:ext>
                  </a:extLst>
                </p:cNvPr>
                <p:cNvSpPr/>
                <p:nvPr/>
              </p:nvSpPr>
              <p:spPr>
                <a:xfrm>
                  <a:off x="10615684" y="1886803"/>
                  <a:ext cx="1576316" cy="3084394"/>
                </a:xfrm>
                <a:custGeom>
                  <a:avLst/>
                  <a:gdLst>
                    <a:gd name="connsiteX0" fmla="*/ 1576316 w 1576316"/>
                    <a:gd name="connsiteY0" fmla="*/ 0 h 3084394"/>
                    <a:gd name="connsiteX1" fmla="*/ 1576316 w 1576316"/>
                    <a:gd name="connsiteY1" fmla="*/ 3084394 h 3084394"/>
                    <a:gd name="connsiteX2" fmla="*/ 1415148 w 1576316"/>
                    <a:gd name="connsiteY2" fmla="*/ 3076432 h 3084394"/>
                    <a:gd name="connsiteX3" fmla="*/ 0 w 1576316"/>
                    <a:gd name="connsiteY3" fmla="*/ 1542197 h 3084394"/>
                    <a:gd name="connsiteX4" fmla="*/ 1415148 w 1576316"/>
                    <a:gd name="connsiteY4" fmla="*/ 7962 h 3084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6316" h="3084394">
                      <a:moveTo>
                        <a:pt x="1576316" y="0"/>
                      </a:moveTo>
                      <a:lnTo>
                        <a:pt x="1576316" y="3084394"/>
                      </a:lnTo>
                      <a:lnTo>
                        <a:pt x="1415148" y="3076432"/>
                      </a:lnTo>
                      <a:cubicBezTo>
                        <a:pt x="620280" y="2997456"/>
                        <a:pt x="0" y="2340696"/>
                        <a:pt x="0" y="1542197"/>
                      </a:cubicBezTo>
                      <a:cubicBezTo>
                        <a:pt x="0" y="743698"/>
                        <a:pt x="620280" y="86938"/>
                        <a:pt x="1415148" y="7962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7" name="TextovéPole 66">
                  <a:hlinkClick r:id="rId13" action="ppaction://hlinksldjump"/>
                  <a:extLst>
                    <a:ext uri="{FF2B5EF4-FFF2-40B4-BE49-F238E27FC236}">
                      <a16:creationId xmlns:a16="http://schemas.microsoft.com/office/drawing/2014/main" id="{C64CE644-3E11-4254-AD06-D04DD72A2575}"/>
                    </a:ext>
                  </a:extLst>
                </p:cNvPr>
                <p:cNvSpPr txBox="1"/>
                <p:nvPr/>
              </p:nvSpPr>
              <p:spPr>
                <a:xfrm rot="16200000">
                  <a:off x="10549720" y="3105834"/>
                  <a:ext cx="242930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3600" b="1" dirty="0">
                      <a:solidFill>
                        <a:schemeClr val="bg1"/>
                      </a:solidFill>
                      <a:latin typeface="Avenir Next LT Pro Light" panose="020B0304020202020204" pitchFamily="34" charset="-18"/>
                    </a:rPr>
                    <a:t>Broskev</a:t>
                  </a:r>
                </a:p>
              </p:txBody>
            </p:sp>
          </p:grpSp>
        </p:grpSp>
        <p:pic>
          <p:nvPicPr>
            <p:cNvPr id="63" name="Grafický objekt 62" descr="Broskev obrys">
              <a:extLst>
                <a:ext uri="{FF2B5EF4-FFF2-40B4-BE49-F238E27FC236}">
                  <a16:creationId xmlns:a16="http://schemas.microsoft.com/office/drawing/2014/main" id="{252C1C73-E743-4D2F-AAF4-BCE6FD698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16200000">
              <a:off x="10683923" y="3009898"/>
              <a:ext cx="838201" cy="838201"/>
            </a:xfrm>
            <a:prstGeom prst="rect">
              <a:avLst/>
            </a:prstGeom>
          </p:spPr>
        </p:pic>
      </p:grpSp>
      <p:sp>
        <p:nvSpPr>
          <p:cNvPr id="36" name="Tlačítko akce: Přejít domů 35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6451CE4D-3C6E-4B69-9267-6020A5D7E1BE}"/>
              </a:ext>
            </a:extLst>
          </p:cNvPr>
          <p:cNvSpPr/>
          <p:nvPr/>
        </p:nvSpPr>
        <p:spPr>
          <a:xfrm>
            <a:off x="10895019" y="6184168"/>
            <a:ext cx="468632" cy="465946"/>
          </a:xfrm>
          <a:prstGeom prst="actionButtonHom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Tlačítko akce: Přejít vpřed nebo Další 3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54E3FD4-4208-4B52-B83A-FC72214C3261}"/>
              </a:ext>
            </a:extLst>
          </p:cNvPr>
          <p:cNvSpPr/>
          <p:nvPr/>
        </p:nvSpPr>
        <p:spPr>
          <a:xfrm>
            <a:off x="10394699" y="6184168"/>
            <a:ext cx="468632" cy="465946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lačítko akce: Přejít zpět nebo Předchozí 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B532D998-280F-46F2-AF96-D710FBF4EEC6}"/>
              </a:ext>
            </a:extLst>
          </p:cNvPr>
          <p:cNvSpPr/>
          <p:nvPr/>
        </p:nvSpPr>
        <p:spPr>
          <a:xfrm>
            <a:off x="9900582" y="6184168"/>
            <a:ext cx="468632" cy="465946"/>
          </a:xfrm>
          <a:prstGeom prst="actionButtonBackPrevio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2703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Skupina 38">
            <a:extLst>
              <a:ext uri="{FF2B5EF4-FFF2-40B4-BE49-F238E27FC236}">
                <a16:creationId xmlns:a16="http://schemas.microsoft.com/office/drawing/2014/main" id="{9F5911E1-89A7-4A17-87CA-5C5C698CEA77}"/>
              </a:ext>
            </a:extLst>
          </p:cNvPr>
          <p:cNvGrpSpPr/>
          <p:nvPr/>
        </p:nvGrpSpPr>
        <p:grpSpPr>
          <a:xfrm>
            <a:off x="0" y="-7892"/>
            <a:ext cx="12192000" cy="6858000"/>
            <a:chOff x="0" y="0"/>
            <a:chExt cx="12192000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27" name="Obdélník 26">
              <a:extLst>
                <a:ext uri="{FF2B5EF4-FFF2-40B4-BE49-F238E27FC236}">
                  <a16:creationId xmlns:a16="http://schemas.microsoft.com/office/drawing/2014/main" id="{E5236C0D-8F18-424B-AF0F-8BBD5DF33D34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8" name="Skupina 37">
              <a:extLst>
                <a:ext uri="{FF2B5EF4-FFF2-40B4-BE49-F238E27FC236}">
                  <a16:creationId xmlns:a16="http://schemas.microsoft.com/office/drawing/2014/main" id="{4F5B44E0-60C1-4BC6-97BB-566E3BDBC8E7}"/>
                </a:ext>
              </a:extLst>
            </p:cNvPr>
            <p:cNvGrpSpPr/>
            <p:nvPr/>
          </p:nvGrpSpPr>
          <p:grpSpPr>
            <a:xfrm>
              <a:off x="10615684" y="1886803"/>
              <a:ext cx="1576316" cy="3084394"/>
              <a:chOff x="10615684" y="1886803"/>
              <a:chExt cx="1576316" cy="3084394"/>
            </a:xfrm>
          </p:grpSpPr>
          <p:sp>
            <p:nvSpPr>
              <p:cNvPr id="34" name="Volný tvar: obrazec 33">
                <a:extLst>
                  <a:ext uri="{FF2B5EF4-FFF2-40B4-BE49-F238E27FC236}">
                    <a16:creationId xmlns:a16="http://schemas.microsoft.com/office/drawing/2014/main" id="{C015B885-485D-461E-92DB-2E9A6734E255}"/>
                  </a:ext>
                </a:extLst>
              </p:cNvPr>
              <p:cNvSpPr/>
              <p:nvPr/>
            </p:nvSpPr>
            <p:spPr>
              <a:xfrm>
                <a:off x="10615684" y="1886803"/>
                <a:ext cx="1576316" cy="3084394"/>
              </a:xfrm>
              <a:custGeom>
                <a:avLst/>
                <a:gdLst>
                  <a:gd name="connsiteX0" fmla="*/ 1576316 w 1576316"/>
                  <a:gd name="connsiteY0" fmla="*/ 0 h 3084394"/>
                  <a:gd name="connsiteX1" fmla="*/ 1576316 w 1576316"/>
                  <a:gd name="connsiteY1" fmla="*/ 3084394 h 3084394"/>
                  <a:gd name="connsiteX2" fmla="*/ 1415148 w 1576316"/>
                  <a:gd name="connsiteY2" fmla="*/ 3076432 h 3084394"/>
                  <a:gd name="connsiteX3" fmla="*/ 0 w 1576316"/>
                  <a:gd name="connsiteY3" fmla="*/ 1542197 h 3084394"/>
                  <a:gd name="connsiteX4" fmla="*/ 1415148 w 1576316"/>
                  <a:gd name="connsiteY4" fmla="*/ 7962 h 3084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6316" h="3084394">
                    <a:moveTo>
                      <a:pt x="1576316" y="0"/>
                    </a:moveTo>
                    <a:lnTo>
                      <a:pt x="1576316" y="3084394"/>
                    </a:lnTo>
                    <a:lnTo>
                      <a:pt x="1415148" y="3076432"/>
                    </a:lnTo>
                    <a:cubicBezTo>
                      <a:pt x="620280" y="2997456"/>
                      <a:pt x="0" y="2340696"/>
                      <a:pt x="0" y="1542197"/>
                    </a:cubicBezTo>
                    <a:cubicBezTo>
                      <a:pt x="0" y="743698"/>
                      <a:pt x="620280" y="86938"/>
                      <a:pt x="1415148" y="7962"/>
                    </a:cubicBez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35" name="TextovéPole 34">
                <a:hlinkClick r:id="rId2" action="ppaction://hlinksldjump"/>
                <a:extLst>
                  <a:ext uri="{FF2B5EF4-FFF2-40B4-BE49-F238E27FC236}">
                    <a16:creationId xmlns:a16="http://schemas.microsoft.com/office/drawing/2014/main" id="{2156779A-EE67-466B-87AB-907914518668}"/>
                  </a:ext>
                </a:extLst>
              </p:cNvPr>
              <p:cNvSpPr txBox="1"/>
              <p:nvPr/>
            </p:nvSpPr>
            <p:spPr>
              <a:xfrm rot="16200000">
                <a:off x="10549720" y="3105834"/>
                <a:ext cx="24293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3600" b="1" dirty="0">
                    <a:solidFill>
                      <a:schemeClr val="bg1"/>
                    </a:solidFill>
                    <a:latin typeface="Avenir Next LT Pro Light" panose="020B0304020202020204" pitchFamily="34" charset="-18"/>
                  </a:rPr>
                  <a:t>Jablko</a:t>
                </a:r>
              </a:p>
            </p:txBody>
          </p:sp>
          <p:pic>
            <p:nvPicPr>
              <p:cNvPr id="37" name="Grafický objekt 36" descr="Jablko obrys">
                <a:extLst>
                  <a:ext uri="{FF2B5EF4-FFF2-40B4-BE49-F238E27FC236}">
                    <a16:creationId xmlns:a16="http://schemas.microsoft.com/office/drawing/2014/main" id="{6C24C70D-9616-4D08-9BEF-EEB58691DC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16200000">
                <a:off x="10732826" y="3029234"/>
                <a:ext cx="799531" cy="799531"/>
              </a:xfrm>
              <a:prstGeom prst="rect">
                <a:avLst/>
              </a:prstGeom>
            </p:spPr>
          </p:pic>
        </p:grpSp>
      </p:grpSp>
      <p:grpSp>
        <p:nvGrpSpPr>
          <p:cNvPr id="68" name="Skupina 67">
            <a:extLst>
              <a:ext uri="{FF2B5EF4-FFF2-40B4-BE49-F238E27FC236}">
                <a16:creationId xmlns:a16="http://schemas.microsoft.com/office/drawing/2014/main" id="{D10B6B2C-11E1-4234-80F4-AF76C03F8FF2}"/>
              </a:ext>
            </a:extLst>
          </p:cNvPr>
          <p:cNvGrpSpPr/>
          <p:nvPr/>
        </p:nvGrpSpPr>
        <p:grpSpPr>
          <a:xfrm>
            <a:off x="-675031" y="0"/>
            <a:ext cx="12192000" cy="6858000"/>
            <a:chOff x="-3460451" y="0"/>
            <a:chExt cx="12192000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43" name="Obdélník 42">
              <a:extLst>
                <a:ext uri="{FF2B5EF4-FFF2-40B4-BE49-F238E27FC236}">
                  <a16:creationId xmlns:a16="http://schemas.microsoft.com/office/drawing/2014/main" id="{342BCB6D-F842-412A-B751-F762CC1EB9C7}"/>
                </a:ext>
              </a:extLst>
            </p:cNvPr>
            <p:cNvSpPr>
              <a:spLocks/>
            </p:cNvSpPr>
            <p:nvPr/>
          </p:nvSpPr>
          <p:spPr>
            <a:xfrm>
              <a:off x="-3460451" y="0"/>
              <a:ext cx="121920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5" name="Volný tvar: obrazec 44">
              <a:extLst>
                <a:ext uri="{FF2B5EF4-FFF2-40B4-BE49-F238E27FC236}">
                  <a16:creationId xmlns:a16="http://schemas.microsoft.com/office/drawing/2014/main" id="{0BD8E5B1-E815-4756-8CA1-ABAD026CA87A}"/>
                </a:ext>
              </a:extLst>
            </p:cNvPr>
            <p:cNvSpPr/>
            <p:nvPr/>
          </p:nvSpPr>
          <p:spPr>
            <a:xfrm>
              <a:off x="7155233" y="1886801"/>
              <a:ext cx="1576316" cy="3084394"/>
            </a:xfrm>
            <a:custGeom>
              <a:avLst/>
              <a:gdLst>
                <a:gd name="connsiteX0" fmla="*/ 1576316 w 1576316"/>
                <a:gd name="connsiteY0" fmla="*/ 0 h 3084394"/>
                <a:gd name="connsiteX1" fmla="*/ 1576316 w 1576316"/>
                <a:gd name="connsiteY1" fmla="*/ 3084394 h 3084394"/>
                <a:gd name="connsiteX2" fmla="*/ 1415148 w 1576316"/>
                <a:gd name="connsiteY2" fmla="*/ 3076432 h 3084394"/>
                <a:gd name="connsiteX3" fmla="*/ 0 w 1576316"/>
                <a:gd name="connsiteY3" fmla="*/ 1542197 h 3084394"/>
                <a:gd name="connsiteX4" fmla="*/ 1415148 w 1576316"/>
                <a:gd name="connsiteY4" fmla="*/ 7962 h 308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6316" h="3084394">
                  <a:moveTo>
                    <a:pt x="1576316" y="0"/>
                  </a:moveTo>
                  <a:lnTo>
                    <a:pt x="1576316" y="3084394"/>
                  </a:lnTo>
                  <a:lnTo>
                    <a:pt x="1415148" y="3076432"/>
                  </a:lnTo>
                  <a:cubicBezTo>
                    <a:pt x="620280" y="2997456"/>
                    <a:pt x="0" y="2340696"/>
                    <a:pt x="0" y="1542197"/>
                  </a:cubicBezTo>
                  <a:cubicBezTo>
                    <a:pt x="0" y="743698"/>
                    <a:pt x="620280" y="86938"/>
                    <a:pt x="1415148" y="7962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46" name="TextovéPole 45">
              <a:hlinkClick r:id="rId5" action="ppaction://hlinksldjump"/>
              <a:extLst>
                <a:ext uri="{FF2B5EF4-FFF2-40B4-BE49-F238E27FC236}">
                  <a16:creationId xmlns:a16="http://schemas.microsoft.com/office/drawing/2014/main" id="{4A8E9923-EE72-4058-B76E-3E9FA62D1CBE}"/>
                </a:ext>
              </a:extLst>
            </p:cNvPr>
            <p:cNvSpPr txBox="1"/>
            <p:nvPr/>
          </p:nvSpPr>
          <p:spPr>
            <a:xfrm rot="16200000">
              <a:off x="7148157" y="3105832"/>
              <a:ext cx="24293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3600" b="1" dirty="0">
                  <a:solidFill>
                    <a:schemeClr val="bg1"/>
                  </a:solidFill>
                  <a:latin typeface="Avenir Next LT Pro Light" panose="020B0304020202020204" pitchFamily="34" charset="-18"/>
                </a:rPr>
                <a:t>Borůvky</a:t>
              </a:r>
            </a:p>
          </p:txBody>
        </p:sp>
        <p:pic>
          <p:nvPicPr>
            <p:cNvPr id="42" name="Grafický objekt 41" descr="Borůvka obrys">
              <a:extLst>
                <a:ext uri="{FF2B5EF4-FFF2-40B4-BE49-F238E27FC236}">
                  <a16:creationId xmlns:a16="http://schemas.microsoft.com/office/drawing/2014/main" id="{B119D70B-3A7F-4B7D-AF36-4D7F27D92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>
              <a:off x="7223473" y="2984349"/>
              <a:ext cx="897339" cy="897339"/>
            </a:xfrm>
            <a:prstGeom prst="rect">
              <a:avLst/>
            </a:prstGeom>
          </p:spPr>
        </p:pic>
      </p:grpSp>
      <p:grpSp>
        <p:nvGrpSpPr>
          <p:cNvPr id="47" name="Skupina 46">
            <a:extLst>
              <a:ext uri="{FF2B5EF4-FFF2-40B4-BE49-F238E27FC236}">
                <a16:creationId xmlns:a16="http://schemas.microsoft.com/office/drawing/2014/main" id="{4D361105-3DFB-42B8-ADB9-608D2605C60D}"/>
              </a:ext>
            </a:extLst>
          </p:cNvPr>
          <p:cNvGrpSpPr/>
          <p:nvPr/>
        </p:nvGrpSpPr>
        <p:grpSpPr>
          <a:xfrm>
            <a:off x="-1317901" y="5228"/>
            <a:ext cx="12192000" cy="6858000"/>
            <a:chOff x="0" y="0"/>
            <a:chExt cx="12192000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grpSp>
          <p:nvGrpSpPr>
            <p:cNvPr id="48" name="Skupina 47">
              <a:extLst>
                <a:ext uri="{FF2B5EF4-FFF2-40B4-BE49-F238E27FC236}">
                  <a16:creationId xmlns:a16="http://schemas.microsoft.com/office/drawing/2014/main" id="{966A2016-5E54-45D9-ACDD-8009A6D198CA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50" name="Obdélník 49">
                <a:extLst>
                  <a:ext uri="{FF2B5EF4-FFF2-40B4-BE49-F238E27FC236}">
                    <a16:creationId xmlns:a16="http://schemas.microsoft.com/office/drawing/2014/main" id="{575AAF02-CE73-4888-84DB-66FC5155073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51" name="Skupina 50">
                <a:extLst>
                  <a:ext uri="{FF2B5EF4-FFF2-40B4-BE49-F238E27FC236}">
                    <a16:creationId xmlns:a16="http://schemas.microsoft.com/office/drawing/2014/main" id="{49850A21-348B-49DD-BCFB-E7704ECEF994}"/>
                  </a:ext>
                </a:extLst>
              </p:cNvPr>
              <p:cNvGrpSpPr/>
              <p:nvPr/>
            </p:nvGrpSpPr>
            <p:grpSpPr>
              <a:xfrm>
                <a:off x="10615684" y="1886803"/>
                <a:ext cx="1576316" cy="3084394"/>
                <a:chOff x="10615684" y="1886803"/>
                <a:chExt cx="1576316" cy="3084394"/>
              </a:xfrm>
            </p:grpSpPr>
            <p:sp>
              <p:nvSpPr>
                <p:cNvPr id="52" name="Volný tvar: obrazec 51">
                  <a:extLst>
                    <a:ext uri="{FF2B5EF4-FFF2-40B4-BE49-F238E27FC236}">
                      <a16:creationId xmlns:a16="http://schemas.microsoft.com/office/drawing/2014/main" id="{3AFACA5C-5C98-4DEF-AA61-91098F080746}"/>
                    </a:ext>
                  </a:extLst>
                </p:cNvPr>
                <p:cNvSpPr/>
                <p:nvPr/>
              </p:nvSpPr>
              <p:spPr>
                <a:xfrm>
                  <a:off x="10615684" y="1886803"/>
                  <a:ext cx="1576316" cy="3084394"/>
                </a:xfrm>
                <a:custGeom>
                  <a:avLst/>
                  <a:gdLst>
                    <a:gd name="connsiteX0" fmla="*/ 1576316 w 1576316"/>
                    <a:gd name="connsiteY0" fmla="*/ 0 h 3084394"/>
                    <a:gd name="connsiteX1" fmla="*/ 1576316 w 1576316"/>
                    <a:gd name="connsiteY1" fmla="*/ 3084394 h 3084394"/>
                    <a:gd name="connsiteX2" fmla="*/ 1415148 w 1576316"/>
                    <a:gd name="connsiteY2" fmla="*/ 3076432 h 3084394"/>
                    <a:gd name="connsiteX3" fmla="*/ 0 w 1576316"/>
                    <a:gd name="connsiteY3" fmla="*/ 1542197 h 3084394"/>
                    <a:gd name="connsiteX4" fmla="*/ 1415148 w 1576316"/>
                    <a:gd name="connsiteY4" fmla="*/ 7962 h 3084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6316" h="3084394">
                      <a:moveTo>
                        <a:pt x="1576316" y="0"/>
                      </a:moveTo>
                      <a:lnTo>
                        <a:pt x="1576316" y="3084394"/>
                      </a:lnTo>
                      <a:lnTo>
                        <a:pt x="1415148" y="3076432"/>
                      </a:lnTo>
                      <a:cubicBezTo>
                        <a:pt x="620280" y="2997456"/>
                        <a:pt x="0" y="2340696"/>
                        <a:pt x="0" y="1542197"/>
                      </a:cubicBezTo>
                      <a:cubicBezTo>
                        <a:pt x="0" y="743698"/>
                        <a:pt x="620280" y="86938"/>
                        <a:pt x="1415148" y="7962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3" name="TextovéPole 52">
                  <a:extLst>
                    <a:ext uri="{FF2B5EF4-FFF2-40B4-BE49-F238E27FC236}">
                      <a16:creationId xmlns:a16="http://schemas.microsoft.com/office/drawing/2014/main" id="{03A8052F-01C1-4C23-9DCA-467E94D25968}"/>
                    </a:ext>
                  </a:extLst>
                </p:cNvPr>
                <p:cNvSpPr txBox="1"/>
                <p:nvPr/>
              </p:nvSpPr>
              <p:spPr>
                <a:xfrm rot="16200000">
                  <a:off x="10549720" y="3105834"/>
                  <a:ext cx="242930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3600" b="1" dirty="0">
                      <a:solidFill>
                        <a:schemeClr val="bg1"/>
                      </a:solidFill>
                      <a:latin typeface="Avenir Next LT Pro Light" panose="020B0304020202020204" pitchFamily="34" charset="-18"/>
                    </a:rPr>
                    <a:t>Banány</a:t>
                  </a:r>
                </a:p>
              </p:txBody>
            </p:sp>
          </p:grpSp>
        </p:grpSp>
        <p:pic>
          <p:nvPicPr>
            <p:cNvPr id="49" name="Grafický objekt 48" descr="Banán obrys">
              <a:extLst>
                <a:ext uri="{FF2B5EF4-FFF2-40B4-BE49-F238E27FC236}">
                  <a16:creationId xmlns:a16="http://schemas.microsoft.com/office/drawing/2014/main" id="{C660D7C2-08DC-499D-8C04-673C19810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6200000">
              <a:off x="10688472" y="3004213"/>
              <a:ext cx="849572" cy="849572"/>
            </a:xfrm>
            <a:prstGeom prst="rect">
              <a:avLst/>
            </a:prstGeom>
          </p:spPr>
        </p:pic>
      </p:grpSp>
      <p:grpSp>
        <p:nvGrpSpPr>
          <p:cNvPr id="54" name="Skupina 53">
            <a:extLst>
              <a:ext uri="{FF2B5EF4-FFF2-40B4-BE49-F238E27FC236}">
                <a16:creationId xmlns:a16="http://schemas.microsoft.com/office/drawing/2014/main" id="{D4E5819F-D081-444C-AF6D-84DD4C7A5C0F}"/>
              </a:ext>
            </a:extLst>
          </p:cNvPr>
          <p:cNvGrpSpPr/>
          <p:nvPr/>
        </p:nvGrpSpPr>
        <p:grpSpPr>
          <a:xfrm>
            <a:off x="-10782551" y="13120"/>
            <a:ext cx="12192000" cy="6858000"/>
            <a:chOff x="0" y="0"/>
            <a:chExt cx="12192000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grpSp>
          <p:nvGrpSpPr>
            <p:cNvPr id="55" name="Skupina 54">
              <a:extLst>
                <a:ext uri="{FF2B5EF4-FFF2-40B4-BE49-F238E27FC236}">
                  <a16:creationId xmlns:a16="http://schemas.microsoft.com/office/drawing/2014/main" id="{8E33E133-59C0-4CC2-AF98-DB7EBD281EAA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57" name="Obdélník 56">
                <a:extLst>
                  <a:ext uri="{FF2B5EF4-FFF2-40B4-BE49-F238E27FC236}">
                    <a16:creationId xmlns:a16="http://schemas.microsoft.com/office/drawing/2014/main" id="{A366E488-BE19-452C-9356-B5E2453384C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58" name="Skupina 57">
                <a:extLst>
                  <a:ext uri="{FF2B5EF4-FFF2-40B4-BE49-F238E27FC236}">
                    <a16:creationId xmlns:a16="http://schemas.microsoft.com/office/drawing/2014/main" id="{E84F8A16-B414-4E4A-BD49-E8D895570CAC}"/>
                  </a:ext>
                </a:extLst>
              </p:cNvPr>
              <p:cNvGrpSpPr/>
              <p:nvPr/>
            </p:nvGrpSpPr>
            <p:grpSpPr>
              <a:xfrm>
                <a:off x="10615684" y="1886803"/>
                <a:ext cx="1576316" cy="3084394"/>
                <a:chOff x="10615684" y="1886803"/>
                <a:chExt cx="1576316" cy="3084394"/>
              </a:xfrm>
            </p:grpSpPr>
            <p:sp>
              <p:nvSpPr>
                <p:cNvPr id="59" name="Volný tvar: obrazec 58">
                  <a:extLst>
                    <a:ext uri="{FF2B5EF4-FFF2-40B4-BE49-F238E27FC236}">
                      <a16:creationId xmlns:a16="http://schemas.microsoft.com/office/drawing/2014/main" id="{7ECB8423-9AA6-4E25-A9FD-0993111B1B68}"/>
                    </a:ext>
                  </a:extLst>
                </p:cNvPr>
                <p:cNvSpPr/>
                <p:nvPr/>
              </p:nvSpPr>
              <p:spPr>
                <a:xfrm>
                  <a:off x="10615684" y="1886803"/>
                  <a:ext cx="1576316" cy="3084394"/>
                </a:xfrm>
                <a:custGeom>
                  <a:avLst/>
                  <a:gdLst>
                    <a:gd name="connsiteX0" fmla="*/ 1576316 w 1576316"/>
                    <a:gd name="connsiteY0" fmla="*/ 0 h 3084394"/>
                    <a:gd name="connsiteX1" fmla="*/ 1576316 w 1576316"/>
                    <a:gd name="connsiteY1" fmla="*/ 3084394 h 3084394"/>
                    <a:gd name="connsiteX2" fmla="*/ 1415148 w 1576316"/>
                    <a:gd name="connsiteY2" fmla="*/ 3076432 h 3084394"/>
                    <a:gd name="connsiteX3" fmla="*/ 0 w 1576316"/>
                    <a:gd name="connsiteY3" fmla="*/ 1542197 h 3084394"/>
                    <a:gd name="connsiteX4" fmla="*/ 1415148 w 1576316"/>
                    <a:gd name="connsiteY4" fmla="*/ 7962 h 3084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6316" h="3084394">
                      <a:moveTo>
                        <a:pt x="1576316" y="0"/>
                      </a:moveTo>
                      <a:lnTo>
                        <a:pt x="1576316" y="3084394"/>
                      </a:lnTo>
                      <a:lnTo>
                        <a:pt x="1415148" y="3076432"/>
                      </a:lnTo>
                      <a:cubicBezTo>
                        <a:pt x="620280" y="2997456"/>
                        <a:pt x="0" y="2340696"/>
                        <a:pt x="0" y="1542197"/>
                      </a:cubicBezTo>
                      <a:cubicBezTo>
                        <a:pt x="0" y="743698"/>
                        <a:pt x="620280" y="86938"/>
                        <a:pt x="1415148" y="7962"/>
                      </a:cubicBezTo>
                      <a:close/>
                    </a:path>
                  </a:pathLst>
                </a:custGeom>
                <a:solidFill>
                  <a:srgbClr val="F43D2A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0" name="TextovéPole 59">
                  <a:hlinkClick r:id="rId10" action="ppaction://hlinksldjump"/>
                  <a:extLst>
                    <a:ext uri="{FF2B5EF4-FFF2-40B4-BE49-F238E27FC236}">
                      <a16:creationId xmlns:a16="http://schemas.microsoft.com/office/drawing/2014/main" id="{29128E24-6346-45D3-8C35-80E728A7BB00}"/>
                    </a:ext>
                  </a:extLst>
                </p:cNvPr>
                <p:cNvSpPr txBox="1"/>
                <p:nvPr/>
              </p:nvSpPr>
              <p:spPr>
                <a:xfrm rot="16200000">
                  <a:off x="10549720" y="3105834"/>
                  <a:ext cx="242930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3600" b="1" dirty="0">
                      <a:solidFill>
                        <a:schemeClr val="bg1"/>
                      </a:solidFill>
                      <a:latin typeface="Avenir Next LT Pro Light" panose="020B0304020202020204" pitchFamily="34" charset="-18"/>
                      <a:cs typeface="MV Boli" panose="02000500030200090000" pitchFamily="2" charset="0"/>
                    </a:rPr>
                    <a:t>Třešně</a:t>
                  </a:r>
                </a:p>
              </p:txBody>
            </p:sp>
          </p:grpSp>
        </p:grpSp>
        <p:pic>
          <p:nvPicPr>
            <p:cNvPr id="56" name="Grafický objekt 55" descr="Třešně obrys">
              <a:extLst>
                <a:ext uri="{FF2B5EF4-FFF2-40B4-BE49-F238E27FC236}">
                  <a16:creationId xmlns:a16="http://schemas.microsoft.com/office/drawing/2014/main" id="{7B078E7A-A60F-493C-8C2B-29160C2AC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16200000">
              <a:off x="10702120" y="2989427"/>
              <a:ext cx="879143" cy="879143"/>
            </a:xfrm>
            <a:prstGeom prst="rect">
              <a:avLst/>
            </a:prstGeom>
          </p:spPr>
        </p:pic>
      </p:grpSp>
      <p:grpSp>
        <p:nvGrpSpPr>
          <p:cNvPr id="61" name="Skupina 60">
            <a:extLst>
              <a:ext uri="{FF2B5EF4-FFF2-40B4-BE49-F238E27FC236}">
                <a16:creationId xmlns:a16="http://schemas.microsoft.com/office/drawing/2014/main" id="{60425181-7A84-4A89-B714-0147BB352AFC}"/>
              </a:ext>
            </a:extLst>
          </p:cNvPr>
          <p:cNvGrpSpPr/>
          <p:nvPr/>
        </p:nvGrpSpPr>
        <p:grpSpPr>
          <a:xfrm>
            <a:off x="-11504579" y="5228"/>
            <a:ext cx="12192000" cy="6858000"/>
            <a:chOff x="0" y="0"/>
            <a:chExt cx="12192000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grpSp>
          <p:nvGrpSpPr>
            <p:cNvPr id="62" name="Skupina 61">
              <a:extLst>
                <a:ext uri="{FF2B5EF4-FFF2-40B4-BE49-F238E27FC236}">
                  <a16:creationId xmlns:a16="http://schemas.microsoft.com/office/drawing/2014/main" id="{53FE97EA-7005-4E6B-9CB7-BD0D10C4369E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64" name="Obdélník 63">
                <a:extLst>
                  <a:ext uri="{FF2B5EF4-FFF2-40B4-BE49-F238E27FC236}">
                    <a16:creationId xmlns:a16="http://schemas.microsoft.com/office/drawing/2014/main" id="{09A045E0-0A72-49E2-A9CF-E658D3D0702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65" name="Skupina 64">
                <a:extLst>
                  <a:ext uri="{FF2B5EF4-FFF2-40B4-BE49-F238E27FC236}">
                    <a16:creationId xmlns:a16="http://schemas.microsoft.com/office/drawing/2014/main" id="{4E2F3455-767B-4A75-861D-D2C06CB61D24}"/>
                  </a:ext>
                </a:extLst>
              </p:cNvPr>
              <p:cNvGrpSpPr/>
              <p:nvPr/>
            </p:nvGrpSpPr>
            <p:grpSpPr>
              <a:xfrm>
                <a:off x="10615684" y="1886803"/>
                <a:ext cx="1576316" cy="3084394"/>
                <a:chOff x="10615684" y="1886803"/>
                <a:chExt cx="1576316" cy="3084394"/>
              </a:xfrm>
            </p:grpSpPr>
            <p:sp>
              <p:nvSpPr>
                <p:cNvPr id="66" name="Volný tvar: obrazec 65">
                  <a:extLst>
                    <a:ext uri="{FF2B5EF4-FFF2-40B4-BE49-F238E27FC236}">
                      <a16:creationId xmlns:a16="http://schemas.microsoft.com/office/drawing/2014/main" id="{DF5B1F3A-5293-4C0E-B742-6A242E145987}"/>
                    </a:ext>
                  </a:extLst>
                </p:cNvPr>
                <p:cNvSpPr/>
                <p:nvPr/>
              </p:nvSpPr>
              <p:spPr>
                <a:xfrm>
                  <a:off x="10615684" y="1886803"/>
                  <a:ext cx="1576316" cy="3084394"/>
                </a:xfrm>
                <a:custGeom>
                  <a:avLst/>
                  <a:gdLst>
                    <a:gd name="connsiteX0" fmla="*/ 1576316 w 1576316"/>
                    <a:gd name="connsiteY0" fmla="*/ 0 h 3084394"/>
                    <a:gd name="connsiteX1" fmla="*/ 1576316 w 1576316"/>
                    <a:gd name="connsiteY1" fmla="*/ 3084394 h 3084394"/>
                    <a:gd name="connsiteX2" fmla="*/ 1415148 w 1576316"/>
                    <a:gd name="connsiteY2" fmla="*/ 3076432 h 3084394"/>
                    <a:gd name="connsiteX3" fmla="*/ 0 w 1576316"/>
                    <a:gd name="connsiteY3" fmla="*/ 1542197 h 3084394"/>
                    <a:gd name="connsiteX4" fmla="*/ 1415148 w 1576316"/>
                    <a:gd name="connsiteY4" fmla="*/ 7962 h 3084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6316" h="3084394">
                      <a:moveTo>
                        <a:pt x="1576316" y="0"/>
                      </a:moveTo>
                      <a:lnTo>
                        <a:pt x="1576316" y="3084394"/>
                      </a:lnTo>
                      <a:lnTo>
                        <a:pt x="1415148" y="3076432"/>
                      </a:lnTo>
                      <a:cubicBezTo>
                        <a:pt x="620280" y="2997456"/>
                        <a:pt x="0" y="2340696"/>
                        <a:pt x="0" y="1542197"/>
                      </a:cubicBezTo>
                      <a:cubicBezTo>
                        <a:pt x="0" y="743698"/>
                        <a:pt x="620280" y="86938"/>
                        <a:pt x="1415148" y="7962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7" name="TextovéPole 66">
                  <a:hlinkClick r:id="rId13" action="ppaction://hlinksldjump"/>
                  <a:extLst>
                    <a:ext uri="{FF2B5EF4-FFF2-40B4-BE49-F238E27FC236}">
                      <a16:creationId xmlns:a16="http://schemas.microsoft.com/office/drawing/2014/main" id="{C64CE644-3E11-4254-AD06-D04DD72A2575}"/>
                    </a:ext>
                  </a:extLst>
                </p:cNvPr>
                <p:cNvSpPr txBox="1"/>
                <p:nvPr/>
              </p:nvSpPr>
              <p:spPr>
                <a:xfrm rot="16200000">
                  <a:off x="10549720" y="3105834"/>
                  <a:ext cx="242930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3600" b="1" dirty="0">
                      <a:solidFill>
                        <a:schemeClr val="bg1"/>
                      </a:solidFill>
                      <a:latin typeface="Avenir Next LT Pro Light" panose="020B0304020202020204" pitchFamily="34" charset="-18"/>
                    </a:rPr>
                    <a:t>Broskev</a:t>
                  </a:r>
                </a:p>
              </p:txBody>
            </p:sp>
          </p:grpSp>
        </p:grpSp>
        <p:pic>
          <p:nvPicPr>
            <p:cNvPr id="63" name="Grafický objekt 62" descr="Broskev obrys">
              <a:extLst>
                <a:ext uri="{FF2B5EF4-FFF2-40B4-BE49-F238E27FC236}">
                  <a16:creationId xmlns:a16="http://schemas.microsoft.com/office/drawing/2014/main" id="{252C1C73-E743-4D2F-AAF4-BCE6FD698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16200000">
              <a:off x="10683923" y="3009898"/>
              <a:ext cx="838201" cy="838201"/>
            </a:xfrm>
            <a:prstGeom prst="rect">
              <a:avLst/>
            </a:prstGeom>
          </p:spPr>
        </p:pic>
      </p:grpSp>
      <p:sp>
        <p:nvSpPr>
          <p:cNvPr id="2" name="Tlačítko akce: Přejít domů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DE555310-0BCC-AABA-9D10-565351CD5BBA}"/>
              </a:ext>
            </a:extLst>
          </p:cNvPr>
          <p:cNvSpPr/>
          <p:nvPr/>
        </p:nvSpPr>
        <p:spPr>
          <a:xfrm>
            <a:off x="10008893" y="6267656"/>
            <a:ext cx="468632" cy="465946"/>
          </a:xfrm>
          <a:prstGeom prst="actionButtonHom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823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Skupina 38">
            <a:extLst>
              <a:ext uri="{FF2B5EF4-FFF2-40B4-BE49-F238E27FC236}">
                <a16:creationId xmlns:a16="http://schemas.microsoft.com/office/drawing/2014/main" id="{9F5911E1-89A7-4A17-87CA-5C5C698CEA77}"/>
              </a:ext>
            </a:extLst>
          </p:cNvPr>
          <p:cNvGrpSpPr/>
          <p:nvPr/>
        </p:nvGrpSpPr>
        <p:grpSpPr>
          <a:xfrm>
            <a:off x="0" y="-7892"/>
            <a:ext cx="12192000" cy="6858000"/>
            <a:chOff x="0" y="0"/>
            <a:chExt cx="12192000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27" name="Obdélník 26">
              <a:extLst>
                <a:ext uri="{FF2B5EF4-FFF2-40B4-BE49-F238E27FC236}">
                  <a16:creationId xmlns:a16="http://schemas.microsoft.com/office/drawing/2014/main" id="{E5236C0D-8F18-424B-AF0F-8BBD5DF33D34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8" name="Skupina 37">
              <a:extLst>
                <a:ext uri="{FF2B5EF4-FFF2-40B4-BE49-F238E27FC236}">
                  <a16:creationId xmlns:a16="http://schemas.microsoft.com/office/drawing/2014/main" id="{4F5B44E0-60C1-4BC6-97BB-566E3BDBC8E7}"/>
                </a:ext>
              </a:extLst>
            </p:cNvPr>
            <p:cNvGrpSpPr/>
            <p:nvPr/>
          </p:nvGrpSpPr>
          <p:grpSpPr>
            <a:xfrm>
              <a:off x="10615684" y="1886803"/>
              <a:ext cx="1576316" cy="3084394"/>
              <a:chOff x="10615684" y="1886803"/>
              <a:chExt cx="1576316" cy="3084394"/>
            </a:xfrm>
          </p:grpSpPr>
          <p:sp>
            <p:nvSpPr>
              <p:cNvPr id="34" name="Volný tvar: obrazec 33">
                <a:extLst>
                  <a:ext uri="{FF2B5EF4-FFF2-40B4-BE49-F238E27FC236}">
                    <a16:creationId xmlns:a16="http://schemas.microsoft.com/office/drawing/2014/main" id="{C015B885-485D-461E-92DB-2E9A6734E255}"/>
                  </a:ext>
                </a:extLst>
              </p:cNvPr>
              <p:cNvSpPr/>
              <p:nvPr/>
            </p:nvSpPr>
            <p:spPr>
              <a:xfrm>
                <a:off x="10615684" y="1886803"/>
                <a:ext cx="1576316" cy="3084394"/>
              </a:xfrm>
              <a:custGeom>
                <a:avLst/>
                <a:gdLst>
                  <a:gd name="connsiteX0" fmla="*/ 1576316 w 1576316"/>
                  <a:gd name="connsiteY0" fmla="*/ 0 h 3084394"/>
                  <a:gd name="connsiteX1" fmla="*/ 1576316 w 1576316"/>
                  <a:gd name="connsiteY1" fmla="*/ 3084394 h 3084394"/>
                  <a:gd name="connsiteX2" fmla="*/ 1415148 w 1576316"/>
                  <a:gd name="connsiteY2" fmla="*/ 3076432 h 3084394"/>
                  <a:gd name="connsiteX3" fmla="*/ 0 w 1576316"/>
                  <a:gd name="connsiteY3" fmla="*/ 1542197 h 3084394"/>
                  <a:gd name="connsiteX4" fmla="*/ 1415148 w 1576316"/>
                  <a:gd name="connsiteY4" fmla="*/ 7962 h 3084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6316" h="3084394">
                    <a:moveTo>
                      <a:pt x="1576316" y="0"/>
                    </a:moveTo>
                    <a:lnTo>
                      <a:pt x="1576316" y="3084394"/>
                    </a:lnTo>
                    <a:lnTo>
                      <a:pt x="1415148" y="3076432"/>
                    </a:lnTo>
                    <a:cubicBezTo>
                      <a:pt x="620280" y="2997456"/>
                      <a:pt x="0" y="2340696"/>
                      <a:pt x="0" y="1542197"/>
                    </a:cubicBezTo>
                    <a:cubicBezTo>
                      <a:pt x="0" y="743698"/>
                      <a:pt x="620280" y="86938"/>
                      <a:pt x="1415148" y="7962"/>
                    </a:cubicBez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35" name="TextovéPole 34">
                <a:hlinkClick r:id="rId2" action="ppaction://hlinksldjump"/>
                <a:extLst>
                  <a:ext uri="{FF2B5EF4-FFF2-40B4-BE49-F238E27FC236}">
                    <a16:creationId xmlns:a16="http://schemas.microsoft.com/office/drawing/2014/main" id="{2156779A-EE67-466B-87AB-907914518668}"/>
                  </a:ext>
                </a:extLst>
              </p:cNvPr>
              <p:cNvSpPr txBox="1"/>
              <p:nvPr/>
            </p:nvSpPr>
            <p:spPr>
              <a:xfrm rot="16200000">
                <a:off x="10549720" y="3105834"/>
                <a:ext cx="24293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3600" b="1" dirty="0">
                    <a:solidFill>
                      <a:schemeClr val="bg1"/>
                    </a:solidFill>
                    <a:latin typeface="Avenir Next LT Pro Light" panose="020B0304020202020204" pitchFamily="34" charset="-18"/>
                  </a:rPr>
                  <a:t>Jablko</a:t>
                </a:r>
              </a:p>
            </p:txBody>
          </p:sp>
          <p:pic>
            <p:nvPicPr>
              <p:cNvPr id="37" name="Grafický objekt 36" descr="Jablko obrys">
                <a:extLst>
                  <a:ext uri="{FF2B5EF4-FFF2-40B4-BE49-F238E27FC236}">
                    <a16:creationId xmlns:a16="http://schemas.microsoft.com/office/drawing/2014/main" id="{6C24C70D-9616-4D08-9BEF-EEB58691DC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16200000">
                <a:off x="10732826" y="3029234"/>
                <a:ext cx="799531" cy="799531"/>
              </a:xfrm>
              <a:prstGeom prst="rect">
                <a:avLst/>
              </a:prstGeom>
            </p:spPr>
          </p:pic>
        </p:grpSp>
      </p:grpSp>
      <p:grpSp>
        <p:nvGrpSpPr>
          <p:cNvPr id="68" name="Skupina 67">
            <a:extLst>
              <a:ext uri="{FF2B5EF4-FFF2-40B4-BE49-F238E27FC236}">
                <a16:creationId xmlns:a16="http://schemas.microsoft.com/office/drawing/2014/main" id="{D10B6B2C-11E1-4234-80F4-AF76C03F8FF2}"/>
              </a:ext>
            </a:extLst>
          </p:cNvPr>
          <p:cNvGrpSpPr/>
          <p:nvPr/>
        </p:nvGrpSpPr>
        <p:grpSpPr>
          <a:xfrm>
            <a:off x="-675031" y="0"/>
            <a:ext cx="12192000" cy="6858000"/>
            <a:chOff x="-3460451" y="0"/>
            <a:chExt cx="12192000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43" name="Obdélník 42">
              <a:extLst>
                <a:ext uri="{FF2B5EF4-FFF2-40B4-BE49-F238E27FC236}">
                  <a16:creationId xmlns:a16="http://schemas.microsoft.com/office/drawing/2014/main" id="{342BCB6D-F842-412A-B751-F762CC1EB9C7}"/>
                </a:ext>
              </a:extLst>
            </p:cNvPr>
            <p:cNvSpPr>
              <a:spLocks/>
            </p:cNvSpPr>
            <p:nvPr/>
          </p:nvSpPr>
          <p:spPr>
            <a:xfrm>
              <a:off x="-3460451" y="0"/>
              <a:ext cx="121920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5" name="Volný tvar: obrazec 44">
              <a:extLst>
                <a:ext uri="{FF2B5EF4-FFF2-40B4-BE49-F238E27FC236}">
                  <a16:creationId xmlns:a16="http://schemas.microsoft.com/office/drawing/2014/main" id="{0BD8E5B1-E815-4756-8CA1-ABAD026CA87A}"/>
                </a:ext>
              </a:extLst>
            </p:cNvPr>
            <p:cNvSpPr/>
            <p:nvPr/>
          </p:nvSpPr>
          <p:spPr>
            <a:xfrm>
              <a:off x="7155233" y="1886801"/>
              <a:ext cx="1576316" cy="3084394"/>
            </a:xfrm>
            <a:custGeom>
              <a:avLst/>
              <a:gdLst>
                <a:gd name="connsiteX0" fmla="*/ 1576316 w 1576316"/>
                <a:gd name="connsiteY0" fmla="*/ 0 h 3084394"/>
                <a:gd name="connsiteX1" fmla="*/ 1576316 w 1576316"/>
                <a:gd name="connsiteY1" fmla="*/ 3084394 h 3084394"/>
                <a:gd name="connsiteX2" fmla="*/ 1415148 w 1576316"/>
                <a:gd name="connsiteY2" fmla="*/ 3076432 h 3084394"/>
                <a:gd name="connsiteX3" fmla="*/ 0 w 1576316"/>
                <a:gd name="connsiteY3" fmla="*/ 1542197 h 3084394"/>
                <a:gd name="connsiteX4" fmla="*/ 1415148 w 1576316"/>
                <a:gd name="connsiteY4" fmla="*/ 7962 h 308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6316" h="3084394">
                  <a:moveTo>
                    <a:pt x="1576316" y="0"/>
                  </a:moveTo>
                  <a:lnTo>
                    <a:pt x="1576316" y="3084394"/>
                  </a:lnTo>
                  <a:lnTo>
                    <a:pt x="1415148" y="3076432"/>
                  </a:lnTo>
                  <a:cubicBezTo>
                    <a:pt x="620280" y="2997456"/>
                    <a:pt x="0" y="2340696"/>
                    <a:pt x="0" y="1542197"/>
                  </a:cubicBezTo>
                  <a:cubicBezTo>
                    <a:pt x="0" y="743698"/>
                    <a:pt x="620280" y="86938"/>
                    <a:pt x="1415148" y="7962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46" name="TextovéPole 45">
              <a:hlinkClick r:id="rId5" action="ppaction://hlinksldjump"/>
              <a:extLst>
                <a:ext uri="{FF2B5EF4-FFF2-40B4-BE49-F238E27FC236}">
                  <a16:creationId xmlns:a16="http://schemas.microsoft.com/office/drawing/2014/main" id="{4A8E9923-EE72-4058-B76E-3E9FA62D1CBE}"/>
                </a:ext>
              </a:extLst>
            </p:cNvPr>
            <p:cNvSpPr txBox="1"/>
            <p:nvPr/>
          </p:nvSpPr>
          <p:spPr>
            <a:xfrm rot="16200000">
              <a:off x="7148157" y="3105832"/>
              <a:ext cx="24293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3600" b="1" dirty="0">
                  <a:solidFill>
                    <a:schemeClr val="bg1"/>
                  </a:solidFill>
                  <a:latin typeface="Avenir Next LT Pro Light" panose="020B0304020202020204" pitchFamily="34" charset="-18"/>
                </a:rPr>
                <a:t>Borůvky</a:t>
              </a:r>
            </a:p>
          </p:txBody>
        </p:sp>
        <p:pic>
          <p:nvPicPr>
            <p:cNvPr id="42" name="Grafický objekt 41" descr="Borůvka obrys">
              <a:extLst>
                <a:ext uri="{FF2B5EF4-FFF2-40B4-BE49-F238E27FC236}">
                  <a16:creationId xmlns:a16="http://schemas.microsoft.com/office/drawing/2014/main" id="{B119D70B-3A7F-4B7D-AF36-4D7F27D92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>
              <a:off x="7223473" y="2984349"/>
              <a:ext cx="897339" cy="897339"/>
            </a:xfrm>
            <a:prstGeom prst="rect">
              <a:avLst/>
            </a:prstGeom>
          </p:spPr>
        </p:pic>
      </p:grpSp>
      <p:grpSp>
        <p:nvGrpSpPr>
          <p:cNvPr id="47" name="Skupina 46">
            <a:extLst>
              <a:ext uri="{FF2B5EF4-FFF2-40B4-BE49-F238E27FC236}">
                <a16:creationId xmlns:a16="http://schemas.microsoft.com/office/drawing/2014/main" id="{4D361105-3DFB-42B8-ADB9-608D2605C60D}"/>
              </a:ext>
            </a:extLst>
          </p:cNvPr>
          <p:cNvGrpSpPr/>
          <p:nvPr/>
        </p:nvGrpSpPr>
        <p:grpSpPr>
          <a:xfrm>
            <a:off x="-1305974" y="5228"/>
            <a:ext cx="12192000" cy="6858000"/>
            <a:chOff x="0" y="0"/>
            <a:chExt cx="12192000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grpSp>
          <p:nvGrpSpPr>
            <p:cNvPr id="48" name="Skupina 47">
              <a:extLst>
                <a:ext uri="{FF2B5EF4-FFF2-40B4-BE49-F238E27FC236}">
                  <a16:creationId xmlns:a16="http://schemas.microsoft.com/office/drawing/2014/main" id="{966A2016-5E54-45D9-ACDD-8009A6D198CA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50" name="Obdélník 49">
                <a:extLst>
                  <a:ext uri="{FF2B5EF4-FFF2-40B4-BE49-F238E27FC236}">
                    <a16:creationId xmlns:a16="http://schemas.microsoft.com/office/drawing/2014/main" id="{575AAF02-CE73-4888-84DB-66FC5155073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51" name="Skupina 50">
                <a:extLst>
                  <a:ext uri="{FF2B5EF4-FFF2-40B4-BE49-F238E27FC236}">
                    <a16:creationId xmlns:a16="http://schemas.microsoft.com/office/drawing/2014/main" id="{49850A21-348B-49DD-BCFB-E7704ECEF994}"/>
                  </a:ext>
                </a:extLst>
              </p:cNvPr>
              <p:cNvGrpSpPr/>
              <p:nvPr/>
            </p:nvGrpSpPr>
            <p:grpSpPr>
              <a:xfrm>
                <a:off x="10615684" y="1886803"/>
                <a:ext cx="1576316" cy="3084394"/>
                <a:chOff x="10615684" y="1886803"/>
                <a:chExt cx="1576316" cy="3084394"/>
              </a:xfrm>
            </p:grpSpPr>
            <p:sp>
              <p:nvSpPr>
                <p:cNvPr id="52" name="Volný tvar: obrazec 51">
                  <a:extLst>
                    <a:ext uri="{FF2B5EF4-FFF2-40B4-BE49-F238E27FC236}">
                      <a16:creationId xmlns:a16="http://schemas.microsoft.com/office/drawing/2014/main" id="{3AFACA5C-5C98-4DEF-AA61-91098F080746}"/>
                    </a:ext>
                  </a:extLst>
                </p:cNvPr>
                <p:cNvSpPr/>
                <p:nvPr/>
              </p:nvSpPr>
              <p:spPr>
                <a:xfrm>
                  <a:off x="10615684" y="1886803"/>
                  <a:ext cx="1576316" cy="3084394"/>
                </a:xfrm>
                <a:custGeom>
                  <a:avLst/>
                  <a:gdLst>
                    <a:gd name="connsiteX0" fmla="*/ 1576316 w 1576316"/>
                    <a:gd name="connsiteY0" fmla="*/ 0 h 3084394"/>
                    <a:gd name="connsiteX1" fmla="*/ 1576316 w 1576316"/>
                    <a:gd name="connsiteY1" fmla="*/ 3084394 h 3084394"/>
                    <a:gd name="connsiteX2" fmla="*/ 1415148 w 1576316"/>
                    <a:gd name="connsiteY2" fmla="*/ 3076432 h 3084394"/>
                    <a:gd name="connsiteX3" fmla="*/ 0 w 1576316"/>
                    <a:gd name="connsiteY3" fmla="*/ 1542197 h 3084394"/>
                    <a:gd name="connsiteX4" fmla="*/ 1415148 w 1576316"/>
                    <a:gd name="connsiteY4" fmla="*/ 7962 h 3084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6316" h="3084394">
                      <a:moveTo>
                        <a:pt x="1576316" y="0"/>
                      </a:moveTo>
                      <a:lnTo>
                        <a:pt x="1576316" y="3084394"/>
                      </a:lnTo>
                      <a:lnTo>
                        <a:pt x="1415148" y="3076432"/>
                      </a:lnTo>
                      <a:cubicBezTo>
                        <a:pt x="620280" y="2997456"/>
                        <a:pt x="0" y="2340696"/>
                        <a:pt x="0" y="1542197"/>
                      </a:cubicBezTo>
                      <a:cubicBezTo>
                        <a:pt x="0" y="743698"/>
                        <a:pt x="620280" y="86938"/>
                        <a:pt x="1415148" y="7962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3" name="TextovéPole 52">
                  <a:hlinkClick r:id="rId8" action="ppaction://hlinksldjump"/>
                  <a:extLst>
                    <a:ext uri="{FF2B5EF4-FFF2-40B4-BE49-F238E27FC236}">
                      <a16:creationId xmlns:a16="http://schemas.microsoft.com/office/drawing/2014/main" id="{03A8052F-01C1-4C23-9DCA-467E94D25968}"/>
                    </a:ext>
                  </a:extLst>
                </p:cNvPr>
                <p:cNvSpPr txBox="1"/>
                <p:nvPr/>
              </p:nvSpPr>
              <p:spPr>
                <a:xfrm rot="16200000">
                  <a:off x="10549720" y="3105834"/>
                  <a:ext cx="242930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3600" b="1" dirty="0">
                      <a:solidFill>
                        <a:schemeClr val="bg1"/>
                      </a:solidFill>
                      <a:latin typeface="Avenir Next LT Pro Light" panose="020B0304020202020204" pitchFamily="34" charset="-18"/>
                    </a:rPr>
                    <a:t>Banány</a:t>
                  </a:r>
                </a:p>
              </p:txBody>
            </p:sp>
          </p:grpSp>
        </p:grpSp>
        <p:pic>
          <p:nvPicPr>
            <p:cNvPr id="49" name="Grafický objekt 48" descr="Banán obrys">
              <a:extLst>
                <a:ext uri="{FF2B5EF4-FFF2-40B4-BE49-F238E27FC236}">
                  <a16:creationId xmlns:a16="http://schemas.microsoft.com/office/drawing/2014/main" id="{C660D7C2-08DC-499D-8C04-673C19810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16200000">
              <a:off x="10688472" y="3004213"/>
              <a:ext cx="849572" cy="849572"/>
            </a:xfrm>
            <a:prstGeom prst="rect">
              <a:avLst/>
            </a:prstGeom>
          </p:spPr>
        </p:pic>
      </p:grpSp>
      <p:grpSp>
        <p:nvGrpSpPr>
          <p:cNvPr id="54" name="Skupina 53">
            <a:extLst>
              <a:ext uri="{FF2B5EF4-FFF2-40B4-BE49-F238E27FC236}">
                <a16:creationId xmlns:a16="http://schemas.microsoft.com/office/drawing/2014/main" id="{D4E5819F-D081-444C-AF6D-84DD4C7A5C0F}"/>
              </a:ext>
            </a:extLst>
          </p:cNvPr>
          <p:cNvGrpSpPr/>
          <p:nvPr/>
        </p:nvGrpSpPr>
        <p:grpSpPr>
          <a:xfrm>
            <a:off x="-1981005" y="7892"/>
            <a:ext cx="12192000" cy="6858000"/>
            <a:chOff x="0" y="0"/>
            <a:chExt cx="12192000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grpSp>
          <p:nvGrpSpPr>
            <p:cNvPr id="55" name="Skupina 54">
              <a:extLst>
                <a:ext uri="{FF2B5EF4-FFF2-40B4-BE49-F238E27FC236}">
                  <a16:creationId xmlns:a16="http://schemas.microsoft.com/office/drawing/2014/main" id="{8E33E133-59C0-4CC2-AF98-DB7EBD281EAA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57" name="Obdélník 56">
                <a:extLst>
                  <a:ext uri="{FF2B5EF4-FFF2-40B4-BE49-F238E27FC236}">
                    <a16:creationId xmlns:a16="http://schemas.microsoft.com/office/drawing/2014/main" id="{A366E488-BE19-452C-9356-B5E2453384C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58" name="Skupina 57">
                <a:extLst>
                  <a:ext uri="{FF2B5EF4-FFF2-40B4-BE49-F238E27FC236}">
                    <a16:creationId xmlns:a16="http://schemas.microsoft.com/office/drawing/2014/main" id="{E84F8A16-B414-4E4A-BD49-E8D895570CAC}"/>
                  </a:ext>
                </a:extLst>
              </p:cNvPr>
              <p:cNvGrpSpPr/>
              <p:nvPr/>
            </p:nvGrpSpPr>
            <p:grpSpPr>
              <a:xfrm>
                <a:off x="10615684" y="1886803"/>
                <a:ext cx="1576316" cy="3084394"/>
                <a:chOff x="10615684" y="1886803"/>
                <a:chExt cx="1576316" cy="3084394"/>
              </a:xfrm>
            </p:grpSpPr>
            <p:sp>
              <p:nvSpPr>
                <p:cNvPr id="59" name="Volný tvar: obrazec 58">
                  <a:extLst>
                    <a:ext uri="{FF2B5EF4-FFF2-40B4-BE49-F238E27FC236}">
                      <a16:creationId xmlns:a16="http://schemas.microsoft.com/office/drawing/2014/main" id="{7ECB8423-9AA6-4E25-A9FD-0993111B1B68}"/>
                    </a:ext>
                  </a:extLst>
                </p:cNvPr>
                <p:cNvSpPr/>
                <p:nvPr/>
              </p:nvSpPr>
              <p:spPr>
                <a:xfrm>
                  <a:off x="10615684" y="1886803"/>
                  <a:ext cx="1576316" cy="3084394"/>
                </a:xfrm>
                <a:custGeom>
                  <a:avLst/>
                  <a:gdLst>
                    <a:gd name="connsiteX0" fmla="*/ 1576316 w 1576316"/>
                    <a:gd name="connsiteY0" fmla="*/ 0 h 3084394"/>
                    <a:gd name="connsiteX1" fmla="*/ 1576316 w 1576316"/>
                    <a:gd name="connsiteY1" fmla="*/ 3084394 h 3084394"/>
                    <a:gd name="connsiteX2" fmla="*/ 1415148 w 1576316"/>
                    <a:gd name="connsiteY2" fmla="*/ 3076432 h 3084394"/>
                    <a:gd name="connsiteX3" fmla="*/ 0 w 1576316"/>
                    <a:gd name="connsiteY3" fmla="*/ 1542197 h 3084394"/>
                    <a:gd name="connsiteX4" fmla="*/ 1415148 w 1576316"/>
                    <a:gd name="connsiteY4" fmla="*/ 7962 h 3084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6316" h="3084394">
                      <a:moveTo>
                        <a:pt x="1576316" y="0"/>
                      </a:moveTo>
                      <a:lnTo>
                        <a:pt x="1576316" y="3084394"/>
                      </a:lnTo>
                      <a:lnTo>
                        <a:pt x="1415148" y="3076432"/>
                      </a:lnTo>
                      <a:cubicBezTo>
                        <a:pt x="620280" y="2997456"/>
                        <a:pt x="0" y="2340696"/>
                        <a:pt x="0" y="1542197"/>
                      </a:cubicBezTo>
                      <a:cubicBezTo>
                        <a:pt x="0" y="743698"/>
                        <a:pt x="620280" y="86938"/>
                        <a:pt x="1415148" y="7962"/>
                      </a:cubicBezTo>
                      <a:close/>
                    </a:path>
                  </a:pathLst>
                </a:custGeom>
                <a:solidFill>
                  <a:srgbClr val="F43D2A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0" name="TextovéPole 59">
                  <a:extLst>
                    <a:ext uri="{FF2B5EF4-FFF2-40B4-BE49-F238E27FC236}">
                      <a16:creationId xmlns:a16="http://schemas.microsoft.com/office/drawing/2014/main" id="{29128E24-6346-45D3-8C35-80E728A7BB00}"/>
                    </a:ext>
                  </a:extLst>
                </p:cNvPr>
                <p:cNvSpPr txBox="1"/>
                <p:nvPr/>
              </p:nvSpPr>
              <p:spPr>
                <a:xfrm rot="16200000">
                  <a:off x="10549720" y="3105834"/>
                  <a:ext cx="242930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3600" b="1" dirty="0">
                      <a:solidFill>
                        <a:schemeClr val="bg1"/>
                      </a:solidFill>
                      <a:latin typeface="Avenir Next LT Pro Light" panose="020B0304020202020204" pitchFamily="34" charset="-18"/>
                      <a:cs typeface="MV Boli" panose="02000500030200090000" pitchFamily="2" charset="0"/>
                    </a:rPr>
                    <a:t>Třešně</a:t>
                  </a:r>
                </a:p>
              </p:txBody>
            </p:sp>
          </p:grpSp>
        </p:grpSp>
        <p:pic>
          <p:nvPicPr>
            <p:cNvPr id="56" name="Grafický objekt 55" descr="Třešně obrys">
              <a:extLst>
                <a:ext uri="{FF2B5EF4-FFF2-40B4-BE49-F238E27FC236}">
                  <a16:creationId xmlns:a16="http://schemas.microsoft.com/office/drawing/2014/main" id="{7B078E7A-A60F-493C-8C2B-29160C2AC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16200000">
              <a:off x="10702120" y="2989427"/>
              <a:ext cx="879143" cy="879143"/>
            </a:xfrm>
            <a:prstGeom prst="rect">
              <a:avLst/>
            </a:prstGeom>
          </p:spPr>
        </p:pic>
      </p:grpSp>
      <p:grpSp>
        <p:nvGrpSpPr>
          <p:cNvPr id="61" name="Skupina 60">
            <a:extLst>
              <a:ext uri="{FF2B5EF4-FFF2-40B4-BE49-F238E27FC236}">
                <a16:creationId xmlns:a16="http://schemas.microsoft.com/office/drawing/2014/main" id="{60425181-7A84-4A89-B714-0147BB352AFC}"/>
              </a:ext>
            </a:extLst>
          </p:cNvPr>
          <p:cNvGrpSpPr/>
          <p:nvPr/>
        </p:nvGrpSpPr>
        <p:grpSpPr>
          <a:xfrm>
            <a:off x="-11504579" y="5228"/>
            <a:ext cx="12192000" cy="6858000"/>
            <a:chOff x="0" y="0"/>
            <a:chExt cx="12192000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grpSp>
          <p:nvGrpSpPr>
            <p:cNvPr id="62" name="Skupina 61">
              <a:extLst>
                <a:ext uri="{FF2B5EF4-FFF2-40B4-BE49-F238E27FC236}">
                  <a16:creationId xmlns:a16="http://schemas.microsoft.com/office/drawing/2014/main" id="{53FE97EA-7005-4E6B-9CB7-BD0D10C4369E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64" name="Obdélník 63">
                <a:extLst>
                  <a:ext uri="{FF2B5EF4-FFF2-40B4-BE49-F238E27FC236}">
                    <a16:creationId xmlns:a16="http://schemas.microsoft.com/office/drawing/2014/main" id="{09A045E0-0A72-49E2-A9CF-E658D3D0702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65" name="Skupina 64">
                <a:extLst>
                  <a:ext uri="{FF2B5EF4-FFF2-40B4-BE49-F238E27FC236}">
                    <a16:creationId xmlns:a16="http://schemas.microsoft.com/office/drawing/2014/main" id="{4E2F3455-767B-4A75-861D-D2C06CB61D24}"/>
                  </a:ext>
                </a:extLst>
              </p:cNvPr>
              <p:cNvGrpSpPr/>
              <p:nvPr/>
            </p:nvGrpSpPr>
            <p:grpSpPr>
              <a:xfrm>
                <a:off x="10615684" y="1886803"/>
                <a:ext cx="1576316" cy="3084394"/>
                <a:chOff x="10615684" y="1886803"/>
                <a:chExt cx="1576316" cy="3084394"/>
              </a:xfrm>
            </p:grpSpPr>
            <p:sp>
              <p:nvSpPr>
                <p:cNvPr id="66" name="Volný tvar: obrazec 65">
                  <a:extLst>
                    <a:ext uri="{FF2B5EF4-FFF2-40B4-BE49-F238E27FC236}">
                      <a16:creationId xmlns:a16="http://schemas.microsoft.com/office/drawing/2014/main" id="{DF5B1F3A-5293-4C0E-B742-6A242E145987}"/>
                    </a:ext>
                  </a:extLst>
                </p:cNvPr>
                <p:cNvSpPr/>
                <p:nvPr/>
              </p:nvSpPr>
              <p:spPr>
                <a:xfrm>
                  <a:off x="10615684" y="1886803"/>
                  <a:ext cx="1576316" cy="3084394"/>
                </a:xfrm>
                <a:custGeom>
                  <a:avLst/>
                  <a:gdLst>
                    <a:gd name="connsiteX0" fmla="*/ 1576316 w 1576316"/>
                    <a:gd name="connsiteY0" fmla="*/ 0 h 3084394"/>
                    <a:gd name="connsiteX1" fmla="*/ 1576316 w 1576316"/>
                    <a:gd name="connsiteY1" fmla="*/ 3084394 h 3084394"/>
                    <a:gd name="connsiteX2" fmla="*/ 1415148 w 1576316"/>
                    <a:gd name="connsiteY2" fmla="*/ 3076432 h 3084394"/>
                    <a:gd name="connsiteX3" fmla="*/ 0 w 1576316"/>
                    <a:gd name="connsiteY3" fmla="*/ 1542197 h 3084394"/>
                    <a:gd name="connsiteX4" fmla="*/ 1415148 w 1576316"/>
                    <a:gd name="connsiteY4" fmla="*/ 7962 h 3084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6316" h="3084394">
                      <a:moveTo>
                        <a:pt x="1576316" y="0"/>
                      </a:moveTo>
                      <a:lnTo>
                        <a:pt x="1576316" y="3084394"/>
                      </a:lnTo>
                      <a:lnTo>
                        <a:pt x="1415148" y="3076432"/>
                      </a:lnTo>
                      <a:cubicBezTo>
                        <a:pt x="620280" y="2997456"/>
                        <a:pt x="0" y="2340696"/>
                        <a:pt x="0" y="1542197"/>
                      </a:cubicBezTo>
                      <a:cubicBezTo>
                        <a:pt x="0" y="743698"/>
                        <a:pt x="620280" y="86938"/>
                        <a:pt x="1415148" y="7962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7" name="TextovéPole 66">
                  <a:hlinkClick r:id="rId13" action="ppaction://hlinksldjump"/>
                  <a:extLst>
                    <a:ext uri="{FF2B5EF4-FFF2-40B4-BE49-F238E27FC236}">
                      <a16:creationId xmlns:a16="http://schemas.microsoft.com/office/drawing/2014/main" id="{C64CE644-3E11-4254-AD06-D04DD72A2575}"/>
                    </a:ext>
                  </a:extLst>
                </p:cNvPr>
                <p:cNvSpPr txBox="1"/>
                <p:nvPr/>
              </p:nvSpPr>
              <p:spPr>
                <a:xfrm rot="16200000">
                  <a:off x="10549720" y="3105834"/>
                  <a:ext cx="242930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3600" b="1" dirty="0">
                      <a:solidFill>
                        <a:schemeClr val="bg1"/>
                      </a:solidFill>
                      <a:latin typeface="Avenir Next LT Pro Light" panose="020B0304020202020204" pitchFamily="34" charset="-18"/>
                    </a:rPr>
                    <a:t>Broskev</a:t>
                  </a:r>
                </a:p>
              </p:txBody>
            </p:sp>
          </p:grpSp>
        </p:grpSp>
        <p:pic>
          <p:nvPicPr>
            <p:cNvPr id="63" name="Grafický objekt 62" descr="Broskev obrys">
              <a:extLst>
                <a:ext uri="{FF2B5EF4-FFF2-40B4-BE49-F238E27FC236}">
                  <a16:creationId xmlns:a16="http://schemas.microsoft.com/office/drawing/2014/main" id="{252C1C73-E743-4D2F-AAF4-BCE6FD698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16200000">
              <a:off x="10683923" y="3009898"/>
              <a:ext cx="838201" cy="838201"/>
            </a:xfrm>
            <a:prstGeom prst="rect">
              <a:avLst/>
            </a:prstGeom>
          </p:spPr>
        </p:pic>
      </p:grpSp>
      <p:sp>
        <p:nvSpPr>
          <p:cNvPr id="2" name="Tlačítko akce: Přejít domů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C0791B60-374E-7269-DCB1-B576FC6F62F1}"/>
              </a:ext>
            </a:extLst>
          </p:cNvPr>
          <p:cNvSpPr/>
          <p:nvPr/>
        </p:nvSpPr>
        <p:spPr>
          <a:xfrm>
            <a:off x="9365942" y="6159914"/>
            <a:ext cx="468632" cy="465946"/>
          </a:xfrm>
          <a:prstGeom prst="actionButtonHom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7582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Skupina 38">
            <a:extLst>
              <a:ext uri="{FF2B5EF4-FFF2-40B4-BE49-F238E27FC236}">
                <a16:creationId xmlns:a16="http://schemas.microsoft.com/office/drawing/2014/main" id="{9F5911E1-89A7-4A17-87CA-5C5C698CEA77}"/>
              </a:ext>
            </a:extLst>
          </p:cNvPr>
          <p:cNvGrpSpPr/>
          <p:nvPr/>
        </p:nvGrpSpPr>
        <p:grpSpPr>
          <a:xfrm>
            <a:off x="0" y="-7892"/>
            <a:ext cx="12192000" cy="6858000"/>
            <a:chOff x="0" y="0"/>
            <a:chExt cx="12192000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27" name="Obdélník 26">
              <a:extLst>
                <a:ext uri="{FF2B5EF4-FFF2-40B4-BE49-F238E27FC236}">
                  <a16:creationId xmlns:a16="http://schemas.microsoft.com/office/drawing/2014/main" id="{E5236C0D-8F18-424B-AF0F-8BBD5DF33D34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8" name="Skupina 37">
              <a:extLst>
                <a:ext uri="{FF2B5EF4-FFF2-40B4-BE49-F238E27FC236}">
                  <a16:creationId xmlns:a16="http://schemas.microsoft.com/office/drawing/2014/main" id="{4F5B44E0-60C1-4BC6-97BB-566E3BDBC8E7}"/>
                </a:ext>
              </a:extLst>
            </p:cNvPr>
            <p:cNvGrpSpPr/>
            <p:nvPr/>
          </p:nvGrpSpPr>
          <p:grpSpPr>
            <a:xfrm>
              <a:off x="10615684" y="1886803"/>
              <a:ext cx="1576316" cy="3084394"/>
              <a:chOff x="10615684" y="1886803"/>
              <a:chExt cx="1576316" cy="3084394"/>
            </a:xfrm>
          </p:grpSpPr>
          <p:sp>
            <p:nvSpPr>
              <p:cNvPr id="34" name="Volný tvar: obrazec 33">
                <a:extLst>
                  <a:ext uri="{FF2B5EF4-FFF2-40B4-BE49-F238E27FC236}">
                    <a16:creationId xmlns:a16="http://schemas.microsoft.com/office/drawing/2014/main" id="{C015B885-485D-461E-92DB-2E9A6734E255}"/>
                  </a:ext>
                </a:extLst>
              </p:cNvPr>
              <p:cNvSpPr/>
              <p:nvPr/>
            </p:nvSpPr>
            <p:spPr>
              <a:xfrm>
                <a:off x="10615684" y="1886803"/>
                <a:ext cx="1576316" cy="3084394"/>
              </a:xfrm>
              <a:custGeom>
                <a:avLst/>
                <a:gdLst>
                  <a:gd name="connsiteX0" fmla="*/ 1576316 w 1576316"/>
                  <a:gd name="connsiteY0" fmla="*/ 0 h 3084394"/>
                  <a:gd name="connsiteX1" fmla="*/ 1576316 w 1576316"/>
                  <a:gd name="connsiteY1" fmla="*/ 3084394 h 3084394"/>
                  <a:gd name="connsiteX2" fmla="*/ 1415148 w 1576316"/>
                  <a:gd name="connsiteY2" fmla="*/ 3076432 h 3084394"/>
                  <a:gd name="connsiteX3" fmla="*/ 0 w 1576316"/>
                  <a:gd name="connsiteY3" fmla="*/ 1542197 h 3084394"/>
                  <a:gd name="connsiteX4" fmla="*/ 1415148 w 1576316"/>
                  <a:gd name="connsiteY4" fmla="*/ 7962 h 3084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6316" h="3084394">
                    <a:moveTo>
                      <a:pt x="1576316" y="0"/>
                    </a:moveTo>
                    <a:lnTo>
                      <a:pt x="1576316" y="3084394"/>
                    </a:lnTo>
                    <a:lnTo>
                      <a:pt x="1415148" y="3076432"/>
                    </a:lnTo>
                    <a:cubicBezTo>
                      <a:pt x="620280" y="2997456"/>
                      <a:pt x="0" y="2340696"/>
                      <a:pt x="0" y="1542197"/>
                    </a:cubicBezTo>
                    <a:cubicBezTo>
                      <a:pt x="0" y="743698"/>
                      <a:pt x="620280" y="86938"/>
                      <a:pt x="1415148" y="7962"/>
                    </a:cubicBez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35" name="TextovéPole 34">
                <a:hlinkClick r:id="rId2" action="ppaction://hlinksldjump"/>
                <a:extLst>
                  <a:ext uri="{FF2B5EF4-FFF2-40B4-BE49-F238E27FC236}">
                    <a16:creationId xmlns:a16="http://schemas.microsoft.com/office/drawing/2014/main" id="{2156779A-EE67-466B-87AB-907914518668}"/>
                  </a:ext>
                </a:extLst>
              </p:cNvPr>
              <p:cNvSpPr txBox="1"/>
              <p:nvPr/>
            </p:nvSpPr>
            <p:spPr>
              <a:xfrm rot="16200000">
                <a:off x="10549720" y="3105834"/>
                <a:ext cx="24293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3600" b="1" dirty="0">
                    <a:solidFill>
                      <a:schemeClr val="bg1"/>
                    </a:solidFill>
                    <a:latin typeface="Avenir Next LT Pro Light" panose="020B0304020202020204" pitchFamily="34" charset="-18"/>
                  </a:rPr>
                  <a:t>Jablko</a:t>
                </a:r>
              </a:p>
            </p:txBody>
          </p:sp>
          <p:pic>
            <p:nvPicPr>
              <p:cNvPr id="37" name="Grafický objekt 36" descr="Jablko obrys">
                <a:extLst>
                  <a:ext uri="{FF2B5EF4-FFF2-40B4-BE49-F238E27FC236}">
                    <a16:creationId xmlns:a16="http://schemas.microsoft.com/office/drawing/2014/main" id="{6C24C70D-9616-4D08-9BEF-EEB58691DC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16200000">
                <a:off x="10732826" y="3029234"/>
                <a:ext cx="799531" cy="799531"/>
              </a:xfrm>
              <a:prstGeom prst="rect">
                <a:avLst/>
              </a:prstGeom>
            </p:spPr>
          </p:pic>
        </p:grpSp>
      </p:grpSp>
      <p:grpSp>
        <p:nvGrpSpPr>
          <p:cNvPr id="68" name="Skupina 67">
            <a:extLst>
              <a:ext uri="{FF2B5EF4-FFF2-40B4-BE49-F238E27FC236}">
                <a16:creationId xmlns:a16="http://schemas.microsoft.com/office/drawing/2014/main" id="{D10B6B2C-11E1-4234-80F4-AF76C03F8FF2}"/>
              </a:ext>
            </a:extLst>
          </p:cNvPr>
          <p:cNvGrpSpPr/>
          <p:nvPr/>
        </p:nvGrpSpPr>
        <p:grpSpPr>
          <a:xfrm>
            <a:off x="-675031" y="0"/>
            <a:ext cx="12192000" cy="6858000"/>
            <a:chOff x="-3460451" y="0"/>
            <a:chExt cx="12192000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43" name="Obdélník 42">
              <a:extLst>
                <a:ext uri="{FF2B5EF4-FFF2-40B4-BE49-F238E27FC236}">
                  <a16:creationId xmlns:a16="http://schemas.microsoft.com/office/drawing/2014/main" id="{342BCB6D-F842-412A-B751-F762CC1EB9C7}"/>
                </a:ext>
              </a:extLst>
            </p:cNvPr>
            <p:cNvSpPr>
              <a:spLocks/>
            </p:cNvSpPr>
            <p:nvPr/>
          </p:nvSpPr>
          <p:spPr>
            <a:xfrm>
              <a:off x="-3460451" y="0"/>
              <a:ext cx="121920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5" name="Volný tvar: obrazec 44">
              <a:extLst>
                <a:ext uri="{FF2B5EF4-FFF2-40B4-BE49-F238E27FC236}">
                  <a16:creationId xmlns:a16="http://schemas.microsoft.com/office/drawing/2014/main" id="{0BD8E5B1-E815-4756-8CA1-ABAD026CA87A}"/>
                </a:ext>
              </a:extLst>
            </p:cNvPr>
            <p:cNvSpPr/>
            <p:nvPr/>
          </p:nvSpPr>
          <p:spPr>
            <a:xfrm>
              <a:off x="7155233" y="1886801"/>
              <a:ext cx="1576316" cy="3084394"/>
            </a:xfrm>
            <a:custGeom>
              <a:avLst/>
              <a:gdLst>
                <a:gd name="connsiteX0" fmla="*/ 1576316 w 1576316"/>
                <a:gd name="connsiteY0" fmla="*/ 0 h 3084394"/>
                <a:gd name="connsiteX1" fmla="*/ 1576316 w 1576316"/>
                <a:gd name="connsiteY1" fmla="*/ 3084394 h 3084394"/>
                <a:gd name="connsiteX2" fmla="*/ 1415148 w 1576316"/>
                <a:gd name="connsiteY2" fmla="*/ 3076432 h 3084394"/>
                <a:gd name="connsiteX3" fmla="*/ 0 w 1576316"/>
                <a:gd name="connsiteY3" fmla="*/ 1542197 h 3084394"/>
                <a:gd name="connsiteX4" fmla="*/ 1415148 w 1576316"/>
                <a:gd name="connsiteY4" fmla="*/ 7962 h 308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6316" h="3084394">
                  <a:moveTo>
                    <a:pt x="1576316" y="0"/>
                  </a:moveTo>
                  <a:lnTo>
                    <a:pt x="1576316" y="3084394"/>
                  </a:lnTo>
                  <a:lnTo>
                    <a:pt x="1415148" y="3076432"/>
                  </a:lnTo>
                  <a:cubicBezTo>
                    <a:pt x="620280" y="2997456"/>
                    <a:pt x="0" y="2340696"/>
                    <a:pt x="0" y="1542197"/>
                  </a:cubicBezTo>
                  <a:cubicBezTo>
                    <a:pt x="0" y="743698"/>
                    <a:pt x="620280" y="86938"/>
                    <a:pt x="1415148" y="7962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46" name="TextovéPole 45">
              <a:hlinkClick r:id="rId5" action="ppaction://hlinksldjump"/>
              <a:extLst>
                <a:ext uri="{FF2B5EF4-FFF2-40B4-BE49-F238E27FC236}">
                  <a16:creationId xmlns:a16="http://schemas.microsoft.com/office/drawing/2014/main" id="{4A8E9923-EE72-4058-B76E-3E9FA62D1CBE}"/>
                </a:ext>
              </a:extLst>
            </p:cNvPr>
            <p:cNvSpPr txBox="1"/>
            <p:nvPr/>
          </p:nvSpPr>
          <p:spPr>
            <a:xfrm rot="16200000">
              <a:off x="7148157" y="3105832"/>
              <a:ext cx="24293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3600" b="1" dirty="0">
                  <a:solidFill>
                    <a:schemeClr val="bg1"/>
                  </a:solidFill>
                  <a:latin typeface="Avenir Next LT Pro Light" panose="020B0304020202020204" pitchFamily="34" charset="-18"/>
                </a:rPr>
                <a:t>Borůvky</a:t>
              </a:r>
            </a:p>
          </p:txBody>
        </p:sp>
        <p:pic>
          <p:nvPicPr>
            <p:cNvPr id="42" name="Grafický objekt 41" descr="Borůvka obrys">
              <a:extLst>
                <a:ext uri="{FF2B5EF4-FFF2-40B4-BE49-F238E27FC236}">
                  <a16:creationId xmlns:a16="http://schemas.microsoft.com/office/drawing/2014/main" id="{B119D70B-3A7F-4B7D-AF36-4D7F27D92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>
              <a:off x="7223473" y="2984349"/>
              <a:ext cx="897339" cy="897339"/>
            </a:xfrm>
            <a:prstGeom prst="rect">
              <a:avLst/>
            </a:prstGeom>
          </p:spPr>
        </p:pic>
      </p:grpSp>
      <p:grpSp>
        <p:nvGrpSpPr>
          <p:cNvPr id="47" name="Skupina 46">
            <a:extLst>
              <a:ext uri="{FF2B5EF4-FFF2-40B4-BE49-F238E27FC236}">
                <a16:creationId xmlns:a16="http://schemas.microsoft.com/office/drawing/2014/main" id="{4D361105-3DFB-42B8-ADB9-608D2605C60D}"/>
              </a:ext>
            </a:extLst>
          </p:cNvPr>
          <p:cNvGrpSpPr/>
          <p:nvPr/>
        </p:nvGrpSpPr>
        <p:grpSpPr>
          <a:xfrm>
            <a:off x="-1305974" y="5228"/>
            <a:ext cx="12192000" cy="6858000"/>
            <a:chOff x="0" y="0"/>
            <a:chExt cx="12192000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grpSp>
          <p:nvGrpSpPr>
            <p:cNvPr id="48" name="Skupina 47">
              <a:extLst>
                <a:ext uri="{FF2B5EF4-FFF2-40B4-BE49-F238E27FC236}">
                  <a16:creationId xmlns:a16="http://schemas.microsoft.com/office/drawing/2014/main" id="{966A2016-5E54-45D9-ACDD-8009A6D198CA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50" name="Obdélník 49">
                <a:extLst>
                  <a:ext uri="{FF2B5EF4-FFF2-40B4-BE49-F238E27FC236}">
                    <a16:creationId xmlns:a16="http://schemas.microsoft.com/office/drawing/2014/main" id="{575AAF02-CE73-4888-84DB-66FC5155073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51" name="Skupina 50">
                <a:extLst>
                  <a:ext uri="{FF2B5EF4-FFF2-40B4-BE49-F238E27FC236}">
                    <a16:creationId xmlns:a16="http://schemas.microsoft.com/office/drawing/2014/main" id="{49850A21-348B-49DD-BCFB-E7704ECEF994}"/>
                  </a:ext>
                </a:extLst>
              </p:cNvPr>
              <p:cNvGrpSpPr/>
              <p:nvPr/>
            </p:nvGrpSpPr>
            <p:grpSpPr>
              <a:xfrm>
                <a:off x="10615684" y="1886803"/>
                <a:ext cx="1576316" cy="3084394"/>
                <a:chOff x="10615684" y="1886803"/>
                <a:chExt cx="1576316" cy="3084394"/>
              </a:xfrm>
            </p:grpSpPr>
            <p:sp>
              <p:nvSpPr>
                <p:cNvPr id="52" name="Volný tvar: obrazec 51">
                  <a:extLst>
                    <a:ext uri="{FF2B5EF4-FFF2-40B4-BE49-F238E27FC236}">
                      <a16:creationId xmlns:a16="http://schemas.microsoft.com/office/drawing/2014/main" id="{3AFACA5C-5C98-4DEF-AA61-91098F080746}"/>
                    </a:ext>
                  </a:extLst>
                </p:cNvPr>
                <p:cNvSpPr/>
                <p:nvPr/>
              </p:nvSpPr>
              <p:spPr>
                <a:xfrm>
                  <a:off x="10615684" y="1886803"/>
                  <a:ext cx="1576316" cy="3084394"/>
                </a:xfrm>
                <a:custGeom>
                  <a:avLst/>
                  <a:gdLst>
                    <a:gd name="connsiteX0" fmla="*/ 1576316 w 1576316"/>
                    <a:gd name="connsiteY0" fmla="*/ 0 h 3084394"/>
                    <a:gd name="connsiteX1" fmla="*/ 1576316 w 1576316"/>
                    <a:gd name="connsiteY1" fmla="*/ 3084394 h 3084394"/>
                    <a:gd name="connsiteX2" fmla="*/ 1415148 w 1576316"/>
                    <a:gd name="connsiteY2" fmla="*/ 3076432 h 3084394"/>
                    <a:gd name="connsiteX3" fmla="*/ 0 w 1576316"/>
                    <a:gd name="connsiteY3" fmla="*/ 1542197 h 3084394"/>
                    <a:gd name="connsiteX4" fmla="*/ 1415148 w 1576316"/>
                    <a:gd name="connsiteY4" fmla="*/ 7962 h 3084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6316" h="3084394">
                      <a:moveTo>
                        <a:pt x="1576316" y="0"/>
                      </a:moveTo>
                      <a:lnTo>
                        <a:pt x="1576316" y="3084394"/>
                      </a:lnTo>
                      <a:lnTo>
                        <a:pt x="1415148" y="3076432"/>
                      </a:lnTo>
                      <a:cubicBezTo>
                        <a:pt x="620280" y="2997456"/>
                        <a:pt x="0" y="2340696"/>
                        <a:pt x="0" y="1542197"/>
                      </a:cubicBezTo>
                      <a:cubicBezTo>
                        <a:pt x="0" y="743698"/>
                        <a:pt x="620280" y="86938"/>
                        <a:pt x="1415148" y="7962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3" name="TextovéPole 52">
                  <a:hlinkClick r:id="rId8" action="ppaction://hlinksldjump"/>
                  <a:extLst>
                    <a:ext uri="{FF2B5EF4-FFF2-40B4-BE49-F238E27FC236}">
                      <a16:creationId xmlns:a16="http://schemas.microsoft.com/office/drawing/2014/main" id="{03A8052F-01C1-4C23-9DCA-467E94D25968}"/>
                    </a:ext>
                  </a:extLst>
                </p:cNvPr>
                <p:cNvSpPr txBox="1"/>
                <p:nvPr/>
              </p:nvSpPr>
              <p:spPr>
                <a:xfrm rot="16200000">
                  <a:off x="10549720" y="3105834"/>
                  <a:ext cx="242930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3600" b="1" dirty="0">
                      <a:solidFill>
                        <a:schemeClr val="bg1"/>
                      </a:solidFill>
                      <a:latin typeface="Avenir Next LT Pro Light" panose="020B0304020202020204" pitchFamily="34" charset="-18"/>
                    </a:rPr>
                    <a:t>Banány</a:t>
                  </a:r>
                </a:p>
              </p:txBody>
            </p:sp>
          </p:grpSp>
        </p:grpSp>
        <p:pic>
          <p:nvPicPr>
            <p:cNvPr id="49" name="Grafický objekt 48" descr="Banán obrys">
              <a:extLst>
                <a:ext uri="{FF2B5EF4-FFF2-40B4-BE49-F238E27FC236}">
                  <a16:creationId xmlns:a16="http://schemas.microsoft.com/office/drawing/2014/main" id="{C660D7C2-08DC-499D-8C04-673C19810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16200000">
              <a:off x="10688472" y="3004213"/>
              <a:ext cx="849572" cy="849572"/>
            </a:xfrm>
            <a:prstGeom prst="rect">
              <a:avLst/>
            </a:prstGeom>
          </p:spPr>
        </p:pic>
      </p:grpSp>
      <p:grpSp>
        <p:nvGrpSpPr>
          <p:cNvPr id="54" name="Skupina 53">
            <a:extLst>
              <a:ext uri="{FF2B5EF4-FFF2-40B4-BE49-F238E27FC236}">
                <a16:creationId xmlns:a16="http://schemas.microsoft.com/office/drawing/2014/main" id="{D4E5819F-D081-444C-AF6D-84DD4C7A5C0F}"/>
              </a:ext>
            </a:extLst>
          </p:cNvPr>
          <p:cNvGrpSpPr/>
          <p:nvPr/>
        </p:nvGrpSpPr>
        <p:grpSpPr>
          <a:xfrm>
            <a:off x="-1981005" y="7892"/>
            <a:ext cx="12192000" cy="6858000"/>
            <a:chOff x="0" y="0"/>
            <a:chExt cx="12192000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grpSp>
          <p:nvGrpSpPr>
            <p:cNvPr id="55" name="Skupina 54">
              <a:extLst>
                <a:ext uri="{FF2B5EF4-FFF2-40B4-BE49-F238E27FC236}">
                  <a16:creationId xmlns:a16="http://schemas.microsoft.com/office/drawing/2014/main" id="{8E33E133-59C0-4CC2-AF98-DB7EBD281EAA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57" name="Obdélník 56">
                <a:extLst>
                  <a:ext uri="{FF2B5EF4-FFF2-40B4-BE49-F238E27FC236}">
                    <a16:creationId xmlns:a16="http://schemas.microsoft.com/office/drawing/2014/main" id="{A366E488-BE19-452C-9356-B5E2453384C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58" name="Skupina 57">
                <a:extLst>
                  <a:ext uri="{FF2B5EF4-FFF2-40B4-BE49-F238E27FC236}">
                    <a16:creationId xmlns:a16="http://schemas.microsoft.com/office/drawing/2014/main" id="{E84F8A16-B414-4E4A-BD49-E8D895570CAC}"/>
                  </a:ext>
                </a:extLst>
              </p:cNvPr>
              <p:cNvGrpSpPr/>
              <p:nvPr/>
            </p:nvGrpSpPr>
            <p:grpSpPr>
              <a:xfrm>
                <a:off x="10615684" y="1886803"/>
                <a:ext cx="1576316" cy="3084394"/>
                <a:chOff x="10615684" y="1886803"/>
                <a:chExt cx="1576316" cy="3084394"/>
              </a:xfrm>
            </p:grpSpPr>
            <p:sp>
              <p:nvSpPr>
                <p:cNvPr id="59" name="Volný tvar: obrazec 58">
                  <a:extLst>
                    <a:ext uri="{FF2B5EF4-FFF2-40B4-BE49-F238E27FC236}">
                      <a16:creationId xmlns:a16="http://schemas.microsoft.com/office/drawing/2014/main" id="{7ECB8423-9AA6-4E25-A9FD-0993111B1B68}"/>
                    </a:ext>
                  </a:extLst>
                </p:cNvPr>
                <p:cNvSpPr/>
                <p:nvPr/>
              </p:nvSpPr>
              <p:spPr>
                <a:xfrm>
                  <a:off x="10615684" y="1886803"/>
                  <a:ext cx="1576316" cy="3084394"/>
                </a:xfrm>
                <a:custGeom>
                  <a:avLst/>
                  <a:gdLst>
                    <a:gd name="connsiteX0" fmla="*/ 1576316 w 1576316"/>
                    <a:gd name="connsiteY0" fmla="*/ 0 h 3084394"/>
                    <a:gd name="connsiteX1" fmla="*/ 1576316 w 1576316"/>
                    <a:gd name="connsiteY1" fmla="*/ 3084394 h 3084394"/>
                    <a:gd name="connsiteX2" fmla="*/ 1415148 w 1576316"/>
                    <a:gd name="connsiteY2" fmla="*/ 3076432 h 3084394"/>
                    <a:gd name="connsiteX3" fmla="*/ 0 w 1576316"/>
                    <a:gd name="connsiteY3" fmla="*/ 1542197 h 3084394"/>
                    <a:gd name="connsiteX4" fmla="*/ 1415148 w 1576316"/>
                    <a:gd name="connsiteY4" fmla="*/ 7962 h 3084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6316" h="3084394">
                      <a:moveTo>
                        <a:pt x="1576316" y="0"/>
                      </a:moveTo>
                      <a:lnTo>
                        <a:pt x="1576316" y="3084394"/>
                      </a:lnTo>
                      <a:lnTo>
                        <a:pt x="1415148" y="3076432"/>
                      </a:lnTo>
                      <a:cubicBezTo>
                        <a:pt x="620280" y="2997456"/>
                        <a:pt x="0" y="2340696"/>
                        <a:pt x="0" y="1542197"/>
                      </a:cubicBezTo>
                      <a:cubicBezTo>
                        <a:pt x="0" y="743698"/>
                        <a:pt x="620280" y="86938"/>
                        <a:pt x="1415148" y="7962"/>
                      </a:cubicBezTo>
                      <a:close/>
                    </a:path>
                  </a:pathLst>
                </a:custGeom>
                <a:solidFill>
                  <a:srgbClr val="F43D2A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0" name="TextovéPole 59">
                  <a:hlinkClick r:id="rId11" action="ppaction://hlinksldjump"/>
                  <a:extLst>
                    <a:ext uri="{FF2B5EF4-FFF2-40B4-BE49-F238E27FC236}">
                      <a16:creationId xmlns:a16="http://schemas.microsoft.com/office/drawing/2014/main" id="{29128E24-6346-45D3-8C35-80E728A7BB00}"/>
                    </a:ext>
                  </a:extLst>
                </p:cNvPr>
                <p:cNvSpPr txBox="1"/>
                <p:nvPr/>
              </p:nvSpPr>
              <p:spPr>
                <a:xfrm rot="16200000">
                  <a:off x="10549720" y="3105834"/>
                  <a:ext cx="242930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3600" b="1" dirty="0">
                      <a:solidFill>
                        <a:schemeClr val="bg1"/>
                      </a:solidFill>
                      <a:latin typeface="Avenir Next LT Pro Light" panose="020B0304020202020204" pitchFamily="34" charset="-18"/>
                      <a:cs typeface="MV Boli" panose="02000500030200090000" pitchFamily="2" charset="0"/>
                    </a:rPr>
                    <a:t>Třešně</a:t>
                  </a:r>
                </a:p>
              </p:txBody>
            </p:sp>
          </p:grpSp>
        </p:grpSp>
        <p:pic>
          <p:nvPicPr>
            <p:cNvPr id="56" name="Grafický objekt 55" descr="Třešně obrys">
              <a:extLst>
                <a:ext uri="{FF2B5EF4-FFF2-40B4-BE49-F238E27FC236}">
                  <a16:creationId xmlns:a16="http://schemas.microsoft.com/office/drawing/2014/main" id="{7B078E7A-A60F-493C-8C2B-29160C2AC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16200000">
              <a:off x="10702120" y="2989427"/>
              <a:ext cx="879143" cy="879143"/>
            </a:xfrm>
            <a:prstGeom prst="rect">
              <a:avLst/>
            </a:prstGeom>
          </p:spPr>
        </p:pic>
      </p:grpSp>
      <p:grpSp>
        <p:nvGrpSpPr>
          <p:cNvPr id="61" name="Skupina 60">
            <a:extLst>
              <a:ext uri="{FF2B5EF4-FFF2-40B4-BE49-F238E27FC236}">
                <a16:creationId xmlns:a16="http://schemas.microsoft.com/office/drawing/2014/main" id="{60425181-7A84-4A89-B714-0147BB352AFC}"/>
              </a:ext>
            </a:extLst>
          </p:cNvPr>
          <p:cNvGrpSpPr/>
          <p:nvPr/>
        </p:nvGrpSpPr>
        <p:grpSpPr>
          <a:xfrm>
            <a:off x="-2687712" y="7892"/>
            <a:ext cx="12192000" cy="6858000"/>
            <a:chOff x="0" y="0"/>
            <a:chExt cx="12192000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grpSp>
          <p:nvGrpSpPr>
            <p:cNvPr id="62" name="Skupina 61">
              <a:extLst>
                <a:ext uri="{FF2B5EF4-FFF2-40B4-BE49-F238E27FC236}">
                  <a16:creationId xmlns:a16="http://schemas.microsoft.com/office/drawing/2014/main" id="{53FE97EA-7005-4E6B-9CB7-BD0D10C4369E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64" name="Obdélník 63">
                <a:extLst>
                  <a:ext uri="{FF2B5EF4-FFF2-40B4-BE49-F238E27FC236}">
                    <a16:creationId xmlns:a16="http://schemas.microsoft.com/office/drawing/2014/main" id="{09A045E0-0A72-49E2-A9CF-E658D3D0702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65" name="Skupina 64">
                <a:extLst>
                  <a:ext uri="{FF2B5EF4-FFF2-40B4-BE49-F238E27FC236}">
                    <a16:creationId xmlns:a16="http://schemas.microsoft.com/office/drawing/2014/main" id="{4E2F3455-767B-4A75-861D-D2C06CB61D24}"/>
                  </a:ext>
                </a:extLst>
              </p:cNvPr>
              <p:cNvGrpSpPr/>
              <p:nvPr/>
            </p:nvGrpSpPr>
            <p:grpSpPr>
              <a:xfrm>
                <a:off x="10615684" y="1886803"/>
                <a:ext cx="1576316" cy="3084394"/>
                <a:chOff x="10615684" y="1886803"/>
                <a:chExt cx="1576316" cy="3084394"/>
              </a:xfrm>
            </p:grpSpPr>
            <p:sp>
              <p:nvSpPr>
                <p:cNvPr id="66" name="Volný tvar: obrazec 65">
                  <a:extLst>
                    <a:ext uri="{FF2B5EF4-FFF2-40B4-BE49-F238E27FC236}">
                      <a16:creationId xmlns:a16="http://schemas.microsoft.com/office/drawing/2014/main" id="{DF5B1F3A-5293-4C0E-B742-6A242E145987}"/>
                    </a:ext>
                  </a:extLst>
                </p:cNvPr>
                <p:cNvSpPr/>
                <p:nvPr/>
              </p:nvSpPr>
              <p:spPr>
                <a:xfrm>
                  <a:off x="10615684" y="1886803"/>
                  <a:ext cx="1576316" cy="3084394"/>
                </a:xfrm>
                <a:custGeom>
                  <a:avLst/>
                  <a:gdLst>
                    <a:gd name="connsiteX0" fmla="*/ 1576316 w 1576316"/>
                    <a:gd name="connsiteY0" fmla="*/ 0 h 3084394"/>
                    <a:gd name="connsiteX1" fmla="*/ 1576316 w 1576316"/>
                    <a:gd name="connsiteY1" fmla="*/ 3084394 h 3084394"/>
                    <a:gd name="connsiteX2" fmla="*/ 1415148 w 1576316"/>
                    <a:gd name="connsiteY2" fmla="*/ 3076432 h 3084394"/>
                    <a:gd name="connsiteX3" fmla="*/ 0 w 1576316"/>
                    <a:gd name="connsiteY3" fmla="*/ 1542197 h 3084394"/>
                    <a:gd name="connsiteX4" fmla="*/ 1415148 w 1576316"/>
                    <a:gd name="connsiteY4" fmla="*/ 7962 h 3084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6316" h="3084394">
                      <a:moveTo>
                        <a:pt x="1576316" y="0"/>
                      </a:moveTo>
                      <a:lnTo>
                        <a:pt x="1576316" y="3084394"/>
                      </a:lnTo>
                      <a:lnTo>
                        <a:pt x="1415148" y="3076432"/>
                      </a:lnTo>
                      <a:cubicBezTo>
                        <a:pt x="620280" y="2997456"/>
                        <a:pt x="0" y="2340696"/>
                        <a:pt x="0" y="1542197"/>
                      </a:cubicBezTo>
                      <a:cubicBezTo>
                        <a:pt x="0" y="743698"/>
                        <a:pt x="620280" y="86938"/>
                        <a:pt x="1415148" y="7962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7" name="TextovéPole 66">
                  <a:extLst>
                    <a:ext uri="{FF2B5EF4-FFF2-40B4-BE49-F238E27FC236}">
                      <a16:creationId xmlns:a16="http://schemas.microsoft.com/office/drawing/2014/main" id="{C64CE644-3E11-4254-AD06-D04DD72A2575}"/>
                    </a:ext>
                  </a:extLst>
                </p:cNvPr>
                <p:cNvSpPr txBox="1"/>
                <p:nvPr/>
              </p:nvSpPr>
              <p:spPr>
                <a:xfrm rot="16200000">
                  <a:off x="10549720" y="3105834"/>
                  <a:ext cx="242930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3600" b="1" dirty="0">
                      <a:solidFill>
                        <a:schemeClr val="bg1"/>
                      </a:solidFill>
                      <a:latin typeface="Avenir Next LT Pro Light" panose="020B0304020202020204" pitchFamily="34" charset="-18"/>
                    </a:rPr>
                    <a:t>Broskev</a:t>
                  </a:r>
                </a:p>
              </p:txBody>
            </p:sp>
          </p:grpSp>
        </p:grpSp>
        <p:pic>
          <p:nvPicPr>
            <p:cNvPr id="63" name="Grafický objekt 62" descr="Broskev obrys">
              <a:extLst>
                <a:ext uri="{FF2B5EF4-FFF2-40B4-BE49-F238E27FC236}">
                  <a16:creationId xmlns:a16="http://schemas.microsoft.com/office/drawing/2014/main" id="{252C1C73-E743-4D2F-AAF4-BCE6FD698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16200000">
              <a:off x="10683923" y="3009898"/>
              <a:ext cx="838201" cy="838201"/>
            </a:xfrm>
            <a:prstGeom prst="rect">
              <a:avLst/>
            </a:prstGeom>
          </p:spPr>
        </p:pic>
      </p:grpSp>
      <p:sp>
        <p:nvSpPr>
          <p:cNvPr id="2" name="Tlačítko akce: Přejít domů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A46F9F9A-2192-43CA-5363-034235329AED}"/>
              </a:ext>
            </a:extLst>
          </p:cNvPr>
          <p:cNvSpPr/>
          <p:nvPr/>
        </p:nvSpPr>
        <p:spPr>
          <a:xfrm>
            <a:off x="8849325" y="6279583"/>
            <a:ext cx="468632" cy="465946"/>
          </a:xfrm>
          <a:prstGeom prst="actionButtonHom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0776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Skupina 38">
            <a:extLst>
              <a:ext uri="{FF2B5EF4-FFF2-40B4-BE49-F238E27FC236}">
                <a16:creationId xmlns:a16="http://schemas.microsoft.com/office/drawing/2014/main" id="{9F5911E1-89A7-4A17-87CA-5C5C698CEA77}"/>
              </a:ext>
            </a:extLst>
          </p:cNvPr>
          <p:cNvGrpSpPr/>
          <p:nvPr/>
        </p:nvGrpSpPr>
        <p:grpSpPr>
          <a:xfrm>
            <a:off x="0" y="-7892"/>
            <a:ext cx="12192000" cy="6858000"/>
            <a:chOff x="0" y="0"/>
            <a:chExt cx="12192000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27" name="Obdélník 26">
              <a:extLst>
                <a:ext uri="{FF2B5EF4-FFF2-40B4-BE49-F238E27FC236}">
                  <a16:creationId xmlns:a16="http://schemas.microsoft.com/office/drawing/2014/main" id="{E5236C0D-8F18-424B-AF0F-8BBD5DF33D34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8" name="Skupina 37">
              <a:extLst>
                <a:ext uri="{FF2B5EF4-FFF2-40B4-BE49-F238E27FC236}">
                  <a16:creationId xmlns:a16="http://schemas.microsoft.com/office/drawing/2014/main" id="{4F5B44E0-60C1-4BC6-97BB-566E3BDBC8E7}"/>
                </a:ext>
              </a:extLst>
            </p:cNvPr>
            <p:cNvGrpSpPr/>
            <p:nvPr/>
          </p:nvGrpSpPr>
          <p:grpSpPr>
            <a:xfrm>
              <a:off x="10615684" y="1886803"/>
              <a:ext cx="1576316" cy="3084394"/>
              <a:chOff x="10615684" y="1886803"/>
              <a:chExt cx="1576316" cy="3084394"/>
            </a:xfrm>
          </p:grpSpPr>
          <p:sp>
            <p:nvSpPr>
              <p:cNvPr id="34" name="Volný tvar: obrazec 33">
                <a:extLst>
                  <a:ext uri="{FF2B5EF4-FFF2-40B4-BE49-F238E27FC236}">
                    <a16:creationId xmlns:a16="http://schemas.microsoft.com/office/drawing/2014/main" id="{C015B885-485D-461E-92DB-2E9A6734E255}"/>
                  </a:ext>
                </a:extLst>
              </p:cNvPr>
              <p:cNvSpPr/>
              <p:nvPr/>
            </p:nvSpPr>
            <p:spPr>
              <a:xfrm>
                <a:off x="10615684" y="1886803"/>
                <a:ext cx="1576316" cy="3084394"/>
              </a:xfrm>
              <a:custGeom>
                <a:avLst/>
                <a:gdLst>
                  <a:gd name="connsiteX0" fmla="*/ 1576316 w 1576316"/>
                  <a:gd name="connsiteY0" fmla="*/ 0 h 3084394"/>
                  <a:gd name="connsiteX1" fmla="*/ 1576316 w 1576316"/>
                  <a:gd name="connsiteY1" fmla="*/ 3084394 h 3084394"/>
                  <a:gd name="connsiteX2" fmla="*/ 1415148 w 1576316"/>
                  <a:gd name="connsiteY2" fmla="*/ 3076432 h 3084394"/>
                  <a:gd name="connsiteX3" fmla="*/ 0 w 1576316"/>
                  <a:gd name="connsiteY3" fmla="*/ 1542197 h 3084394"/>
                  <a:gd name="connsiteX4" fmla="*/ 1415148 w 1576316"/>
                  <a:gd name="connsiteY4" fmla="*/ 7962 h 3084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6316" h="3084394">
                    <a:moveTo>
                      <a:pt x="1576316" y="0"/>
                    </a:moveTo>
                    <a:lnTo>
                      <a:pt x="1576316" y="3084394"/>
                    </a:lnTo>
                    <a:lnTo>
                      <a:pt x="1415148" y="3076432"/>
                    </a:lnTo>
                    <a:cubicBezTo>
                      <a:pt x="620280" y="2997456"/>
                      <a:pt x="0" y="2340696"/>
                      <a:pt x="0" y="1542197"/>
                    </a:cubicBezTo>
                    <a:cubicBezTo>
                      <a:pt x="0" y="743698"/>
                      <a:pt x="620280" y="86938"/>
                      <a:pt x="1415148" y="7962"/>
                    </a:cubicBez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35" name="TextovéPole 34">
                <a:extLst>
                  <a:ext uri="{FF2B5EF4-FFF2-40B4-BE49-F238E27FC236}">
                    <a16:creationId xmlns:a16="http://schemas.microsoft.com/office/drawing/2014/main" id="{2156779A-EE67-466B-87AB-907914518668}"/>
                  </a:ext>
                </a:extLst>
              </p:cNvPr>
              <p:cNvSpPr txBox="1"/>
              <p:nvPr/>
            </p:nvSpPr>
            <p:spPr>
              <a:xfrm rot="16200000">
                <a:off x="10549720" y="3105834"/>
                <a:ext cx="24293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3600" b="1" dirty="0">
                    <a:solidFill>
                      <a:schemeClr val="bg1"/>
                    </a:solidFill>
                    <a:latin typeface="Avenir Next LT Pro Light" panose="020B0304020202020204" pitchFamily="34" charset="-18"/>
                  </a:rPr>
                  <a:t>Jablko</a:t>
                </a:r>
              </a:p>
            </p:txBody>
          </p:sp>
          <p:pic>
            <p:nvPicPr>
              <p:cNvPr id="37" name="Grafický objekt 36" descr="Jablko obrys">
                <a:extLst>
                  <a:ext uri="{FF2B5EF4-FFF2-40B4-BE49-F238E27FC236}">
                    <a16:creationId xmlns:a16="http://schemas.microsoft.com/office/drawing/2014/main" id="{6C24C70D-9616-4D08-9BEF-EEB58691DC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16200000">
                <a:off x="10732826" y="3029234"/>
                <a:ext cx="799531" cy="799531"/>
              </a:xfrm>
              <a:prstGeom prst="rect">
                <a:avLst/>
              </a:prstGeom>
            </p:spPr>
          </p:pic>
        </p:grpSp>
      </p:grpSp>
      <p:grpSp>
        <p:nvGrpSpPr>
          <p:cNvPr id="68" name="Skupina 67">
            <a:extLst>
              <a:ext uri="{FF2B5EF4-FFF2-40B4-BE49-F238E27FC236}">
                <a16:creationId xmlns:a16="http://schemas.microsoft.com/office/drawing/2014/main" id="{D10B6B2C-11E1-4234-80F4-AF76C03F8FF2}"/>
              </a:ext>
            </a:extLst>
          </p:cNvPr>
          <p:cNvGrpSpPr/>
          <p:nvPr/>
        </p:nvGrpSpPr>
        <p:grpSpPr>
          <a:xfrm>
            <a:off x="-675031" y="0"/>
            <a:ext cx="12192000" cy="6858000"/>
            <a:chOff x="-3460451" y="0"/>
            <a:chExt cx="12192000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43" name="Obdélník 42">
              <a:extLst>
                <a:ext uri="{FF2B5EF4-FFF2-40B4-BE49-F238E27FC236}">
                  <a16:creationId xmlns:a16="http://schemas.microsoft.com/office/drawing/2014/main" id="{342BCB6D-F842-412A-B751-F762CC1EB9C7}"/>
                </a:ext>
              </a:extLst>
            </p:cNvPr>
            <p:cNvSpPr>
              <a:spLocks/>
            </p:cNvSpPr>
            <p:nvPr/>
          </p:nvSpPr>
          <p:spPr>
            <a:xfrm>
              <a:off x="-3460451" y="0"/>
              <a:ext cx="121920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5" name="Volný tvar: obrazec 44">
              <a:extLst>
                <a:ext uri="{FF2B5EF4-FFF2-40B4-BE49-F238E27FC236}">
                  <a16:creationId xmlns:a16="http://schemas.microsoft.com/office/drawing/2014/main" id="{0BD8E5B1-E815-4756-8CA1-ABAD026CA87A}"/>
                </a:ext>
              </a:extLst>
            </p:cNvPr>
            <p:cNvSpPr/>
            <p:nvPr/>
          </p:nvSpPr>
          <p:spPr>
            <a:xfrm>
              <a:off x="7155233" y="1886801"/>
              <a:ext cx="1576316" cy="3084394"/>
            </a:xfrm>
            <a:custGeom>
              <a:avLst/>
              <a:gdLst>
                <a:gd name="connsiteX0" fmla="*/ 1576316 w 1576316"/>
                <a:gd name="connsiteY0" fmla="*/ 0 h 3084394"/>
                <a:gd name="connsiteX1" fmla="*/ 1576316 w 1576316"/>
                <a:gd name="connsiteY1" fmla="*/ 3084394 h 3084394"/>
                <a:gd name="connsiteX2" fmla="*/ 1415148 w 1576316"/>
                <a:gd name="connsiteY2" fmla="*/ 3076432 h 3084394"/>
                <a:gd name="connsiteX3" fmla="*/ 0 w 1576316"/>
                <a:gd name="connsiteY3" fmla="*/ 1542197 h 3084394"/>
                <a:gd name="connsiteX4" fmla="*/ 1415148 w 1576316"/>
                <a:gd name="connsiteY4" fmla="*/ 7962 h 308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6316" h="3084394">
                  <a:moveTo>
                    <a:pt x="1576316" y="0"/>
                  </a:moveTo>
                  <a:lnTo>
                    <a:pt x="1576316" y="3084394"/>
                  </a:lnTo>
                  <a:lnTo>
                    <a:pt x="1415148" y="3076432"/>
                  </a:lnTo>
                  <a:cubicBezTo>
                    <a:pt x="620280" y="2997456"/>
                    <a:pt x="0" y="2340696"/>
                    <a:pt x="0" y="1542197"/>
                  </a:cubicBezTo>
                  <a:cubicBezTo>
                    <a:pt x="0" y="743698"/>
                    <a:pt x="620280" y="86938"/>
                    <a:pt x="1415148" y="7962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46" name="TextovéPole 45">
              <a:extLst>
                <a:ext uri="{FF2B5EF4-FFF2-40B4-BE49-F238E27FC236}">
                  <a16:creationId xmlns:a16="http://schemas.microsoft.com/office/drawing/2014/main" id="{4A8E9923-EE72-4058-B76E-3E9FA62D1CBE}"/>
                </a:ext>
              </a:extLst>
            </p:cNvPr>
            <p:cNvSpPr txBox="1"/>
            <p:nvPr/>
          </p:nvSpPr>
          <p:spPr>
            <a:xfrm rot="16200000">
              <a:off x="7148157" y="3105832"/>
              <a:ext cx="24293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3600" b="1" dirty="0">
                  <a:solidFill>
                    <a:schemeClr val="bg1"/>
                  </a:solidFill>
                  <a:latin typeface="Avenir Next LT Pro Light" panose="020B0304020202020204" pitchFamily="34" charset="-18"/>
                </a:rPr>
                <a:t>Borůvky</a:t>
              </a:r>
            </a:p>
          </p:txBody>
        </p:sp>
        <p:pic>
          <p:nvPicPr>
            <p:cNvPr id="42" name="Grafický objekt 41" descr="Borůvka obrys">
              <a:extLst>
                <a:ext uri="{FF2B5EF4-FFF2-40B4-BE49-F238E27FC236}">
                  <a16:creationId xmlns:a16="http://schemas.microsoft.com/office/drawing/2014/main" id="{B119D70B-3A7F-4B7D-AF36-4D7F27D92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6200000">
              <a:off x="7223473" y="2984349"/>
              <a:ext cx="897339" cy="897339"/>
            </a:xfrm>
            <a:prstGeom prst="rect">
              <a:avLst/>
            </a:prstGeom>
          </p:spPr>
        </p:pic>
      </p:grpSp>
      <p:grpSp>
        <p:nvGrpSpPr>
          <p:cNvPr id="47" name="Skupina 46">
            <a:extLst>
              <a:ext uri="{FF2B5EF4-FFF2-40B4-BE49-F238E27FC236}">
                <a16:creationId xmlns:a16="http://schemas.microsoft.com/office/drawing/2014/main" id="{4D361105-3DFB-42B8-ADB9-608D2605C60D}"/>
              </a:ext>
            </a:extLst>
          </p:cNvPr>
          <p:cNvGrpSpPr/>
          <p:nvPr/>
        </p:nvGrpSpPr>
        <p:grpSpPr>
          <a:xfrm>
            <a:off x="-1305974" y="5228"/>
            <a:ext cx="12192000" cy="6858000"/>
            <a:chOff x="0" y="0"/>
            <a:chExt cx="12192000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grpSp>
          <p:nvGrpSpPr>
            <p:cNvPr id="48" name="Skupina 47">
              <a:extLst>
                <a:ext uri="{FF2B5EF4-FFF2-40B4-BE49-F238E27FC236}">
                  <a16:creationId xmlns:a16="http://schemas.microsoft.com/office/drawing/2014/main" id="{966A2016-5E54-45D9-ACDD-8009A6D198CA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50" name="Obdélník 49">
                <a:extLst>
                  <a:ext uri="{FF2B5EF4-FFF2-40B4-BE49-F238E27FC236}">
                    <a16:creationId xmlns:a16="http://schemas.microsoft.com/office/drawing/2014/main" id="{575AAF02-CE73-4888-84DB-66FC5155073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51" name="Skupina 50">
                <a:extLst>
                  <a:ext uri="{FF2B5EF4-FFF2-40B4-BE49-F238E27FC236}">
                    <a16:creationId xmlns:a16="http://schemas.microsoft.com/office/drawing/2014/main" id="{49850A21-348B-49DD-BCFB-E7704ECEF994}"/>
                  </a:ext>
                </a:extLst>
              </p:cNvPr>
              <p:cNvGrpSpPr/>
              <p:nvPr/>
            </p:nvGrpSpPr>
            <p:grpSpPr>
              <a:xfrm>
                <a:off x="10615684" y="1886803"/>
                <a:ext cx="1576316" cy="3084394"/>
                <a:chOff x="10615684" y="1886803"/>
                <a:chExt cx="1576316" cy="3084394"/>
              </a:xfrm>
            </p:grpSpPr>
            <p:sp>
              <p:nvSpPr>
                <p:cNvPr id="52" name="Volný tvar: obrazec 51">
                  <a:extLst>
                    <a:ext uri="{FF2B5EF4-FFF2-40B4-BE49-F238E27FC236}">
                      <a16:creationId xmlns:a16="http://schemas.microsoft.com/office/drawing/2014/main" id="{3AFACA5C-5C98-4DEF-AA61-91098F080746}"/>
                    </a:ext>
                  </a:extLst>
                </p:cNvPr>
                <p:cNvSpPr/>
                <p:nvPr/>
              </p:nvSpPr>
              <p:spPr>
                <a:xfrm>
                  <a:off x="10615684" y="1886803"/>
                  <a:ext cx="1576316" cy="3084394"/>
                </a:xfrm>
                <a:custGeom>
                  <a:avLst/>
                  <a:gdLst>
                    <a:gd name="connsiteX0" fmla="*/ 1576316 w 1576316"/>
                    <a:gd name="connsiteY0" fmla="*/ 0 h 3084394"/>
                    <a:gd name="connsiteX1" fmla="*/ 1576316 w 1576316"/>
                    <a:gd name="connsiteY1" fmla="*/ 3084394 h 3084394"/>
                    <a:gd name="connsiteX2" fmla="*/ 1415148 w 1576316"/>
                    <a:gd name="connsiteY2" fmla="*/ 3076432 h 3084394"/>
                    <a:gd name="connsiteX3" fmla="*/ 0 w 1576316"/>
                    <a:gd name="connsiteY3" fmla="*/ 1542197 h 3084394"/>
                    <a:gd name="connsiteX4" fmla="*/ 1415148 w 1576316"/>
                    <a:gd name="connsiteY4" fmla="*/ 7962 h 3084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6316" h="3084394">
                      <a:moveTo>
                        <a:pt x="1576316" y="0"/>
                      </a:moveTo>
                      <a:lnTo>
                        <a:pt x="1576316" y="3084394"/>
                      </a:lnTo>
                      <a:lnTo>
                        <a:pt x="1415148" y="3076432"/>
                      </a:lnTo>
                      <a:cubicBezTo>
                        <a:pt x="620280" y="2997456"/>
                        <a:pt x="0" y="2340696"/>
                        <a:pt x="0" y="1542197"/>
                      </a:cubicBezTo>
                      <a:cubicBezTo>
                        <a:pt x="0" y="743698"/>
                        <a:pt x="620280" y="86938"/>
                        <a:pt x="1415148" y="7962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3" name="TextovéPole 52">
                  <a:extLst>
                    <a:ext uri="{FF2B5EF4-FFF2-40B4-BE49-F238E27FC236}">
                      <a16:creationId xmlns:a16="http://schemas.microsoft.com/office/drawing/2014/main" id="{03A8052F-01C1-4C23-9DCA-467E94D25968}"/>
                    </a:ext>
                  </a:extLst>
                </p:cNvPr>
                <p:cNvSpPr txBox="1"/>
                <p:nvPr/>
              </p:nvSpPr>
              <p:spPr>
                <a:xfrm rot="16200000">
                  <a:off x="10549720" y="3105834"/>
                  <a:ext cx="242930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3600" b="1" dirty="0">
                      <a:solidFill>
                        <a:schemeClr val="bg1"/>
                      </a:solidFill>
                      <a:latin typeface="Avenir Next LT Pro Light" panose="020B0304020202020204" pitchFamily="34" charset="-18"/>
                    </a:rPr>
                    <a:t>Banány</a:t>
                  </a:r>
                </a:p>
              </p:txBody>
            </p:sp>
          </p:grpSp>
        </p:grpSp>
        <p:pic>
          <p:nvPicPr>
            <p:cNvPr id="49" name="Grafický objekt 48" descr="Banán obrys">
              <a:extLst>
                <a:ext uri="{FF2B5EF4-FFF2-40B4-BE49-F238E27FC236}">
                  <a16:creationId xmlns:a16="http://schemas.microsoft.com/office/drawing/2014/main" id="{C660D7C2-08DC-499D-8C04-673C19810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>
              <a:off x="10688472" y="3004213"/>
              <a:ext cx="849572" cy="849572"/>
            </a:xfrm>
            <a:prstGeom prst="rect">
              <a:avLst/>
            </a:prstGeom>
          </p:spPr>
        </p:pic>
      </p:grpSp>
      <p:grpSp>
        <p:nvGrpSpPr>
          <p:cNvPr id="54" name="Skupina 53">
            <a:extLst>
              <a:ext uri="{FF2B5EF4-FFF2-40B4-BE49-F238E27FC236}">
                <a16:creationId xmlns:a16="http://schemas.microsoft.com/office/drawing/2014/main" id="{D4E5819F-D081-444C-AF6D-84DD4C7A5C0F}"/>
              </a:ext>
            </a:extLst>
          </p:cNvPr>
          <p:cNvGrpSpPr/>
          <p:nvPr/>
        </p:nvGrpSpPr>
        <p:grpSpPr>
          <a:xfrm>
            <a:off x="-1981005" y="7892"/>
            <a:ext cx="12192000" cy="6858000"/>
            <a:chOff x="0" y="0"/>
            <a:chExt cx="12192000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grpSp>
          <p:nvGrpSpPr>
            <p:cNvPr id="55" name="Skupina 54">
              <a:extLst>
                <a:ext uri="{FF2B5EF4-FFF2-40B4-BE49-F238E27FC236}">
                  <a16:creationId xmlns:a16="http://schemas.microsoft.com/office/drawing/2014/main" id="{8E33E133-59C0-4CC2-AF98-DB7EBD281EAA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57" name="Obdélník 56">
                <a:extLst>
                  <a:ext uri="{FF2B5EF4-FFF2-40B4-BE49-F238E27FC236}">
                    <a16:creationId xmlns:a16="http://schemas.microsoft.com/office/drawing/2014/main" id="{A366E488-BE19-452C-9356-B5E2453384C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58" name="Skupina 57">
                <a:extLst>
                  <a:ext uri="{FF2B5EF4-FFF2-40B4-BE49-F238E27FC236}">
                    <a16:creationId xmlns:a16="http://schemas.microsoft.com/office/drawing/2014/main" id="{E84F8A16-B414-4E4A-BD49-E8D895570CAC}"/>
                  </a:ext>
                </a:extLst>
              </p:cNvPr>
              <p:cNvGrpSpPr/>
              <p:nvPr/>
            </p:nvGrpSpPr>
            <p:grpSpPr>
              <a:xfrm>
                <a:off x="10615684" y="1886803"/>
                <a:ext cx="1576316" cy="3084394"/>
                <a:chOff x="10615684" y="1886803"/>
                <a:chExt cx="1576316" cy="3084394"/>
              </a:xfrm>
            </p:grpSpPr>
            <p:sp>
              <p:nvSpPr>
                <p:cNvPr id="59" name="Volný tvar: obrazec 58">
                  <a:extLst>
                    <a:ext uri="{FF2B5EF4-FFF2-40B4-BE49-F238E27FC236}">
                      <a16:creationId xmlns:a16="http://schemas.microsoft.com/office/drawing/2014/main" id="{7ECB8423-9AA6-4E25-A9FD-0993111B1B68}"/>
                    </a:ext>
                  </a:extLst>
                </p:cNvPr>
                <p:cNvSpPr/>
                <p:nvPr/>
              </p:nvSpPr>
              <p:spPr>
                <a:xfrm>
                  <a:off x="10615684" y="1886803"/>
                  <a:ext cx="1576316" cy="3084394"/>
                </a:xfrm>
                <a:custGeom>
                  <a:avLst/>
                  <a:gdLst>
                    <a:gd name="connsiteX0" fmla="*/ 1576316 w 1576316"/>
                    <a:gd name="connsiteY0" fmla="*/ 0 h 3084394"/>
                    <a:gd name="connsiteX1" fmla="*/ 1576316 w 1576316"/>
                    <a:gd name="connsiteY1" fmla="*/ 3084394 h 3084394"/>
                    <a:gd name="connsiteX2" fmla="*/ 1415148 w 1576316"/>
                    <a:gd name="connsiteY2" fmla="*/ 3076432 h 3084394"/>
                    <a:gd name="connsiteX3" fmla="*/ 0 w 1576316"/>
                    <a:gd name="connsiteY3" fmla="*/ 1542197 h 3084394"/>
                    <a:gd name="connsiteX4" fmla="*/ 1415148 w 1576316"/>
                    <a:gd name="connsiteY4" fmla="*/ 7962 h 3084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6316" h="3084394">
                      <a:moveTo>
                        <a:pt x="1576316" y="0"/>
                      </a:moveTo>
                      <a:lnTo>
                        <a:pt x="1576316" y="3084394"/>
                      </a:lnTo>
                      <a:lnTo>
                        <a:pt x="1415148" y="3076432"/>
                      </a:lnTo>
                      <a:cubicBezTo>
                        <a:pt x="620280" y="2997456"/>
                        <a:pt x="0" y="2340696"/>
                        <a:pt x="0" y="1542197"/>
                      </a:cubicBezTo>
                      <a:cubicBezTo>
                        <a:pt x="0" y="743698"/>
                        <a:pt x="620280" y="86938"/>
                        <a:pt x="1415148" y="7962"/>
                      </a:cubicBezTo>
                      <a:close/>
                    </a:path>
                  </a:pathLst>
                </a:custGeom>
                <a:solidFill>
                  <a:srgbClr val="F43D2A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0" name="TextovéPole 59">
                  <a:extLst>
                    <a:ext uri="{FF2B5EF4-FFF2-40B4-BE49-F238E27FC236}">
                      <a16:creationId xmlns:a16="http://schemas.microsoft.com/office/drawing/2014/main" id="{29128E24-6346-45D3-8C35-80E728A7BB00}"/>
                    </a:ext>
                  </a:extLst>
                </p:cNvPr>
                <p:cNvSpPr txBox="1"/>
                <p:nvPr/>
              </p:nvSpPr>
              <p:spPr>
                <a:xfrm rot="16200000">
                  <a:off x="10549720" y="3105834"/>
                  <a:ext cx="242930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3600" b="1" dirty="0">
                      <a:solidFill>
                        <a:schemeClr val="bg1"/>
                      </a:solidFill>
                      <a:latin typeface="Avenir Next LT Pro Light" panose="020B0304020202020204" pitchFamily="34" charset="-18"/>
                      <a:cs typeface="MV Boli" panose="02000500030200090000" pitchFamily="2" charset="0"/>
                    </a:rPr>
                    <a:t>Třešně</a:t>
                  </a:r>
                </a:p>
              </p:txBody>
            </p:sp>
          </p:grpSp>
        </p:grpSp>
        <p:pic>
          <p:nvPicPr>
            <p:cNvPr id="56" name="Grafický objekt 55" descr="Třešně obrys">
              <a:extLst>
                <a:ext uri="{FF2B5EF4-FFF2-40B4-BE49-F238E27FC236}">
                  <a16:creationId xmlns:a16="http://schemas.microsoft.com/office/drawing/2014/main" id="{7B078E7A-A60F-493C-8C2B-29160C2AC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6200000">
              <a:off x="10702120" y="2989427"/>
              <a:ext cx="879143" cy="879143"/>
            </a:xfrm>
            <a:prstGeom prst="rect">
              <a:avLst/>
            </a:prstGeom>
          </p:spPr>
        </p:pic>
      </p:grpSp>
      <p:grpSp>
        <p:nvGrpSpPr>
          <p:cNvPr id="61" name="Skupina 60">
            <a:extLst>
              <a:ext uri="{FF2B5EF4-FFF2-40B4-BE49-F238E27FC236}">
                <a16:creationId xmlns:a16="http://schemas.microsoft.com/office/drawing/2014/main" id="{60425181-7A84-4A89-B714-0147BB352AFC}"/>
              </a:ext>
            </a:extLst>
          </p:cNvPr>
          <p:cNvGrpSpPr/>
          <p:nvPr/>
        </p:nvGrpSpPr>
        <p:grpSpPr>
          <a:xfrm>
            <a:off x="-2687712" y="7892"/>
            <a:ext cx="12192000" cy="6858000"/>
            <a:chOff x="0" y="0"/>
            <a:chExt cx="12192000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grpSp>
          <p:nvGrpSpPr>
            <p:cNvPr id="62" name="Skupina 61">
              <a:extLst>
                <a:ext uri="{FF2B5EF4-FFF2-40B4-BE49-F238E27FC236}">
                  <a16:creationId xmlns:a16="http://schemas.microsoft.com/office/drawing/2014/main" id="{53FE97EA-7005-4E6B-9CB7-BD0D10C4369E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64" name="Obdélník 63">
                <a:extLst>
                  <a:ext uri="{FF2B5EF4-FFF2-40B4-BE49-F238E27FC236}">
                    <a16:creationId xmlns:a16="http://schemas.microsoft.com/office/drawing/2014/main" id="{09A045E0-0A72-49E2-A9CF-E658D3D0702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65" name="Skupina 64">
                <a:extLst>
                  <a:ext uri="{FF2B5EF4-FFF2-40B4-BE49-F238E27FC236}">
                    <a16:creationId xmlns:a16="http://schemas.microsoft.com/office/drawing/2014/main" id="{4E2F3455-767B-4A75-861D-D2C06CB61D24}"/>
                  </a:ext>
                </a:extLst>
              </p:cNvPr>
              <p:cNvGrpSpPr/>
              <p:nvPr/>
            </p:nvGrpSpPr>
            <p:grpSpPr>
              <a:xfrm>
                <a:off x="10615684" y="1886803"/>
                <a:ext cx="1576316" cy="3084394"/>
                <a:chOff x="10615684" y="1886803"/>
                <a:chExt cx="1576316" cy="3084394"/>
              </a:xfrm>
            </p:grpSpPr>
            <p:sp>
              <p:nvSpPr>
                <p:cNvPr id="66" name="Volný tvar: obrazec 65">
                  <a:extLst>
                    <a:ext uri="{FF2B5EF4-FFF2-40B4-BE49-F238E27FC236}">
                      <a16:creationId xmlns:a16="http://schemas.microsoft.com/office/drawing/2014/main" id="{DF5B1F3A-5293-4C0E-B742-6A242E145987}"/>
                    </a:ext>
                  </a:extLst>
                </p:cNvPr>
                <p:cNvSpPr/>
                <p:nvPr/>
              </p:nvSpPr>
              <p:spPr>
                <a:xfrm>
                  <a:off x="10615684" y="1886803"/>
                  <a:ext cx="1576316" cy="3084394"/>
                </a:xfrm>
                <a:custGeom>
                  <a:avLst/>
                  <a:gdLst>
                    <a:gd name="connsiteX0" fmla="*/ 1576316 w 1576316"/>
                    <a:gd name="connsiteY0" fmla="*/ 0 h 3084394"/>
                    <a:gd name="connsiteX1" fmla="*/ 1576316 w 1576316"/>
                    <a:gd name="connsiteY1" fmla="*/ 3084394 h 3084394"/>
                    <a:gd name="connsiteX2" fmla="*/ 1415148 w 1576316"/>
                    <a:gd name="connsiteY2" fmla="*/ 3076432 h 3084394"/>
                    <a:gd name="connsiteX3" fmla="*/ 0 w 1576316"/>
                    <a:gd name="connsiteY3" fmla="*/ 1542197 h 3084394"/>
                    <a:gd name="connsiteX4" fmla="*/ 1415148 w 1576316"/>
                    <a:gd name="connsiteY4" fmla="*/ 7962 h 3084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6316" h="3084394">
                      <a:moveTo>
                        <a:pt x="1576316" y="0"/>
                      </a:moveTo>
                      <a:lnTo>
                        <a:pt x="1576316" y="3084394"/>
                      </a:lnTo>
                      <a:lnTo>
                        <a:pt x="1415148" y="3076432"/>
                      </a:lnTo>
                      <a:cubicBezTo>
                        <a:pt x="620280" y="2997456"/>
                        <a:pt x="0" y="2340696"/>
                        <a:pt x="0" y="1542197"/>
                      </a:cubicBezTo>
                      <a:cubicBezTo>
                        <a:pt x="0" y="743698"/>
                        <a:pt x="620280" y="86938"/>
                        <a:pt x="1415148" y="7962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7" name="TextovéPole 66">
                  <a:extLst>
                    <a:ext uri="{FF2B5EF4-FFF2-40B4-BE49-F238E27FC236}">
                      <a16:creationId xmlns:a16="http://schemas.microsoft.com/office/drawing/2014/main" id="{C64CE644-3E11-4254-AD06-D04DD72A2575}"/>
                    </a:ext>
                  </a:extLst>
                </p:cNvPr>
                <p:cNvSpPr txBox="1"/>
                <p:nvPr/>
              </p:nvSpPr>
              <p:spPr>
                <a:xfrm rot="16200000">
                  <a:off x="10549720" y="3105834"/>
                  <a:ext cx="242930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3600" b="1" dirty="0">
                      <a:solidFill>
                        <a:schemeClr val="bg1"/>
                      </a:solidFill>
                      <a:latin typeface="Avenir Next LT Pro Light" panose="020B0304020202020204" pitchFamily="34" charset="-18"/>
                    </a:rPr>
                    <a:t>Broskev</a:t>
                  </a:r>
                </a:p>
              </p:txBody>
            </p:sp>
          </p:grpSp>
        </p:grpSp>
        <p:pic>
          <p:nvPicPr>
            <p:cNvPr id="63" name="Grafický objekt 62" descr="Broskev obrys">
              <a:extLst>
                <a:ext uri="{FF2B5EF4-FFF2-40B4-BE49-F238E27FC236}">
                  <a16:creationId xmlns:a16="http://schemas.microsoft.com/office/drawing/2014/main" id="{252C1C73-E743-4D2F-AAF4-BCE6FD698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16200000">
              <a:off x="10683923" y="3009898"/>
              <a:ext cx="838201" cy="838201"/>
            </a:xfrm>
            <a:prstGeom prst="rect">
              <a:avLst/>
            </a:prstGeom>
          </p:spPr>
        </p:pic>
      </p:grpSp>
      <p:sp>
        <p:nvSpPr>
          <p:cNvPr id="2" name="Obdélník 1">
            <a:extLst>
              <a:ext uri="{FF2B5EF4-FFF2-40B4-BE49-F238E27FC236}">
                <a16:creationId xmlns:a16="http://schemas.microsoft.com/office/drawing/2014/main" id="{50D31FA4-4FD1-400B-92A9-E44CD7D3C51F}"/>
              </a:ext>
            </a:extLst>
          </p:cNvPr>
          <p:cNvSpPr/>
          <p:nvPr/>
        </p:nvSpPr>
        <p:spPr>
          <a:xfrm>
            <a:off x="-1981005" y="7892"/>
            <a:ext cx="1082853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EF2F14F7-E3CD-469A-9F88-2490508855BD}"/>
              </a:ext>
            </a:extLst>
          </p:cNvPr>
          <p:cNvSpPr txBox="1"/>
          <p:nvPr/>
        </p:nvSpPr>
        <p:spPr>
          <a:xfrm>
            <a:off x="725642" y="2036616"/>
            <a:ext cx="81005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venir Next LT Pro Light" panose="020B0304020202020204" pitchFamily="34" charset="-18"/>
              </a:rPr>
              <a:t>  </a:t>
            </a:r>
            <a:r>
              <a:rPr lang="cs-CZ" sz="6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venir Next LT Pro Light" panose="020B0304020202020204" pitchFamily="34" charset="-18"/>
              </a:rPr>
              <a:t>Majte</a:t>
            </a:r>
            <a:r>
              <a:rPr lang="cs-CZ" sz="6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venir Next LT Pro Light" panose="020B0304020202020204" pitchFamily="34" charset="-18"/>
              </a:rPr>
              <a:t> </a:t>
            </a:r>
            <a:r>
              <a:rPr lang="cs-CZ" sz="6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venir Next LT Pro Light" panose="020B0304020202020204" pitchFamily="34" charset="-18"/>
              </a:rPr>
              <a:t>sa</a:t>
            </a:r>
            <a:r>
              <a:rPr lang="cs-CZ" sz="6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venir Next LT Pro Light" panose="020B0304020202020204" pitchFamily="34" charset="-18"/>
              </a:rPr>
              <a:t> </a:t>
            </a:r>
            <a:r>
              <a:rPr lang="cs-CZ" sz="6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venir Next LT Pro Light" panose="020B0304020202020204" pitchFamily="34" charset="-18"/>
              </a:rPr>
              <a:t>krásne</a:t>
            </a:r>
            <a:r>
              <a:rPr lang="cs-CZ" sz="6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venir Next LT Pro Light" panose="020B0304020202020204" pitchFamily="34" charset="-18"/>
              </a:rPr>
              <a:t>! </a:t>
            </a:r>
          </a:p>
        </p:txBody>
      </p:sp>
      <p:pic>
        <p:nvPicPr>
          <p:cNvPr id="4" name="Grafický objekt 3" descr="Srdce se souvislou výplní">
            <a:extLst>
              <a:ext uri="{FF2B5EF4-FFF2-40B4-BE49-F238E27FC236}">
                <a16:creationId xmlns:a16="http://schemas.microsoft.com/office/drawing/2014/main" id="{AF50FEA2-61B1-4144-90FB-E2D8B64C1E8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045417" y="2118025"/>
            <a:ext cx="914400" cy="914400"/>
          </a:xfrm>
          <a:prstGeom prst="rect">
            <a:avLst/>
          </a:prstGeom>
        </p:spPr>
      </p:pic>
      <p:grpSp>
        <p:nvGrpSpPr>
          <p:cNvPr id="40" name="Skupina 39">
            <a:extLst>
              <a:ext uri="{FF2B5EF4-FFF2-40B4-BE49-F238E27FC236}">
                <a16:creationId xmlns:a16="http://schemas.microsoft.com/office/drawing/2014/main" id="{1636F04A-1E1D-4EDC-8D28-2749EF524E69}"/>
              </a:ext>
            </a:extLst>
          </p:cNvPr>
          <p:cNvGrpSpPr/>
          <p:nvPr/>
        </p:nvGrpSpPr>
        <p:grpSpPr>
          <a:xfrm>
            <a:off x="3253521" y="3436890"/>
            <a:ext cx="3076696" cy="465881"/>
            <a:chOff x="6326227" y="3923818"/>
            <a:chExt cx="3076696" cy="465881"/>
          </a:xfrm>
        </p:grpSpPr>
        <p:sp>
          <p:nvSpPr>
            <p:cNvPr id="41" name="Ovál 40">
              <a:extLst>
                <a:ext uri="{FF2B5EF4-FFF2-40B4-BE49-F238E27FC236}">
                  <a16:creationId xmlns:a16="http://schemas.microsoft.com/office/drawing/2014/main" id="{E1A9ED33-4360-4306-AB61-DBE199B131CD}"/>
                </a:ext>
              </a:extLst>
            </p:cNvPr>
            <p:cNvSpPr/>
            <p:nvPr/>
          </p:nvSpPr>
          <p:spPr>
            <a:xfrm>
              <a:off x="6326227" y="3932499"/>
              <a:ext cx="451412" cy="4572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4" name="Ovál 43">
              <a:extLst>
                <a:ext uri="{FF2B5EF4-FFF2-40B4-BE49-F238E27FC236}">
                  <a16:creationId xmlns:a16="http://schemas.microsoft.com/office/drawing/2014/main" id="{A1C8F355-C7FD-435B-8FFD-86CA8CEA3B58}"/>
                </a:ext>
              </a:extLst>
            </p:cNvPr>
            <p:cNvSpPr/>
            <p:nvPr/>
          </p:nvSpPr>
          <p:spPr>
            <a:xfrm>
              <a:off x="8951511" y="3923818"/>
              <a:ext cx="451412" cy="4572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9" name="Ovál 68">
              <a:extLst>
                <a:ext uri="{FF2B5EF4-FFF2-40B4-BE49-F238E27FC236}">
                  <a16:creationId xmlns:a16="http://schemas.microsoft.com/office/drawing/2014/main" id="{63965F7A-871D-4BD9-B9CA-BF4DDA757657}"/>
                </a:ext>
              </a:extLst>
            </p:cNvPr>
            <p:cNvSpPr/>
            <p:nvPr/>
          </p:nvSpPr>
          <p:spPr>
            <a:xfrm>
              <a:off x="6982548" y="3923818"/>
              <a:ext cx="451412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0" name="Ovál 69">
              <a:extLst>
                <a:ext uri="{FF2B5EF4-FFF2-40B4-BE49-F238E27FC236}">
                  <a16:creationId xmlns:a16="http://schemas.microsoft.com/office/drawing/2014/main" id="{9C636639-8956-44A5-963D-2C8CF9CE1440}"/>
                </a:ext>
              </a:extLst>
            </p:cNvPr>
            <p:cNvSpPr/>
            <p:nvPr/>
          </p:nvSpPr>
          <p:spPr>
            <a:xfrm>
              <a:off x="8295190" y="3923818"/>
              <a:ext cx="451412" cy="457200"/>
            </a:xfrm>
            <a:prstGeom prst="ellipse">
              <a:avLst/>
            </a:prstGeom>
            <a:solidFill>
              <a:srgbClr val="F43D2A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1" name="Ovál 70">
              <a:extLst>
                <a:ext uri="{FF2B5EF4-FFF2-40B4-BE49-F238E27FC236}">
                  <a16:creationId xmlns:a16="http://schemas.microsoft.com/office/drawing/2014/main" id="{748A81B3-5CA0-4C06-9137-F1502C7C5A91}"/>
                </a:ext>
              </a:extLst>
            </p:cNvPr>
            <p:cNvSpPr/>
            <p:nvPr/>
          </p:nvSpPr>
          <p:spPr>
            <a:xfrm>
              <a:off x="7638869" y="3923818"/>
              <a:ext cx="451412" cy="4572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41660305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80</Words>
  <Application>Microsoft Office PowerPoint</Application>
  <PresentationFormat>Širokoúhlá obrazovka</PresentationFormat>
  <Paragraphs>52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Arial</vt:lpstr>
      <vt:lpstr>Avenir Next LT Pro</vt:lpstr>
      <vt:lpstr>Avenir Next LT Pro Light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Jana Baluchová</dc:creator>
  <cp:lastModifiedBy>Jana Baluchová</cp:lastModifiedBy>
  <cp:revision>2</cp:revision>
  <dcterms:created xsi:type="dcterms:W3CDTF">2022-03-22T08:26:06Z</dcterms:created>
  <dcterms:modified xsi:type="dcterms:W3CDTF">2022-08-15T10:27:23Z</dcterms:modified>
</cp:coreProperties>
</file>