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2"/>
  </p:notesMasterIdLst>
  <p:handoutMasterIdLst>
    <p:handoutMasterId r:id="rId13"/>
  </p:handoutMasterIdLst>
  <p:sldIdLst>
    <p:sldId id="259" r:id="rId2"/>
    <p:sldId id="277" r:id="rId3"/>
    <p:sldId id="278" r:id="rId4"/>
    <p:sldId id="266" r:id="rId5"/>
    <p:sldId id="279" r:id="rId6"/>
    <p:sldId id="272" r:id="rId7"/>
    <p:sldId id="291" r:id="rId8"/>
    <p:sldId id="288" r:id="rId9"/>
    <p:sldId id="290" r:id="rId10"/>
    <p:sldId id="292" r:id="rId1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F3F"/>
    <a:srgbClr val="008C78"/>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75" d="100"/>
          <a:sy n="75" d="100"/>
        </p:scale>
        <p:origin x="774" y="6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k Alvaro" userId="7d16c0c8-493b-4c83-8146-d41fe50cd105" providerId="ADAL" clId="{698A17FD-9D8D-4AB1-885B-897C3D859629}"/>
    <pc:docChg chg="addSld delSld modSld">
      <pc:chgData name="Dominik Alvaro" userId="7d16c0c8-493b-4c83-8146-d41fe50cd105" providerId="ADAL" clId="{698A17FD-9D8D-4AB1-885B-897C3D859629}" dt="2022-08-19T12:55:51.391" v="4"/>
      <pc:docMkLst>
        <pc:docMk/>
      </pc:docMkLst>
      <pc:sldChg chg="del">
        <pc:chgData name="Dominik Alvaro" userId="7d16c0c8-493b-4c83-8146-d41fe50cd105" providerId="ADAL" clId="{698A17FD-9D8D-4AB1-885B-897C3D859629}" dt="2022-08-19T12:55:48.903" v="3" actId="47"/>
        <pc:sldMkLst>
          <pc:docMk/>
          <pc:sldMk cId="4187077854" sldId="256"/>
        </pc:sldMkLst>
      </pc:sldChg>
      <pc:sldChg chg="modSp add mod">
        <pc:chgData name="Dominik Alvaro" userId="7d16c0c8-493b-4c83-8146-d41fe50cd105" providerId="ADAL" clId="{698A17FD-9D8D-4AB1-885B-897C3D859629}" dt="2022-08-19T12:55:46.871" v="2"/>
        <pc:sldMkLst>
          <pc:docMk/>
          <pc:sldMk cId="3854606546" sldId="259"/>
        </pc:sldMkLst>
        <pc:spChg chg="mod">
          <ac:chgData name="Dominik Alvaro" userId="7d16c0c8-493b-4c83-8146-d41fe50cd105" providerId="ADAL" clId="{698A17FD-9D8D-4AB1-885B-897C3D859629}" dt="2022-08-19T12:55:46.871" v="2"/>
          <ac:spMkLst>
            <pc:docMk/>
            <pc:sldMk cId="3854606546" sldId="259"/>
            <ac:spMk id="4" creationId="{579E2804-C383-45B4-91DC-6D45D15B48E3}"/>
          </ac:spMkLst>
        </pc:spChg>
      </pc:sldChg>
      <pc:sldChg chg="modSp add mod">
        <pc:chgData name="Dominik Alvaro" userId="7d16c0c8-493b-4c83-8146-d41fe50cd105" providerId="ADAL" clId="{698A17FD-9D8D-4AB1-885B-897C3D859629}" dt="2022-08-19T12:55:51.391" v="4"/>
        <pc:sldMkLst>
          <pc:docMk/>
          <pc:sldMk cId="855657649" sldId="289"/>
        </pc:sldMkLst>
        <pc:spChg chg="mod">
          <ac:chgData name="Dominik Alvaro" userId="7d16c0c8-493b-4c83-8146-d41fe50cd105" providerId="ADAL" clId="{698A17FD-9D8D-4AB1-885B-897C3D859629}" dt="2022-08-19T12:55:51.391" v="4"/>
          <ac:spMkLst>
            <pc:docMk/>
            <pc:sldMk cId="855657649" sldId="289"/>
            <ac:spMk id="4" creationId="{2491EF5B-3067-7546-837B-2D005F3ED499}"/>
          </ac:spMkLst>
        </pc:spChg>
      </pc:sldChg>
    </pc:docChg>
  </pc:docChgLst>
  <pc:docChgLst>
    <pc:chgData name="Dominik Alvaro Rada" userId="7d16c0c8-493b-4c83-8146-d41fe50cd105" providerId="ADAL" clId="{75A32592-36D5-4ED1-979E-4ECED15C42BB}"/>
    <pc:docChg chg="custSel addSld delSld modSld">
      <pc:chgData name="Dominik Alvaro Rada" userId="7d16c0c8-493b-4c83-8146-d41fe50cd105" providerId="ADAL" clId="{75A32592-36D5-4ED1-979E-4ECED15C42BB}" dt="2022-09-12T18:00:00.665" v="98" actId="47"/>
      <pc:docMkLst>
        <pc:docMk/>
      </pc:docMkLst>
      <pc:sldChg chg="modSp mod">
        <pc:chgData name="Dominik Alvaro Rada" userId="7d16c0c8-493b-4c83-8146-d41fe50cd105" providerId="ADAL" clId="{75A32592-36D5-4ED1-979E-4ECED15C42BB}" dt="2022-09-01T14:35:35.995" v="97" actId="1036"/>
        <pc:sldMkLst>
          <pc:docMk/>
          <pc:sldMk cId="3854606546" sldId="259"/>
        </pc:sldMkLst>
        <pc:picChg chg="mod">
          <ac:chgData name="Dominik Alvaro Rada" userId="7d16c0c8-493b-4c83-8146-d41fe50cd105" providerId="ADAL" clId="{75A32592-36D5-4ED1-979E-4ECED15C42BB}" dt="2022-09-01T14:35:35.995" v="97" actId="1036"/>
          <ac:picMkLst>
            <pc:docMk/>
            <pc:sldMk cId="3854606546" sldId="259"/>
            <ac:picMk id="5" creationId="{02AA6C27-B7F7-4B15-AB4F-4ADECECD5640}"/>
          </ac:picMkLst>
        </pc:picChg>
      </pc:sldChg>
      <pc:sldChg chg="addSp delSp modSp mod">
        <pc:chgData name="Dominik Alvaro Rada" userId="7d16c0c8-493b-4c83-8146-d41fe50cd105" providerId="ADAL" clId="{75A32592-36D5-4ED1-979E-4ECED15C42BB}" dt="2022-08-23T16:32:44.644" v="85" actId="20577"/>
        <pc:sldMkLst>
          <pc:docMk/>
          <pc:sldMk cId="156094932" sldId="272"/>
        </pc:sldMkLst>
        <pc:spChg chg="mod">
          <ac:chgData name="Dominik Alvaro Rada" userId="7d16c0c8-493b-4c83-8146-d41fe50cd105" providerId="ADAL" clId="{75A32592-36D5-4ED1-979E-4ECED15C42BB}" dt="2022-08-23T16:32:44.644" v="85" actId="20577"/>
          <ac:spMkLst>
            <pc:docMk/>
            <pc:sldMk cId="156094932" sldId="272"/>
            <ac:spMk id="3" creationId="{00000000-0000-0000-0000-000000000000}"/>
          </ac:spMkLst>
        </pc:spChg>
        <pc:spChg chg="add mod">
          <ac:chgData name="Dominik Alvaro Rada" userId="7d16c0c8-493b-4c83-8146-d41fe50cd105" providerId="ADAL" clId="{75A32592-36D5-4ED1-979E-4ECED15C42BB}" dt="2022-08-23T07:45:43.812" v="39" actId="1076"/>
          <ac:spMkLst>
            <pc:docMk/>
            <pc:sldMk cId="156094932" sldId="272"/>
            <ac:spMk id="4" creationId="{BD89695B-1193-D732-F15C-CD60DDA78200}"/>
          </ac:spMkLst>
        </pc:spChg>
        <pc:picChg chg="del">
          <ac:chgData name="Dominik Alvaro Rada" userId="7d16c0c8-493b-4c83-8146-d41fe50cd105" providerId="ADAL" clId="{75A32592-36D5-4ED1-979E-4ECED15C42BB}" dt="2022-08-23T12:22:00.294" v="43" actId="478"/>
          <ac:picMkLst>
            <pc:docMk/>
            <pc:sldMk cId="156094932" sldId="272"/>
            <ac:picMk id="2" creationId="{00000000-0000-0000-0000-000000000000}"/>
          </ac:picMkLst>
        </pc:picChg>
        <pc:picChg chg="add mod">
          <ac:chgData name="Dominik Alvaro Rada" userId="7d16c0c8-493b-4c83-8146-d41fe50cd105" providerId="ADAL" clId="{75A32592-36D5-4ED1-979E-4ECED15C42BB}" dt="2022-08-23T12:22:03.157" v="44" actId="1076"/>
          <ac:picMkLst>
            <pc:docMk/>
            <pc:sldMk cId="156094932" sldId="272"/>
            <ac:picMk id="1026" creationId="{3CE11C41-2E7E-DDB0-2F8D-0FFE7EA47962}"/>
          </ac:picMkLst>
        </pc:picChg>
      </pc:sldChg>
      <pc:sldChg chg="addSp modSp mod">
        <pc:chgData name="Dominik Alvaro Rada" userId="7d16c0c8-493b-4c83-8146-d41fe50cd105" providerId="ADAL" clId="{75A32592-36D5-4ED1-979E-4ECED15C42BB}" dt="2022-08-23T07:45:27.301" v="19" actId="1076"/>
        <pc:sldMkLst>
          <pc:docMk/>
          <pc:sldMk cId="3800838883" sldId="279"/>
        </pc:sldMkLst>
        <pc:spChg chg="add mod">
          <ac:chgData name="Dominik Alvaro Rada" userId="7d16c0c8-493b-4c83-8146-d41fe50cd105" providerId="ADAL" clId="{75A32592-36D5-4ED1-979E-4ECED15C42BB}" dt="2022-08-23T07:45:27.301" v="19" actId="1076"/>
          <ac:spMkLst>
            <pc:docMk/>
            <pc:sldMk cId="3800838883" sldId="279"/>
            <ac:spMk id="3" creationId="{D8FAB588-FD70-E2AB-7988-32E791470151}"/>
          </ac:spMkLst>
        </pc:spChg>
        <pc:picChg chg="mod">
          <ac:chgData name="Dominik Alvaro Rada" userId="7d16c0c8-493b-4c83-8146-d41fe50cd105" providerId="ADAL" clId="{75A32592-36D5-4ED1-979E-4ECED15C42BB}" dt="2022-08-23T07:45:11.420" v="1" actId="12788"/>
          <ac:picMkLst>
            <pc:docMk/>
            <pc:sldMk cId="3800838883" sldId="279"/>
            <ac:picMk id="2" creationId="{00000000-0000-0000-0000-000000000000}"/>
          </ac:picMkLst>
        </pc:picChg>
      </pc:sldChg>
      <pc:sldChg chg="delSp modSp add mod">
        <pc:chgData name="Dominik Alvaro Rada" userId="7d16c0c8-493b-4c83-8146-d41fe50cd105" providerId="ADAL" clId="{75A32592-36D5-4ED1-979E-4ECED15C42BB}" dt="2022-08-23T16:33:03.940" v="88" actId="478"/>
        <pc:sldMkLst>
          <pc:docMk/>
          <pc:sldMk cId="1769547479" sldId="288"/>
        </pc:sldMkLst>
        <pc:spChg chg="del mod">
          <ac:chgData name="Dominik Alvaro Rada" userId="7d16c0c8-493b-4c83-8146-d41fe50cd105" providerId="ADAL" clId="{75A32592-36D5-4ED1-979E-4ECED15C42BB}" dt="2022-08-23T16:33:03.940" v="88" actId="478"/>
          <ac:spMkLst>
            <pc:docMk/>
            <pc:sldMk cId="1769547479" sldId="288"/>
            <ac:spMk id="2" creationId="{1D05437E-FDA7-48AF-ACBE-6B44746347E1}"/>
          </ac:spMkLst>
        </pc:spChg>
        <pc:spChg chg="del mod">
          <ac:chgData name="Dominik Alvaro Rada" userId="7d16c0c8-493b-4c83-8146-d41fe50cd105" providerId="ADAL" clId="{75A32592-36D5-4ED1-979E-4ECED15C42BB}" dt="2022-08-23T16:33:03.940" v="88" actId="478"/>
          <ac:spMkLst>
            <pc:docMk/>
            <pc:sldMk cId="1769547479" sldId="288"/>
            <ac:spMk id="3" creationId="{48709C6B-DA06-4E35-B26C-D5F6A2956128}"/>
          </ac:spMkLst>
        </pc:spChg>
        <pc:spChg chg="mod">
          <ac:chgData name="Dominik Alvaro Rada" userId="7d16c0c8-493b-4c83-8146-d41fe50cd105" providerId="ADAL" clId="{75A32592-36D5-4ED1-979E-4ECED15C42BB}" dt="2022-08-23T16:17:55.858" v="55" actId="20577"/>
          <ac:spMkLst>
            <pc:docMk/>
            <pc:sldMk cId="1769547479" sldId="288"/>
            <ac:spMk id="5" creationId="{C2AC7EA7-3DDB-4CB7-B3C8-E4D5FC0957F9}"/>
          </ac:spMkLst>
        </pc:spChg>
      </pc:sldChg>
      <pc:sldChg chg="delSp modSp del mod">
        <pc:chgData name="Dominik Alvaro Rada" userId="7d16c0c8-493b-4c83-8146-d41fe50cd105" providerId="ADAL" clId="{75A32592-36D5-4ED1-979E-4ECED15C42BB}" dt="2022-09-12T18:00:00.665" v="98" actId="47"/>
        <pc:sldMkLst>
          <pc:docMk/>
          <pc:sldMk cId="855657649" sldId="289"/>
        </pc:sldMkLst>
        <pc:spChg chg="del">
          <ac:chgData name="Dominik Alvaro Rada" userId="7d16c0c8-493b-4c83-8146-d41fe50cd105" providerId="ADAL" clId="{75A32592-36D5-4ED1-979E-4ECED15C42BB}" dt="2022-08-23T16:38:20.588" v="90" actId="478"/>
          <ac:spMkLst>
            <pc:docMk/>
            <pc:sldMk cId="855657649" sldId="289"/>
            <ac:spMk id="2" creationId="{A4692E60-FDF9-1E4F-A820-B4DF2F656193}"/>
          </ac:spMkLst>
        </pc:spChg>
        <pc:spChg chg="del">
          <ac:chgData name="Dominik Alvaro Rada" userId="7d16c0c8-493b-4c83-8146-d41fe50cd105" providerId="ADAL" clId="{75A32592-36D5-4ED1-979E-4ECED15C42BB}" dt="2022-08-23T16:38:23.948" v="91" actId="478"/>
          <ac:spMkLst>
            <pc:docMk/>
            <pc:sldMk cId="855657649" sldId="289"/>
            <ac:spMk id="3" creationId="{9DAF3088-3E4D-9845-B71B-E817345CD820}"/>
          </ac:spMkLst>
        </pc:spChg>
        <pc:spChg chg="mod">
          <ac:chgData name="Dominik Alvaro Rada" userId="7d16c0c8-493b-4c83-8146-d41fe50cd105" providerId="ADAL" clId="{75A32592-36D5-4ED1-979E-4ECED15C42BB}" dt="2022-08-23T16:32:19.842" v="79" actId="6549"/>
          <ac:spMkLst>
            <pc:docMk/>
            <pc:sldMk cId="855657649" sldId="289"/>
            <ac:spMk id="6" creationId="{08F4D2D7-F9C9-4268-A33B-A47DF2BE8D24}"/>
          </ac:spMkLst>
        </pc:spChg>
      </pc:sldChg>
      <pc:sldChg chg="delSp modSp add mod">
        <pc:chgData name="Dominik Alvaro Rada" userId="7d16c0c8-493b-4c83-8146-d41fe50cd105" providerId="ADAL" clId="{75A32592-36D5-4ED1-979E-4ECED15C42BB}" dt="2022-08-23T16:33:09.795" v="89" actId="478"/>
        <pc:sldMkLst>
          <pc:docMk/>
          <pc:sldMk cId="435962917" sldId="290"/>
        </pc:sldMkLst>
        <pc:spChg chg="del">
          <ac:chgData name="Dominik Alvaro Rada" userId="7d16c0c8-493b-4c83-8146-d41fe50cd105" providerId="ADAL" clId="{75A32592-36D5-4ED1-979E-4ECED15C42BB}" dt="2022-08-23T16:33:09.795" v="89" actId="478"/>
          <ac:spMkLst>
            <pc:docMk/>
            <pc:sldMk cId="435962917" sldId="290"/>
            <ac:spMk id="2" creationId="{1D05437E-FDA7-48AF-ACBE-6B44746347E1}"/>
          </ac:spMkLst>
        </pc:spChg>
        <pc:spChg chg="del">
          <ac:chgData name="Dominik Alvaro Rada" userId="7d16c0c8-493b-4c83-8146-d41fe50cd105" providerId="ADAL" clId="{75A32592-36D5-4ED1-979E-4ECED15C42BB}" dt="2022-08-23T16:33:09.795" v="89" actId="478"/>
          <ac:spMkLst>
            <pc:docMk/>
            <pc:sldMk cId="435962917" sldId="290"/>
            <ac:spMk id="3" creationId="{48709C6B-DA06-4E35-B26C-D5F6A2956128}"/>
          </ac:spMkLst>
        </pc:spChg>
        <pc:spChg chg="mod">
          <ac:chgData name="Dominik Alvaro Rada" userId="7d16c0c8-493b-4c83-8146-d41fe50cd105" providerId="ADAL" clId="{75A32592-36D5-4ED1-979E-4ECED15C42BB}" dt="2022-08-23T16:17:39.682" v="53" actId="20577"/>
          <ac:spMkLst>
            <pc:docMk/>
            <pc:sldMk cId="435962917" sldId="290"/>
            <ac:spMk id="4" creationId="{BB489CC2-B391-4B9F-A6D3-B79F72393681}"/>
          </ac:spMkLst>
        </pc:spChg>
        <pc:spChg chg="mod">
          <ac:chgData name="Dominik Alvaro Rada" userId="7d16c0c8-493b-4c83-8146-d41fe50cd105" providerId="ADAL" clId="{75A32592-36D5-4ED1-979E-4ECED15C42BB}" dt="2022-08-23T16:18:42.278" v="78"/>
          <ac:spMkLst>
            <pc:docMk/>
            <pc:sldMk cId="435962917" sldId="290"/>
            <ac:spMk id="5" creationId="{C2AC7EA7-3DDB-4CB7-B3C8-E4D5FC0957F9}"/>
          </ac:spMkLst>
        </pc:spChg>
      </pc:sldChg>
      <pc:sldChg chg="add">
        <pc:chgData name="Dominik Alvaro Rada" userId="7d16c0c8-493b-4c83-8146-d41fe50cd105" providerId="ADAL" clId="{75A32592-36D5-4ED1-979E-4ECED15C42BB}" dt="2022-08-23T16:32:35.950" v="80"/>
        <pc:sldMkLst>
          <pc:docMk/>
          <pc:sldMk cId="749813368" sldId="291"/>
        </pc:sldMkLst>
      </pc:sldChg>
    </pc:docChg>
  </pc:docChgLst>
  <pc:docChgLst>
    <pc:chgData name="Dominik Alvaro Rada" userId="7d16c0c8-493b-4c83-8146-d41fe50cd105" providerId="ADAL" clId="{6E2E7F77-0C8D-46EF-9205-E58C2A39710E}"/>
    <pc:docChg chg="addSld modSld">
      <pc:chgData name="Dominik Alvaro Rada" userId="7d16c0c8-493b-4c83-8146-d41fe50cd105" providerId="ADAL" clId="{6E2E7F77-0C8D-46EF-9205-E58C2A39710E}" dt="2022-09-02T14:41:42.995" v="0"/>
      <pc:docMkLst>
        <pc:docMk/>
      </pc:docMkLst>
      <pc:sldChg chg="add">
        <pc:chgData name="Dominik Alvaro Rada" userId="7d16c0c8-493b-4c83-8146-d41fe50cd105" providerId="ADAL" clId="{6E2E7F77-0C8D-46EF-9205-E58C2A39710E}" dt="2022-09-02T14:41:42.995" v="0"/>
        <pc:sldMkLst>
          <pc:docMk/>
          <pc:sldMk cId="2941361500" sldId="29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67390"/>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00AF3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5161" y="6048047"/>
            <a:ext cx="866087" cy="597600"/>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CSI">
    <p:bg>
      <p:bgPr>
        <a:solidFill>
          <a:srgbClr val="00AF3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087670" cy="2820493"/>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00AF3F"/>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00AF3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9F468F-CBBF-4FBC-9D13-2F9F8C72B9F0}"/>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86C4ECC2-52CE-44A7-BFFB-E1B0BA66ECA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AF3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9" name="Obrázek 8">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1" cy="105983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4702"/>
            <a:ext cx="867340" cy="598465"/>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inkscape.org/c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9E2804-C383-45B4-91DC-6D45D15B48E3}"/>
              </a:ext>
            </a:extLst>
          </p:cNvPr>
          <p:cNvSpPr>
            <a:spLocks noGrp="1"/>
          </p:cNvSpPr>
          <p:nvPr>
            <p:ph type="title"/>
          </p:nvPr>
        </p:nvSpPr>
        <p:spPr/>
        <p:txBody>
          <a:bodyPr/>
          <a:lstStyle/>
          <a:p>
            <a:r>
              <a:rPr lang="cs-CZ" dirty="0"/>
              <a:t>Vektorová grafika</a:t>
            </a:r>
          </a:p>
        </p:txBody>
      </p:sp>
      <p:sp>
        <p:nvSpPr>
          <p:cNvPr id="7" name="Obdélník 6"/>
          <p:cNvSpPr/>
          <p:nvPr/>
        </p:nvSpPr>
        <p:spPr>
          <a:xfrm>
            <a:off x="5965195" y="3198168"/>
            <a:ext cx="261610" cy="461665"/>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cs-CZ" sz="2400" b="0" i="0" u="none" strike="noStrike" kern="1200" cap="none" spc="0" normalizeH="0" baseline="0" noProof="0">
              <a:ln>
                <a:noFill/>
              </a:ln>
              <a:solidFill>
                <a:srgbClr val="000000"/>
              </a:solidFill>
              <a:effectLst/>
              <a:uLnTx/>
              <a:uFillTx/>
              <a:latin typeface="Tahoma" pitchFamily="34" charset="0"/>
              <a:ea typeface="+mn-ea"/>
              <a:cs typeface="+mn-cs"/>
            </a:endParaRPr>
          </a:p>
        </p:txBody>
      </p:sp>
      <p:sp>
        <p:nvSpPr>
          <p:cNvPr id="3" name="Podnadpis 2">
            <a:extLst>
              <a:ext uri="{FF2B5EF4-FFF2-40B4-BE49-F238E27FC236}">
                <a16:creationId xmlns:a16="http://schemas.microsoft.com/office/drawing/2014/main" id="{71C03F00-F217-4336-83B8-CDDDAAF544B7}"/>
              </a:ext>
            </a:extLst>
          </p:cNvPr>
          <p:cNvSpPr>
            <a:spLocks noGrp="1"/>
          </p:cNvSpPr>
          <p:nvPr>
            <p:ph type="subTitle" idx="1"/>
          </p:nvPr>
        </p:nvSpPr>
        <p:spPr>
          <a:xfrm>
            <a:off x="398502" y="4704642"/>
            <a:ext cx="11361600" cy="698497"/>
          </a:xfrm>
        </p:spPr>
        <p:txBody>
          <a:bodyPr/>
          <a:lstStyle/>
          <a:p>
            <a:pPr algn="ctr"/>
            <a:r>
              <a:rPr lang="cs-CZ" sz="1800" spc="10" dirty="0">
                <a:effectLst/>
                <a:ea typeface="Times New Roman" panose="02020603050405020304" pitchFamily="18" charset="0"/>
                <a:cs typeface="Calibri" panose="020F0502020204030204" pitchFamily="34" charset="0"/>
              </a:rPr>
              <a:t>Prezentace je vytvořena v rámci projektu ZIP, </a:t>
            </a:r>
            <a:r>
              <a:rPr lang="cs-CZ" sz="1800" spc="10" dirty="0" err="1">
                <a:effectLst/>
                <a:ea typeface="Times New Roman" panose="02020603050405020304" pitchFamily="18" charset="0"/>
                <a:cs typeface="Calibri" panose="020F0502020204030204" pitchFamily="34" charset="0"/>
              </a:rPr>
              <a:t>reg</a:t>
            </a:r>
            <a:r>
              <a:rPr lang="cs-CZ" sz="1800" spc="10" dirty="0">
                <a:effectLst/>
                <a:ea typeface="Times New Roman" panose="02020603050405020304" pitchFamily="18" charset="0"/>
                <a:cs typeface="Calibri" panose="020F0502020204030204" pitchFamily="34" charset="0"/>
              </a:rPr>
              <a:t>. č. CZ.02.3.68/0.0/0.0/19_068/0016170</a:t>
            </a:r>
            <a:endParaRPr lang="en-US" dirty="0"/>
          </a:p>
        </p:txBody>
      </p:sp>
      <p:pic>
        <p:nvPicPr>
          <p:cNvPr id="5" name="Obrázek 4" descr="Obsah obrázku text&#10;&#10;Popis byl vytvořen automaticky">
            <a:extLst>
              <a:ext uri="{FF2B5EF4-FFF2-40B4-BE49-F238E27FC236}">
                <a16:creationId xmlns:a16="http://schemas.microsoft.com/office/drawing/2014/main" id="{02AA6C27-B7F7-4B15-AB4F-4ADECECD56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5309" y="5052125"/>
            <a:ext cx="6479771" cy="1438102"/>
          </a:xfrm>
          <a:prstGeom prst="rect">
            <a:avLst/>
          </a:prstGeom>
        </p:spPr>
      </p:pic>
    </p:spTree>
    <p:extLst>
      <p:ext uri="{BB962C8B-B14F-4D97-AF65-F5344CB8AC3E}">
        <p14:creationId xmlns:p14="http://schemas.microsoft.com/office/powerpoint/2010/main" val="3854606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obsah 6">
            <a:extLst>
              <a:ext uri="{FF2B5EF4-FFF2-40B4-BE49-F238E27FC236}">
                <a16:creationId xmlns:a16="http://schemas.microsoft.com/office/drawing/2014/main" id="{9CB732F7-51FF-762F-5F3B-15FD6CB21FFA}"/>
              </a:ext>
            </a:extLst>
          </p:cNvPr>
          <p:cNvPicPr>
            <a:picLocks noGrp="1" noChangeAspect="1"/>
          </p:cNvPicPr>
          <p:nvPr>
            <p:ph idx="1"/>
          </p:nvPr>
        </p:nvPicPr>
        <p:blipFill>
          <a:blip r:embed="rId2"/>
          <a:stretch>
            <a:fillRect/>
          </a:stretch>
        </p:blipFill>
        <p:spPr>
          <a:xfrm>
            <a:off x="762092" y="1211133"/>
            <a:ext cx="1502215" cy="650213"/>
          </a:xfrm>
        </p:spPr>
      </p:pic>
      <p:sp>
        <p:nvSpPr>
          <p:cNvPr id="8" name="Zástupný obsah 4">
            <a:extLst>
              <a:ext uri="{FF2B5EF4-FFF2-40B4-BE49-F238E27FC236}">
                <a16:creationId xmlns:a16="http://schemas.microsoft.com/office/drawing/2014/main" id="{BAF8C0B6-739E-04F8-D9ED-73E9A9D731E5}"/>
              </a:ext>
            </a:extLst>
          </p:cNvPr>
          <p:cNvSpPr txBox="1">
            <a:spLocks/>
          </p:cNvSpPr>
          <p:nvPr/>
        </p:nvSpPr>
        <p:spPr>
          <a:xfrm>
            <a:off x="724347" y="2101517"/>
            <a:ext cx="10852342" cy="3728540"/>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1942" indent="0">
              <a:buNone/>
            </a:pPr>
            <a:r>
              <a:rPr lang="cs-CZ" sz="1799" dirty="0">
                <a:solidFill>
                  <a:srgbClr val="000000"/>
                </a:solidFill>
                <a:latin typeface="Calibri" panose="020F0502020204030204" pitchFamily="34" charset="0"/>
              </a:rPr>
              <a:t>„Tento materiál, </a:t>
            </a:r>
            <a:r>
              <a:rPr lang="cs-CZ" sz="1799" b="1" dirty="0">
                <a:solidFill>
                  <a:srgbClr val="000000"/>
                </a:solidFill>
                <a:latin typeface="Calibri-Bold"/>
              </a:rPr>
              <a:t>Popis inovace předmětu C7660</a:t>
            </a:r>
            <a:r>
              <a:rPr lang="cs-CZ" sz="1799" dirty="0">
                <a:solidFill>
                  <a:srgbClr val="000000"/>
                </a:solidFill>
                <a:latin typeface="Calibri" panose="020F0502020204030204" pitchFamily="34" charset="0"/>
              </a:rPr>
              <a:t>, jehož autorem je Mgr. et Mgr. Dagmar Chytková, který je dostupný z: </a:t>
            </a:r>
            <a:r>
              <a:rPr lang="cs-CZ" sz="1799" b="1" dirty="0">
                <a:solidFill>
                  <a:srgbClr val="000000"/>
                </a:solidFill>
                <a:latin typeface="Calibri-Bold"/>
              </a:rPr>
              <a:t>Databáze výstupů projektů OP VVV</a:t>
            </a:r>
            <a:r>
              <a:rPr lang="cs-CZ" sz="1799" dirty="0">
                <a:solidFill>
                  <a:srgbClr val="000000"/>
                </a:solidFill>
                <a:latin typeface="Calibri" panose="020F0502020204030204" pitchFamily="34" charset="0"/>
              </a:rPr>
              <a:t>, (</a:t>
            </a:r>
            <a:r>
              <a:rPr lang="cs-CZ" sz="1799" dirty="0">
                <a:solidFill>
                  <a:srgbClr val="0000FF"/>
                </a:solidFill>
                <a:latin typeface="Calibri" panose="020F0502020204030204" pitchFamily="34" charset="0"/>
              </a:rPr>
              <a:t>https://databaze.opvvv.msmt.cz</a:t>
            </a:r>
            <a:r>
              <a:rPr lang="cs-CZ" sz="1799" dirty="0">
                <a:solidFill>
                  <a:srgbClr val="000000"/>
                </a:solidFill>
                <a:latin typeface="Calibri" panose="020F0502020204030204" pitchFamily="34" charset="0"/>
              </a:rPr>
              <a:t>), lze užít </a:t>
            </a:r>
            <a:r>
              <a:rPr lang="en-US" sz="1799" dirty="0">
                <a:solidFill>
                  <a:srgbClr val="000000"/>
                </a:solidFill>
                <a:latin typeface="Calibri" panose="020F0502020204030204" pitchFamily="34" charset="0"/>
              </a:rPr>
              <a:t>v </a:t>
            </a:r>
            <a:r>
              <a:rPr lang="en-US" sz="1799" dirty="0" err="1">
                <a:solidFill>
                  <a:srgbClr val="000000"/>
                </a:solidFill>
                <a:latin typeface="Calibri" panose="020F0502020204030204" pitchFamily="34" charset="0"/>
              </a:rPr>
              <a:t>souladu</a:t>
            </a:r>
            <a:r>
              <a:rPr lang="en-US" sz="1799" dirty="0">
                <a:solidFill>
                  <a:srgbClr val="000000"/>
                </a:solidFill>
                <a:latin typeface="Calibri" panose="020F0502020204030204" pitchFamily="34" charset="0"/>
              </a:rPr>
              <a:t> s </a:t>
            </a:r>
            <a:r>
              <a:rPr lang="en-US" sz="1799" dirty="0" err="1">
                <a:solidFill>
                  <a:srgbClr val="000000"/>
                </a:solidFill>
                <a:latin typeface="Calibri" panose="020F0502020204030204" pitchFamily="34" charset="0"/>
              </a:rPr>
              <a:t>licenčními</a:t>
            </a:r>
            <a:r>
              <a:rPr lang="en-US" sz="1799" dirty="0">
                <a:solidFill>
                  <a:srgbClr val="000000"/>
                </a:solidFill>
                <a:latin typeface="Calibri" panose="020F0502020204030204" pitchFamily="34" charset="0"/>
              </a:rPr>
              <a:t> </a:t>
            </a:r>
            <a:r>
              <a:rPr lang="en-US" sz="1799" dirty="0" err="1">
                <a:solidFill>
                  <a:srgbClr val="000000"/>
                </a:solidFill>
                <a:latin typeface="Calibri" panose="020F0502020204030204" pitchFamily="34" charset="0"/>
              </a:rPr>
              <a:t>podmínkami</a:t>
            </a:r>
            <a:r>
              <a:rPr lang="en-US" sz="1799" dirty="0">
                <a:solidFill>
                  <a:srgbClr val="000000"/>
                </a:solidFill>
                <a:latin typeface="Calibri" panose="020F0502020204030204" pitchFamily="34" charset="0"/>
              </a:rPr>
              <a:t> </a:t>
            </a:r>
            <a:r>
              <a:rPr lang="en-US" sz="1799" b="1" dirty="0">
                <a:solidFill>
                  <a:srgbClr val="000000"/>
                </a:solidFill>
                <a:latin typeface="Calibri-Bold"/>
              </a:rPr>
              <a:t>Creative Commons BY‐SA 4.0 International</a:t>
            </a:r>
            <a:r>
              <a:rPr lang="cs-CZ" sz="1799" b="1" dirty="0">
                <a:solidFill>
                  <a:srgbClr val="000000"/>
                </a:solidFill>
                <a:latin typeface="Calibri-Bold"/>
              </a:rPr>
              <a:t> </a:t>
            </a:r>
            <a:r>
              <a:rPr lang="cs-CZ" sz="1799" dirty="0">
                <a:solidFill>
                  <a:srgbClr val="000000"/>
                </a:solidFill>
                <a:latin typeface="Calibri" panose="020F0502020204030204" pitchFamily="34" charset="0"/>
              </a:rPr>
              <a:t>(</a:t>
            </a:r>
            <a:r>
              <a:rPr lang="cs-CZ" sz="1799" dirty="0">
                <a:solidFill>
                  <a:srgbClr val="0000FF"/>
                </a:solidFill>
                <a:latin typeface="Calibri" panose="020F0502020204030204" pitchFamily="34" charset="0"/>
              </a:rPr>
              <a:t>https://creativecommons.org/</a:t>
            </a:r>
            <a:r>
              <a:rPr lang="cs-CZ" sz="1799" dirty="0" err="1">
                <a:solidFill>
                  <a:srgbClr val="0000FF"/>
                </a:solidFill>
                <a:latin typeface="Calibri" panose="020F0502020204030204" pitchFamily="34" charset="0"/>
              </a:rPr>
              <a:t>licenses</a:t>
            </a:r>
            <a:r>
              <a:rPr lang="cs-CZ" sz="1799" dirty="0">
                <a:solidFill>
                  <a:srgbClr val="0000FF"/>
                </a:solidFill>
                <a:latin typeface="Calibri" panose="020F0502020204030204" pitchFamily="34" charset="0"/>
              </a:rPr>
              <a:t>/by‐</a:t>
            </a:r>
            <a:r>
              <a:rPr lang="cs-CZ" sz="1799" dirty="0" err="1">
                <a:solidFill>
                  <a:srgbClr val="0000FF"/>
                </a:solidFill>
                <a:latin typeface="Calibri" panose="020F0502020204030204" pitchFamily="34" charset="0"/>
              </a:rPr>
              <a:t>sa</a:t>
            </a:r>
            <a:r>
              <a:rPr lang="cs-CZ" sz="1799" dirty="0">
                <a:solidFill>
                  <a:srgbClr val="0000FF"/>
                </a:solidFill>
                <a:latin typeface="Calibri" panose="020F0502020204030204" pitchFamily="34" charset="0"/>
              </a:rPr>
              <a:t>/4.0/</a:t>
            </a:r>
            <a:r>
              <a:rPr lang="cs-CZ" sz="1799" dirty="0" err="1">
                <a:solidFill>
                  <a:srgbClr val="0000FF"/>
                </a:solidFill>
                <a:latin typeface="Calibri" panose="020F0502020204030204" pitchFamily="34" charset="0"/>
              </a:rPr>
              <a:t>legalcode</a:t>
            </a:r>
            <a:r>
              <a:rPr lang="cs-CZ" sz="1799" dirty="0">
                <a:solidFill>
                  <a:srgbClr val="000000"/>
                </a:solidFill>
                <a:latin typeface="Calibri" panose="020F0502020204030204" pitchFamily="34" charset="0"/>
              </a:rPr>
              <a:t>). Uvedené se nevztahuje na díla nebo jiné předměty ochrany (např. obrazovou či fotografickou dokumentaci), které jsou ve výstupu užity zejména na základě smluvní licence nebo výjimky či omezení příslušných práv, jak je uvedeno u konkrétního jednotlivého předmětu ochrany.“</a:t>
            </a:r>
            <a:endParaRPr lang="cs-CZ" sz="2798" kern="0" dirty="0"/>
          </a:p>
        </p:txBody>
      </p:sp>
    </p:spTree>
    <p:extLst>
      <p:ext uri="{BB962C8B-B14F-4D97-AF65-F5344CB8AC3E}">
        <p14:creationId xmlns:p14="http://schemas.microsoft.com/office/powerpoint/2010/main" val="294136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Vektorová grafika</a:t>
            </a:r>
          </a:p>
        </p:txBody>
      </p:sp>
      <p:sp>
        <p:nvSpPr>
          <p:cNvPr id="5" name="Zástupný symbol pro obsah 4"/>
          <p:cNvSpPr>
            <a:spLocks noGrp="1"/>
          </p:cNvSpPr>
          <p:nvPr>
            <p:ph idx="1"/>
          </p:nvPr>
        </p:nvSpPr>
        <p:spPr/>
        <p:txBody>
          <a:bodyPr/>
          <a:lstStyle/>
          <a:p>
            <a:r>
              <a:rPr lang="cs-CZ" dirty="0"/>
              <a:t>body, přímky, křivky, mnohoúhelníky…</a:t>
            </a:r>
          </a:p>
          <a:p>
            <a:r>
              <a:rPr lang="cs-CZ" dirty="0"/>
              <a:t>libovolné zvětšování a zmenšování bez ztráty kvality</a:t>
            </a:r>
          </a:p>
          <a:p>
            <a:r>
              <a:rPr lang="cs-CZ" dirty="0"/>
              <a:t>detailní práce s každým objektem</a:t>
            </a:r>
          </a:p>
        </p:txBody>
      </p:sp>
    </p:spTree>
    <p:extLst>
      <p:ext uri="{BB962C8B-B14F-4D97-AF65-F5344CB8AC3E}">
        <p14:creationId xmlns:p14="http://schemas.microsoft.com/office/powerpoint/2010/main" val="416937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Vektorová grafika</a:t>
            </a:r>
          </a:p>
        </p:txBody>
      </p:sp>
      <p:sp>
        <p:nvSpPr>
          <p:cNvPr id="5" name="Zástupný symbol pro obsah 4"/>
          <p:cNvSpPr>
            <a:spLocks noGrp="1"/>
          </p:cNvSpPr>
          <p:nvPr>
            <p:ph idx="1"/>
          </p:nvPr>
        </p:nvSpPr>
        <p:spPr/>
        <p:txBody>
          <a:bodyPr/>
          <a:lstStyle/>
          <a:p>
            <a:r>
              <a:rPr lang="cs-CZ" dirty="0"/>
              <a:t>ilustrace</a:t>
            </a:r>
          </a:p>
          <a:p>
            <a:r>
              <a:rPr lang="cs-CZ" dirty="0"/>
              <a:t>diagramy, schémata</a:t>
            </a:r>
          </a:p>
          <a:p>
            <a:r>
              <a:rPr lang="cs-CZ" dirty="0"/>
              <a:t>loga, plakáty</a:t>
            </a:r>
          </a:p>
          <a:p>
            <a:r>
              <a:rPr lang="cs-CZ" dirty="0"/>
              <a:t>animace</a:t>
            </a:r>
          </a:p>
        </p:txBody>
      </p:sp>
    </p:spTree>
    <p:extLst>
      <p:ext uri="{BB962C8B-B14F-4D97-AF65-F5344CB8AC3E}">
        <p14:creationId xmlns:p14="http://schemas.microsoft.com/office/powerpoint/2010/main" val="522850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3"/>
          <p:cNvSpPr>
            <a:spLocks noGrp="1"/>
          </p:cNvSpPr>
          <p:nvPr>
            <p:ph type="title"/>
          </p:nvPr>
        </p:nvSpPr>
        <p:spPr>
          <a:xfrm>
            <a:off x="720000" y="720000"/>
            <a:ext cx="10753200" cy="451576"/>
          </a:xfrm>
        </p:spPr>
        <p:txBody>
          <a:bodyPr/>
          <a:lstStyle/>
          <a:p>
            <a:r>
              <a:rPr lang="cs-CZ" dirty="0"/>
              <a:t>Nástroje</a:t>
            </a:r>
          </a:p>
        </p:txBody>
      </p:sp>
      <p:sp>
        <p:nvSpPr>
          <p:cNvPr id="8" name="Obdélník 7"/>
          <p:cNvSpPr/>
          <p:nvPr/>
        </p:nvSpPr>
        <p:spPr>
          <a:xfrm>
            <a:off x="5965195" y="3198168"/>
            <a:ext cx="261610" cy="461665"/>
          </a:xfrm>
          <a:prstGeom prst="rect">
            <a:avLst/>
          </a:prstGeom>
        </p:spPr>
        <p:txBody>
          <a:bodyPr wrap="none">
            <a:spAutoFit/>
          </a:bodyPr>
          <a:lstStyle/>
          <a:p>
            <a:r>
              <a:rPr lang="cs-CZ" dirty="0">
                <a:solidFill>
                  <a:srgbClr val="000000"/>
                </a:solidFill>
                <a:latin typeface="Times New Roman" panose="02020603050405020304" pitchFamily="18" charset="0"/>
              </a:rPr>
              <a:t> </a:t>
            </a:r>
            <a:endParaRPr lang="cs-CZ" dirty="0"/>
          </a:p>
        </p:txBody>
      </p:sp>
      <p:sp>
        <p:nvSpPr>
          <p:cNvPr id="9" name="TextovéPole 8"/>
          <p:cNvSpPr txBox="1"/>
          <p:nvPr/>
        </p:nvSpPr>
        <p:spPr>
          <a:xfrm>
            <a:off x="593558" y="1780674"/>
            <a:ext cx="4555958" cy="3785652"/>
          </a:xfrm>
          <a:prstGeom prst="rect">
            <a:avLst/>
          </a:prstGeom>
          <a:noFill/>
        </p:spPr>
        <p:txBody>
          <a:bodyPr wrap="square" rtlCol="0">
            <a:spAutoFit/>
          </a:bodyPr>
          <a:lstStyle/>
          <a:p>
            <a:r>
              <a:rPr lang="cs-CZ" dirty="0"/>
              <a:t>Vektor</a:t>
            </a:r>
          </a:p>
          <a:p>
            <a:pPr marL="342900" indent="-342900">
              <a:buFontTx/>
              <a:buChar char="-"/>
            </a:pPr>
            <a:r>
              <a:rPr lang="cs-CZ" dirty="0"/>
              <a:t>Adobe </a:t>
            </a:r>
            <a:r>
              <a:rPr lang="cs-CZ" dirty="0" err="1"/>
              <a:t>Illustrator</a:t>
            </a:r>
            <a:endParaRPr lang="cs-CZ" dirty="0"/>
          </a:p>
          <a:p>
            <a:pPr marL="342900" indent="-342900">
              <a:buFontTx/>
              <a:buChar char="-"/>
            </a:pPr>
            <a:r>
              <a:rPr lang="cs-CZ" dirty="0" err="1"/>
              <a:t>Inkscape</a:t>
            </a:r>
            <a:endParaRPr lang="cs-CZ" dirty="0"/>
          </a:p>
          <a:p>
            <a:pPr marL="342900" indent="-342900">
              <a:buFontTx/>
              <a:buChar char="-"/>
            </a:pPr>
            <a:r>
              <a:rPr lang="cs-CZ" dirty="0" err="1"/>
              <a:t>CorelDraw</a:t>
            </a:r>
            <a:endParaRPr lang="cs-CZ" dirty="0"/>
          </a:p>
          <a:p>
            <a:pPr marL="342900" indent="-342900">
              <a:buFontTx/>
              <a:buChar char="-"/>
            </a:pPr>
            <a:r>
              <a:rPr lang="cs-CZ" dirty="0" err="1"/>
              <a:t>Zoner</a:t>
            </a:r>
            <a:r>
              <a:rPr lang="cs-CZ" dirty="0"/>
              <a:t> </a:t>
            </a:r>
            <a:r>
              <a:rPr lang="cs-CZ" dirty="0" err="1"/>
              <a:t>Callisto</a:t>
            </a:r>
            <a:endParaRPr lang="cs-CZ" dirty="0"/>
          </a:p>
          <a:p>
            <a:pPr marL="342900" indent="-342900">
              <a:buFontTx/>
              <a:buChar char="-"/>
            </a:pPr>
            <a:r>
              <a:rPr lang="cs-CZ" dirty="0" err="1"/>
              <a:t>DrawPlus</a:t>
            </a:r>
            <a:endParaRPr lang="cs-CZ" dirty="0"/>
          </a:p>
          <a:p>
            <a:pPr marL="342900" indent="-342900">
              <a:buFontTx/>
              <a:buChar char="-"/>
            </a:pPr>
            <a:r>
              <a:rPr lang="cs-CZ" dirty="0" err="1"/>
              <a:t>Sketch</a:t>
            </a:r>
            <a:r>
              <a:rPr lang="cs-CZ" dirty="0"/>
              <a:t> /Mac/</a:t>
            </a:r>
          </a:p>
          <a:p>
            <a:pPr marL="342900" indent="-342900">
              <a:buFontTx/>
              <a:buChar char="-"/>
            </a:pPr>
            <a:endParaRPr lang="cs-CZ" dirty="0"/>
          </a:p>
          <a:p>
            <a:pPr marL="342900" indent="-342900">
              <a:buFontTx/>
              <a:buChar char="-"/>
            </a:pPr>
            <a:endParaRPr lang="cs-CZ" dirty="0"/>
          </a:p>
          <a:p>
            <a:r>
              <a:rPr lang="cs-CZ" dirty="0"/>
              <a:t>.</a:t>
            </a:r>
            <a:r>
              <a:rPr lang="cs-CZ" dirty="0" err="1"/>
              <a:t>ai</a:t>
            </a:r>
            <a:r>
              <a:rPr lang="cs-CZ" dirty="0"/>
              <a:t>, .</a:t>
            </a:r>
            <a:r>
              <a:rPr lang="cs-CZ" dirty="0" err="1"/>
              <a:t>cdr</a:t>
            </a:r>
            <a:r>
              <a:rPr lang="cs-CZ" dirty="0"/>
              <a:t>, .</a:t>
            </a:r>
            <a:r>
              <a:rPr lang="cs-CZ" dirty="0" err="1"/>
              <a:t>ps</a:t>
            </a:r>
            <a:r>
              <a:rPr lang="cs-CZ" dirty="0"/>
              <a:t>, .</a:t>
            </a:r>
            <a:r>
              <a:rPr lang="cs-CZ" dirty="0" err="1"/>
              <a:t>eps</a:t>
            </a:r>
            <a:r>
              <a:rPr lang="cs-CZ" dirty="0"/>
              <a:t>, .</a:t>
            </a:r>
            <a:r>
              <a:rPr lang="cs-CZ" dirty="0" err="1"/>
              <a:t>zmf</a:t>
            </a:r>
            <a:r>
              <a:rPr lang="cs-CZ" dirty="0"/>
              <a:t>, .</a:t>
            </a:r>
            <a:r>
              <a:rPr lang="cs-CZ" dirty="0" err="1"/>
              <a:t>svg</a:t>
            </a:r>
            <a:endParaRPr lang="cs-CZ" dirty="0"/>
          </a:p>
        </p:txBody>
      </p:sp>
      <p:sp>
        <p:nvSpPr>
          <p:cNvPr id="7" name="TextovéPole 6"/>
          <p:cNvSpPr txBox="1"/>
          <p:nvPr/>
        </p:nvSpPr>
        <p:spPr>
          <a:xfrm>
            <a:off x="5590913" y="1780674"/>
            <a:ext cx="4555958" cy="3785652"/>
          </a:xfrm>
          <a:prstGeom prst="rect">
            <a:avLst/>
          </a:prstGeom>
          <a:noFill/>
        </p:spPr>
        <p:txBody>
          <a:bodyPr wrap="square" rtlCol="0">
            <a:spAutoFit/>
          </a:bodyPr>
          <a:lstStyle/>
          <a:p>
            <a:r>
              <a:rPr lang="cs-CZ" dirty="0" err="1"/>
              <a:t>Scalable</a:t>
            </a:r>
            <a:r>
              <a:rPr lang="cs-CZ" dirty="0"/>
              <a:t> </a:t>
            </a:r>
            <a:r>
              <a:rPr lang="cs-CZ" dirty="0" err="1"/>
              <a:t>Vector</a:t>
            </a:r>
            <a:r>
              <a:rPr lang="cs-CZ" dirty="0"/>
              <a:t> </a:t>
            </a:r>
            <a:r>
              <a:rPr lang="cs-CZ" dirty="0" err="1"/>
              <a:t>Graphics</a:t>
            </a:r>
            <a:endParaRPr lang="cs-CZ" dirty="0"/>
          </a:p>
          <a:p>
            <a:endParaRPr lang="cs-CZ" dirty="0"/>
          </a:p>
          <a:p>
            <a:r>
              <a:rPr lang="cs-CZ" dirty="0"/>
              <a:t>.</a:t>
            </a:r>
            <a:r>
              <a:rPr lang="cs-CZ" dirty="0" err="1"/>
              <a:t>svg</a:t>
            </a:r>
            <a:endParaRPr lang="cs-CZ" dirty="0"/>
          </a:p>
          <a:p>
            <a:endParaRPr lang="cs-CZ" dirty="0"/>
          </a:p>
          <a:p>
            <a:pPr marL="342900" indent="-342900">
              <a:buFontTx/>
              <a:buChar char="-"/>
            </a:pPr>
            <a:r>
              <a:rPr lang="cs-CZ" dirty="0"/>
              <a:t>otevřený formát souboru + značkovací jazyk pro popis vektorové grafiky v XML</a:t>
            </a:r>
          </a:p>
          <a:p>
            <a:pPr marL="342900" indent="-342900">
              <a:buFontTx/>
              <a:buChar char="-"/>
            </a:pPr>
            <a:r>
              <a:rPr lang="cs-CZ" dirty="0"/>
              <a:t>nezávislost na platformě, přenositelnost</a:t>
            </a:r>
          </a:p>
          <a:p>
            <a:pPr marL="342900" indent="-342900">
              <a:buFontTx/>
              <a:buChar char="-"/>
            </a:pPr>
            <a:r>
              <a:rPr lang="cs-CZ" dirty="0"/>
              <a:t>vektory, rastry, texty</a:t>
            </a:r>
          </a:p>
        </p:txBody>
      </p:sp>
    </p:spTree>
    <p:extLst>
      <p:ext uri="{BB962C8B-B14F-4D97-AF65-F5344CB8AC3E}">
        <p14:creationId xmlns:p14="http://schemas.microsoft.com/office/powerpoint/2010/main" val="3507345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3"/>
          <p:cNvSpPr>
            <a:spLocks noGrp="1"/>
          </p:cNvSpPr>
          <p:nvPr>
            <p:ph type="title"/>
          </p:nvPr>
        </p:nvSpPr>
        <p:spPr>
          <a:xfrm>
            <a:off x="720000" y="720000"/>
            <a:ext cx="10753200" cy="451576"/>
          </a:xfrm>
        </p:spPr>
        <p:txBody>
          <a:bodyPr/>
          <a:lstStyle/>
          <a:p>
            <a:r>
              <a:rPr lang="cs-CZ" dirty="0"/>
              <a:t>Jak to funguje </a:t>
            </a:r>
            <a:r>
              <a:rPr lang="cs-CZ" b="0" dirty="0"/>
              <a:t>–</a:t>
            </a:r>
            <a:r>
              <a:rPr lang="cs-CZ" dirty="0"/>
              <a:t> </a:t>
            </a:r>
            <a:r>
              <a:rPr lang="cs-CZ" dirty="0" err="1"/>
              <a:t>Bézierova</a:t>
            </a:r>
            <a:r>
              <a:rPr lang="cs-CZ" dirty="0"/>
              <a:t> křivka</a:t>
            </a:r>
            <a:br>
              <a:rPr lang="cs-CZ" dirty="0"/>
            </a:br>
            <a:endParaRPr lang="cs-CZ" dirty="0"/>
          </a:p>
        </p:txBody>
      </p:sp>
      <p:sp>
        <p:nvSpPr>
          <p:cNvPr id="8" name="Obdélník 7"/>
          <p:cNvSpPr/>
          <p:nvPr/>
        </p:nvSpPr>
        <p:spPr>
          <a:xfrm>
            <a:off x="5965195" y="3198168"/>
            <a:ext cx="261610" cy="461665"/>
          </a:xfrm>
          <a:prstGeom prst="rect">
            <a:avLst/>
          </a:prstGeom>
        </p:spPr>
        <p:txBody>
          <a:bodyPr wrap="none">
            <a:spAutoFit/>
          </a:bodyPr>
          <a:lstStyle/>
          <a:p>
            <a:r>
              <a:rPr lang="cs-CZ" dirty="0">
                <a:solidFill>
                  <a:srgbClr val="000000"/>
                </a:solidFill>
                <a:latin typeface="Times New Roman" panose="02020603050405020304" pitchFamily="18" charset="0"/>
              </a:rPr>
              <a:t> </a:t>
            </a:r>
            <a:endParaRPr lang="cs-CZ" dirty="0"/>
          </a:p>
        </p:txBody>
      </p:sp>
      <p:sp>
        <p:nvSpPr>
          <p:cNvPr id="10" name="TextovéPole 9"/>
          <p:cNvSpPr txBox="1"/>
          <p:nvPr/>
        </p:nvSpPr>
        <p:spPr>
          <a:xfrm>
            <a:off x="593558" y="1780674"/>
            <a:ext cx="4555958" cy="461665"/>
          </a:xfrm>
          <a:prstGeom prst="rect">
            <a:avLst/>
          </a:prstGeom>
          <a:noFill/>
        </p:spPr>
        <p:txBody>
          <a:bodyPr wrap="square" rtlCol="0">
            <a:spAutoFit/>
          </a:bodyPr>
          <a:lstStyle/>
          <a:p>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7979" y="1477370"/>
            <a:ext cx="7636042" cy="4116304"/>
          </a:xfrm>
          <a:prstGeom prst="rect">
            <a:avLst/>
          </a:prstGeom>
        </p:spPr>
      </p:pic>
      <p:sp>
        <p:nvSpPr>
          <p:cNvPr id="3" name="TextovéPole 2">
            <a:extLst>
              <a:ext uri="{FF2B5EF4-FFF2-40B4-BE49-F238E27FC236}">
                <a16:creationId xmlns:a16="http://schemas.microsoft.com/office/drawing/2014/main" id="{D8FAB588-FD70-E2AB-7988-32E791470151}"/>
              </a:ext>
            </a:extLst>
          </p:cNvPr>
          <p:cNvSpPr txBox="1"/>
          <p:nvPr/>
        </p:nvSpPr>
        <p:spPr>
          <a:xfrm>
            <a:off x="4657786" y="5758478"/>
            <a:ext cx="2614818" cy="276999"/>
          </a:xfrm>
          <a:prstGeom prst="rect">
            <a:avLst/>
          </a:prstGeom>
          <a:noFill/>
        </p:spPr>
        <p:txBody>
          <a:bodyPr wrap="none" rtlCol="0">
            <a:spAutoFit/>
          </a:bodyPr>
          <a:lstStyle/>
          <a:p>
            <a:r>
              <a:rPr lang="cs-CZ" sz="1200" i="1" dirty="0"/>
              <a:t>Obr. 1: Znázornění </a:t>
            </a:r>
            <a:r>
              <a:rPr lang="cs-CZ" sz="1200" i="1" dirty="0" err="1"/>
              <a:t>Bézierovy</a:t>
            </a:r>
            <a:r>
              <a:rPr lang="cs-CZ" sz="1200" i="1" dirty="0"/>
              <a:t> křivky</a:t>
            </a:r>
          </a:p>
        </p:txBody>
      </p:sp>
    </p:spTree>
    <p:extLst>
      <p:ext uri="{BB962C8B-B14F-4D97-AF65-F5344CB8AC3E}">
        <p14:creationId xmlns:p14="http://schemas.microsoft.com/office/powerpoint/2010/main" val="3800838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3"/>
          <p:cNvSpPr>
            <a:spLocks noGrp="1"/>
          </p:cNvSpPr>
          <p:nvPr>
            <p:ph type="title"/>
          </p:nvPr>
        </p:nvSpPr>
        <p:spPr>
          <a:xfrm>
            <a:off x="720000" y="720000"/>
            <a:ext cx="10753200" cy="451576"/>
          </a:xfrm>
        </p:spPr>
        <p:txBody>
          <a:bodyPr/>
          <a:lstStyle/>
          <a:p>
            <a:r>
              <a:rPr lang="cs-CZ" dirty="0"/>
              <a:t>Vyzkoušejme</a:t>
            </a:r>
          </a:p>
        </p:txBody>
      </p:sp>
      <p:sp>
        <p:nvSpPr>
          <p:cNvPr id="3" name="Zástupný symbol pro obsah 4"/>
          <p:cNvSpPr>
            <a:spLocks noGrp="1"/>
          </p:cNvSpPr>
          <p:nvPr>
            <p:ph idx="1"/>
          </p:nvPr>
        </p:nvSpPr>
        <p:spPr>
          <a:xfrm>
            <a:off x="720000" y="1692002"/>
            <a:ext cx="10753200" cy="4139998"/>
          </a:xfrm>
        </p:spPr>
        <p:txBody>
          <a:bodyPr vert="horz" lIns="0" tIns="0" rIns="0" bIns="0" rtlCol="0" anchor="t">
            <a:noAutofit/>
          </a:bodyPr>
          <a:lstStyle/>
          <a:p>
            <a:pPr marL="71755" indent="0">
              <a:buNone/>
            </a:pPr>
            <a:r>
              <a:rPr lang="cs-CZ" b="1" dirty="0" err="1"/>
              <a:t>Inkscape</a:t>
            </a:r>
            <a:endParaRPr lang="cs-CZ" b="1" dirty="0">
              <a:cs typeface="Arial"/>
            </a:endParaRPr>
          </a:p>
          <a:p>
            <a:pPr marL="251460" indent="-179705">
              <a:buFontTx/>
              <a:buChar char="-"/>
            </a:pPr>
            <a:r>
              <a:rPr lang="cs-CZ" dirty="0"/>
              <a:t>Linux, Windows, macOS</a:t>
            </a:r>
            <a:endParaRPr lang="cs-CZ" dirty="0">
              <a:cs typeface="Arial"/>
            </a:endParaRPr>
          </a:p>
          <a:p>
            <a:pPr marL="251460" indent="-179705">
              <a:buFontTx/>
              <a:buChar char="-"/>
            </a:pPr>
            <a:r>
              <a:rPr lang="cs-CZ" dirty="0"/>
              <a:t>open source</a:t>
            </a:r>
          </a:p>
          <a:p>
            <a:pPr marL="251460" indent="-179705">
              <a:buFontTx/>
              <a:buChar char="-"/>
            </a:pPr>
            <a:r>
              <a:rPr lang="cs-CZ" dirty="0">
                <a:hlinkClick r:id="rId2"/>
              </a:rPr>
              <a:t>https://inkscape.org/cs/</a:t>
            </a:r>
            <a:endParaRPr lang="cs-CZ" dirty="0">
              <a:cs typeface="Arial"/>
            </a:endParaRPr>
          </a:p>
          <a:p>
            <a:pPr marL="71755" indent="0">
              <a:buNone/>
            </a:pPr>
            <a:endParaRPr lang="cs-CZ" dirty="0">
              <a:cs typeface="Arial"/>
            </a:endParaRPr>
          </a:p>
        </p:txBody>
      </p:sp>
      <p:sp>
        <p:nvSpPr>
          <p:cNvPr id="4" name="TextovéPole 3">
            <a:extLst>
              <a:ext uri="{FF2B5EF4-FFF2-40B4-BE49-F238E27FC236}">
                <a16:creationId xmlns:a16="http://schemas.microsoft.com/office/drawing/2014/main" id="{BD89695B-1193-D732-F15C-CD60DDA78200}"/>
              </a:ext>
            </a:extLst>
          </p:cNvPr>
          <p:cNvSpPr txBox="1"/>
          <p:nvPr/>
        </p:nvSpPr>
        <p:spPr>
          <a:xfrm>
            <a:off x="6962958" y="4888999"/>
            <a:ext cx="1678023" cy="276999"/>
          </a:xfrm>
          <a:prstGeom prst="rect">
            <a:avLst/>
          </a:prstGeom>
          <a:noFill/>
        </p:spPr>
        <p:txBody>
          <a:bodyPr wrap="none" rtlCol="0">
            <a:spAutoFit/>
          </a:bodyPr>
          <a:lstStyle/>
          <a:p>
            <a:r>
              <a:rPr lang="cs-CZ" sz="1200" i="1" dirty="0"/>
              <a:t>Obr. 2: Logo </a:t>
            </a:r>
            <a:r>
              <a:rPr lang="cs-CZ" sz="1200" i="1" dirty="0" err="1"/>
              <a:t>Inkscape</a:t>
            </a:r>
            <a:endParaRPr lang="cs-CZ" sz="1200" i="1" dirty="0"/>
          </a:p>
        </p:txBody>
      </p:sp>
      <p:pic>
        <p:nvPicPr>
          <p:cNvPr id="1026" name="Picture 2">
            <a:extLst>
              <a:ext uri="{FF2B5EF4-FFF2-40B4-BE49-F238E27FC236}">
                <a16:creationId xmlns:a16="http://schemas.microsoft.com/office/drawing/2014/main" id="{3CE11C41-2E7E-DDB0-2F8D-0FFE7EA479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4644" y="1793026"/>
            <a:ext cx="291465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094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45CBB31-A0B4-4FEE-8C06-6DDB43556BD8}"/>
              </a:ext>
            </a:extLst>
          </p:cNvPr>
          <p:cNvSpPr>
            <a:spLocks noGrp="1"/>
          </p:cNvSpPr>
          <p:nvPr>
            <p:ph type="title"/>
          </p:nvPr>
        </p:nvSpPr>
        <p:spPr>
          <a:xfrm>
            <a:off x="666000" y="3203212"/>
            <a:ext cx="10753200" cy="451576"/>
          </a:xfrm>
        </p:spPr>
        <p:txBody>
          <a:bodyPr/>
          <a:lstStyle/>
          <a:p>
            <a:r>
              <a:rPr lang="cs-CZ" dirty="0"/>
              <a:t>Dotazy a diskuze</a:t>
            </a:r>
          </a:p>
        </p:txBody>
      </p:sp>
    </p:spTree>
    <p:extLst>
      <p:ext uri="{BB962C8B-B14F-4D97-AF65-F5344CB8AC3E}">
        <p14:creationId xmlns:p14="http://schemas.microsoft.com/office/powerpoint/2010/main" val="749813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Zdroje</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p:txBody>
          <a:bodyPr/>
          <a:lstStyle/>
          <a:p>
            <a:pPr>
              <a:lnSpc>
                <a:spcPct val="107000"/>
              </a:lnSpc>
              <a:spcAft>
                <a:spcPts val="800"/>
              </a:spcAft>
            </a:pPr>
            <a:r>
              <a:rPr lang="en-US" sz="1800" dirty="0" err="1">
                <a:effectLst/>
                <a:latin typeface="Arial" panose="020B0604020202020204" pitchFamily="34" charset="0"/>
                <a:ea typeface="Arial" panose="020B0604020202020204" pitchFamily="34" charset="0"/>
              </a:rPr>
              <a:t>Vektorová</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grafika</a:t>
            </a:r>
            <a:r>
              <a:rPr lang="en-US" sz="1800" dirty="0">
                <a:effectLst/>
                <a:latin typeface="Arial" panose="020B0604020202020204" pitchFamily="34" charset="0"/>
                <a:ea typeface="Arial" panose="020B0604020202020204" pitchFamily="34" charset="0"/>
              </a:rPr>
              <a:t>.</a:t>
            </a:r>
            <a:r>
              <a:rPr lang="en-US" sz="1800" i="1" dirty="0">
                <a:effectLst/>
                <a:latin typeface="Arial" panose="020B0604020202020204" pitchFamily="34" charset="0"/>
                <a:ea typeface="Arial" panose="020B0604020202020204" pitchFamily="34" charset="0"/>
              </a:rPr>
              <a:t> Wikipedia</a:t>
            </a:r>
            <a:r>
              <a:rPr lang="en-US" sz="1800" dirty="0">
                <a:effectLst/>
                <a:latin typeface="Arial" panose="020B0604020202020204" pitchFamily="34" charset="0"/>
                <a:ea typeface="Arial" panose="020B0604020202020204" pitchFamily="34" charset="0"/>
              </a:rPr>
              <a:t> [online]. San Francisco: Wikipedia, 2021 [cit. 2021-03-03].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https://cs.wikipedia.org/wiki/Vektorov%C3%A1_grafika</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endParaRPr lang="cs-CZ"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769547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Obrázky</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p:txBody>
          <a:bodyPr/>
          <a:lstStyle/>
          <a:p>
            <a:pPr>
              <a:lnSpc>
                <a:spcPct val="107000"/>
              </a:lnSpc>
              <a:spcAft>
                <a:spcPts val="800"/>
              </a:spcAft>
            </a:pPr>
            <a:r>
              <a:rPr lang="cs-CZ" sz="1800" dirty="0">
                <a:effectLst/>
                <a:latin typeface="Arial" panose="020B0604020202020204" pitchFamily="34" charset="0"/>
                <a:ea typeface="Arial" panose="020B0604020202020204" pitchFamily="34" charset="0"/>
              </a:rPr>
              <a:t>Obr. 1: </a:t>
            </a:r>
            <a:r>
              <a:rPr lang="en-US" sz="1800" dirty="0" err="1">
                <a:effectLst/>
                <a:latin typeface="Arial" panose="020B0604020202020204" pitchFamily="34" charset="0"/>
                <a:ea typeface="Arial" panose="020B0604020202020204" pitchFamily="34" charset="0"/>
              </a:rPr>
              <a:t>Příklad</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užití</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Bézierovy</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křivky</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Wikipedia</a:t>
            </a:r>
            <a:r>
              <a:rPr lang="en-US" sz="1800" dirty="0">
                <a:effectLst/>
                <a:latin typeface="Arial" panose="020B0604020202020204" pitchFamily="34" charset="0"/>
                <a:ea typeface="Arial" panose="020B0604020202020204" pitchFamily="34" charset="0"/>
              </a:rPr>
              <a:t> [online]. San Francisco: Wikipedia, 2006 [cit. 2021-03-03].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https://upload.wikimedia.org/wikipedia/commons/thumb/e/ea/Bezierova_krivka.svg/1024px-Bezierova_krivka.svg.png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cs-CZ" sz="1800" dirty="0">
                <a:effectLst/>
                <a:latin typeface="Arial" panose="020B0604020202020204" pitchFamily="34" charset="0"/>
                <a:ea typeface="Arial" panose="020B0604020202020204" pitchFamily="34" charset="0"/>
              </a:rPr>
              <a:t>Obr. </a:t>
            </a:r>
            <a:r>
              <a:rPr lang="cs-CZ" sz="1800" dirty="0">
                <a:latin typeface="Arial" panose="020B0604020202020204" pitchFamily="34" charset="0"/>
                <a:ea typeface="Arial" panose="020B0604020202020204" pitchFamily="34" charset="0"/>
              </a:rPr>
              <a:t>2: </a:t>
            </a:r>
            <a:r>
              <a:rPr lang="en-US" sz="1800" dirty="0">
                <a:effectLst/>
                <a:latin typeface="Arial" panose="020B0604020202020204" pitchFamily="34" charset="0"/>
                <a:ea typeface="Arial" panose="020B0604020202020204" pitchFamily="34" charset="0"/>
              </a:rPr>
              <a:t>Inkscape. In:</a:t>
            </a:r>
            <a:r>
              <a:rPr lang="en-US" sz="1800" i="1" dirty="0">
                <a:effectLst/>
                <a:latin typeface="Arial" panose="020B0604020202020204" pitchFamily="34" charset="0"/>
                <a:ea typeface="Arial" panose="020B0604020202020204" pitchFamily="34" charset="0"/>
              </a:rPr>
              <a:t> Wikipedia</a:t>
            </a:r>
            <a:r>
              <a:rPr lang="en-US" sz="1800" dirty="0">
                <a:effectLst/>
                <a:latin typeface="Arial" panose="020B0604020202020204" pitchFamily="34" charset="0"/>
                <a:ea typeface="Arial" panose="020B0604020202020204" pitchFamily="34" charset="0"/>
              </a:rPr>
              <a:t> [online]. San Francisco: Wikipedia, 2009 [cit. 2021-03-03].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https://upload.wikimedia.org/wikipedia/commons/0/0d/Inkscape_Logo.svg</a:t>
            </a:r>
            <a:endParaRPr lang="cs-CZ" sz="1800" dirty="0">
              <a:effectLst/>
              <a:latin typeface="Arial" panose="020B0604020202020204" pitchFamily="34" charset="0"/>
              <a:ea typeface="Arial" panose="020B0604020202020204" pitchFamily="34" charset="0"/>
            </a:endParaRPr>
          </a:p>
          <a:p>
            <a:pPr marL="72000" indent="0">
              <a:lnSpc>
                <a:spcPct val="107000"/>
              </a:lnSpc>
              <a:spcAft>
                <a:spcPts val="800"/>
              </a:spcAft>
              <a:buNone/>
            </a:pPr>
            <a:endParaRPr lang="cs-CZ"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3596291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SCI-CZ.potx" id="{45F6B7E5-7C04-4D6F-988C-FDDEAE8B644B}" vid="{0017D97F-3299-46A0-BBAA-D432C306E01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prezentace-sci-cz</Template>
  <TotalTime>182</TotalTime>
  <Words>410</Words>
  <Application>Microsoft Office PowerPoint</Application>
  <PresentationFormat>Širokoúhlá obrazovka</PresentationFormat>
  <Paragraphs>47</Paragraphs>
  <Slides>10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vt:i4>
      </vt:variant>
    </vt:vector>
  </HeadingPairs>
  <TitlesOfParts>
    <vt:vector size="17" baseType="lpstr">
      <vt:lpstr>Arial</vt:lpstr>
      <vt:lpstr>Calibri</vt:lpstr>
      <vt:lpstr>Calibri-Bold</vt:lpstr>
      <vt:lpstr>Tahoma</vt:lpstr>
      <vt:lpstr>Times New Roman</vt:lpstr>
      <vt:lpstr>Wingdings</vt:lpstr>
      <vt:lpstr>Prezentace_MU_CZ</vt:lpstr>
      <vt:lpstr>Vektorová grafika</vt:lpstr>
      <vt:lpstr>Vektorová grafika</vt:lpstr>
      <vt:lpstr>Vektorová grafika</vt:lpstr>
      <vt:lpstr>Nástroje</vt:lpstr>
      <vt:lpstr>Jak to funguje – Bézierova křivka </vt:lpstr>
      <vt:lpstr>Vyzkoušejme</vt:lpstr>
      <vt:lpstr>Dotazy a diskuze</vt:lpstr>
      <vt:lpstr>Zdroje</vt:lpstr>
      <vt:lpstr>Obrázky</vt:lpstr>
      <vt:lpstr>Prezentace aplikace PowerPoint</vt:lpstr>
    </vt:vector>
  </TitlesOfParts>
  <Company>ATC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Grafické zpracování výukových materiálů</dc:title>
  <dc:creator>Dagmar Chytková</dc:creator>
  <cp:lastModifiedBy>Dominik Alvaro Rada</cp:lastModifiedBy>
  <cp:revision>13</cp:revision>
  <cp:lastPrinted>1601-01-01T00:00:00Z</cp:lastPrinted>
  <dcterms:created xsi:type="dcterms:W3CDTF">2019-10-15T08:31:25Z</dcterms:created>
  <dcterms:modified xsi:type="dcterms:W3CDTF">2022-09-12T18:00:04Z</dcterms:modified>
</cp:coreProperties>
</file>