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2" r:id="rId17"/>
    <p:sldId id="280" r:id="rId18"/>
    <p:sldId id="281" r:id="rId19"/>
    <p:sldId id="283" r:id="rId20"/>
    <p:sldId id="284" r:id="rId21"/>
    <p:sldId id="285" r:id="rId22"/>
    <p:sldId id="286" r:id="rId23"/>
    <p:sldId id="28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CCFF"/>
    <a:srgbClr val="3366FF"/>
    <a:srgbClr val="FF00FF"/>
    <a:srgbClr val="008000"/>
    <a:srgbClr val="FF0000"/>
    <a:srgbClr val="99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2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3625-0116-4C11-86E9-B96EBE2E6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4D89F-B43C-440C-ABF5-5F36EC7B2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633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7408-9503-4665-9A32-35E5EF0D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4E256-E5E3-4C16-A351-431945EE8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47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F15C4-EB7D-4152-8EC9-05607FDF8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6306E-D974-4324-B42D-1DC79D05F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51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50DF-1E63-463A-A83A-A7AE89F1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6D2D-24DA-40FA-83F8-4418F3398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45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6DCA-C52C-4AA0-BC8C-7CC64537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63FCE-4BDF-402F-B777-8B5A9104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36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D9A9-BCAC-4596-82C8-9C0433F85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9C669-296D-4153-92EF-D0A14B656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57816-F428-4CB6-94D7-06D69CC49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55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20CB-D86F-4D2C-ACE2-DE1C3DFA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F9EB8-D556-4654-BFD4-6A47BD786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3F8C8-8B20-4655-9119-F79FC193B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9E7FC-171E-4244-83C8-2512533C5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49539-8B85-4CA8-BF01-B7B37EC87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95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3DBF-6BB6-4541-A006-B9A14C58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936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8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4E6C-7BAE-452A-841E-AA8A432D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15943-3456-42A5-8085-E6E2F56AE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CC21F-16B4-45DE-BF94-21C649C7C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09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2A90-11D7-41F7-A7C0-3C5E168DD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23FC8-3622-40E8-81A0-AC78887D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0EC48-4D6E-4769-B7CF-597F5351E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2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>
            <a:extLst>
              <a:ext uri="{FF2B5EF4-FFF2-40B4-BE49-F238E27FC236}">
                <a16:creationId xmlns:a16="http://schemas.microsoft.com/office/drawing/2014/main" id="{A835D4D4-3B41-45C1-84E2-A5A178D93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solidFill>
            <a:srgbClr val="99FFCC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CD1BA1DA-84D4-4459-9D98-14667FA75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n"/>
        <a:defRPr sz="2400" b="1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000" b="1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C7CFDA7-D91D-4847-8AD9-B356E9CE4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15963"/>
            <a:ext cx="7772400" cy="2103437"/>
          </a:xfrm>
          <a:ln/>
        </p:spPr>
        <p:txBody>
          <a:bodyPr/>
          <a:lstStyle/>
          <a:p>
            <a:r>
              <a:rPr lang="cs-CZ" altLang="en-US" sz="4800"/>
              <a:t>Technologické aspekty biosensorů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3C32ECA3-9941-4A6F-A9F3-2DEDD35EE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3725" y="3470275"/>
            <a:ext cx="8335963" cy="2595563"/>
          </a:xfrm>
        </p:spPr>
        <p:txBody>
          <a:bodyPr/>
          <a:lstStyle/>
          <a:p>
            <a:r>
              <a:rPr lang="cs-CZ" altLang="en-US" u="sng"/>
              <a:t>manipulace se vzorkem – průtočné techniky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336C4C-00B3-474F-8860-6742CD1E2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8"/>
    </mc:Choice>
    <mc:Fallback>
      <p:transition spd="slow" advTm="1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E25C295-0A82-489B-B103-6972F51A3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263" y="434975"/>
            <a:ext cx="2165350" cy="487363"/>
          </a:xfrm>
          <a:ln/>
        </p:spPr>
        <p:txBody>
          <a:bodyPr/>
          <a:lstStyle/>
          <a:p>
            <a:r>
              <a:rPr lang="cs-CZ" altLang="en-US" sz="2800"/>
              <a:t>FIA mody</a:t>
            </a:r>
            <a:endParaRPr lang="en-US" altLang="en-US" sz="28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56CC383-57B5-482C-99F1-F6AE7ED55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500" y="2836863"/>
            <a:ext cx="8699500" cy="3551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z="2000" u="sng">
                <a:solidFill>
                  <a:schemeClr val="bg1"/>
                </a:solidFill>
              </a:rPr>
              <a:t>hydrodynamic injection</a:t>
            </a:r>
            <a:r>
              <a:rPr lang="cs-CZ" altLang="en-US" sz="2000"/>
              <a:t> - </a:t>
            </a:r>
            <a:r>
              <a:rPr lang="en-US" altLang="en-US" sz="2000"/>
              <a:t>dávkování vzorku bez použití ventilu je nanesení vzorku pomocí dvou pump</a:t>
            </a:r>
            <a:endParaRPr lang="cs-CZ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p</a:t>
            </a:r>
            <a:r>
              <a:rPr lang="en-US" altLang="en-US" sz="2000"/>
              <a:t>ři kombinaci P1 zapnutá, P2 vypnutá (P1 on, P2 off) pracuje systém v obvyklém uspořádání</a:t>
            </a:r>
            <a:endParaRPr lang="cs-CZ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p</a:t>
            </a:r>
            <a:r>
              <a:rPr lang="en-US" altLang="en-US" sz="2000"/>
              <a:t>ři přepnutí pump (P1 off, P2 on) se nasaje zóna vzorku do smyčky mezi body a, b, přitom je zablokován zpětný tok zavedením výstupu z detektoru do odpadu přes pumpu P1, ta při zastavení tuto linii i další linie uzavře, takže P2 nasává vzorek</a:t>
            </a:r>
            <a:endParaRPr lang="cs-CZ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k</a:t>
            </a:r>
            <a:r>
              <a:rPr lang="en-US" altLang="en-US" sz="2000"/>
              <a:t>onečně při návratu do výchozího stavu (P1 on, P2 off) se zachycená zóna vzorku pohybuje dále v systému</a:t>
            </a:r>
            <a:endParaRPr lang="cs-CZ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p</a:t>
            </a:r>
            <a:r>
              <a:rPr lang="en-US" altLang="en-US" sz="2000"/>
              <a:t>řesnost dávkování je dána časováním obou pump</a:t>
            </a:r>
          </a:p>
        </p:txBody>
      </p:sp>
      <p:grpSp>
        <p:nvGrpSpPr>
          <p:cNvPr id="68646" name="Group 38">
            <a:extLst>
              <a:ext uri="{FF2B5EF4-FFF2-40B4-BE49-F238E27FC236}">
                <a16:creationId xmlns:a16="http://schemas.microsoft.com/office/drawing/2014/main" id="{FF38305F-5536-4B4E-A09B-CD9E5A19BDCD}"/>
              </a:ext>
            </a:extLst>
          </p:cNvPr>
          <p:cNvGrpSpPr>
            <a:grpSpLocks/>
          </p:cNvGrpSpPr>
          <p:nvPr/>
        </p:nvGrpSpPr>
        <p:grpSpPr bwMode="auto">
          <a:xfrm>
            <a:off x="4156075" y="196850"/>
            <a:ext cx="3636963" cy="2239963"/>
            <a:chOff x="160" y="2720"/>
            <a:chExt cx="2291" cy="1411"/>
          </a:xfrm>
        </p:grpSpPr>
        <p:sp>
          <p:nvSpPr>
            <p:cNvPr id="68612" name="Freeform 4">
              <a:extLst>
                <a:ext uri="{FF2B5EF4-FFF2-40B4-BE49-F238E27FC236}">
                  <a16:creationId xmlns:a16="http://schemas.microsoft.com/office/drawing/2014/main" id="{4FBD2071-2CB0-413A-832F-6BDA2D4F1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3350"/>
              <a:ext cx="1078" cy="781"/>
            </a:xfrm>
            <a:custGeom>
              <a:avLst/>
              <a:gdLst>
                <a:gd name="T0" fmla="*/ 1078 w 1078"/>
                <a:gd name="T1" fmla="*/ 0 h 781"/>
                <a:gd name="T2" fmla="*/ 1051 w 1078"/>
                <a:gd name="T3" fmla="*/ 0 h 781"/>
                <a:gd name="T4" fmla="*/ 1051 w 1078"/>
                <a:gd name="T5" fmla="*/ 768 h 781"/>
                <a:gd name="T6" fmla="*/ 1065 w 1078"/>
                <a:gd name="T7" fmla="*/ 768 h 781"/>
                <a:gd name="T8" fmla="*/ 1065 w 1078"/>
                <a:gd name="T9" fmla="*/ 755 h 781"/>
                <a:gd name="T10" fmla="*/ 1060 w 1078"/>
                <a:gd name="T11" fmla="*/ 759 h 781"/>
                <a:gd name="T12" fmla="*/ 1056 w 1078"/>
                <a:gd name="T13" fmla="*/ 764 h 781"/>
                <a:gd name="T14" fmla="*/ 1051 w 1078"/>
                <a:gd name="T15" fmla="*/ 768 h 781"/>
                <a:gd name="T16" fmla="*/ 1065 w 1078"/>
                <a:gd name="T17" fmla="*/ 755 h 781"/>
                <a:gd name="T18" fmla="*/ 13 w 1078"/>
                <a:gd name="T19" fmla="*/ 755 h 781"/>
                <a:gd name="T20" fmla="*/ 13 w 1078"/>
                <a:gd name="T21" fmla="*/ 768 h 781"/>
                <a:gd name="T22" fmla="*/ 26 w 1078"/>
                <a:gd name="T23" fmla="*/ 768 h 781"/>
                <a:gd name="T24" fmla="*/ 22 w 1078"/>
                <a:gd name="T25" fmla="*/ 764 h 781"/>
                <a:gd name="T26" fmla="*/ 17 w 1078"/>
                <a:gd name="T27" fmla="*/ 759 h 781"/>
                <a:gd name="T28" fmla="*/ 13 w 1078"/>
                <a:gd name="T29" fmla="*/ 755 h 781"/>
                <a:gd name="T30" fmla="*/ 26 w 1078"/>
                <a:gd name="T31" fmla="*/ 768 h 781"/>
                <a:gd name="T32" fmla="*/ 26 w 1078"/>
                <a:gd name="T33" fmla="*/ 522 h 781"/>
                <a:gd name="T34" fmla="*/ 13 w 1078"/>
                <a:gd name="T35" fmla="*/ 522 h 781"/>
                <a:gd name="T36" fmla="*/ 13 w 1078"/>
                <a:gd name="T37" fmla="*/ 536 h 781"/>
                <a:gd name="T38" fmla="*/ 17 w 1078"/>
                <a:gd name="T39" fmla="*/ 531 h 781"/>
                <a:gd name="T40" fmla="*/ 22 w 1078"/>
                <a:gd name="T41" fmla="*/ 527 h 781"/>
                <a:gd name="T42" fmla="*/ 26 w 1078"/>
                <a:gd name="T43" fmla="*/ 522 h 781"/>
                <a:gd name="T44" fmla="*/ 13 w 1078"/>
                <a:gd name="T45" fmla="*/ 536 h 781"/>
                <a:gd name="T46" fmla="*/ 459 w 1078"/>
                <a:gd name="T47" fmla="*/ 536 h 781"/>
                <a:gd name="T48" fmla="*/ 459 w 1078"/>
                <a:gd name="T49" fmla="*/ 509 h 781"/>
                <a:gd name="T50" fmla="*/ 13 w 1078"/>
                <a:gd name="T51" fmla="*/ 509 h 781"/>
                <a:gd name="T52" fmla="*/ 13 w 1078"/>
                <a:gd name="T53" fmla="*/ 509 h 781"/>
                <a:gd name="T54" fmla="*/ 9 w 1078"/>
                <a:gd name="T55" fmla="*/ 513 h 781"/>
                <a:gd name="T56" fmla="*/ 4 w 1078"/>
                <a:gd name="T57" fmla="*/ 518 h 781"/>
                <a:gd name="T58" fmla="*/ 0 w 1078"/>
                <a:gd name="T59" fmla="*/ 522 h 781"/>
                <a:gd name="T60" fmla="*/ 0 w 1078"/>
                <a:gd name="T61" fmla="*/ 522 h 781"/>
                <a:gd name="T62" fmla="*/ 0 w 1078"/>
                <a:gd name="T63" fmla="*/ 522 h 781"/>
                <a:gd name="T64" fmla="*/ 0 w 1078"/>
                <a:gd name="T65" fmla="*/ 768 h 781"/>
                <a:gd name="T66" fmla="*/ 0 w 1078"/>
                <a:gd name="T67" fmla="*/ 768 h 781"/>
                <a:gd name="T68" fmla="*/ 4 w 1078"/>
                <a:gd name="T69" fmla="*/ 772 h 781"/>
                <a:gd name="T70" fmla="*/ 9 w 1078"/>
                <a:gd name="T71" fmla="*/ 777 h 781"/>
                <a:gd name="T72" fmla="*/ 13 w 1078"/>
                <a:gd name="T73" fmla="*/ 781 h 781"/>
                <a:gd name="T74" fmla="*/ 13 w 1078"/>
                <a:gd name="T75" fmla="*/ 781 h 781"/>
                <a:gd name="T76" fmla="*/ 1065 w 1078"/>
                <a:gd name="T77" fmla="*/ 781 h 781"/>
                <a:gd name="T78" fmla="*/ 1065 w 1078"/>
                <a:gd name="T79" fmla="*/ 781 h 781"/>
                <a:gd name="T80" fmla="*/ 1069 w 1078"/>
                <a:gd name="T81" fmla="*/ 777 h 781"/>
                <a:gd name="T82" fmla="*/ 1074 w 1078"/>
                <a:gd name="T83" fmla="*/ 772 h 781"/>
                <a:gd name="T84" fmla="*/ 1078 w 1078"/>
                <a:gd name="T85" fmla="*/ 768 h 781"/>
                <a:gd name="T86" fmla="*/ 1078 w 1078"/>
                <a:gd name="T87" fmla="*/ 768 h 781"/>
                <a:gd name="T88" fmla="*/ 1078 w 1078"/>
                <a:gd name="T89" fmla="*/ 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8" h="781">
                  <a:moveTo>
                    <a:pt x="1078" y="0"/>
                  </a:moveTo>
                  <a:lnTo>
                    <a:pt x="1051" y="0"/>
                  </a:lnTo>
                  <a:lnTo>
                    <a:pt x="1051" y="768"/>
                  </a:lnTo>
                  <a:lnTo>
                    <a:pt x="1065" y="768"/>
                  </a:lnTo>
                  <a:lnTo>
                    <a:pt x="1065" y="755"/>
                  </a:lnTo>
                  <a:lnTo>
                    <a:pt x="1060" y="759"/>
                  </a:lnTo>
                  <a:lnTo>
                    <a:pt x="1056" y="764"/>
                  </a:lnTo>
                  <a:lnTo>
                    <a:pt x="1051" y="768"/>
                  </a:lnTo>
                  <a:lnTo>
                    <a:pt x="1065" y="755"/>
                  </a:lnTo>
                  <a:lnTo>
                    <a:pt x="13" y="755"/>
                  </a:lnTo>
                  <a:lnTo>
                    <a:pt x="13" y="768"/>
                  </a:lnTo>
                  <a:lnTo>
                    <a:pt x="26" y="768"/>
                  </a:lnTo>
                  <a:lnTo>
                    <a:pt x="22" y="764"/>
                  </a:lnTo>
                  <a:lnTo>
                    <a:pt x="17" y="759"/>
                  </a:lnTo>
                  <a:lnTo>
                    <a:pt x="13" y="755"/>
                  </a:lnTo>
                  <a:lnTo>
                    <a:pt x="26" y="768"/>
                  </a:lnTo>
                  <a:lnTo>
                    <a:pt x="26" y="522"/>
                  </a:lnTo>
                  <a:lnTo>
                    <a:pt x="13" y="522"/>
                  </a:lnTo>
                  <a:lnTo>
                    <a:pt x="13" y="536"/>
                  </a:lnTo>
                  <a:lnTo>
                    <a:pt x="17" y="531"/>
                  </a:lnTo>
                  <a:lnTo>
                    <a:pt x="22" y="527"/>
                  </a:lnTo>
                  <a:lnTo>
                    <a:pt x="26" y="522"/>
                  </a:lnTo>
                  <a:lnTo>
                    <a:pt x="13" y="536"/>
                  </a:lnTo>
                  <a:lnTo>
                    <a:pt x="459" y="536"/>
                  </a:lnTo>
                  <a:lnTo>
                    <a:pt x="459" y="509"/>
                  </a:lnTo>
                  <a:lnTo>
                    <a:pt x="13" y="509"/>
                  </a:lnTo>
                  <a:lnTo>
                    <a:pt x="13" y="509"/>
                  </a:lnTo>
                  <a:lnTo>
                    <a:pt x="9" y="513"/>
                  </a:lnTo>
                  <a:lnTo>
                    <a:pt x="4" y="518"/>
                  </a:lnTo>
                  <a:lnTo>
                    <a:pt x="0" y="522"/>
                  </a:lnTo>
                  <a:lnTo>
                    <a:pt x="0" y="522"/>
                  </a:lnTo>
                  <a:lnTo>
                    <a:pt x="0" y="522"/>
                  </a:lnTo>
                  <a:lnTo>
                    <a:pt x="0" y="768"/>
                  </a:lnTo>
                  <a:lnTo>
                    <a:pt x="0" y="768"/>
                  </a:lnTo>
                  <a:lnTo>
                    <a:pt x="4" y="772"/>
                  </a:lnTo>
                  <a:lnTo>
                    <a:pt x="9" y="777"/>
                  </a:lnTo>
                  <a:lnTo>
                    <a:pt x="13" y="781"/>
                  </a:lnTo>
                  <a:lnTo>
                    <a:pt x="13" y="781"/>
                  </a:lnTo>
                  <a:lnTo>
                    <a:pt x="1065" y="781"/>
                  </a:lnTo>
                  <a:lnTo>
                    <a:pt x="1065" y="781"/>
                  </a:lnTo>
                  <a:lnTo>
                    <a:pt x="1069" y="777"/>
                  </a:lnTo>
                  <a:lnTo>
                    <a:pt x="1074" y="772"/>
                  </a:lnTo>
                  <a:lnTo>
                    <a:pt x="1078" y="768"/>
                  </a:lnTo>
                  <a:lnTo>
                    <a:pt x="1078" y="768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3" name="Freeform 5">
              <a:extLst>
                <a:ext uri="{FF2B5EF4-FFF2-40B4-BE49-F238E27FC236}">
                  <a16:creationId xmlns:a16="http://schemas.microsoft.com/office/drawing/2014/main" id="{1CF16C69-2FB5-4EB6-BE52-6DA1E864C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" y="3810"/>
              <a:ext cx="129" cy="129"/>
            </a:xfrm>
            <a:custGeom>
              <a:avLst/>
              <a:gdLst>
                <a:gd name="T0" fmla="*/ 0 w 129"/>
                <a:gd name="T1" fmla="*/ 129 h 129"/>
                <a:gd name="T2" fmla="*/ 129 w 129"/>
                <a:gd name="T3" fmla="*/ 62 h 129"/>
                <a:gd name="T4" fmla="*/ 0 w 129"/>
                <a:gd name="T5" fmla="*/ 0 h 129"/>
                <a:gd name="T6" fmla="*/ 0 w 12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29">
                  <a:moveTo>
                    <a:pt x="0" y="129"/>
                  </a:moveTo>
                  <a:lnTo>
                    <a:pt x="129" y="62"/>
                  </a:lnTo>
                  <a:lnTo>
                    <a:pt x="0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4" name="Freeform 6">
              <a:extLst>
                <a:ext uri="{FF2B5EF4-FFF2-40B4-BE49-F238E27FC236}">
                  <a16:creationId xmlns:a16="http://schemas.microsoft.com/office/drawing/2014/main" id="{70ED98E1-6E7F-4E32-B7F3-6F444FE27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" y="2720"/>
              <a:ext cx="2233" cy="362"/>
            </a:xfrm>
            <a:custGeom>
              <a:avLst/>
              <a:gdLst>
                <a:gd name="T0" fmla="*/ 2033 w 2233"/>
                <a:gd name="T1" fmla="*/ 330 h 362"/>
                <a:gd name="T2" fmla="*/ 2033 w 2233"/>
                <a:gd name="T3" fmla="*/ 357 h 362"/>
                <a:gd name="T4" fmla="*/ 2220 w 2233"/>
                <a:gd name="T5" fmla="*/ 362 h 362"/>
                <a:gd name="T6" fmla="*/ 2220 w 2233"/>
                <a:gd name="T7" fmla="*/ 362 h 362"/>
                <a:gd name="T8" fmla="*/ 2224 w 2233"/>
                <a:gd name="T9" fmla="*/ 357 h 362"/>
                <a:gd name="T10" fmla="*/ 2229 w 2233"/>
                <a:gd name="T11" fmla="*/ 353 h 362"/>
                <a:gd name="T12" fmla="*/ 2233 w 2233"/>
                <a:gd name="T13" fmla="*/ 348 h 362"/>
                <a:gd name="T14" fmla="*/ 2233 w 2233"/>
                <a:gd name="T15" fmla="*/ 348 h 362"/>
                <a:gd name="T16" fmla="*/ 2233 w 2233"/>
                <a:gd name="T17" fmla="*/ 13 h 362"/>
                <a:gd name="T18" fmla="*/ 2233 w 2233"/>
                <a:gd name="T19" fmla="*/ 13 h 362"/>
                <a:gd name="T20" fmla="*/ 2229 w 2233"/>
                <a:gd name="T21" fmla="*/ 9 h 362"/>
                <a:gd name="T22" fmla="*/ 2224 w 2233"/>
                <a:gd name="T23" fmla="*/ 4 h 362"/>
                <a:gd name="T24" fmla="*/ 2220 w 2233"/>
                <a:gd name="T25" fmla="*/ 0 h 362"/>
                <a:gd name="T26" fmla="*/ 2220 w 2233"/>
                <a:gd name="T27" fmla="*/ 0 h 362"/>
                <a:gd name="T28" fmla="*/ 14 w 2233"/>
                <a:gd name="T29" fmla="*/ 0 h 362"/>
                <a:gd name="T30" fmla="*/ 14 w 2233"/>
                <a:gd name="T31" fmla="*/ 0 h 362"/>
                <a:gd name="T32" fmla="*/ 9 w 2233"/>
                <a:gd name="T33" fmla="*/ 4 h 362"/>
                <a:gd name="T34" fmla="*/ 5 w 2233"/>
                <a:gd name="T35" fmla="*/ 9 h 362"/>
                <a:gd name="T36" fmla="*/ 0 w 2233"/>
                <a:gd name="T37" fmla="*/ 13 h 362"/>
                <a:gd name="T38" fmla="*/ 0 w 2233"/>
                <a:gd name="T39" fmla="*/ 13 h 362"/>
                <a:gd name="T40" fmla="*/ 0 w 2233"/>
                <a:gd name="T41" fmla="*/ 143 h 362"/>
                <a:gd name="T42" fmla="*/ 0 w 2233"/>
                <a:gd name="T43" fmla="*/ 143 h 362"/>
                <a:gd name="T44" fmla="*/ 5 w 2233"/>
                <a:gd name="T45" fmla="*/ 147 h 362"/>
                <a:gd name="T46" fmla="*/ 9 w 2233"/>
                <a:gd name="T47" fmla="*/ 152 h 362"/>
                <a:gd name="T48" fmla="*/ 14 w 2233"/>
                <a:gd name="T49" fmla="*/ 156 h 362"/>
                <a:gd name="T50" fmla="*/ 14 w 2233"/>
                <a:gd name="T51" fmla="*/ 156 h 362"/>
                <a:gd name="T52" fmla="*/ 446 w 2233"/>
                <a:gd name="T53" fmla="*/ 156 h 362"/>
                <a:gd name="T54" fmla="*/ 446 w 2233"/>
                <a:gd name="T55" fmla="*/ 129 h 362"/>
                <a:gd name="T56" fmla="*/ 14 w 2233"/>
                <a:gd name="T57" fmla="*/ 129 h 362"/>
                <a:gd name="T58" fmla="*/ 27 w 2233"/>
                <a:gd name="T59" fmla="*/ 143 h 362"/>
                <a:gd name="T60" fmla="*/ 22 w 2233"/>
                <a:gd name="T61" fmla="*/ 138 h 362"/>
                <a:gd name="T62" fmla="*/ 18 w 2233"/>
                <a:gd name="T63" fmla="*/ 134 h 362"/>
                <a:gd name="T64" fmla="*/ 14 w 2233"/>
                <a:gd name="T65" fmla="*/ 129 h 362"/>
                <a:gd name="T66" fmla="*/ 14 w 2233"/>
                <a:gd name="T67" fmla="*/ 143 h 362"/>
                <a:gd name="T68" fmla="*/ 27 w 2233"/>
                <a:gd name="T69" fmla="*/ 143 h 362"/>
                <a:gd name="T70" fmla="*/ 27 w 2233"/>
                <a:gd name="T71" fmla="*/ 13 h 362"/>
                <a:gd name="T72" fmla="*/ 14 w 2233"/>
                <a:gd name="T73" fmla="*/ 27 h 362"/>
                <a:gd name="T74" fmla="*/ 18 w 2233"/>
                <a:gd name="T75" fmla="*/ 22 h 362"/>
                <a:gd name="T76" fmla="*/ 22 w 2233"/>
                <a:gd name="T77" fmla="*/ 18 h 362"/>
                <a:gd name="T78" fmla="*/ 27 w 2233"/>
                <a:gd name="T79" fmla="*/ 13 h 362"/>
                <a:gd name="T80" fmla="*/ 14 w 2233"/>
                <a:gd name="T81" fmla="*/ 13 h 362"/>
                <a:gd name="T82" fmla="*/ 14 w 2233"/>
                <a:gd name="T83" fmla="*/ 27 h 362"/>
                <a:gd name="T84" fmla="*/ 2220 w 2233"/>
                <a:gd name="T85" fmla="*/ 27 h 362"/>
                <a:gd name="T86" fmla="*/ 2206 w 2233"/>
                <a:gd name="T87" fmla="*/ 13 h 362"/>
                <a:gd name="T88" fmla="*/ 2211 w 2233"/>
                <a:gd name="T89" fmla="*/ 18 h 362"/>
                <a:gd name="T90" fmla="*/ 2215 w 2233"/>
                <a:gd name="T91" fmla="*/ 22 h 362"/>
                <a:gd name="T92" fmla="*/ 2220 w 2233"/>
                <a:gd name="T93" fmla="*/ 27 h 362"/>
                <a:gd name="T94" fmla="*/ 2220 w 2233"/>
                <a:gd name="T95" fmla="*/ 13 h 362"/>
                <a:gd name="T96" fmla="*/ 2206 w 2233"/>
                <a:gd name="T97" fmla="*/ 13 h 362"/>
                <a:gd name="T98" fmla="*/ 2206 w 2233"/>
                <a:gd name="T99" fmla="*/ 348 h 362"/>
                <a:gd name="T100" fmla="*/ 2220 w 2233"/>
                <a:gd name="T101" fmla="*/ 335 h 362"/>
                <a:gd name="T102" fmla="*/ 2215 w 2233"/>
                <a:gd name="T103" fmla="*/ 339 h 362"/>
                <a:gd name="T104" fmla="*/ 2211 w 2233"/>
                <a:gd name="T105" fmla="*/ 344 h 362"/>
                <a:gd name="T106" fmla="*/ 2206 w 2233"/>
                <a:gd name="T107" fmla="*/ 348 h 362"/>
                <a:gd name="T108" fmla="*/ 2206 w 2233"/>
                <a:gd name="T109" fmla="*/ 348 h 362"/>
                <a:gd name="T110" fmla="*/ 2220 w 2233"/>
                <a:gd name="T111" fmla="*/ 348 h 362"/>
                <a:gd name="T112" fmla="*/ 2220 w 2233"/>
                <a:gd name="T113" fmla="*/ 335 h 362"/>
                <a:gd name="T114" fmla="*/ 2033 w 2233"/>
                <a:gd name="T115" fmla="*/ 33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33" h="362">
                  <a:moveTo>
                    <a:pt x="2033" y="330"/>
                  </a:moveTo>
                  <a:lnTo>
                    <a:pt x="2033" y="357"/>
                  </a:lnTo>
                  <a:lnTo>
                    <a:pt x="2220" y="362"/>
                  </a:lnTo>
                  <a:lnTo>
                    <a:pt x="2220" y="362"/>
                  </a:lnTo>
                  <a:lnTo>
                    <a:pt x="2224" y="357"/>
                  </a:lnTo>
                  <a:lnTo>
                    <a:pt x="2229" y="353"/>
                  </a:lnTo>
                  <a:lnTo>
                    <a:pt x="2233" y="348"/>
                  </a:lnTo>
                  <a:lnTo>
                    <a:pt x="2233" y="348"/>
                  </a:lnTo>
                  <a:lnTo>
                    <a:pt x="2233" y="13"/>
                  </a:lnTo>
                  <a:lnTo>
                    <a:pt x="2233" y="13"/>
                  </a:lnTo>
                  <a:lnTo>
                    <a:pt x="2229" y="9"/>
                  </a:lnTo>
                  <a:lnTo>
                    <a:pt x="2224" y="4"/>
                  </a:lnTo>
                  <a:lnTo>
                    <a:pt x="2220" y="0"/>
                  </a:lnTo>
                  <a:lnTo>
                    <a:pt x="2220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4"/>
                  </a:lnTo>
                  <a:lnTo>
                    <a:pt x="5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5" y="147"/>
                  </a:lnTo>
                  <a:lnTo>
                    <a:pt x="9" y="152"/>
                  </a:lnTo>
                  <a:lnTo>
                    <a:pt x="14" y="156"/>
                  </a:lnTo>
                  <a:lnTo>
                    <a:pt x="14" y="156"/>
                  </a:lnTo>
                  <a:lnTo>
                    <a:pt x="446" y="156"/>
                  </a:lnTo>
                  <a:lnTo>
                    <a:pt x="446" y="129"/>
                  </a:lnTo>
                  <a:lnTo>
                    <a:pt x="14" y="129"/>
                  </a:lnTo>
                  <a:lnTo>
                    <a:pt x="27" y="143"/>
                  </a:lnTo>
                  <a:lnTo>
                    <a:pt x="22" y="138"/>
                  </a:lnTo>
                  <a:lnTo>
                    <a:pt x="18" y="134"/>
                  </a:lnTo>
                  <a:lnTo>
                    <a:pt x="14" y="129"/>
                  </a:lnTo>
                  <a:lnTo>
                    <a:pt x="14" y="143"/>
                  </a:lnTo>
                  <a:lnTo>
                    <a:pt x="27" y="143"/>
                  </a:lnTo>
                  <a:lnTo>
                    <a:pt x="27" y="13"/>
                  </a:lnTo>
                  <a:lnTo>
                    <a:pt x="14" y="27"/>
                  </a:lnTo>
                  <a:lnTo>
                    <a:pt x="18" y="22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14" y="13"/>
                  </a:lnTo>
                  <a:lnTo>
                    <a:pt x="14" y="27"/>
                  </a:lnTo>
                  <a:lnTo>
                    <a:pt x="2220" y="27"/>
                  </a:lnTo>
                  <a:lnTo>
                    <a:pt x="2206" y="13"/>
                  </a:lnTo>
                  <a:lnTo>
                    <a:pt x="2211" y="18"/>
                  </a:lnTo>
                  <a:lnTo>
                    <a:pt x="2215" y="22"/>
                  </a:lnTo>
                  <a:lnTo>
                    <a:pt x="2220" y="27"/>
                  </a:lnTo>
                  <a:lnTo>
                    <a:pt x="2220" y="13"/>
                  </a:lnTo>
                  <a:lnTo>
                    <a:pt x="2206" y="13"/>
                  </a:lnTo>
                  <a:lnTo>
                    <a:pt x="2206" y="348"/>
                  </a:lnTo>
                  <a:lnTo>
                    <a:pt x="2220" y="335"/>
                  </a:lnTo>
                  <a:lnTo>
                    <a:pt x="2215" y="339"/>
                  </a:lnTo>
                  <a:lnTo>
                    <a:pt x="2211" y="344"/>
                  </a:lnTo>
                  <a:lnTo>
                    <a:pt x="2206" y="348"/>
                  </a:lnTo>
                  <a:lnTo>
                    <a:pt x="2206" y="348"/>
                  </a:lnTo>
                  <a:lnTo>
                    <a:pt x="2220" y="348"/>
                  </a:lnTo>
                  <a:lnTo>
                    <a:pt x="2220" y="335"/>
                  </a:lnTo>
                  <a:lnTo>
                    <a:pt x="2033" y="33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5" name="Freeform 7">
              <a:extLst>
                <a:ext uri="{FF2B5EF4-FFF2-40B4-BE49-F238E27FC236}">
                  <a16:creationId xmlns:a16="http://schemas.microsoft.com/office/drawing/2014/main" id="{C4ABFAFE-E4DB-4700-8472-E27FC8504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800"/>
              <a:ext cx="129" cy="130"/>
            </a:xfrm>
            <a:custGeom>
              <a:avLst/>
              <a:gdLst>
                <a:gd name="T0" fmla="*/ 0 w 129"/>
                <a:gd name="T1" fmla="*/ 130 h 130"/>
                <a:gd name="T2" fmla="*/ 129 w 129"/>
                <a:gd name="T3" fmla="*/ 63 h 130"/>
                <a:gd name="T4" fmla="*/ 0 w 129"/>
                <a:gd name="T5" fmla="*/ 0 h 130"/>
                <a:gd name="T6" fmla="*/ 0 w 129"/>
                <a:gd name="T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30">
                  <a:moveTo>
                    <a:pt x="0" y="130"/>
                  </a:moveTo>
                  <a:lnTo>
                    <a:pt x="129" y="63"/>
                  </a:lnTo>
                  <a:lnTo>
                    <a:pt x="0" y="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6" name="Freeform 8">
              <a:extLst>
                <a:ext uri="{FF2B5EF4-FFF2-40B4-BE49-F238E27FC236}">
                  <a16:creationId xmlns:a16="http://schemas.microsoft.com/office/drawing/2014/main" id="{42BC2D4C-465E-425B-83FF-BEBB82BBD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" y="3327"/>
              <a:ext cx="833" cy="32"/>
            </a:xfrm>
            <a:custGeom>
              <a:avLst/>
              <a:gdLst>
                <a:gd name="T0" fmla="*/ 0 w 833"/>
                <a:gd name="T1" fmla="*/ 0 h 32"/>
                <a:gd name="T2" fmla="*/ 0 w 833"/>
                <a:gd name="T3" fmla="*/ 27 h 32"/>
                <a:gd name="T4" fmla="*/ 833 w 833"/>
                <a:gd name="T5" fmla="*/ 32 h 32"/>
                <a:gd name="T6" fmla="*/ 833 w 833"/>
                <a:gd name="T7" fmla="*/ 5 h 32"/>
                <a:gd name="T8" fmla="*/ 0 w 83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3" h="32">
                  <a:moveTo>
                    <a:pt x="0" y="0"/>
                  </a:moveTo>
                  <a:lnTo>
                    <a:pt x="0" y="27"/>
                  </a:lnTo>
                  <a:lnTo>
                    <a:pt x="833" y="32"/>
                  </a:lnTo>
                  <a:lnTo>
                    <a:pt x="83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7" name="Freeform 9">
              <a:extLst>
                <a:ext uri="{FF2B5EF4-FFF2-40B4-BE49-F238E27FC236}">
                  <a16:creationId xmlns:a16="http://schemas.microsoft.com/office/drawing/2014/main" id="{B54E99C8-5D74-4157-B573-5D62ADF23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2948"/>
              <a:ext cx="566" cy="263"/>
            </a:xfrm>
            <a:custGeom>
              <a:avLst/>
              <a:gdLst>
                <a:gd name="T0" fmla="*/ 209 w 566"/>
                <a:gd name="T1" fmla="*/ 160 h 263"/>
                <a:gd name="T2" fmla="*/ 218 w 566"/>
                <a:gd name="T3" fmla="*/ 152 h 263"/>
                <a:gd name="T4" fmla="*/ 249 w 566"/>
                <a:gd name="T5" fmla="*/ 17 h 263"/>
                <a:gd name="T6" fmla="*/ 227 w 566"/>
                <a:gd name="T7" fmla="*/ 17 h 263"/>
                <a:gd name="T8" fmla="*/ 236 w 566"/>
                <a:gd name="T9" fmla="*/ 26 h 263"/>
                <a:gd name="T10" fmla="*/ 249 w 566"/>
                <a:gd name="T11" fmla="*/ 13 h 263"/>
                <a:gd name="T12" fmla="*/ 258 w 566"/>
                <a:gd name="T13" fmla="*/ 250 h 263"/>
                <a:gd name="T14" fmla="*/ 272 w 566"/>
                <a:gd name="T15" fmla="*/ 263 h 263"/>
                <a:gd name="T16" fmla="*/ 281 w 566"/>
                <a:gd name="T17" fmla="*/ 254 h 263"/>
                <a:gd name="T18" fmla="*/ 334 w 566"/>
                <a:gd name="T19" fmla="*/ 17 h 263"/>
                <a:gd name="T20" fmla="*/ 312 w 566"/>
                <a:gd name="T21" fmla="*/ 17 h 263"/>
                <a:gd name="T22" fmla="*/ 321 w 566"/>
                <a:gd name="T23" fmla="*/ 26 h 263"/>
                <a:gd name="T24" fmla="*/ 334 w 566"/>
                <a:gd name="T25" fmla="*/ 13 h 263"/>
                <a:gd name="T26" fmla="*/ 352 w 566"/>
                <a:gd name="T27" fmla="*/ 245 h 263"/>
                <a:gd name="T28" fmla="*/ 365 w 566"/>
                <a:gd name="T29" fmla="*/ 259 h 263"/>
                <a:gd name="T30" fmla="*/ 374 w 566"/>
                <a:gd name="T31" fmla="*/ 250 h 263"/>
                <a:gd name="T32" fmla="*/ 423 w 566"/>
                <a:gd name="T33" fmla="*/ 22 h 263"/>
                <a:gd name="T34" fmla="*/ 401 w 566"/>
                <a:gd name="T35" fmla="*/ 22 h 263"/>
                <a:gd name="T36" fmla="*/ 410 w 566"/>
                <a:gd name="T37" fmla="*/ 31 h 263"/>
                <a:gd name="T38" fmla="*/ 423 w 566"/>
                <a:gd name="T39" fmla="*/ 17 h 263"/>
                <a:gd name="T40" fmla="*/ 450 w 566"/>
                <a:gd name="T41" fmla="*/ 236 h 263"/>
                <a:gd name="T42" fmla="*/ 463 w 566"/>
                <a:gd name="T43" fmla="*/ 250 h 263"/>
                <a:gd name="T44" fmla="*/ 472 w 566"/>
                <a:gd name="T45" fmla="*/ 241 h 263"/>
                <a:gd name="T46" fmla="*/ 503 w 566"/>
                <a:gd name="T47" fmla="*/ 125 h 263"/>
                <a:gd name="T48" fmla="*/ 495 w 566"/>
                <a:gd name="T49" fmla="*/ 129 h 263"/>
                <a:gd name="T50" fmla="*/ 490 w 566"/>
                <a:gd name="T51" fmla="*/ 134 h 263"/>
                <a:gd name="T52" fmla="*/ 490 w 566"/>
                <a:gd name="T53" fmla="*/ 107 h 263"/>
                <a:gd name="T54" fmla="*/ 481 w 566"/>
                <a:gd name="T55" fmla="*/ 116 h 263"/>
                <a:gd name="T56" fmla="*/ 450 w 566"/>
                <a:gd name="T57" fmla="*/ 236 h 263"/>
                <a:gd name="T58" fmla="*/ 468 w 566"/>
                <a:gd name="T59" fmla="*/ 227 h 263"/>
                <a:gd name="T60" fmla="*/ 459 w 566"/>
                <a:gd name="T61" fmla="*/ 227 h 263"/>
                <a:gd name="T62" fmla="*/ 463 w 566"/>
                <a:gd name="T63" fmla="*/ 236 h 263"/>
                <a:gd name="T64" fmla="*/ 423 w 566"/>
                <a:gd name="T65" fmla="*/ 17 h 263"/>
                <a:gd name="T66" fmla="*/ 410 w 566"/>
                <a:gd name="T67" fmla="*/ 4 h 263"/>
                <a:gd name="T68" fmla="*/ 401 w 566"/>
                <a:gd name="T69" fmla="*/ 13 h 263"/>
                <a:gd name="T70" fmla="*/ 352 w 566"/>
                <a:gd name="T71" fmla="*/ 245 h 263"/>
                <a:gd name="T72" fmla="*/ 370 w 566"/>
                <a:gd name="T73" fmla="*/ 236 h 263"/>
                <a:gd name="T74" fmla="*/ 361 w 566"/>
                <a:gd name="T75" fmla="*/ 236 h 263"/>
                <a:gd name="T76" fmla="*/ 365 w 566"/>
                <a:gd name="T77" fmla="*/ 245 h 263"/>
                <a:gd name="T78" fmla="*/ 334 w 566"/>
                <a:gd name="T79" fmla="*/ 13 h 263"/>
                <a:gd name="T80" fmla="*/ 321 w 566"/>
                <a:gd name="T81" fmla="*/ 0 h 263"/>
                <a:gd name="T82" fmla="*/ 312 w 566"/>
                <a:gd name="T83" fmla="*/ 9 h 263"/>
                <a:gd name="T84" fmla="*/ 258 w 566"/>
                <a:gd name="T85" fmla="*/ 250 h 263"/>
                <a:gd name="T86" fmla="*/ 276 w 566"/>
                <a:gd name="T87" fmla="*/ 241 h 263"/>
                <a:gd name="T88" fmla="*/ 267 w 566"/>
                <a:gd name="T89" fmla="*/ 241 h 263"/>
                <a:gd name="T90" fmla="*/ 272 w 566"/>
                <a:gd name="T91" fmla="*/ 250 h 263"/>
                <a:gd name="T92" fmla="*/ 249 w 566"/>
                <a:gd name="T93" fmla="*/ 13 h 263"/>
                <a:gd name="T94" fmla="*/ 236 w 566"/>
                <a:gd name="T95" fmla="*/ 0 h 263"/>
                <a:gd name="T96" fmla="*/ 227 w 566"/>
                <a:gd name="T97" fmla="*/ 9 h 263"/>
                <a:gd name="T98" fmla="*/ 196 w 566"/>
                <a:gd name="T99" fmla="*/ 147 h 263"/>
                <a:gd name="T100" fmla="*/ 200 w 566"/>
                <a:gd name="T101" fmla="*/ 143 h 263"/>
                <a:gd name="T102" fmla="*/ 209 w 566"/>
                <a:gd name="T103" fmla="*/ 13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6" h="263">
                  <a:moveTo>
                    <a:pt x="0" y="134"/>
                  </a:moveTo>
                  <a:lnTo>
                    <a:pt x="0" y="160"/>
                  </a:lnTo>
                  <a:lnTo>
                    <a:pt x="209" y="160"/>
                  </a:lnTo>
                  <a:lnTo>
                    <a:pt x="209" y="160"/>
                  </a:lnTo>
                  <a:lnTo>
                    <a:pt x="214" y="156"/>
                  </a:lnTo>
                  <a:lnTo>
                    <a:pt x="218" y="152"/>
                  </a:lnTo>
                  <a:lnTo>
                    <a:pt x="223" y="147"/>
                  </a:lnTo>
                  <a:lnTo>
                    <a:pt x="223" y="152"/>
                  </a:lnTo>
                  <a:lnTo>
                    <a:pt x="249" y="17"/>
                  </a:lnTo>
                  <a:lnTo>
                    <a:pt x="236" y="13"/>
                  </a:lnTo>
                  <a:lnTo>
                    <a:pt x="223" y="13"/>
                  </a:lnTo>
                  <a:lnTo>
                    <a:pt x="227" y="17"/>
                  </a:lnTo>
                  <a:lnTo>
                    <a:pt x="232" y="22"/>
                  </a:lnTo>
                  <a:lnTo>
                    <a:pt x="236" y="26"/>
                  </a:lnTo>
                  <a:lnTo>
                    <a:pt x="236" y="26"/>
                  </a:lnTo>
                  <a:lnTo>
                    <a:pt x="240" y="22"/>
                  </a:lnTo>
                  <a:lnTo>
                    <a:pt x="245" y="17"/>
                  </a:lnTo>
                  <a:lnTo>
                    <a:pt x="249" y="13"/>
                  </a:lnTo>
                  <a:lnTo>
                    <a:pt x="223" y="17"/>
                  </a:lnTo>
                  <a:lnTo>
                    <a:pt x="258" y="254"/>
                  </a:lnTo>
                  <a:lnTo>
                    <a:pt x="258" y="250"/>
                  </a:lnTo>
                  <a:lnTo>
                    <a:pt x="263" y="254"/>
                  </a:lnTo>
                  <a:lnTo>
                    <a:pt x="267" y="259"/>
                  </a:lnTo>
                  <a:lnTo>
                    <a:pt x="272" y="263"/>
                  </a:lnTo>
                  <a:lnTo>
                    <a:pt x="272" y="263"/>
                  </a:lnTo>
                  <a:lnTo>
                    <a:pt x="276" y="259"/>
                  </a:lnTo>
                  <a:lnTo>
                    <a:pt x="281" y="254"/>
                  </a:lnTo>
                  <a:lnTo>
                    <a:pt x="285" y="250"/>
                  </a:lnTo>
                  <a:lnTo>
                    <a:pt x="285" y="254"/>
                  </a:lnTo>
                  <a:lnTo>
                    <a:pt x="334" y="17"/>
                  </a:lnTo>
                  <a:lnTo>
                    <a:pt x="321" y="13"/>
                  </a:lnTo>
                  <a:lnTo>
                    <a:pt x="307" y="13"/>
                  </a:lnTo>
                  <a:lnTo>
                    <a:pt x="312" y="17"/>
                  </a:lnTo>
                  <a:lnTo>
                    <a:pt x="316" y="22"/>
                  </a:lnTo>
                  <a:lnTo>
                    <a:pt x="321" y="26"/>
                  </a:lnTo>
                  <a:lnTo>
                    <a:pt x="321" y="26"/>
                  </a:lnTo>
                  <a:lnTo>
                    <a:pt x="325" y="22"/>
                  </a:lnTo>
                  <a:lnTo>
                    <a:pt x="330" y="17"/>
                  </a:lnTo>
                  <a:lnTo>
                    <a:pt x="334" y="13"/>
                  </a:lnTo>
                  <a:lnTo>
                    <a:pt x="307" y="17"/>
                  </a:lnTo>
                  <a:lnTo>
                    <a:pt x="352" y="250"/>
                  </a:lnTo>
                  <a:lnTo>
                    <a:pt x="352" y="245"/>
                  </a:lnTo>
                  <a:lnTo>
                    <a:pt x="356" y="250"/>
                  </a:lnTo>
                  <a:lnTo>
                    <a:pt x="361" y="254"/>
                  </a:lnTo>
                  <a:lnTo>
                    <a:pt x="365" y="259"/>
                  </a:lnTo>
                  <a:lnTo>
                    <a:pt x="365" y="259"/>
                  </a:lnTo>
                  <a:lnTo>
                    <a:pt x="370" y="254"/>
                  </a:lnTo>
                  <a:lnTo>
                    <a:pt x="374" y="250"/>
                  </a:lnTo>
                  <a:lnTo>
                    <a:pt x="379" y="245"/>
                  </a:lnTo>
                  <a:lnTo>
                    <a:pt x="379" y="250"/>
                  </a:lnTo>
                  <a:lnTo>
                    <a:pt x="423" y="22"/>
                  </a:lnTo>
                  <a:lnTo>
                    <a:pt x="410" y="17"/>
                  </a:lnTo>
                  <a:lnTo>
                    <a:pt x="396" y="17"/>
                  </a:lnTo>
                  <a:lnTo>
                    <a:pt x="401" y="22"/>
                  </a:lnTo>
                  <a:lnTo>
                    <a:pt x="405" y="26"/>
                  </a:lnTo>
                  <a:lnTo>
                    <a:pt x="410" y="31"/>
                  </a:lnTo>
                  <a:lnTo>
                    <a:pt x="410" y="31"/>
                  </a:lnTo>
                  <a:lnTo>
                    <a:pt x="414" y="26"/>
                  </a:lnTo>
                  <a:lnTo>
                    <a:pt x="419" y="22"/>
                  </a:lnTo>
                  <a:lnTo>
                    <a:pt x="423" y="17"/>
                  </a:lnTo>
                  <a:lnTo>
                    <a:pt x="396" y="22"/>
                  </a:lnTo>
                  <a:lnTo>
                    <a:pt x="450" y="241"/>
                  </a:lnTo>
                  <a:lnTo>
                    <a:pt x="450" y="236"/>
                  </a:lnTo>
                  <a:lnTo>
                    <a:pt x="454" y="241"/>
                  </a:lnTo>
                  <a:lnTo>
                    <a:pt x="459" y="245"/>
                  </a:lnTo>
                  <a:lnTo>
                    <a:pt x="463" y="250"/>
                  </a:lnTo>
                  <a:lnTo>
                    <a:pt x="463" y="250"/>
                  </a:lnTo>
                  <a:lnTo>
                    <a:pt x="468" y="245"/>
                  </a:lnTo>
                  <a:lnTo>
                    <a:pt x="472" y="241"/>
                  </a:lnTo>
                  <a:lnTo>
                    <a:pt x="477" y="236"/>
                  </a:lnTo>
                  <a:lnTo>
                    <a:pt x="477" y="241"/>
                  </a:lnTo>
                  <a:lnTo>
                    <a:pt x="503" y="125"/>
                  </a:lnTo>
                  <a:lnTo>
                    <a:pt x="490" y="120"/>
                  </a:lnTo>
                  <a:lnTo>
                    <a:pt x="490" y="134"/>
                  </a:lnTo>
                  <a:lnTo>
                    <a:pt x="495" y="129"/>
                  </a:lnTo>
                  <a:lnTo>
                    <a:pt x="499" y="125"/>
                  </a:lnTo>
                  <a:lnTo>
                    <a:pt x="503" y="120"/>
                  </a:lnTo>
                  <a:lnTo>
                    <a:pt x="490" y="134"/>
                  </a:lnTo>
                  <a:lnTo>
                    <a:pt x="566" y="134"/>
                  </a:lnTo>
                  <a:lnTo>
                    <a:pt x="566" y="107"/>
                  </a:lnTo>
                  <a:lnTo>
                    <a:pt x="490" y="107"/>
                  </a:lnTo>
                  <a:lnTo>
                    <a:pt x="490" y="107"/>
                  </a:lnTo>
                  <a:lnTo>
                    <a:pt x="486" y="111"/>
                  </a:lnTo>
                  <a:lnTo>
                    <a:pt x="481" y="116"/>
                  </a:lnTo>
                  <a:lnTo>
                    <a:pt x="477" y="120"/>
                  </a:lnTo>
                  <a:lnTo>
                    <a:pt x="477" y="120"/>
                  </a:lnTo>
                  <a:lnTo>
                    <a:pt x="450" y="236"/>
                  </a:lnTo>
                  <a:lnTo>
                    <a:pt x="477" y="236"/>
                  </a:lnTo>
                  <a:lnTo>
                    <a:pt x="472" y="232"/>
                  </a:lnTo>
                  <a:lnTo>
                    <a:pt x="468" y="227"/>
                  </a:lnTo>
                  <a:lnTo>
                    <a:pt x="463" y="223"/>
                  </a:lnTo>
                  <a:lnTo>
                    <a:pt x="463" y="223"/>
                  </a:lnTo>
                  <a:lnTo>
                    <a:pt x="459" y="227"/>
                  </a:lnTo>
                  <a:lnTo>
                    <a:pt x="454" y="232"/>
                  </a:lnTo>
                  <a:lnTo>
                    <a:pt x="450" y="236"/>
                  </a:lnTo>
                  <a:lnTo>
                    <a:pt x="463" y="236"/>
                  </a:lnTo>
                  <a:lnTo>
                    <a:pt x="477" y="236"/>
                  </a:lnTo>
                  <a:lnTo>
                    <a:pt x="423" y="17"/>
                  </a:lnTo>
                  <a:lnTo>
                    <a:pt x="423" y="17"/>
                  </a:lnTo>
                  <a:lnTo>
                    <a:pt x="419" y="13"/>
                  </a:lnTo>
                  <a:lnTo>
                    <a:pt x="414" y="9"/>
                  </a:lnTo>
                  <a:lnTo>
                    <a:pt x="410" y="4"/>
                  </a:lnTo>
                  <a:lnTo>
                    <a:pt x="410" y="4"/>
                  </a:lnTo>
                  <a:lnTo>
                    <a:pt x="405" y="9"/>
                  </a:lnTo>
                  <a:lnTo>
                    <a:pt x="401" y="13"/>
                  </a:lnTo>
                  <a:lnTo>
                    <a:pt x="396" y="17"/>
                  </a:lnTo>
                  <a:lnTo>
                    <a:pt x="396" y="17"/>
                  </a:lnTo>
                  <a:lnTo>
                    <a:pt x="352" y="245"/>
                  </a:lnTo>
                  <a:lnTo>
                    <a:pt x="379" y="245"/>
                  </a:lnTo>
                  <a:lnTo>
                    <a:pt x="374" y="241"/>
                  </a:lnTo>
                  <a:lnTo>
                    <a:pt x="370" y="236"/>
                  </a:lnTo>
                  <a:lnTo>
                    <a:pt x="365" y="232"/>
                  </a:lnTo>
                  <a:lnTo>
                    <a:pt x="365" y="232"/>
                  </a:lnTo>
                  <a:lnTo>
                    <a:pt x="361" y="236"/>
                  </a:lnTo>
                  <a:lnTo>
                    <a:pt x="356" y="241"/>
                  </a:lnTo>
                  <a:lnTo>
                    <a:pt x="352" y="245"/>
                  </a:lnTo>
                  <a:lnTo>
                    <a:pt x="365" y="245"/>
                  </a:lnTo>
                  <a:lnTo>
                    <a:pt x="379" y="245"/>
                  </a:lnTo>
                  <a:lnTo>
                    <a:pt x="334" y="13"/>
                  </a:lnTo>
                  <a:lnTo>
                    <a:pt x="334" y="13"/>
                  </a:lnTo>
                  <a:lnTo>
                    <a:pt x="330" y="9"/>
                  </a:lnTo>
                  <a:lnTo>
                    <a:pt x="325" y="4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16" y="4"/>
                  </a:lnTo>
                  <a:lnTo>
                    <a:pt x="312" y="9"/>
                  </a:lnTo>
                  <a:lnTo>
                    <a:pt x="307" y="13"/>
                  </a:lnTo>
                  <a:lnTo>
                    <a:pt x="307" y="13"/>
                  </a:lnTo>
                  <a:lnTo>
                    <a:pt x="258" y="250"/>
                  </a:lnTo>
                  <a:lnTo>
                    <a:pt x="285" y="250"/>
                  </a:lnTo>
                  <a:lnTo>
                    <a:pt x="281" y="245"/>
                  </a:lnTo>
                  <a:lnTo>
                    <a:pt x="276" y="241"/>
                  </a:lnTo>
                  <a:lnTo>
                    <a:pt x="272" y="236"/>
                  </a:lnTo>
                  <a:lnTo>
                    <a:pt x="272" y="236"/>
                  </a:lnTo>
                  <a:lnTo>
                    <a:pt x="267" y="241"/>
                  </a:lnTo>
                  <a:lnTo>
                    <a:pt x="263" y="245"/>
                  </a:lnTo>
                  <a:lnTo>
                    <a:pt x="258" y="250"/>
                  </a:lnTo>
                  <a:lnTo>
                    <a:pt x="272" y="250"/>
                  </a:lnTo>
                  <a:lnTo>
                    <a:pt x="285" y="250"/>
                  </a:lnTo>
                  <a:lnTo>
                    <a:pt x="249" y="13"/>
                  </a:lnTo>
                  <a:lnTo>
                    <a:pt x="249" y="13"/>
                  </a:lnTo>
                  <a:lnTo>
                    <a:pt x="245" y="9"/>
                  </a:lnTo>
                  <a:lnTo>
                    <a:pt x="240" y="4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2" y="4"/>
                  </a:lnTo>
                  <a:lnTo>
                    <a:pt x="227" y="9"/>
                  </a:lnTo>
                  <a:lnTo>
                    <a:pt x="223" y="13"/>
                  </a:lnTo>
                  <a:lnTo>
                    <a:pt x="223" y="13"/>
                  </a:lnTo>
                  <a:lnTo>
                    <a:pt x="196" y="147"/>
                  </a:lnTo>
                  <a:lnTo>
                    <a:pt x="209" y="134"/>
                  </a:lnTo>
                  <a:lnTo>
                    <a:pt x="205" y="138"/>
                  </a:lnTo>
                  <a:lnTo>
                    <a:pt x="200" y="143"/>
                  </a:lnTo>
                  <a:lnTo>
                    <a:pt x="196" y="147"/>
                  </a:lnTo>
                  <a:lnTo>
                    <a:pt x="209" y="147"/>
                  </a:lnTo>
                  <a:lnTo>
                    <a:pt x="209" y="134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8" name="Freeform 10">
              <a:extLst>
                <a:ext uri="{FF2B5EF4-FFF2-40B4-BE49-F238E27FC236}">
                  <a16:creationId xmlns:a16="http://schemas.microsoft.com/office/drawing/2014/main" id="{E08F7CD3-C925-4C81-A6A3-405115F0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006"/>
              <a:ext cx="129" cy="129"/>
            </a:xfrm>
            <a:custGeom>
              <a:avLst/>
              <a:gdLst>
                <a:gd name="T0" fmla="*/ 0 w 129"/>
                <a:gd name="T1" fmla="*/ 129 h 129"/>
                <a:gd name="T2" fmla="*/ 129 w 129"/>
                <a:gd name="T3" fmla="*/ 62 h 129"/>
                <a:gd name="T4" fmla="*/ 0 w 129"/>
                <a:gd name="T5" fmla="*/ 0 h 129"/>
                <a:gd name="T6" fmla="*/ 0 w 12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29">
                  <a:moveTo>
                    <a:pt x="0" y="129"/>
                  </a:moveTo>
                  <a:lnTo>
                    <a:pt x="129" y="62"/>
                  </a:lnTo>
                  <a:lnTo>
                    <a:pt x="0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9" name="Rectangle 11">
              <a:extLst>
                <a:ext uri="{FF2B5EF4-FFF2-40B4-BE49-F238E27FC236}">
                  <a16:creationId xmlns:a16="http://schemas.microsoft.com/office/drawing/2014/main" id="{BBD2F990-6844-4280-ACF3-ECE038D17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" y="3082"/>
              <a:ext cx="1212" cy="2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0" name="Rectangle 12">
              <a:extLst>
                <a:ext uri="{FF2B5EF4-FFF2-40B4-BE49-F238E27FC236}">
                  <a16:creationId xmlns:a16="http://schemas.microsoft.com/office/drawing/2014/main" id="{D83A4DBC-1C7B-4BE6-A727-2D35F29C3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" y="2827"/>
              <a:ext cx="254" cy="599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1" name="Rectangle 13">
              <a:extLst>
                <a:ext uri="{FF2B5EF4-FFF2-40B4-BE49-F238E27FC236}">
                  <a16:creationId xmlns:a16="http://schemas.microsoft.com/office/drawing/2014/main" id="{ED9D13A8-B765-407F-8D65-789EE9BC6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2872"/>
              <a:ext cx="428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2" name="Rectangle 14">
              <a:extLst>
                <a:ext uri="{FF2B5EF4-FFF2-40B4-BE49-F238E27FC236}">
                  <a16:creationId xmlns:a16="http://schemas.microsoft.com/office/drawing/2014/main" id="{709FD768-15BE-4430-8AA7-873268665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2890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R</a:t>
              </a:r>
              <a:endParaRPr lang="en-US" altLang="en-US"/>
            </a:p>
          </p:txBody>
        </p:sp>
        <p:sp>
          <p:nvSpPr>
            <p:cNvPr id="68623" name="Rectangle 15">
              <a:extLst>
                <a:ext uri="{FF2B5EF4-FFF2-40B4-BE49-F238E27FC236}">
                  <a16:creationId xmlns:a16="http://schemas.microsoft.com/office/drawing/2014/main" id="{CB3D9B18-E687-466A-824B-66720A0F3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3167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C</a:t>
              </a:r>
              <a:endParaRPr lang="en-US" altLang="en-US"/>
            </a:p>
          </p:txBody>
        </p:sp>
        <p:sp>
          <p:nvSpPr>
            <p:cNvPr id="68624" name="Rectangle 16">
              <a:extLst>
                <a:ext uri="{FF2B5EF4-FFF2-40B4-BE49-F238E27FC236}">
                  <a16:creationId xmlns:a16="http://schemas.microsoft.com/office/drawing/2014/main" id="{B014726F-BFC3-4276-A5AB-8E53B7DE0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" y="3443"/>
              <a:ext cx="3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        P1</a:t>
              </a:r>
              <a:endParaRPr lang="en-US" altLang="en-US"/>
            </a:p>
          </p:txBody>
        </p:sp>
        <p:sp>
          <p:nvSpPr>
            <p:cNvPr id="68625" name="Rectangle 17">
              <a:extLst>
                <a:ext uri="{FF2B5EF4-FFF2-40B4-BE49-F238E27FC236}">
                  <a16:creationId xmlns:a16="http://schemas.microsoft.com/office/drawing/2014/main" id="{9BE6F910-28F9-47FE-9B8A-1A158F275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" y="2988"/>
              <a:ext cx="12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6" name="Rectangle 18">
              <a:extLst>
                <a:ext uri="{FF2B5EF4-FFF2-40B4-BE49-F238E27FC236}">
                  <a16:creationId xmlns:a16="http://schemas.microsoft.com/office/drawing/2014/main" id="{699EEBE3-A8DE-4AA4-9307-525B62DB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" y="3006"/>
              <a:ext cx="8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D</a:t>
              </a:r>
              <a:endParaRPr lang="en-US" altLang="en-US"/>
            </a:p>
          </p:txBody>
        </p:sp>
        <p:sp>
          <p:nvSpPr>
            <p:cNvPr id="68627" name="Rectangle 19">
              <a:extLst>
                <a:ext uri="{FF2B5EF4-FFF2-40B4-BE49-F238E27FC236}">
                  <a16:creationId xmlns:a16="http://schemas.microsoft.com/office/drawing/2014/main" id="{64CACFB7-31D0-4A4F-9176-C76D8ABC7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2778"/>
              <a:ext cx="1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28" name="Rectangle 20">
              <a:extLst>
                <a:ext uri="{FF2B5EF4-FFF2-40B4-BE49-F238E27FC236}">
                  <a16:creationId xmlns:a16="http://schemas.microsoft.com/office/drawing/2014/main" id="{60A55DCE-EF2F-4F0F-9948-4D0D7991A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" y="2791"/>
              <a:ext cx="10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W</a:t>
              </a:r>
              <a:endParaRPr lang="en-US" altLang="en-US"/>
            </a:p>
          </p:txBody>
        </p:sp>
        <p:sp>
          <p:nvSpPr>
            <p:cNvPr id="68629" name="Rectangle 21">
              <a:extLst>
                <a:ext uri="{FF2B5EF4-FFF2-40B4-BE49-F238E27FC236}">
                  <a16:creationId xmlns:a16="http://schemas.microsoft.com/office/drawing/2014/main" id="{06D58511-80EB-4B83-AB18-A843BEB18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3569"/>
              <a:ext cx="88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0" name="Rectangle 22">
              <a:extLst>
                <a:ext uri="{FF2B5EF4-FFF2-40B4-BE49-F238E27FC236}">
                  <a16:creationId xmlns:a16="http://schemas.microsoft.com/office/drawing/2014/main" id="{0A466A04-66E7-42C8-BA6E-8DF9FC041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3577"/>
              <a:ext cx="79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  <a:latin typeface="Tahoma" panose="020B0604030504040204" pitchFamily="34" charset="0"/>
                </a:rPr>
                <a:t>hydrodynamic</a:t>
              </a:r>
              <a:endParaRPr lang="en-US" altLang="en-US"/>
            </a:p>
          </p:txBody>
        </p:sp>
        <p:sp>
          <p:nvSpPr>
            <p:cNvPr id="68631" name="Rectangle 23">
              <a:extLst>
                <a:ext uri="{FF2B5EF4-FFF2-40B4-BE49-F238E27FC236}">
                  <a16:creationId xmlns:a16="http://schemas.microsoft.com/office/drawing/2014/main" id="{0CD2D697-325C-4F82-B8B5-9235A1E43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3711"/>
              <a:ext cx="49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  <a:latin typeface="Tahoma" panose="020B0604030504040204" pitchFamily="34" charset="0"/>
                </a:rPr>
                <a:t>injection</a:t>
              </a:r>
              <a:endParaRPr lang="en-US" altLang="en-US"/>
            </a:p>
          </p:txBody>
        </p:sp>
        <p:sp>
          <p:nvSpPr>
            <p:cNvPr id="68632" name="Freeform 24">
              <a:extLst>
                <a:ext uri="{FF2B5EF4-FFF2-40B4-BE49-F238E27FC236}">
                  <a16:creationId xmlns:a16="http://schemas.microsoft.com/office/drawing/2014/main" id="{D8DE4A9F-B175-4C49-AFE1-344173B0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3095"/>
              <a:ext cx="405" cy="362"/>
            </a:xfrm>
            <a:custGeom>
              <a:avLst/>
              <a:gdLst>
                <a:gd name="T0" fmla="*/ 26 w 405"/>
                <a:gd name="T1" fmla="*/ 255 h 362"/>
                <a:gd name="T2" fmla="*/ 44 w 405"/>
                <a:gd name="T3" fmla="*/ 143 h 362"/>
                <a:gd name="T4" fmla="*/ 40 w 405"/>
                <a:gd name="T5" fmla="*/ 152 h 362"/>
                <a:gd name="T6" fmla="*/ 44 w 405"/>
                <a:gd name="T7" fmla="*/ 156 h 362"/>
                <a:gd name="T8" fmla="*/ 53 w 405"/>
                <a:gd name="T9" fmla="*/ 147 h 362"/>
                <a:gd name="T10" fmla="*/ 84 w 405"/>
                <a:gd name="T11" fmla="*/ 353 h 362"/>
                <a:gd name="T12" fmla="*/ 93 w 405"/>
                <a:gd name="T13" fmla="*/ 357 h 362"/>
                <a:gd name="T14" fmla="*/ 98 w 405"/>
                <a:gd name="T15" fmla="*/ 362 h 362"/>
                <a:gd name="T16" fmla="*/ 107 w 405"/>
                <a:gd name="T17" fmla="*/ 353 h 362"/>
                <a:gd name="T18" fmla="*/ 173 w 405"/>
                <a:gd name="T19" fmla="*/ 152 h 362"/>
                <a:gd name="T20" fmla="*/ 151 w 405"/>
                <a:gd name="T21" fmla="*/ 152 h 362"/>
                <a:gd name="T22" fmla="*/ 160 w 405"/>
                <a:gd name="T23" fmla="*/ 161 h 362"/>
                <a:gd name="T24" fmla="*/ 165 w 405"/>
                <a:gd name="T25" fmla="*/ 156 h 362"/>
                <a:gd name="T26" fmla="*/ 147 w 405"/>
                <a:gd name="T27" fmla="*/ 152 h 362"/>
                <a:gd name="T28" fmla="*/ 187 w 405"/>
                <a:gd name="T29" fmla="*/ 259 h 362"/>
                <a:gd name="T30" fmla="*/ 196 w 405"/>
                <a:gd name="T31" fmla="*/ 268 h 362"/>
                <a:gd name="T32" fmla="*/ 392 w 405"/>
                <a:gd name="T33" fmla="*/ 268 h 362"/>
                <a:gd name="T34" fmla="*/ 396 w 405"/>
                <a:gd name="T35" fmla="*/ 264 h 362"/>
                <a:gd name="T36" fmla="*/ 405 w 405"/>
                <a:gd name="T37" fmla="*/ 255 h 362"/>
                <a:gd name="T38" fmla="*/ 405 w 405"/>
                <a:gd name="T39" fmla="*/ 0 h 362"/>
                <a:gd name="T40" fmla="*/ 379 w 405"/>
                <a:gd name="T41" fmla="*/ 255 h 362"/>
                <a:gd name="T42" fmla="*/ 387 w 405"/>
                <a:gd name="T43" fmla="*/ 246 h 362"/>
                <a:gd name="T44" fmla="*/ 379 w 405"/>
                <a:gd name="T45" fmla="*/ 255 h 362"/>
                <a:gd name="T46" fmla="*/ 392 w 405"/>
                <a:gd name="T47" fmla="*/ 255 h 362"/>
                <a:gd name="T48" fmla="*/ 196 w 405"/>
                <a:gd name="T49" fmla="*/ 241 h 362"/>
                <a:gd name="T50" fmla="*/ 200 w 405"/>
                <a:gd name="T51" fmla="*/ 246 h 362"/>
                <a:gd name="T52" fmla="*/ 196 w 405"/>
                <a:gd name="T53" fmla="*/ 255 h 362"/>
                <a:gd name="T54" fmla="*/ 173 w 405"/>
                <a:gd name="T55" fmla="*/ 147 h 362"/>
                <a:gd name="T56" fmla="*/ 165 w 405"/>
                <a:gd name="T57" fmla="*/ 139 h 362"/>
                <a:gd name="T58" fmla="*/ 160 w 405"/>
                <a:gd name="T59" fmla="*/ 134 h 362"/>
                <a:gd name="T60" fmla="*/ 151 w 405"/>
                <a:gd name="T61" fmla="*/ 143 h 362"/>
                <a:gd name="T62" fmla="*/ 84 w 405"/>
                <a:gd name="T63" fmla="*/ 348 h 362"/>
                <a:gd name="T64" fmla="*/ 102 w 405"/>
                <a:gd name="T65" fmla="*/ 340 h 362"/>
                <a:gd name="T66" fmla="*/ 98 w 405"/>
                <a:gd name="T67" fmla="*/ 335 h 362"/>
                <a:gd name="T68" fmla="*/ 89 w 405"/>
                <a:gd name="T69" fmla="*/ 344 h 362"/>
                <a:gd name="T70" fmla="*/ 111 w 405"/>
                <a:gd name="T71" fmla="*/ 348 h 362"/>
                <a:gd name="T72" fmla="*/ 53 w 405"/>
                <a:gd name="T73" fmla="*/ 139 h 362"/>
                <a:gd name="T74" fmla="*/ 44 w 405"/>
                <a:gd name="T75" fmla="*/ 130 h 362"/>
                <a:gd name="T76" fmla="*/ 40 w 405"/>
                <a:gd name="T77" fmla="*/ 134 h 362"/>
                <a:gd name="T78" fmla="*/ 31 w 405"/>
                <a:gd name="T79" fmla="*/ 14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5" h="362">
                  <a:moveTo>
                    <a:pt x="0" y="250"/>
                  </a:moveTo>
                  <a:lnTo>
                    <a:pt x="26" y="255"/>
                  </a:lnTo>
                  <a:lnTo>
                    <a:pt x="58" y="147"/>
                  </a:lnTo>
                  <a:lnTo>
                    <a:pt x="44" y="143"/>
                  </a:lnTo>
                  <a:lnTo>
                    <a:pt x="35" y="147"/>
                  </a:lnTo>
                  <a:lnTo>
                    <a:pt x="40" y="152"/>
                  </a:lnTo>
                  <a:lnTo>
                    <a:pt x="44" y="156"/>
                  </a:lnTo>
                  <a:lnTo>
                    <a:pt x="44" y="156"/>
                  </a:lnTo>
                  <a:lnTo>
                    <a:pt x="49" y="152"/>
                  </a:lnTo>
                  <a:lnTo>
                    <a:pt x="53" y="147"/>
                  </a:lnTo>
                  <a:lnTo>
                    <a:pt x="31" y="147"/>
                  </a:lnTo>
                  <a:lnTo>
                    <a:pt x="84" y="353"/>
                  </a:lnTo>
                  <a:lnTo>
                    <a:pt x="89" y="353"/>
                  </a:lnTo>
                  <a:lnTo>
                    <a:pt x="93" y="357"/>
                  </a:lnTo>
                  <a:lnTo>
                    <a:pt x="98" y="362"/>
                  </a:lnTo>
                  <a:lnTo>
                    <a:pt x="98" y="362"/>
                  </a:lnTo>
                  <a:lnTo>
                    <a:pt x="102" y="357"/>
                  </a:lnTo>
                  <a:lnTo>
                    <a:pt x="107" y="353"/>
                  </a:lnTo>
                  <a:lnTo>
                    <a:pt x="111" y="353"/>
                  </a:lnTo>
                  <a:lnTo>
                    <a:pt x="173" y="152"/>
                  </a:lnTo>
                  <a:lnTo>
                    <a:pt x="160" y="147"/>
                  </a:lnTo>
                  <a:lnTo>
                    <a:pt x="151" y="152"/>
                  </a:lnTo>
                  <a:lnTo>
                    <a:pt x="156" y="156"/>
                  </a:lnTo>
                  <a:lnTo>
                    <a:pt x="160" y="161"/>
                  </a:lnTo>
                  <a:lnTo>
                    <a:pt x="160" y="161"/>
                  </a:lnTo>
                  <a:lnTo>
                    <a:pt x="165" y="156"/>
                  </a:lnTo>
                  <a:lnTo>
                    <a:pt x="169" y="152"/>
                  </a:lnTo>
                  <a:lnTo>
                    <a:pt x="147" y="152"/>
                  </a:lnTo>
                  <a:lnTo>
                    <a:pt x="182" y="259"/>
                  </a:lnTo>
                  <a:lnTo>
                    <a:pt x="187" y="259"/>
                  </a:lnTo>
                  <a:lnTo>
                    <a:pt x="191" y="264"/>
                  </a:lnTo>
                  <a:lnTo>
                    <a:pt x="196" y="268"/>
                  </a:lnTo>
                  <a:lnTo>
                    <a:pt x="196" y="268"/>
                  </a:lnTo>
                  <a:lnTo>
                    <a:pt x="392" y="268"/>
                  </a:lnTo>
                  <a:lnTo>
                    <a:pt x="392" y="268"/>
                  </a:lnTo>
                  <a:lnTo>
                    <a:pt x="396" y="264"/>
                  </a:lnTo>
                  <a:lnTo>
                    <a:pt x="401" y="259"/>
                  </a:lnTo>
                  <a:lnTo>
                    <a:pt x="405" y="255"/>
                  </a:lnTo>
                  <a:lnTo>
                    <a:pt x="405" y="255"/>
                  </a:lnTo>
                  <a:lnTo>
                    <a:pt x="405" y="0"/>
                  </a:lnTo>
                  <a:lnTo>
                    <a:pt x="379" y="0"/>
                  </a:lnTo>
                  <a:lnTo>
                    <a:pt x="379" y="255"/>
                  </a:lnTo>
                  <a:lnTo>
                    <a:pt x="392" y="241"/>
                  </a:lnTo>
                  <a:lnTo>
                    <a:pt x="387" y="246"/>
                  </a:lnTo>
                  <a:lnTo>
                    <a:pt x="383" y="250"/>
                  </a:lnTo>
                  <a:lnTo>
                    <a:pt x="379" y="255"/>
                  </a:lnTo>
                  <a:lnTo>
                    <a:pt x="379" y="255"/>
                  </a:lnTo>
                  <a:lnTo>
                    <a:pt x="392" y="255"/>
                  </a:lnTo>
                  <a:lnTo>
                    <a:pt x="392" y="241"/>
                  </a:lnTo>
                  <a:lnTo>
                    <a:pt x="196" y="241"/>
                  </a:lnTo>
                  <a:lnTo>
                    <a:pt x="205" y="250"/>
                  </a:lnTo>
                  <a:lnTo>
                    <a:pt x="200" y="246"/>
                  </a:lnTo>
                  <a:lnTo>
                    <a:pt x="196" y="241"/>
                  </a:lnTo>
                  <a:lnTo>
                    <a:pt x="196" y="255"/>
                  </a:lnTo>
                  <a:lnTo>
                    <a:pt x="209" y="255"/>
                  </a:lnTo>
                  <a:lnTo>
                    <a:pt x="173" y="147"/>
                  </a:lnTo>
                  <a:lnTo>
                    <a:pt x="169" y="143"/>
                  </a:lnTo>
                  <a:lnTo>
                    <a:pt x="165" y="139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56" y="139"/>
                  </a:lnTo>
                  <a:lnTo>
                    <a:pt x="151" y="143"/>
                  </a:lnTo>
                  <a:lnTo>
                    <a:pt x="147" y="147"/>
                  </a:lnTo>
                  <a:lnTo>
                    <a:pt x="84" y="348"/>
                  </a:lnTo>
                  <a:lnTo>
                    <a:pt x="107" y="344"/>
                  </a:lnTo>
                  <a:lnTo>
                    <a:pt x="102" y="340"/>
                  </a:lnTo>
                  <a:lnTo>
                    <a:pt x="98" y="335"/>
                  </a:lnTo>
                  <a:lnTo>
                    <a:pt x="98" y="335"/>
                  </a:lnTo>
                  <a:lnTo>
                    <a:pt x="93" y="340"/>
                  </a:lnTo>
                  <a:lnTo>
                    <a:pt x="89" y="344"/>
                  </a:lnTo>
                  <a:lnTo>
                    <a:pt x="98" y="348"/>
                  </a:lnTo>
                  <a:lnTo>
                    <a:pt x="111" y="348"/>
                  </a:lnTo>
                  <a:lnTo>
                    <a:pt x="58" y="143"/>
                  </a:lnTo>
                  <a:lnTo>
                    <a:pt x="53" y="139"/>
                  </a:lnTo>
                  <a:lnTo>
                    <a:pt x="49" y="134"/>
                  </a:lnTo>
                  <a:lnTo>
                    <a:pt x="44" y="130"/>
                  </a:lnTo>
                  <a:lnTo>
                    <a:pt x="44" y="130"/>
                  </a:lnTo>
                  <a:lnTo>
                    <a:pt x="40" y="134"/>
                  </a:lnTo>
                  <a:lnTo>
                    <a:pt x="35" y="139"/>
                  </a:lnTo>
                  <a:lnTo>
                    <a:pt x="31" y="143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3" name="Rectangle 25">
              <a:extLst>
                <a:ext uri="{FF2B5EF4-FFF2-40B4-BE49-F238E27FC236}">
                  <a16:creationId xmlns:a16="http://schemas.microsoft.com/office/drawing/2014/main" id="{6ED6D64C-BC59-422B-B1BD-813A94235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" y="3738"/>
              <a:ext cx="259" cy="295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34" name="Rectangle 26">
              <a:extLst>
                <a:ext uri="{FF2B5EF4-FFF2-40B4-BE49-F238E27FC236}">
                  <a16:creationId xmlns:a16="http://schemas.microsoft.com/office/drawing/2014/main" id="{FF6F93F9-F452-4AD6-A1C9-4B0CAF56A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3792"/>
              <a:ext cx="183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5" name="Rectangle 27">
              <a:extLst>
                <a:ext uri="{FF2B5EF4-FFF2-40B4-BE49-F238E27FC236}">
                  <a16:creationId xmlns:a16="http://schemas.microsoft.com/office/drawing/2014/main" id="{D0DBA6C1-5DF7-46C9-A5D5-2BAE11B7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" y="3805"/>
              <a:ext cx="10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W</a:t>
              </a:r>
              <a:endParaRPr lang="en-US" altLang="en-US"/>
            </a:p>
          </p:txBody>
        </p:sp>
        <p:sp>
          <p:nvSpPr>
            <p:cNvPr id="68636" name="Rectangle 28">
              <a:extLst>
                <a:ext uri="{FF2B5EF4-FFF2-40B4-BE49-F238E27FC236}">
                  <a16:creationId xmlns:a16="http://schemas.microsoft.com/office/drawing/2014/main" id="{21FFE317-47B8-4D18-99AF-6A7A4E663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" y="3493"/>
              <a:ext cx="12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7" name="Rectangle 29">
              <a:extLst>
                <a:ext uri="{FF2B5EF4-FFF2-40B4-BE49-F238E27FC236}">
                  <a16:creationId xmlns:a16="http://schemas.microsoft.com/office/drawing/2014/main" id="{C4F0E5FD-0546-4CAF-8386-F2295D1C1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" y="3506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S</a:t>
              </a:r>
              <a:endParaRPr lang="en-US" altLang="en-US"/>
            </a:p>
          </p:txBody>
        </p:sp>
        <p:sp>
          <p:nvSpPr>
            <p:cNvPr id="68638" name="Rectangle 30">
              <a:extLst>
                <a:ext uri="{FF2B5EF4-FFF2-40B4-BE49-F238E27FC236}">
                  <a16:creationId xmlns:a16="http://schemas.microsoft.com/office/drawing/2014/main" id="{3299EC2B-812B-4546-85C6-34CF75051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3564"/>
              <a:ext cx="130" cy="134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39" name="Freeform 31">
              <a:extLst>
                <a:ext uri="{FF2B5EF4-FFF2-40B4-BE49-F238E27FC236}">
                  <a16:creationId xmlns:a16="http://schemas.microsoft.com/office/drawing/2014/main" id="{B1EB4B23-1B2C-4EAE-B1E4-6A0235C3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493"/>
              <a:ext cx="187" cy="227"/>
            </a:xfrm>
            <a:custGeom>
              <a:avLst/>
              <a:gdLst>
                <a:gd name="T0" fmla="*/ 18 w 187"/>
                <a:gd name="T1" fmla="*/ 0 h 227"/>
                <a:gd name="T2" fmla="*/ 0 w 187"/>
                <a:gd name="T3" fmla="*/ 0 h 227"/>
                <a:gd name="T4" fmla="*/ 0 w 187"/>
                <a:gd name="T5" fmla="*/ 218 h 227"/>
                <a:gd name="T6" fmla="*/ 0 w 187"/>
                <a:gd name="T7" fmla="*/ 218 h 227"/>
                <a:gd name="T8" fmla="*/ 4 w 187"/>
                <a:gd name="T9" fmla="*/ 223 h 227"/>
                <a:gd name="T10" fmla="*/ 9 w 187"/>
                <a:gd name="T11" fmla="*/ 227 h 227"/>
                <a:gd name="T12" fmla="*/ 9 w 187"/>
                <a:gd name="T13" fmla="*/ 227 h 227"/>
                <a:gd name="T14" fmla="*/ 178 w 187"/>
                <a:gd name="T15" fmla="*/ 227 h 227"/>
                <a:gd name="T16" fmla="*/ 178 w 187"/>
                <a:gd name="T17" fmla="*/ 227 h 227"/>
                <a:gd name="T18" fmla="*/ 182 w 187"/>
                <a:gd name="T19" fmla="*/ 223 h 227"/>
                <a:gd name="T20" fmla="*/ 187 w 187"/>
                <a:gd name="T21" fmla="*/ 218 h 227"/>
                <a:gd name="T22" fmla="*/ 187 w 187"/>
                <a:gd name="T23" fmla="*/ 218 h 227"/>
                <a:gd name="T24" fmla="*/ 187 w 187"/>
                <a:gd name="T25" fmla="*/ 0 h 227"/>
                <a:gd name="T26" fmla="*/ 169 w 187"/>
                <a:gd name="T27" fmla="*/ 0 h 227"/>
                <a:gd name="T28" fmla="*/ 169 w 187"/>
                <a:gd name="T29" fmla="*/ 218 h 227"/>
                <a:gd name="T30" fmla="*/ 178 w 187"/>
                <a:gd name="T31" fmla="*/ 210 h 227"/>
                <a:gd name="T32" fmla="*/ 174 w 187"/>
                <a:gd name="T33" fmla="*/ 214 h 227"/>
                <a:gd name="T34" fmla="*/ 169 w 187"/>
                <a:gd name="T35" fmla="*/ 218 h 227"/>
                <a:gd name="T36" fmla="*/ 169 w 187"/>
                <a:gd name="T37" fmla="*/ 218 h 227"/>
                <a:gd name="T38" fmla="*/ 178 w 187"/>
                <a:gd name="T39" fmla="*/ 218 h 227"/>
                <a:gd name="T40" fmla="*/ 178 w 187"/>
                <a:gd name="T41" fmla="*/ 210 h 227"/>
                <a:gd name="T42" fmla="*/ 9 w 187"/>
                <a:gd name="T43" fmla="*/ 210 h 227"/>
                <a:gd name="T44" fmla="*/ 18 w 187"/>
                <a:gd name="T45" fmla="*/ 218 h 227"/>
                <a:gd name="T46" fmla="*/ 13 w 187"/>
                <a:gd name="T47" fmla="*/ 214 h 227"/>
                <a:gd name="T48" fmla="*/ 9 w 187"/>
                <a:gd name="T49" fmla="*/ 210 h 227"/>
                <a:gd name="T50" fmla="*/ 9 w 187"/>
                <a:gd name="T51" fmla="*/ 218 h 227"/>
                <a:gd name="T52" fmla="*/ 18 w 187"/>
                <a:gd name="T53" fmla="*/ 218 h 227"/>
                <a:gd name="T54" fmla="*/ 18 w 187"/>
                <a:gd name="T55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7" h="227">
                  <a:moveTo>
                    <a:pt x="18" y="0"/>
                  </a:moveTo>
                  <a:lnTo>
                    <a:pt x="0" y="0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4" y="223"/>
                  </a:lnTo>
                  <a:lnTo>
                    <a:pt x="9" y="227"/>
                  </a:lnTo>
                  <a:lnTo>
                    <a:pt x="9" y="227"/>
                  </a:lnTo>
                  <a:lnTo>
                    <a:pt x="178" y="227"/>
                  </a:lnTo>
                  <a:lnTo>
                    <a:pt x="178" y="227"/>
                  </a:lnTo>
                  <a:lnTo>
                    <a:pt x="182" y="223"/>
                  </a:lnTo>
                  <a:lnTo>
                    <a:pt x="187" y="218"/>
                  </a:lnTo>
                  <a:lnTo>
                    <a:pt x="187" y="218"/>
                  </a:lnTo>
                  <a:lnTo>
                    <a:pt x="187" y="0"/>
                  </a:lnTo>
                  <a:lnTo>
                    <a:pt x="169" y="0"/>
                  </a:lnTo>
                  <a:lnTo>
                    <a:pt x="169" y="218"/>
                  </a:lnTo>
                  <a:lnTo>
                    <a:pt x="178" y="210"/>
                  </a:lnTo>
                  <a:lnTo>
                    <a:pt x="174" y="214"/>
                  </a:lnTo>
                  <a:lnTo>
                    <a:pt x="169" y="218"/>
                  </a:lnTo>
                  <a:lnTo>
                    <a:pt x="169" y="218"/>
                  </a:lnTo>
                  <a:lnTo>
                    <a:pt x="178" y="218"/>
                  </a:lnTo>
                  <a:lnTo>
                    <a:pt x="178" y="210"/>
                  </a:lnTo>
                  <a:lnTo>
                    <a:pt x="9" y="210"/>
                  </a:lnTo>
                  <a:lnTo>
                    <a:pt x="18" y="218"/>
                  </a:lnTo>
                  <a:lnTo>
                    <a:pt x="13" y="214"/>
                  </a:lnTo>
                  <a:lnTo>
                    <a:pt x="9" y="210"/>
                  </a:lnTo>
                  <a:lnTo>
                    <a:pt x="9" y="218"/>
                  </a:lnTo>
                  <a:lnTo>
                    <a:pt x="18" y="2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0" name="Rectangle 32">
              <a:extLst>
                <a:ext uri="{FF2B5EF4-FFF2-40B4-BE49-F238E27FC236}">
                  <a16:creationId xmlns:a16="http://schemas.microsoft.com/office/drawing/2014/main" id="{EE4D7FC6-46EC-4E46-9181-D15483E0E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" y="3461"/>
              <a:ext cx="27" cy="17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1" name="Freeform 33">
              <a:extLst>
                <a:ext uri="{FF2B5EF4-FFF2-40B4-BE49-F238E27FC236}">
                  <a16:creationId xmlns:a16="http://schemas.microsoft.com/office/drawing/2014/main" id="{D958D0F1-882D-451E-84DA-051DC1D5C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" y="3341"/>
              <a:ext cx="129" cy="129"/>
            </a:xfrm>
            <a:custGeom>
              <a:avLst/>
              <a:gdLst>
                <a:gd name="T0" fmla="*/ 129 w 129"/>
                <a:gd name="T1" fmla="*/ 129 h 129"/>
                <a:gd name="T2" fmla="*/ 62 w 129"/>
                <a:gd name="T3" fmla="*/ 0 h 129"/>
                <a:gd name="T4" fmla="*/ 0 w 129"/>
                <a:gd name="T5" fmla="*/ 129 h 129"/>
                <a:gd name="T6" fmla="*/ 129 w 12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129">
                  <a:moveTo>
                    <a:pt x="129" y="129"/>
                  </a:moveTo>
                  <a:lnTo>
                    <a:pt x="62" y="0"/>
                  </a:lnTo>
                  <a:lnTo>
                    <a:pt x="0" y="129"/>
                  </a:lnTo>
                  <a:lnTo>
                    <a:pt x="129" y="12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2" name="Rectangle 34">
              <a:extLst>
                <a:ext uri="{FF2B5EF4-FFF2-40B4-BE49-F238E27FC236}">
                  <a16:creationId xmlns:a16="http://schemas.microsoft.com/office/drawing/2014/main" id="{1676B84E-F1C9-48F2-BD06-BF333E2FE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" y="3591"/>
              <a:ext cx="183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3" name="Rectangle 35">
              <a:extLst>
                <a:ext uri="{FF2B5EF4-FFF2-40B4-BE49-F238E27FC236}">
                  <a16:creationId xmlns:a16="http://schemas.microsoft.com/office/drawing/2014/main" id="{48237117-4C9D-4462-AEA2-7832427D0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" y="3609"/>
              <a:ext cx="1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P2</a:t>
              </a:r>
              <a:endParaRPr lang="en-US" altLang="en-US"/>
            </a:p>
          </p:txBody>
        </p:sp>
        <p:sp>
          <p:nvSpPr>
            <p:cNvPr id="68644" name="Rectangle 36">
              <a:extLst>
                <a:ext uri="{FF2B5EF4-FFF2-40B4-BE49-F238E27FC236}">
                  <a16:creationId xmlns:a16="http://schemas.microsoft.com/office/drawing/2014/main" id="{25028EB7-B39C-430E-8EB0-B21302B03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" y="3171"/>
              <a:ext cx="513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5" name="Rectangle 37">
              <a:extLst>
                <a:ext uri="{FF2B5EF4-FFF2-40B4-BE49-F238E27FC236}">
                  <a16:creationId xmlns:a16="http://schemas.microsoft.com/office/drawing/2014/main" id="{81A0EA30-8C4C-40CA-8E2A-D13694330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3184"/>
              <a:ext cx="4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a          b</a:t>
              </a:r>
              <a:endParaRPr lang="en-US" alt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4BAF57-D690-4132-BB9B-1BB4055B4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42"/>
    </mc:Choice>
    <mc:Fallback>
      <p:transition spd="slow" advTm="4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37" x="7885113" y="1839913"/>
          <p14:tracePt t="4560" x="7885113" y="1827213"/>
          <p14:tracePt t="4573" x="7885113" y="1814513"/>
          <p14:tracePt t="4577" x="7885113" y="1808163"/>
          <p14:tracePt t="4613" x="7878763" y="1801813"/>
          <p14:tracePt t="4617" x="7866063" y="1784350"/>
          <p14:tracePt t="4625" x="7859713" y="1771650"/>
          <p14:tracePt t="4645" x="7840663" y="1746250"/>
          <p14:tracePt t="4649" x="7840663" y="1741488"/>
          <p14:tracePt t="4659" x="7823200" y="1722438"/>
          <p14:tracePt t="4675" x="7797800" y="1703388"/>
          <p14:tracePt t="4681" x="7778750" y="1697038"/>
          <p14:tracePt t="4701" x="7767638" y="1685925"/>
          <p14:tracePt t="4705" x="7754938" y="1679575"/>
          <p14:tracePt t="4718" x="7742238" y="1673225"/>
          <p14:tracePt t="4741" x="7718425" y="1673225"/>
          <p14:tracePt t="4745" x="7699375" y="1654175"/>
          <p14:tracePt t="4755" x="7693025" y="1654175"/>
          <p14:tracePt t="4774" x="7650163" y="1647825"/>
          <p14:tracePt t="4778" x="7631113" y="1635125"/>
          <p14:tracePt t="4787" x="7594600" y="1630363"/>
          <p14:tracePt t="4805" x="7513638" y="1598613"/>
          <p14:tracePt t="4809" x="7464425" y="1579563"/>
          <p14:tracePt t="4829" x="7372350" y="1549400"/>
          <p14:tracePt t="4834" x="7329488" y="1536700"/>
          <p14:tracePt t="4842" x="7267575" y="1519238"/>
          <p14:tracePt t="4870" x="7180263" y="1493838"/>
          <p14:tracePt t="4876" x="7167563" y="1493838"/>
          <p14:tracePt t="4881" x="7137400" y="1487488"/>
          <p14:tracePt t="4901" x="7100888" y="1481138"/>
          <p14:tracePt t="4905" x="7088188" y="1481138"/>
          <p14:tracePt t="4925" x="7056438" y="1481138"/>
          <p14:tracePt t="4929" x="7038975" y="1474788"/>
          <p14:tracePt t="4937" x="7019925" y="1474788"/>
          <p14:tracePt t="4957" x="6958013" y="1474788"/>
          <p14:tracePt t="4961" x="6934200" y="1474788"/>
          <p14:tracePt t="4969" x="6884988" y="1474788"/>
          <p14:tracePt t="4997" x="6846888" y="1474788"/>
          <p14:tracePt t="5001" x="6829425" y="1474788"/>
          <p14:tracePt t="5013" x="6810375" y="1474788"/>
          <p14:tracePt t="5018" x="6778625" y="1481138"/>
          <p14:tracePt t="5026" x="6767513" y="1487488"/>
          <p14:tracePt t="5034" x="6754813" y="1487488"/>
          <p14:tracePt t="5054" x="6742113" y="1500188"/>
          <p14:tracePt t="5059" x="6729413" y="1500188"/>
          <p14:tracePt t="5065" x="6711950" y="1519238"/>
          <p14:tracePt t="5087" x="6680200" y="1530350"/>
          <p14:tracePt t="5089" x="6667500" y="1536700"/>
          <p14:tracePt t="5101" x="6624638" y="1562100"/>
          <p14:tracePt t="5125" x="6594475" y="1585913"/>
          <p14:tracePt t="5130" x="6575425" y="1598613"/>
          <p14:tracePt t="5138" x="6551613" y="1617663"/>
          <p14:tracePt t="5158" x="6532563" y="1641475"/>
          <p14:tracePt t="5162" x="6507163" y="1660525"/>
          <p14:tracePt t="5190" x="6500813" y="1685925"/>
          <p14:tracePt t="5195" x="6496050" y="1697038"/>
          <p14:tracePt t="5213" x="6496050" y="1716088"/>
          <p14:tracePt t="5217" x="6496050" y="1741488"/>
          <p14:tracePt t="5254" x="6513513" y="1771650"/>
          <p14:tracePt t="5257" x="6532563" y="1797050"/>
          <p14:tracePt t="5269" x="6581775" y="1839913"/>
          <p14:tracePt t="5287" x="6662738" y="1882775"/>
          <p14:tracePt t="5289" x="6711950" y="1908175"/>
          <p14:tracePt t="5301" x="6791325" y="1957388"/>
          <p14:tracePt t="5317" x="6896100" y="2000250"/>
          <p14:tracePt t="5322" x="6915150" y="2012950"/>
          <p14:tracePt t="5341" x="6964363" y="2036763"/>
          <p14:tracePt t="5346" x="6996113" y="2043113"/>
          <p14:tracePt t="5353" x="7032625" y="2043113"/>
          <p14:tracePt t="5381" x="7143750" y="2043113"/>
          <p14:tracePt t="5385" x="7205663" y="2043113"/>
          <p14:tracePt t="5393" x="7316788" y="2036763"/>
          <p14:tracePt t="5413" x="7477125" y="2006600"/>
          <p14:tracePt t="5418" x="7588250" y="1963738"/>
          <p14:tracePt t="5426" x="7680325" y="1931988"/>
          <p14:tracePt t="5445" x="7748588" y="1895475"/>
          <p14:tracePt t="5450" x="7816850" y="1857375"/>
          <p14:tracePt t="5461" x="7834313" y="1833563"/>
          <p14:tracePt t="5469" x="7878763" y="1801813"/>
          <p14:tracePt t="5474" x="7902575" y="1778000"/>
          <p14:tracePt t="5481" x="7908925" y="1758950"/>
          <p14:tracePt t="5509" x="7908925" y="1690688"/>
          <p14:tracePt t="5513" x="7908925" y="1666875"/>
          <p14:tracePt t="5522" x="7908925" y="1617663"/>
          <p14:tracePt t="5541" x="7847013" y="1536700"/>
          <p14:tracePt t="5545" x="7823200" y="1493838"/>
          <p14:tracePt t="5553" x="7773988" y="1438275"/>
          <p14:tracePt t="5570" x="7729538" y="1408113"/>
          <p14:tracePt t="5579" x="7699375" y="1389063"/>
          <p14:tracePt t="5601" x="7656513" y="1357313"/>
          <p14:tracePt t="5613" x="7612063" y="1346200"/>
          <p14:tracePt t="5637" x="7588250" y="1346200"/>
          <p14:tracePt t="5643" x="7562850" y="1346200"/>
          <p14:tracePt t="5650" x="7526338" y="1346200"/>
          <p14:tracePt t="5671" x="7440613" y="1346200"/>
          <p14:tracePt t="5674" x="7378700" y="1357313"/>
          <p14:tracePt t="5681" x="7304088" y="1357313"/>
          <p14:tracePt t="5694" x="7212013" y="1382713"/>
          <p14:tracePt t="5697" x="7137400" y="1412875"/>
          <p14:tracePt t="5705" x="7094538" y="1431925"/>
          <p14:tracePt t="5725" x="7038975" y="1457325"/>
          <p14:tracePt t="5731" x="7019925" y="1474788"/>
          <p14:tracePt t="5743" x="6996113" y="1487488"/>
          <p14:tracePt t="5765" x="6983413" y="1493838"/>
          <p14:tracePt t="5793" x="0" y="0"/>
        </p14:tracePtLst>
        <p14:tracePtLst>
          <p14:tracePt t="12197" x="5068888" y="3240088"/>
          <p14:tracePt t="12229" x="5062538" y="3240088"/>
          <p14:tracePt t="12233" x="5049838" y="3240088"/>
          <p14:tracePt t="12253" x="5026025" y="3228975"/>
          <p14:tracePt t="12257" x="5013325" y="3222625"/>
          <p14:tracePt t="12265" x="4989513" y="3222625"/>
          <p14:tracePt t="12293" x="4957763" y="3222625"/>
          <p14:tracePt t="12298" x="4945063" y="3216275"/>
          <p14:tracePt t="12305" x="4921250" y="3209925"/>
          <p14:tracePt t="12325" x="4865688" y="3203575"/>
          <p14:tracePt t="12330" x="4840288" y="3197225"/>
          <p14:tracePt t="12343" x="4810125" y="3197225"/>
          <p14:tracePt t="12357" x="4772025" y="3184525"/>
          <p14:tracePt t="12361" x="4748213" y="3184525"/>
          <p14:tracePt t="12381" x="4686300" y="3179763"/>
          <p14:tracePt t="12385" x="4649788" y="3179763"/>
          <p14:tracePt t="12397" x="4600575" y="3179763"/>
          <p14:tracePt t="12421" x="4513263" y="3179763"/>
          <p14:tracePt t="12425" x="4483100" y="3179763"/>
          <p14:tracePt t="12453" x="4464050" y="3179763"/>
          <p14:tracePt t="12457" x="4457700" y="3179763"/>
          <p14:tracePt t="12485" x="4445000" y="3190875"/>
          <p14:tracePt t="12489" x="4438650" y="3197225"/>
          <p14:tracePt t="12509" x="4438650" y="3216275"/>
          <p14:tracePt t="12514" x="4438650" y="3235325"/>
          <p14:tracePt t="12521" x="4438650" y="3246438"/>
          <p14:tracePt t="12549" x="4445000" y="3265488"/>
          <p14:tracePt t="12553" x="4464050" y="3295650"/>
          <p14:tracePt t="12561" x="4487863" y="3333750"/>
          <p14:tracePt t="12581" x="4562475" y="3389313"/>
          <p14:tracePt t="12585" x="4605338" y="3413125"/>
          <p14:tracePt t="12613" x="4667250" y="3444875"/>
          <p14:tracePt t="12617" x="4692650" y="3455988"/>
          <p14:tracePt t="12642" x="4741863" y="3475038"/>
          <p14:tracePt t="12648" x="4791075" y="3481388"/>
          <p14:tracePt t="12676" x="4878388" y="3481388"/>
          <p14:tracePt t="12681" x="4927600" y="3481388"/>
          <p14:tracePt t="12689" x="5006975" y="3462338"/>
          <p14:tracePt t="12709" x="5111750" y="3402013"/>
          <p14:tracePt t="12713" x="5173663" y="3370263"/>
          <p14:tracePt t="12725" x="5241925" y="3308350"/>
          <p14:tracePt t="12741" x="5267325" y="3278188"/>
          <p14:tracePt t="12745" x="5267325" y="3271838"/>
          <p14:tracePt t="12773" x="5267325" y="3240088"/>
          <p14:tracePt t="12777" x="5260975" y="3228975"/>
          <p14:tracePt t="12806" x="5222875" y="3222625"/>
          <p14:tracePt t="12810" x="5192713" y="3203575"/>
          <p14:tracePt t="12821" x="5143500" y="3197225"/>
          <p14:tracePt t="12834" x="5068888" y="3197225"/>
          <p14:tracePt t="12843" x="5013325" y="3190875"/>
          <p14:tracePt t="12849" x="4927600" y="3190875"/>
          <p14:tracePt t="12869" x="4827588" y="3190875"/>
          <p14:tracePt t="12875" x="4791075" y="3190875"/>
          <p14:tracePt t="12893" x="4741863" y="3190875"/>
          <p14:tracePt t="12899" x="4729163" y="3190875"/>
          <p14:tracePt t="12909" x="4711700" y="3190875"/>
          <p14:tracePt t="12933" x="4686300" y="3203575"/>
          <p14:tracePt t="13053" x="0" y="0"/>
        </p14:tracePtLst>
        <p14:tracePtLst>
          <p14:tracePt t="21140" x="5434013" y="1524000"/>
          <p14:tracePt t="21215" x="5421313" y="1519238"/>
          <p14:tracePt t="21217" x="5389563" y="1519238"/>
          <p14:tracePt t="21229" x="5353050" y="1519238"/>
          <p14:tracePt t="21253" x="5291138" y="1519238"/>
          <p14:tracePt t="21257" x="5254625" y="1519238"/>
          <p14:tracePt t="21265" x="5192713" y="1519238"/>
          <p14:tracePt t="21285" x="5105400" y="1519238"/>
          <p14:tracePt t="21289" x="5056188" y="1519238"/>
          <p14:tracePt t="21317" x="5026025" y="1524000"/>
          <p14:tracePt t="21323" x="5013325" y="1530350"/>
          <p14:tracePt t="21341" x="4994275" y="1562100"/>
          <p14:tracePt t="21346" x="4994275" y="1579563"/>
          <p14:tracePt t="21353" x="4994275" y="1617663"/>
          <p14:tracePt t="21382" x="5013325" y="1647825"/>
          <p14:tracePt t="21385" x="5026025" y="1660525"/>
          <p14:tracePt t="21398" x="5049838" y="1685925"/>
          <p14:tracePt t="21416" x="5094288" y="1709738"/>
          <p14:tracePt t="21417" x="5105400" y="1709738"/>
          <p14:tracePt t="21429" x="5143500" y="1728788"/>
          <p14:tracePt t="21441" x="5173663" y="1728788"/>
          <p14:tracePt t="21449" x="5211763" y="1728788"/>
          <p14:tracePt t="21469" x="5235575" y="1728788"/>
          <p14:tracePt t="21473" x="5248275" y="1728788"/>
          <p14:tracePt t="21481" x="5278438" y="1709738"/>
          <p14:tracePt t="21508" x="5303838" y="1679575"/>
          <p14:tracePt t="21513" x="5310188" y="1673225"/>
          <p14:tracePt t="21525" x="5327650" y="1647825"/>
          <p14:tracePt t="21541" x="5346700" y="1579563"/>
          <p14:tracePt t="21545" x="5353050" y="1543050"/>
          <p14:tracePt t="21553" x="5365750" y="1487488"/>
          <p14:tracePt t="21570" x="5365750" y="1450975"/>
          <p14:tracePt t="21577" x="5365750" y="1431925"/>
          <p14:tracePt t="21638" x="5322888" y="1425575"/>
          <p14:tracePt t="21642" x="5291138" y="1425575"/>
          <p14:tracePt t="21649" x="5241925" y="1444625"/>
          <p14:tracePt t="21669" x="5186363" y="1481138"/>
          <p14:tracePt t="21673" x="5149850" y="1506538"/>
          <p14:tracePt t="21681" x="5118100" y="1530350"/>
          <p14:tracePt t="21701" x="5100638" y="1568450"/>
          <p14:tracePt t="21706" x="5100638" y="1592263"/>
          <p14:tracePt t="21725" x="5111750" y="1630363"/>
          <p14:tracePt t="21730" x="5124450" y="1641475"/>
          <p14:tracePt t="21737" x="5156200" y="1666875"/>
          <p14:tracePt t="21765" x="5186363" y="1679575"/>
          <p14:tracePt t="21769" x="5205413" y="1679575"/>
          <p14:tracePt t="21781" x="5222875" y="1685925"/>
          <p14:tracePt t="21797" x="5254625" y="1685925"/>
          <p14:tracePt t="21801" x="5267325" y="1685925"/>
          <p14:tracePt t="21808" x="5284788" y="1673225"/>
          <p14:tracePt t="21829" x="5297488" y="1630363"/>
          <p14:tracePt t="21833" x="5297488" y="1617663"/>
          <p14:tracePt t="21854" x="5297488" y="1574800"/>
          <p14:tracePt t="21856" x="5297488" y="1543050"/>
          <p14:tracePt t="21865" x="5278438" y="1493838"/>
          <p14:tracePt t="21893" x="5254625" y="1487488"/>
          <p14:tracePt t="21897" x="5241925" y="1481138"/>
          <p14:tracePt t="21925" x="5222875" y="1474788"/>
          <p14:tracePt t="21929" x="5205413" y="1474788"/>
          <p14:tracePt t="21949" x="5180013" y="1481138"/>
          <p14:tracePt t="21957" x="5160963" y="1500188"/>
          <p14:tracePt t="21961" x="5149850" y="1512888"/>
          <p14:tracePt t="21981" x="5149850" y="1549400"/>
          <p14:tracePt t="21987" x="5149850" y="1555750"/>
          <p14:tracePt t="21993" x="5160963" y="1574800"/>
          <p14:tracePt t="22022" x="5186363" y="1579563"/>
          <p14:tracePt t="22026" x="5211763" y="1592263"/>
          <p14:tracePt t="22033" x="5248275" y="1592263"/>
          <p14:tracePt t="22054" x="5284788" y="1598613"/>
          <p14:tracePt t="22058" x="5316538" y="1598613"/>
          <p14:tracePt t="22066" x="5334000" y="1598613"/>
          <p14:tracePt t="22082" x="5353050" y="1598613"/>
          <p14:tracePt t="22089" x="5365750" y="1592263"/>
          <p14:tracePt t="22109" x="5383213" y="1562100"/>
          <p14:tracePt t="22113" x="5383213" y="1555750"/>
          <p14:tracePt t="22125" x="5389563" y="1543050"/>
          <p14:tracePt t="22149" x="5389563" y="1506538"/>
          <p14:tracePt t="22153" x="5378450" y="1487488"/>
          <p14:tracePt t="22161" x="5365750" y="1468438"/>
          <p14:tracePt t="22181" x="5353050" y="1457325"/>
          <p14:tracePt t="22185" x="5346700" y="1450975"/>
          <p14:tracePt t="22197" x="5334000" y="1444625"/>
          <p14:tracePt t="22201" x="5327650" y="1444625"/>
          <p14:tracePt t="22209" x="5316538" y="1444625"/>
          <p14:tracePt t="22218" x="5291138" y="1444625"/>
          <p14:tracePt t="22238" x="5272088" y="1468438"/>
          <p14:tracePt t="22242" x="5260975" y="1481138"/>
          <p14:tracePt t="22250" x="5260975" y="1487488"/>
          <p14:tracePt t="22277" x="5260975" y="1493838"/>
          <p14:tracePt t="22281" x="5260975" y="1500188"/>
          <p14:tracePt t="22338" x="5260975" y="1506538"/>
          <p14:tracePt t="22345" x="5272088" y="1506538"/>
          <p14:tracePt t="22365" x="5297488" y="1506538"/>
          <p14:tracePt t="22377" x="5303838" y="1487488"/>
          <p14:tracePt t="22470" x="5278438" y="1500188"/>
          <p14:tracePt t="22473" x="5267325" y="1506538"/>
          <p14:tracePt t="22493" x="5260975" y="1512888"/>
          <p14:tracePt t="22498" x="5254625" y="1519238"/>
          <p14:tracePt t="22534" x="5267325" y="1536700"/>
          <p14:tracePt t="22537" x="5278438" y="1555750"/>
          <p14:tracePt t="22545" x="5291138" y="1562100"/>
          <p14:tracePt t="22565" x="5297488" y="1562100"/>
          <p14:tracePt t="22570" x="5303838" y="1562100"/>
          <p14:tracePt t="22597" x="5316538" y="1562100"/>
          <p14:tracePt t="22603" x="5327650" y="1562100"/>
          <p14:tracePt t="22622" x="5365750" y="1549400"/>
          <p14:tracePt t="22626" x="5378450" y="1536700"/>
          <p14:tracePt t="22635" x="5408613" y="1512888"/>
          <p14:tracePt t="22661" x="5414963" y="1500188"/>
          <p14:tracePt t="22666" x="5414963" y="1493838"/>
          <p14:tracePt t="22673" x="5414963" y="1487488"/>
          <p14:tracePt t="22789" x="5414963" y="1500188"/>
          <p14:tracePt t="22804" x="5414963" y="1506538"/>
          <p14:tracePt t="22822" x="5414963" y="1512888"/>
          <p14:tracePt t="22917" x="5408613" y="1519238"/>
          <p14:tracePt t="22918" x="0" y="0"/>
        </p14:tracePtLst>
        <p14:tracePtLst>
          <p14:tracePt t="33061" x="6372225" y="4389438"/>
          <p14:tracePt t="33097" x="6372225" y="4383088"/>
          <p14:tracePt t="33130" x="6359525" y="4376738"/>
          <p14:tracePt t="33163" x="6346825" y="4370388"/>
          <p14:tracePt t="33169" x="6340475" y="4370388"/>
          <p14:tracePt t="33189" x="6327775" y="4357688"/>
          <p14:tracePt t="33193" x="6297613" y="4351338"/>
          <p14:tracePt t="33202" x="6278563" y="4340225"/>
          <p14:tracePt t="33221" x="6229350" y="4314825"/>
          <p14:tracePt t="33224" x="6199188" y="4295775"/>
          <p14:tracePt t="33241" x="6143625" y="4284663"/>
          <p14:tracePt t="33253" x="6056313" y="4240213"/>
          <p14:tracePt t="33257" x="5964238" y="4222750"/>
          <p14:tracePt t="33285" x="5840413" y="4210050"/>
          <p14:tracePt t="33289" x="5803900" y="4203700"/>
          <p14:tracePt t="33299" x="5716588" y="4184650"/>
          <p14:tracePt t="33316" x="5624513" y="4173538"/>
          <p14:tracePt t="33321" x="5575300" y="4167188"/>
          <p14:tracePt t="33329" x="5532438" y="4154488"/>
          <p14:tracePt t="33345" x="5457825" y="4148138"/>
          <p14:tracePt t="33353" x="5421313" y="4148138"/>
          <p14:tracePt t="33373" x="5346700" y="4148138"/>
          <p14:tracePt t="33377" x="5310188" y="4148138"/>
          <p14:tracePt t="33385" x="5235575" y="4148138"/>
          <p14:tracePt t="33414" x="5156200" y="4148138"/>
          <p14:tracePt t="33418" x="5130800" y="4148138"/>
          <p14:tracePt t="33425" x="5094288" y="4148138"/>
          <p14:tracePt t="33445" x="5045075" y="4160838"/>
          <p14:tracePt t="33450" x="5013325" y="4167188"/>
          <p14:tracePt t="33457" x="4964113" y="4173538"/>
          <p14:tracePt t="33478" x="4895850" y="4184650"/>
          <p14:tracePt t="33483" x="4872038" y="4184650"/>
          <p14:tracePt t="33510" x="4822825" y="4191000"/>
          <p14:tracePt t="33514" x="4803775" y="4197350"/>
          <p14:tracePt t="33541" x="4754563" y="4210050"/>
          <p14:tracePt t="33545" x="4741863" y="4222750"/>
          <p14:tracePt t="33553" x="4692650" y="4246563"/>
          <p14:tracePt t="33573" x="4637088" y="4271963"/>
          <p14:tracePt t="33577" x="4594225" y="4278313"/>
          <p14:tracePt t="33585" x="4549775" y="4308475"/>
          <p14:tracePt t="33604" x="4506913" y="4333875"/>
          <p14:tracePt t="33609" x="4487863" y="4351338"/>
          <p14:tracePt t="33621" x="4457700" y="4370388"/>
          <p14:tracePt t="33625" x="4438650" y="4383088"/>
          <p14:tracePt t="33633" x="4421188" y="4395788"/>
          <p14:tracePt t="33641" x="4402138" y="4419600"/>
          <p14:tracePt t="33669" x="4389438" y="4451350"/>
          <p14:tracePt t="33673" x="4383088" y="4451350"/>
          <p14:tracePt t="33682" x="4371975" y="4468813"/>
          <p14:tracePt t="33701" x="4352925" y="4494213"/>
          <p14:tracePt t="33705" x="4352925" y="4506913"/>
          <p14:tracePt t="33714" x="4346575" y="4518025"/>
          <p14:tracePt t="33729" x="4340225" y="4537075"/>
          <p14:tracePt t="33737" x="4340225" y="4549775"/>
          <p14:tracePt t="33753" x="4340225" y="4556125"/>
          <p14:tracePt t="33762" x="4340225" y="4573588"/>
          <p14:tracePt t="33769" x="4340225" y="4592638"/>
          <p14:tracePt t="33777" x="4340225" y="4611688"/>
          <p14:tracePt t="33798" x="4352925" y="4641850"/>
          <p14:tracePt t="33803" x="4365625" y="4673600"/>
          <p14:tracePt t="33809" x="4389438" y="4703763"/>
          <p14:tracePt t="33829" x="4408488" y="4733925"/>
          <p14:tracePt t="33832" x="4432300" y="4765675"/>
          <p14:tracePt t="33841" x="4451350" y="4789488"/>
          <p14:tracePt t="33861" x="4483100" y="4821238"/>
          <p14:tracePt t="33865" x="4506913" y="4851400"/>
          <p14:tracePt t="33873" x="4532313" y="4876800"/>
          <p14:tracePt t="33881" x="4575175" y="4913313"/>
          <p14:tracePt t="33898" x="4637088" y="4956175"/>
          <p14:tracePt t="33905" x="4679950" y="4987925"/>
          <p14:tracePt t="33925" x="4722813" y="4994275"/>
          <p14:tracePt t="33929" x="4754563" y="5005388"/>
          <p14:tracePt t="33941" x="4772025" y="5011738"/>
          <p14:tracePt t="33958" x="4822825" y="5037138"/>
          <p14:tracePt t="33962" x="4846638" y="5049838"/>
          <p14:tracePt t="33969" x="4883150" y="5060950"/>
          <p14:tracePt t="33989" x="4927600" y="5080000"/>
          <p14:tracePt t="33993" x="4964113" y="5092700"/>
          <p14:tracePt t="34003" x="5019675" y="5105400"/>
          <p14:tracePt t="34013" x="5087938" y="5129213"/>
          <p14:tracePt t="34016" x="5160963" y="5141913"/>
          <p14:tracePt t="34025" x="5248275" y="5154613"/>
          <p14:tracePt t="34037" x="5359400" y="5160963"/>
          <p14:tracePt t="34053" x="5532438" y="5172075"/>
          <p14:tracePt t="34057" x="5643563" y="5184775"/>
          <p14:tracePt t="34065" x="5791200" y="5184775"/>
          <p14:tracePt t="34087" x="5945188" y="5184775"/>
          <p14:tracePt t="34089" x="6032500" y="5184775"/>
          <p14:tracePt t="34098" x="6094413" y="5184775"/>
          <p14:tracePt t="34113" x="6156325" y="5178425"/>
          <p14:tracePt t="34121" x="6199188" y="5154613"/>
          <p14:tracePt t="34129" x="6229350" y="5129213"/>
          <p14:tracePt t="34149" x="6291263" y="5080000"/>
          <p14:tracePt t="34153" x="6310313" y="5060950"/>
          <p14:tracePt t="34161" x="6316663" y="5018088"/>
          <p14:tracePt t="34181" x="6316663" y="4956175"/>
          <p14:tracePt t="34186" x="6316663" y="4919663"/>
          <p14:tracePt t="34193" x="6316663" y="4857750"/>
          <p14:tracePt t="34213" x="6310313" y="4802188"/>
          <p14:tracePt t="34217" x="6278563" y="4752975"/>
          <p14:tracePt t="34225" x="6261100" y="4710113"/>
          <p14:tracePt t="34245" x="6180138" y="4629150"/>
          <p14:tracePt t="34251" x="6124575" y="4556125"/>
          <p14:tracePt t="34257" x="6038850" y="4475163"/>
          <p14:tracePt t="34278" x="5883275" y="4364038"/>
          <p14:tracePt t="34283" x="5803900" y="4327525"/>
          <p14:tracePt t="34289" x="5699125" y="4265613"/>
          <p14:tracePt t="34309" x="5568950" y="4210050"/>
          <p14:tracePt t="34313" x="5476875" y="4160838"/>
          <p14:tracePt t="34321" x="5383213" y="4117975"/>
          <p14:tracePt t="34341" x="5322888" y="4092575"/>
          <p14:tracePt t="34345" x="5291138" y="4086225"/>
          <p14:tracePt t="34353" x="5284788" y="4079875"/>
          <p14:tracePt t="34373" x="5272088" y="4073525"/>
          <p14:tracePt t="34377" x="5254625" y="4062413"/>
          <p14:tracePt t="34387" x="5216525" y="4049713"/>
          <p14:tracePt t="34393" x="5167313" y="4049713"/>
          <p14:tracePt t="34403" x="5100638" y="4043363"/>
          <p14:tracePt t="34409" x="5038725" y="4043363"/>
          <p14:tracePt t="34437" x="4914900" y="4043363"/>
          <p14:tracePt t="34441" x="4865688" y="4043363"/>
          <p14:tracePt t="34452" x="4767263" y="4056063"/>
          <p14:tracePt t="34469" x="4673600" y="4086225"/>
          <p14:tracePt t="34474" x="4611688" y="4117975"/>
          <p14:tracePt t="34483" x="4543425" y="4135438"/>
          <p14:tracePt t="34494" x="4500563" y="4160838"/>
          <p14:tracePt t="34498" x="4457700" y="4184650"/>
          <p14:tracePt t="34505" x="4427538" y="4210050"/>
          <p14:tracePt t="34514" x="4395788" y="4233863"/>
          <p14:tracePt t="34529" x="4371975" y="4265613"/>
          <p14:tracePt t="34537" x="4352925" y="4308475"/>
          <p14:tracePt t="34545" x="4327525" y="4351338"/>
          <p14:tracePt t="34564" x="4321175" y="4389438"/>
          <p14:tracePt t="34569" x="4303713" y="4419600"/>
          <p14:tracePt t="34577" x="4284663" y="4462463"/>
          <p14:tracePt t="34597" x="4284663" y="4500563"/>
          <p14:tracePt t="34600" x="4284663" y="4530725"/>
          <p14:tracePt t="34609" x="4284663" y="4556125"/>
          <p14:tracePt t="34629" x="4291013" y="4586288"/>
          <p14:tracePt t="34633" x="4316413" y="4618038"/>
          <p14:tracePt t="34641" x="4346575" y="4648200"/>
          <p14:tracePt t="34657" x="4414838" y="4710113"/>
          <p14:tracePt t="34667" x="4464050" y="4752975"/>
          <p14:tracePt t="34678" x="4532313" y="4802188"/>
          <p14:tracePt t="34694" x="4605338" y="4845050"/>
          <p14:tracePt t="34697" x="4660900" y="4864100"/>
          <p14:tracePt t="34705" x="4754563" y="4900613"/>
          <p14:tracePt t="34726" x="4889500" y="4919663"/>
          <p14:tracePt t="34729" x="4970463" y="4945063"/>
          <p14:tracePt t="34737" x="5056188" y="4962525"/>
          <p14:tracePt t="34757" x="5118100" y="4962525"/>
          <p14:tracePt t="34761" x="5137150" y="4962525"/>
          <p14:tracePt t="34769" x="5173663" y="4962525"/>
          <p14:tracePt t="34789" x="5211763" y="4962525"/>
          <p14:tracePt t="34794" x="5254625" y="4949825"/>
          <p14:tracePt t="34802" x="5272088" y="4938713"/>
          <p14:tracePt t="34821" x="5346700" y="4876800"/>
          <p14:tracePt t="34825" x="5389563" y="4827588"/>
          <p14:tracePt t="34834" x="5438775" y="4772025"/>
          <p14:tracePt t="34854" x="5457825" y="4697413"/>
          <p14:tracePt t="34857" x="5476875" y="4641850"/>
          <p14:tracePt t="34867" x="5476875" y="4579938"/>
          <p14:tracePt t="34888" x="5476875" y="4506913"/>
          <p14:tracePt t="34901" x="5476875" y="4383088"/>
          <p14:tracePt t="34910" x="5476875" y="4327525"/>
          <p14:tracePt t="34914" x="5457825" y="4295775"/>
          <p14:tracePt t="34921" x="5414963" y="4252913"/>
          <p14:tracePt t="34930" x="5378450" y="4229100"/>
          <p14:tracePt t="34950" x="5303838" y="4197350"/>
          <p14:tracePt t="34954" x="5235575" y="4173538"/>
          <p14:tracePt t="34962" x="5173663" y="4154488"/>
          <p14:tracePt t="34982" x="5081588" y="4135438"/>
          <p14:tracePt t="34987" x="5032375" y="4122738"/>
          <p14:tracePt t="34994" x="4951413" y="4105275"/>
          <p14:tracePt t="35014" x="4878388" y="4105275"/>
          <p14:tracePt t="35018" x="4827588" y="4105275"/>
          <p14:tracePt t="35026" x="4810125" y="4105275"/>
          <p14:tracePt t="35046" x="4760913" y="4105275"/>
          <p14:tracePt t="35052" x="4705350" y="4135438"/>
          <p14:tracePt t="35057" x="4660900" y="4173538"/>
          <p14:tracePt t="35078" x="4594225" y="4240213"/>
          <p14:tracePt t="35082" x="4568825" y="4284663"/>
          <p14:tracePt t="35090" x="4538663" y="4340225"/>
          <p14:tracePt t="35109" x="4513263" y="4383088"/>
          <p14:tracePt t="35114" x="4513263" y="4400550"/>
          <p14:tracePt t="35121" x="4513263" y="4432300"/>
          <p14:tracePt t="35142" x="4513263" y="4475163"/>
          <p14:tracePt t="35146" x="4543425" y="4511675"/>
          <p14:tracePt t="35152" x="4575175" y="4537075"/>
          <p14:tracePt t="35173" x="4643438" y="4605338"/>
          <p14:tracePt t="35177" x="4711700" y="4667250"/>
          <p14:tracePt t="35185" x="4778375" y="4691063"/>
          <p14:tracePt t="35205" x="4883150" y="4740275"/>
          <p14:tracePt t="35209" x="4933950" y="4772025"/>
          <p14:tracePt t="35217" x="5013325" y="4789488"/>
          <p14:tracePt t="35237" x="5062538" y="4795838"/>
          <p14:tracePt t="35242" x="5094288" y="4795838"/>
          <p14:tracePt t="35252" x="5130800" y="4795838"/>
          <p14:tracePt t="35269" x="5229225" y="4784725"/>
          <p14:tracePt t="35273" x="5284788" y="4759325"/>
          <p14:tracePt t="35282" x="5359400" y="4740275"/>
          <p14:tracePt t="35294" x="5438775" y="4678363"/>
          <p14:tracePt t="35298" x="5494338" y="4629150"/>
          <p14:tracePt t="35305" x="5556250" y="4586288"/>
          <p14:tracePt t="35314" x="5588000" y="4549775"/>
          <p14:tracePt t="35333" x="5618163" y="4481513"/>
          <p14:tracePt t="35338" x="5624513" y="4445000"/>
          <p14:tracePt t="35345" x="5624513" y="4406900"/>
          <p14:tracePt t="35361" x="5594350" y="4351338"/>
          <p14:tracePt t="35369" x="5568950" y="4314825"/>
          <p14:tracePt t="35377" x="5526088" y="4271963"/>
          <p14:tracePt t="35397" x="5457825" y="4233863"/>
          <p14:tracePt t="35400" x="5445125" y="4229100"/>
          <p14:tracePt t="35409" x="5402263" y="4210050"/>
          <p14:tracePt t="35429" x="5383213" y="4210050"/>
          <p14:tracePt t="35433" x="5378450" y="4203700"/>
          <p14:tracePt t="35441" x="5372100" y="4203700"/>
          <p14:tracePt t="35506" x="5365750" y="4203700"/>
          <p14:tracePt t="3553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254E4DF8-77A9-4CAD-9FD1-854C03C84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520700"/>
            <a:ext cx="2603500" cy="925513"/>
          </a:xfrm>
          <a:ln/>
        </p:spPr>
        <p:txBody>
          <a:bodyPr/>
          <a:lstStyle/>
          <a:p>
            <a:r>
              <a:rPr lang="cs-CZ" altLang="en-US" sz="2800"/>
              <a:t>Naředění</a:t>
            </a:r>
            <a:br>
              <a:rPr lang="cs-CZ" altLang="en-US" sz="2800"/>
            </a:br>
            <a:r>
              <a:rPr lang="cs-CZ" altLang="en-US" sz="2800"/>
              <a:t> v komůrce</a:t>
            </a:r>
            <a:endParaRPr lang="en-US" altLang="en-US" sz="280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297F8C4-DB32-424B-B3BD-67FF078CF9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4950" y="3825875"/>
            <a:ext cx="8674100" cy="2439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/>
              <a:t>zvětšování disperzního faktoru</a:t>
            </a:r>
            <a:endParaRPr lang="cs-CZ" altLang="en-US" sz="1800"/>
          </a:p>
          <a:p>
            <a:pPr>
              <a:lnSpc>
                <a:spcPct val="80000"/>
              </a:lnSpc>
            </a:pPr>
            <a:r>
              <a:rPr lang="cs-CZ" altLang="en-US" sz="1800"/>
              <a:t>b</a:t>
            </a:r>
            <a:r>
              <a:rPr lang="en-US" altLang="en-US" sz="1800"/>
              <a:t>ěžnými postupy (rychlost průtoku, průměr trubiček, objem vzorku, délka míchací kolony) lze ovlivňovat D v rámci jednoho řádu</a:t>
            </a:r>
            <a:r>
              <a:rPr lang="cs-CZ" altLang="en-US" sz="1800"/>
              <a:t> (cca</a:t>
            </a:r>
            <a:r>
              <a:rPr lang="en-US" altLang="en-US" sz="1800"/>
              <a:t> 3 </a:t>
            </a:r>
            <a:r>
              <a:rPr lang="cs-CZ" altLang="en-US" sz="1800"/>
              <a:t>až</a:t>
            </a:r>
            <a:r>
              <a:rPr lang="en-US" altLang="en-US" sz="1800"/>
              <a:t> 20</a:t>
            </a:r>
            <a:r>
              <a:rPr lang="cs-CZ" altLang="en-US" sz="1800"/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dosažení vyššího naředění je </a:t>
            </a:r>
            <a:r>
              <a:rPr lang="cs-CZ" altLang="en-US" sz="1800"/>
              <a:t>možné </a:t>
            </a:r>
            <a:r>
              <a:rPr lang="en-US" altLang="en-US" sz="1800"/>
              <a:t>použití</a:t>
            </a:r>
            <a:r>
              <a:rPr lang="cs-CZ" altLang="en-US" sz="1800"/>
              <a:t>m</a:t>
            </a:r>
            <a:r>
              <a:rPr lang="en-US" altLang="en-US" sz="1800"/>
              <a:t> míchací komůrky (mixing chamber)</a:t>
            </a:r>
            <a:endParaRPr lang="cs-CZ" altLang="en-US" sz="1800"/>
          </a:p>
          <a:p>
            <a:pPr>
              <a:lnSpc>
                <a:spcPct val="80000"/>
              </a:lnSpc>
            </a:pPr>
            <a:r>
              <a:rPr lang="en-US" altLang="en-US" sz="1800"/>
              <a:t>nosné médium se vzorkem </a:t>
            </a:r>
            <a:r>
              <a:rPr lang="cs-CZ" altLang="en-US" sz="1800"/>
              <a:t>se </a:t>
            </a:r>
            <a:r>
              <a:rPr lang="en-US" altLang="en-US" sz="1800"/>
              <a:t>nechá protékat rozšířeným místem, případně vybaveným elektromagnetickým mícháním</a:t>
            </a:r>
            <a:endParaRPr lang="cs-CZ" altLang="en-US" sz="1800"/>
          </a:p>
          <a:p>
            <a:pPr>
              <a:lnSpc>
                <a:spcPct val="80000"/>
              </a:lnSpc>
            </a:pPr>
            <a:r>
              <a:rPr lang="cs-CZ" altLang="en-US" sz="1800"/>
              <a:t>n</a:t>
            </a:r>
            <a:r>
              <a:rPr lang="en-US" altLang="en-US" sz="1800"/>
              <a:t>evýhodou je záznam ve tvaru nízkého a širokého píku, který zpomaluje měření</a:t>
            </a:r>
          </a:p>
        </p:txBody>
      </p:sp>
      <p:sp>
        <p:nvSpPr>
          <p:cNvPr id="69639" name="Rectangle 7">
            <a:extLst>
              <a:ext uri="{FF2B5EF4-FFF2-40B4-BE49-F238E27FC236}">
                <a16:creationId xmlns:a16="http://schemas.microsoft.com/office/drawing/2014/main" id="{BFD1FF8C-C976-45A2-B2F4-80453B796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798513"/>
            <a:ext cx="698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69655" name="Rectangle 23">
            <a:extLst>
              <a:ext uri="{FF2B5EF4-FFF2-40B4-BE49-F238E27FC236}">
                <a16:creationId xmlns:a16="http://schemas.microsoft.com/office/drawing/2014/main" id="{C0E68C6D-3DB2-454F-A960-469AD7866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0" y="1631950"/>
            <a:ext cx="30241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78" name="Group 46">
            <a:extLst>
              <a:ext uri="{FF2B5EF4-FFF2-40B4-BE49-F238E27FC236}">
                <a16:creationId xmlns:a16="http://schemas.microsoft.com/office/drawing/2014/main" id="{65A9056D-5BE8-46F2-B78A-18A2815ED37D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76213"/>
            <a:ext cx="4160837" cy="3370262"/>
            <a:chOff x="1844" y="1063"/>
            <a:chExt cx="2621" cy="2123"/>
          </a:xfrm>
        </p:grpSpPr>
        <p:sp>
          <p:nvSpPr>
            <p:cNvPr id="69640" name="Rectangle 8">
              <a:extLst>
                <a:ext uri="{FF2B5EF4-FFF2-40B4-BE49-F238E27FC236}">
                  <a16:creationId xmlns:a16="http://schemas.microsoft.com/office/drawing/2014/main" id="{2C61D8E3-E841-4CD7-808B-9B36F7E23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1836"/>
              <a:ext cx="2471" cy="1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1" name="Rectangle 9">
              <a:extLst>
                <a:ext uri="{FF2B5EF4-FFF2-40B4-BE49-F238E27FC236}">
                  <a16:creationId xmlns:a16="http://schemas.microsoft.com/office/drawing/2014/main" id="{408ECA98-BFEE-47DA-BDCA-3FA8945ED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1853"/>
              <a:ext cx="1869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2" name="Rectangle 10">
              <a:extLst>
                <a:ext uri="{FF2B5EF4-FFF2-40B4-BE49-F238E27FC236}">
                  <a16:creationId xmlns:a16="http://schemas.microsoft.com/office/drawing/2014/main" id="{D464A6AE-7C88-44C1-A4CC-B5194BE54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1853"/>
              <a:ext cx="1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rgbClr val="FF0000"/>
                  </a:solidFill>
                </a:rPr>
                <a:t>pasívní </a:t>
              </a:r>
              <a:r>
                <a:rPr lang="en-US" altLang="en-US" sz="1800">
                  <a:solidFill>
                    <a:srgbClr val="000000"/>
                  </a:solidFill>
                </a:rPr>
                <a:t>                     </a:t>
              </a:r>
              <a:r>
                <a:rPr lang="en-US" altLang="en-US" sz="1800" b="1">
                  <a:solidFill>
                    <a:srgbClr val="008000"/>
                  </a:solidFill>
                </a:rPr>
                <a:t>aktivní</a:t>
              </a:r>
              <a:endParaRPr lang="en-US" altLang="en-US" b="1">
                <a:solidFill>
                  <a:srgbClr val="008000"/>
                </a:solidFill>
              </a:endParaRPr>
            </a:p>
          </p:txBody>
        </p:sp>
        <p:sp>
          <p:nvSpPr>
            <p:cNvPr id="69643" name="Rectangle 11">
              <a:extLst>
                <a:ext uri="{FF2B5EF4-FFF2-40B4-BE49-F238E27FC236}">
                  <a16:creationId xmlns:a16="http://schemas.microsoft.com/office/drawing/2014/main" id="{40DEB887-270E-4AFE-B54B-C7D21F602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024"/>
              <a:ext cx="2424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4" name="Rectangle 12">
              <a:extLst>
                <a:ext uri="{FF2B5EF4-FFF2-40B4-BE49-F238E27FC236}">
                  <a16:creationId xmlns:a16="http://schemas.microsoft.com/office/drawing/2014/main" id="{A2D1EA44-D303-4DC6-ABF6-BD0645A0E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024"/>
              <a:ext cx="22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                                  (s míchadlem)</a:t>
              </a:r>
              <a:endParaRPr lang="en-US" altLang="en-US"/>
            </a:p>
          </p:txBody>
        </p:sp>
        <p:sp>
          <p:nvSpPr>
            <p:cNvPr id="69645" name="Rectangle 13">
              <a:extLst>
                <a:ext uri="{FF2B5EF4-FFF2-40B4-BE49-F238E27FC236}">
                  <a16:creationId xmlns:a16="http://schemas.microsoft.com/office/drawing/2014/main" id="{35945F53-4952-4E47-8A91-67E3C111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190"/>
              <a:ext cx="162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7" name="Rectangle 15">
              <a:extLst>
                <a:ext uri="{FF2B5EF4-FFF2-40B4-BE49-F238E27FC236}">
                  <a16:creationId xmlns:a16="http://schemas.microsoft.com/office/drawing/2014/main" id="{FE4C3B46-EFAD-409F-8270-4E10EF13E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2190"/>
              <a:ext cx="4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9" name="Rectangle 17">
              <a:extLst>
                <a:ext uri="{FF2B5EF4-FFF2-40B4-BE49-F238E27FC236}">
                  <a16:creationId xmlns:a16="http://schemas.microsoft.com/office/drawing/2014/main" id="{3E8A549F-4FB4-46FD-A682-43EA8554F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361"/>
              <a:ext cx="185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0" name="Rectangle 18">
              <a:extLst>
                <a:ext uri="{FF2B5EF4-FFF2-40B4-BE49-F238E27FC236}">
                  <a16:creationId xmlns:a16="http://schemas.microsoft.com/office/drawing/2014/main" id="{5657B824-EA92-4CF8-9A6A-513656A62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361"/>
              <a:ext cx="22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                           plochy píků stejné</a:t>
              </a:r>
            </a:p>
          </p:txBody>
        </p:sp>
        <p:sp>
          <p:nvSpPr>
            <p:cNvPr id="69651" name="Rectangle 19">
              <a:extLst>
                <a:ext uri="{FF2B5EF4-FFF2-40B4-BE49-F238E27FC236}">
                  <a16:creationId xmlns:a16="http://schemas.microsoft.com/office/drawing/2014/main" id="{DB0396F3-DBF2-412A-9D28-2F8837CA7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" y="2361"/>
              <a:ext cx="596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Rectangle 21">
              <a:extLst>
                <a:ext uri="{FF2B5EF4-FFF2-40B4-BE49-F238E27FC236}">
                  <a16:creationId xmlns:a16="http://schemas.microsoft.com/office/drawing/2014/main" id="{E4DC3CB4-6736-4264-B84F-2FCAD8259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532"/>
              <a:ext cx="233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Rectangle 22">
              <a:extLst>
                <a:ext uri="{FF2B5EF4-FFF2-40B4-BE49-F238E27FC236}">
                  <a16:creationId xmlns:a16="http://schemas.microsoft.com/office/drawing/2014/main" id="{E306B574-664D-40A8-97C4-B386DB80E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2532"/>
              <a:ext cx="21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                           ale "ocásek" (tail)</a:t>
              </a:r>
              <a:endParaRPr lang="en-US" altLang="en-US"/>
            </a:p>
          </p:txBody>
        </p:sp>
        <p:sp>
          <p:nvSpPr>
            <p:cNvPr id="69656" name="Rectangle 24">
              <a:extLst>
                <a:ext uri="{FF2B5EF4-FFF2-40B4-BE49-F238E27FC236}">
                  <a16:creationId xmlns:a16="http://schemas.microsoft.com/office/drawing/2014/main" id="{58A5153B-23C7-4565-A25C-BEB40E466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" y="1063"/>
              <a:ext cx="2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Rectangle 26">
              <a:extLst>
                <a:ext uri="{FF2B5EF4-FFF2-40B4-BE49-F238E27FC236}">
                  <a16:creationId xmlns:a16="http://schemas.microsoft.com/office/drawing/2014/main" id="{89113964-360C-45A3-B7E6-47D80CFB0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" y="1063"/>
              <a:ext cx="13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0" name="Freeform 28">
              <a:extLst>
                <a:ext uri="{FF2B5EF4-FFF2-40B4-BE49-F238E27FC236}">
                  <a16:creationId xmlns:a16="http://schemas.microsoft.com/office/drawing/2014/main" id="{E7DAC37F-CC9C-4659-8A30-4F3618F81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" y="1216"/>
              <a:ext cx="1002" cy="265"/>
            </a:xfrm>
            <a:custGeom>
              <a:avLst/>
              <a:gdLst>
                <a:gd name="T0" fmla="*/ 0 w 1002"/>
                <a:gd name="T1" fmla="*/ 242 h 265"/>
                <a:gd name="T2" fmla="*/ 0 w 1002"/>
                <a:gd name="T3" fmla="*/ 265 h 265"/>
                <a:gd name="T4" fmla="*/ 241 w 1002"/>
                <a:gd name="T5" fmla="*/ 265 h 265"/>
                <a:gd name="T6" fmla="*/ 247 w 1002"/>
                <a:gd name="T7" fmla="*/ 260 h 265"/>
                <a:gd name="T8" fmla="*/ 253 w 1002"/>
                <a:gd name="T9" fmla="*/ 254 h 265"/>
                <a:gd name="T10" fmla="*/ 253 w 1002"/>
                <a:gd name="T11" fmla="*/ 12 h 265"/>
                <a:gd name="T12" fmla="*/ 241 w 1002"/>
                <a:gd name="T13" fmla="*/ 12 h 265"/>
                <a:gd name="T14" fmla="*/ 241 w 1002"/>
                <a:gd name="T15" fmla="*/ 24 h 265"/>
                <a:gd name="T16" fmla="*/ 247 w 1002"/>
                <a:gd name="T17" fmla="*/ 18 h 265"/>
                <a:gd name="T18" fmla="*/ 253 w 1002"/>
                <a:gd name="T19" fmla="*/ 12 h 265"/>
                <a:gd name="T20" fmla="*/ 241 w 1002"/>
                <a:gd name="T21" fmla="*/ 24 h 265"/>
                <a:gd name="T22" fmla="*/ 737 w 1002"/>
                <a:gd name="T23" fmla="*/ 24 h 265"/>
                <a:gd name="T24" fmla="*/ 737 w 1002"/>
                <a:gd name="T25" fmla="*/ 12 h 265"/>
                <a:gd name="T26" fmla="*/ 725 w 1002"/>
                <a:gd name="T27" fmla="*/ 12 h 265"/>
                <a:gd name="T28" fmla="*/ 731 w 1002"/>
                <a:gd name="T29" fmla="*/ 18 h 265"/>
                <a:gd name="T30" fmla="*/ 737 w 1002"/>
                <a:gd name="T31" fmla="*/ 24 h 265"/>
                <a:gd name="T32" fmla="*/ 725 w 1002"/>
                <a:gd name="T33" fmla="*/ 12 h 265"/>
                <a:gd name="T34" fmla="*/ 725 w 1002"/>
                <a:gd name="T35" fmla="*/ 254 h 265"/>
                <a:gd name="T36" fmla="*/ 731 w 1002"/>
                <a:gd name="T37" fmla="*/ 260 h 265"/>
                <a:gd name="T38" fmla="*/ 737 w 1002"/>
                <a:gd name="T39" fmla="*/ 265 h 265"/>
                <a:gd name="T40" fmla="*/ 1002 w 1002"/>
                <a:gd name="T41" fmla="*/ 265 h 265"/>
                <a:gd name="T42" fmla="*/ 1002 w 1002"/>
                <a:gd name="T43" fmla="*/ 242 h 265"/>
                <a:gd name="T44" fmla="*/ 737 w 1002"/>
                <a:gd name="T45" fmla="*/ 242 h 265"/>
                <a:gd name="T46" fmla="*/ 749 w 1002"/>
                <a:gd name="T47" fmla="*/ 254 h 265"/>
                <a:gd name="T48" fmla="*/ 743 w 1002"/>
                <a:gd name="T49" fmla="*/ 248 h 265"/>
                <a:gd name="T50" fmla="*/ 737 w 1002"/>
                <a:gd name="T51" fmla="*/ 242 h 265"/>
                <a:gd name="T52" fmla="*/ 737 w 1002"/>
                <a:gd name="T53" fmla="*/ 254 h 265"/>
                <a:gd name="T54" fmla="*/ 749 w 1002"/>
                <a:gd name="T55" fmla="*/ 254 h 265"/>
                <a:gd name="T56" fmla="*/ 749 w 1002"/>
                <a:gd name="T57" fmla="*/ 12 h 265"/>
                <a:gd name="T58" fmla="*/ 743 w 1002"/>
                <a:gd name="T59" fmla="*/ 6 h 265"/>
                <a:gd name="T60" fmla="*/ 737 w 1002"/>
                <a:gd name="T61" fmla="*/ 0 h 265"/>
                <a:gd name="T62" fmla="*/ 241 w 1002"/>
                <a:gd name="T63" fmla="*/ 0 h 265"/>
                <a:gd name="T64" fmla="*/ 235 w 1002"/>
                <a:gd name="T65" fmla="*/ 6 h 265"/>
                <a:gd name="T66" fmla="*/ 230 w 1002"/>
                <a:gd name="T67" fmla="*/ 12 h 265"/>
                <a:gd name="T68" fmla="*/ 230 w 1002"/>
                <a:gd name="T69" fmla="*/ 254 h 265"/>
                <a:gd name="T70" fmla="*/ 241 w 1002"/>
                <a:gd name="T71" fmla="*/ 242 h 265"/>
                <a:gd name="T72" fmla="*/ 235 w 1002"/>
                <a:gd name="T73" fmla="*/ 248 h 265"/>
                <a:gd name="T74" fmla="*/ 230 w 1002"/>
                <a:gd name="T75" fmla="*/ 254 h 265"/>
                <a:gd name="T76" fmla="*/ 241 w 1002"/>
                <a:gd name="T77" fmla="*/ 254 h 265"/>
                <a:gd name="T78" fmla="*/ 241 w 1002"/>
                <a:gd name="T79" fmla="*/ 242 h 265"/>
                <a:gd name="T80" fmla="*/ 0 w 1002"/>
                <a:gd name="T81" fmla="*/ 24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2" h="265">
                  <a:moveTo>
                    <a:pt x="0" y="242"/>
                  </a:moveTo>
                  <a:lnTo>
                    <a:pt x="0" y="265"/>
                  </a:lnTo>
                  <a:lnTo>
                    <a:pt x="241" y="265"/>
                  </a:lnTo>
                  <a:lnTo>
                    <a:pt x="247" y="260"/>
                  </a:lnTo>
                  <a:lnTo>
                    <a:pt x="253" y="254"/>
                  </a:lnTo>
                  <a:lnTo>
                    <a:pt x="253" y="12"/>
                  </a:lnTo>
                  <a:lnTo>
                    <a:pt x="241" y="12"/>
                  </a:lnTo>
                  <a:lnTo>
                    <a:pt x="241" y="24"/>
                  </a:lnTo>
                  <a:lnTo>
                    <a:pt x="247" y="18"/>
                  </a:lnTo>
                  <a:lnTo>
                    <a:pt x="253" y="12"/>
                  </a:lnTo>
                  <a:lnTo>
                    <a:pt x="241" y="24"/>
                  </a:lnTo>
                  <a:lnTo>
                    <a:pt x="737" y="24"/>
                  </a:lnTo>
                  <a:lnTo>
                    <a:pt x="737" y="12"/>
                  </a:lnTo>
                  <a:lnTo>
                    <a:pt x="725" y="12"/>
                  </a:lnTo>
                  <a:lnTo>
                    <a:pt x="731" y="18"/>
                  </a:lnTo>
                  <a:lnTo>
                    <a:pt x="737" y="24"/>
                  </a:lnTo>
                  <a:lnTo>
                    <a:pt x="725" y="12"/>
                  </a:lnTo>
                  <a:lnTo>
                    <a:pt x="725" y="254"/>
                  </a:lnTo>
                  <a:lnTo>
                    <a:pt x="731" y="260"/>
                  </a:lnTo>
                  <a:lnTo>
                    <a:pt x="737" y="265"/>
                  </a:lnTo>
                  <a:lnTo>
                    <a:pt x="1002" y="265"/>
                  </a:lnTo>
                  <a:lnTo>
                    <a:pt x="1002" y="242"/>
                  </a:lnTo>
                  <a:lnTo>
                    <a:pt x="737" y="242"/>
                  </a:lnTo>
                  <a:lnTo>
                    <a:pt x="749" y="254"/>
                  </a:lnTo>
                  <a:lnTo>
                    <a:pt x="743" y="248"/>
                  </a:lnTo>
                  <a:lnTo>
                    <a:pt x="737" y="242"/>
                  </a:lnTo>
                  <a:lnTo>
                    <a:pt x="737" y="254"/>
                  </a:lnTo>
                  <a:lnTo>
                    <a:pt x="749" y="254"/>
                  </a:lnTo>
                  <a:lnTo>
                    <a:pt x="749" y="12"/>
                  </a:lnTo>
                  <a:lnTo>
                    <a:pt x="743" y="6"/>
                  </a:lnTo>
                  <a:lnTo>
                    <a:pt x="737" y="0"/>
                  </a:lnTo>
                  <a:lnTo>
                    <a:pt x="241" y="0"/>
                  </a:lnTo>
                  <a:lnTo>
                    <a:pt x="235" y="6"/>
                  </a:lnTo>
                  <a:lnTo>
                    <a:pt x="230" y="12"/>
                  </a:lnTo>
                  <a:lnTo>
                    <a:pt x="230" y="254"/>
                  </a:lnTo>
                  <a:lnTo>
                    <a:pt x="241" y="242"/>
                  </a:lnTo>
                  <a:lnTo>
                    <a:pt x="235" y="248"/>
                  </a:lnTo>
                  <a:lnTo>
                    <a:pt x="230" y="254"/>
                  </a:lnTo>
                  <a:lnTo>
                    <a:pt x="241" y="254"/>
                  </a:lnTo>
                  <a:lnTo>
                    <a:pt x="241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1" name="Freeform 29">
              <a:extLst>
                <a:ext uri="{FF2B5EF4-FFF2-40B4-BE49-F238E27FC236}">
                  <a16:creationId xmlns:a16="http://schemas.microsoft.com/office/drawing/2014/main" id="{F81095CC-CAEE-41AB-A337-51E057D19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" y="1546"/>
              <a:ext cx="1002" cy="272"/>
            </a:xfrm>
            <a:custGeom>
              <a:avLst/>
              <a:gdLst>
                <a:gd name="T0" fmla="*/ 0 w 1002"/>
                <a:gd name="T1" fmla="*/ 0 h 272"/>
                <a:gd name="T2" fmla="*/ 0 w 1002"/>
                <a:gd name="T3" fmla="*/ 24 h 272"/>
                <a:gd name="T4" fmla="*/ 241 w 1002"/>
                <a:gd name="T5" fmla="*/ 24 h 272"/>
                <a:gd name="T6" fmla="*/ 241 w 1002"/>
                <a:gd name="T7" fmla="*/ 12 h 272"/>
                <a:gd name="T8" fmla="*/ 230 w 1002"/>
                <a:gd name="T9" fmla="*/ 12 h 272"/>
                <a:gd name="T10" fmla="*/ 235 w 1002"/>
                <a:gd name="T11" fmla="*/ 18 h 272"/>
                <a:gd name="T12" fmla="*/ 241 w 1002"/>
                <a:gd name="T13" fmla="*/ 24 h 272"/>
                <a:gd name="T14" fmla="*/ 230 w 1002"/>
                <a:gd name="T15" fmla="*/ 12 h 272"/>
                <a:gd name="T16" fmla="*/ 230 w 1002"/>
                <a:gd name="T17" fmla="*/ 260 h 272"/>
                <a:gd name="T18" fmla="*/ 235 w 1002"/>
                <a:gd name="T19" fmla="*/ 266 h 272"/>
                <a:gd name="T20" fmla="*/ 241 w 1002"/>
                <a:gd name="T21" fmla="*/ 272 h 272"/>
                <a:gd name="T22" fmla="*/ 737 w 1002"/>
                <a:gd name="T23" fmla="*/ 272 h 272"/>
                <a:gd name="T24" fmla="*/ 743 w 1002"/>
                <a:gd name="T25" fmla="*/ 266 h 272"/>
                <a:gd name="T26" fmla="*/ 749 w 1002"/>
                <a:gd name="T27" fmla="*/ 260 h 272"/>
                <a:gd name="T28" fmla="*/ 749 w 1002"/>
                <a:gd name="T29" fmla="*/ 12 h 272"/>
                <a:gd name="T30" fmla="*/ 737 w 1002"/>
                <a:gd name="T31" fmla="*/ 12 h 272"/>
                <a:gd name="T32" fmla="*/ 737 w 1002"/>
                <a:gd name="T33" fmla="*/ 24 h 272"/>
                <a:gd name="T34" fmla="*/ 743 w 1002"/>
                <a:gd name="T35" fmla="*/ 18 h 272"/>
                <a:gd name="T36" fmla="*/ 749 w 1002"/>
                <a:gd name="T37" fmla="*/ 12 h 272"/>
                <a:gd name="T38" fmla="*/ 737 w 1002"/>
                <a:gd name="T39" fmla="*/ 24 h 272"/>
                <a:gd name="T40" fmla="*/ 1002 w 1002"/>
                <a:gd name="T41" fmla="*/ 24 h 272"/>
                <a:gd name="T42" fmla="*/ 1002 w 1002"/>
                <a:gd name="T43" fmla="*/ 0 h 272"/>
                <a:gd name="T44" fmla="*/ 737 w 1002"/>
                <a:gd name="T45" fmla="*/ 0 h 272"/>
                <a:gd name="T46" fmla="*/ 731 w 1002"/>
                <a:gd name="T47" fmla="*/ 6 h 272"/>
                <a:gd name="T48" fmla="*/ 725 w 1002"/>
                <a:gd name="T49" fmla="*/ 12 h 272"/>
                <a:gd name="T50" fmla="*/ 725 w 1002"/>
                <a:gd name="T51" fmla="*/ 260 h 272"/>
                <a:gd name="T52" fmla="*/ 737 w 1002"/>
                <a:gd name="T53" fmla="*/ 248 h 272"/>
                <a:gd name="T54" fmla="*/ 731 w 1002"/>
                <a:gd name="T55" fmla="*/ 254 h 272"/>
                <a:gd name="T56" fmla="*/ 725 w 1002"/>
                <a:gd name="T57" fmla="*/ 260 h 272"/>
                <a:gd name="T58" fmla="*/ 737 w 1002"/>
                <a:gd name="T59" fmla="*/ 260 h 272"/>
                <a:gd name="T60" fmla="*/ 737 w 1002"/>
                <a:gd name="T61" fmla="*/ 248 h 272"/>
                <a:gd name="T62" fmla="*/ 241 w 1002"/>
                <a:gd name="T63" fmla="*/ 248 h 272"/>
                <a:gd name="T64" fmla="*/ 253 w 1002"/>
                <a:gd name="T65" fmla="*/ 260 h 272"/>
                <a:gd name="T66" fmla="*/ 247 w 1002"/>
                <a:gd name="T67" fmla="*/ 254 h 272"/>
                <a:gd name="T68" fmla="*/ 241 w 1002"/>
                <a:gd name="T69" fmla="*/ 248 h 272"/>
                <a:gd name="T70" fmla="*/ 241 w 1002"/>
                <a:gd name="T71" fmla="*/ 260 h 272"/>
                <a:gd name="T72" fmla="*/ 253 w 1002"/>
                <a:gd name="T73" fmla="*/ 260 h 272"/>
                <a:gd name="T74" fmla="*/ 253 w 1002"/>
                <a:gd name="T75" fmla="*/ 12 h 272"/>
                <a:gd name="T76" fmla="*/ 247 w 1002"/>
                <a:gd name="T77" fmla="*/ 6 h 272"/>
                <a:gd name="T78" fmla="*/ 241 w 1002"/>
                <a:gd name="T79" fmla="*/ 0 h 272"/>
                <a:gd name="T80" fmla="*/ 0 w 1002"/>
                <a:gd name="T8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2" h="272">
                  <a:moveTo>
                    <a:pt x="0" y="0"/>
                  </a:moveTo>
                  <a:lnTo>
                    <a:pt x="0" y="24"/>
                  </a:lnTo>
                  <a:lnTo>
                    <a:pt x="241" y="24"/>
                  </a:lnTo>
                  <a:lnTo>
                    <a:pt x="241" y="12"/>
                  </a:lnTo>
                  <a:lnTo>
                    <a:pt x="230" y="12"/>
                  </a:lnTo>
                  <a:lnTo>
                    <a:pt x="235" y="18"/>
                  </a:lnTo>
                  <a:lnTo>
                    <a:pt x="241" y="24"/>
                  </a:lnTo>
                  <a:lnTo>
                    <a:pt x="230" y="12"/>
                  </a:lnTo>
                  <a:lnTo>
                    <a:pt x="230" y="260"/>
                  </a:lnTo>
                  <a:lnTo>
                    <a:pt x="235" y="266"/>
                  </a:lnTo>
                  <a:lnTo>
                    <a:pt x="241" y="272"/>
                  </a:lnTo>
                  <a:lnTo>
                    <a:pt x="737" y="272"/>
                  </a:lnTo>
                  <a:lnTo>
                    <a:pt x="743" y="266"/>
                  </a:lnTo>
                  <a:lnTo>
                    <a:pt x="749" y="260"/>
                  </a:lnTo>
                  <a:lnTo>
                    <a:pt x="749" y="12"/>
                  </a:lnTo>
                  <a:lnTo>
                    <a:pt x="737" y="12"/>
                  </a:lnTo>
                  <a:lnTo>
                    <a:pt x="737" y="24"/>
                  </a:lnTo>
                  <a:lnTo>
                    <a:pt x="743" y="18"/>
                  </a:lnTo>
                  <a:lnTo>
                    <a:pt x="749" y="12"/>
                  </a:lnTo>
                  <a:lnTo>
                    <a:pt x="737" y="24"/>
                  </a:lnTo>
                  <a:lnTo>
                    <a:pt x="1002" y="24"/>
                  </a:lnTo>
                  <a:lnTo>
                    <a:pt x="1002" y="0"/>
                  </a:lnTo>
                  <a:lnTo>
                    <a:pt x="737" y="0"/>
                  </a:lnTo>
                  <a:lnTo>
                    <a:pt x="731" y="6"/>
                  </a:lnTo>
                  <a:lnTo>
                    <a:pt x="725" y="12"/>
                  </a:lnTo>
                  <a:lnTo>
                    <a:pt x="725" y="260"/>
                  </a:lnTo>
                  <a:lnTo>
                    <a:pt x="737" y="248"/>
                  </a:lnTo>
                  <a:lnTo>
                    <a:pt x="731" y="254"/>
                  </a:lnTo>
                  <a:lnTo>
                    <a:pt x="725" y="260"/>
                  </a:lnTo>
                  <a:lnTo>
                    <a:pt x="737" y="260"/>
                  </a:lnTo>
                  <a:lnTo>
                    <a:pt x="737" y="248"/>
                  </a:lnTo>
                  <a:lnTo>
                    <a:pt x="241" y="248"/>
                  </a:lnTo>
                  <a:lnTo>
                    <a:pt x="253" y="260"/>
                  </a:lnTo>
                  <a:lnTo>
                    <a:pt x="247" y="254"/>
                  </a:lnTo>
                  <a:lnTo>
                    <a:pt x="241" y="248"/>
                  </a:lnTo>
                  <a:lnTo>
                    <a:pt x="241" y="260"/>
                  </a:lnTo>
                  <a:lnTo>
                    <a:pt x="253" y="260"/>
                  </a:lnTo>
                  <a:lnTo>
                    <a:pt x="253" y="12"/>
                  </a:lnTo>
                  <a:lnTo>
                    <a:pt x="247" y="6"/>
                  </a:lnTo>
                  <a:lnTo>
                    <a:pt x="2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2" name="Freeform 30">
              <a:extLst>
                <a:ext uri="{FF2B5EF4-FFF2-40B4-BE49-F238E27FC236}">
                  <a16:creationId xmlns:a16="http://schemas.microsoft.com/office/drawing/2014/main" id="{F276CEEF-8EB7-466C-80DC-65A442CCE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" y="1216"/>
              <a:ext cx="997" cy="265"/>
            </a:xfrm>
            <a:custGeom>
              <a:avLst/>
              <a:gdLst>
                <a:gd name="T0" fmla="*/ 0 w 997"/>
                <a:gd name="T1" fmla="*/ 242 h 265"/>
                <a:gd name="T2" fmla="*/ 0 w 997"/>
                <a:gd name="T3" fmla="*/ 265 h 265"/>
                <a:gd name="T4" fmla="*/ 236 w 997"/>
                <a:gd name="T5" fmla="*/ 265 h 265"/>
                <a:gd name="T6" fmla="*/ 242 w 997"/>
                <a:gd name="T7" fmla="*/ 260 h 265"/>
                <a:gd name="T8" fmla="*/ 248 w 997"/>
                <a:gd name="T9" fmla="*/ 254 h 265"/>
                <a:gd name="T10" fmla="*/ 248 w 997"/>
                <a:gd name="T11" fmla="*/ 12 h 265"/>
                <a:gd name="T12" fmla="*/ 236 w 997"/>
                <a:gd name="T13" fmla="*/ 12 h 265"/>
                <a:gd name="T14" fmla="*/ 236 w 997"/>
                <a:gd name="T15" fmla="*/ 24 h 265"/>
                <a:gd name="T16" fmla="*/ 242 w 997"/>
                <a:gd name="T17" fmla="*/ 18 h 265"/>
                <a:gd name="T18" fmla="*/ 248 w 997"/>
                <a:gd name="T19" fmla="*/ 12 h 265"/>
                <a:gd name="T20" fmla="*/ 236 w 997"/>
                <a:gd name="T21" fmla="*/ 24 h 265"/>
                <a:gd name="T22" fmla="*/ 731 w 997"/>
                <a:gd name="T23" fmla="*/ 24 h 265"/>
                <a:gd name="T24" fmla="*/ 731 w 997"/>
                <a:gd name="T25" fmla="*/ 12 h 265"/>
                <a:gd name="T26" fmla="*/ 720 w 997"/>
                <a:gd name="T27" fmla="*/ 12 h 265"/>
                <a:gd name="T28" fmla="*/ 725 w 997"/>
                <a:gd name="T29" fmla="*/ 18 h 265"/>
                <a:gd name="T30" fmla="*/ 731 w 997"/>
                <a:gd name="T31" fmla="*/ 24 h 265"/>
                <a:gd name="T32" fmla="*/ 720 w 997"/>
                <a:gd name="T33" fmla="*/ 12 h 265"/>
                <a:gd name="T34" fmla="*/ 720 w 997"/>
                <a:gd name="T35" fmla="*/ 254 h 265"/>
                <a:gd name="T36" fmla="*/ 725 w 997"/>
                <a:gd name="T37" fmla="*/ 260 h 265"/>
                <a:gd name="T38" fmla="*/ 731 w 997"/>
                <a:gd name="T39" fmla="*/ 265 h 265"/>
                <a:gd name="T40" fmla="*/ 997 w 997"/>
                <a:gd name="T41" fmla="*/ 265 h 265"/>
                <a:gd name="T42" fmla="*/ 997 w 997"/>
                <a:gd name="T43" fmla="*/ 242 h 265"/>
                <a:gd name="T44" fmla="*/ 731 w 997"/>
                <a:gd name="T45" fmla="*/ 242 h 265"/>
                <a:gd name="T46" fmla="*/ 743 w 997"/>
                <a:gd name="T47" fmla="*/ 254 h 265"/>
                <a:gd name="T48" fmla="*/ 737 w 997"/>
                <a:gd name="T49" fmla="*/ 248 h 265"/>
                <a:gd name="T50" fmla="*/ 731 w 997"/>
                <a:gd name="T51" fmla="*/ 242 h 265"/>
                <a:gd name="T52" fmla="*/ 731 w 997"/>
                <a:gd name="T53" fmla="*/ 254 h 265"/>
                <a:gd name="T54" fmla="*/ 743 w 997"/>
                <a:gd name="T55" fmla="*/ 254 h 265"/>
                <a:gd name="T56" fmla="*/ 743 w 997"/>
                <a:gd name="T57" fmla="*/ 12 h 265"/>
                <a:gd name="T58" fmla="*/ 737 w 997"/>
                <a:gd name="T59" fmla="*/ 6 h 265"/>
                <a:gd name="T60" fmla="*/ 731 w 997"/>
                <a:gd name="T61" fmla="*/ 0 h 265"/>
                <a:gd name="T62" fmla="*/ 236 w 997"/>
                <a:gd name="T63" fmla="*/ 0 h 265"/>
                <a:gd name="T64" fmla="*/ 230 w 997"/>
                <a:gd name="T65" fmla="*/ 6 h 265"/>
                <a:gd name="T66" fmla="*/ 224 w 997"/>
                <a:gd name="T67" fmla="*/ 12 h 265"/>
                <a:gd name="T68" fmla="*/ 224 w 997"/>
                <a:gd name="T69" fmla="*/ 254 h 265"/>
                <a:gd name="T70" fmla="*/ 236 w 997"/>
                <a:gd name="T71" fmla="*/ 242 h 265"/>
                <a:gd name="T72" fmla="*/ 230 w 997"/>
                <a:gd name="T73" fmla="*/ 248 h 265"/>
                <a:gd name="T74" fmla="*/ 224 w 997"/>
                <a:gd name="T75" fmla="*/ 254 h 265"/>
                <a:gd name="T76" fmla="*/ 236 w 997"/>
                <a:gd name="T77" fmla="*/ 254 h 265"/>
                <a:gd name="T78" fmla="*/ 236 w 997"/>
                <a:gd name="T79" fmla="*/ 242 h 265"/>
                <a:gd name="T80" fmla="*/ 0 w 997"/>
                <a:gd name="T81" fmla="*/ 24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7" h="265">
                  <a:moveTo>
                    <a:pt x="0" y="242"/>
                  </a:moveTo>
                  <a:lnTo>
                    <a:pt x="0" y="265"/>
                  </a:lnTo>
                  <a:lnTo>
                    <a:pt x="236" y="265"/>
                  </a:lnTo>
                  <a:lnTo>
                    <a:pt x="242" y="260"/>
                  </a:lnTo>
                  <a:lnTo>
                    <a:pt x="248" y="254"/>
                  </a:lnTo>
                  <a:lnTo>
                    <a:pt x="248" y="12"/>
                  </a:lnTo>
                  <a:lnTo>
                    <a:pt x="236" y="12"/>
                  </a:lnTo>
                  <a:lnTo>
                    <a:pt x="236" y="24"/>
                  </a:lnTo>
                  <a:lnTo>
                    <a:pt x="242" y="18"/>
                  </a:lnTo>
                  <a:lnTo>
                    <a:pt x="248" y="12"/>
                  </a:lnTo>
                  <a:lnTo>
                    <a:pt x="236" y="24"/>
                  </a:lnTo>
                  <a:lnTo>
                    <a:pt x="731" y="24"/>
                  </a:lnTo>
                  <a:lnTo>
                    <a:pt x="731" y="12"/>
                  </a:lnTo>
                  <a:lnTo>
                    <a:pt x="720" y="12"/>
                  </a:lnTo>
                  <a:lnTo>
                    <a:pt x="725" y="18"/>
                  </a:lnTo>
                  <a:lnTo>
                    <a:pt x="731" y="24"/>
                  </a:lnTo>
                  <a:lnTo>
                    <a:pt x="720" y="12"/>
                  </a:lnTo>
                  <a:lnTo>
                    <a:pt x="720" y="254"/>
                  </a:lnTo>
                  <a:lnTo>
                    <a:pt x="725" y="260"/>
                  </a:lnTo>
                  <a:lnTo>
                    <a:pt x="731" y="265"/>
                  </a:lnTo>
                  <a:lnTo>
                    <a:pt x="997" y="265"/>
                  </a:lnTo>
                  <a:lnTo>
                    <a:pt x="997" y="242"/>
                  </a:lnTo>
                  <a:lnTo>
                    <a:pt x="731" y="242"/>
                  </a:lnTo>
                  <a:lnTo>
                    <a:pt x="743" y="254"/>
                  </a:lnTo>
                  <a:lnTo>
                    <a:pt x="737" y="248"/>
                  </a:lnTo>
                  <a:lnTo>
                    <a:pt x="731" y="242"/>
                  </a:lnTo>
                  <a:lnTo>
                    <a:pt x="731" y="254"/>
                  </a:lnTo>
                  <a:lnTo>
                    <a:pt x="743" y="254"/>
                  </a:lnTo>
                  <a:lnTo>
                    <a:pt x="743" y="12"/>
                  </a:lnTo>
                  <a:lnTo>
                    <a:pt x="737" y="6"/>
                  </a:lnTo>
                  <a:lnTo>
                    <a:pt x="731" y="0"/>
                  </a:lnTo>
                  <a:lnTo>
                    <a:pt x="236" y="0"/>
                  </a:lnTo>
                  <a:lnTo>
                    <a:pt x="230" y="6"/>
                  </a:lnTo>
                  <a:lnTo>
                    <a:pt x="224" y="12"/>
                  </a:lnTo>
                  <a:lnTo>
                    <a:pt x="224" y="254"/>
                  </a:lnTo>
                  <a:lnTo>
                    <a:pt x="236" y="242"/>
                  </a:lnTo>
                  <a:lnTo>
                    <a:pt x="230" y="248"/>
                  </a:lnTo>
                  <a:lnTo>
                    <a:pt x="224" y="254"/>
                  </a:lnTo>
                  <a:lnTo>
                    <a:pt x="236" y="254"/>
                  </a:lnTo>
                  <a:lnTo>
                    <a:pt x="236" y="242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3" name="Freeform 31">
              <a:extLst>
                <a:ext uri="{FF2B5EF4-FFF2-40B4-BE49-F238E27FC236}">
                  <a16:creationId xmlns:a16="http://schemas.microsoft.com/office/drawing/2014/main" id="{5DBBB87E-DA09-4A8B-9000-50A7DEB98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" y="1546"/>
              <a:ext cx="997" cy="272"/>
            </a:xfrm>
            <a:custGeom>
              <a:avLst/>
              <a:gdLst>
                <a:gd name="T0" fmla="*/ 0 w 997"/>
                <a:gd name="T1" fmla="*/ 0 h 272"/>
                <a:gd name="T2" fmla="*/ 0 w 997"/>
                <a:gd name="T3" fmla="*/ 24 h 272"/>
                <a:gd name="T4" fmla="*/ 236 w 997"/>
                <a:gd name="T5" fmla="*/ 24 h 272"/>
                <a:gd name="T6" fmla="*/ 236 w 997"/>
                <a:gd name="T7" fmla="*/ 12 h 272"/>
                <a:gd name="T8" fmla="*/ 224 w 997"/>
                <a:gd name="T9" fmla="*/ 12 h 272"/>
                <a:gd name="T10" fmla="*/ 230 w 997"/>
                <a:gd name="T11" fmla="*/ 18 h 272"/>
                <a:gd name="T12" fmla="*/ 236 w 997"/>
                <a:gd name="T13" fmla="*/ 24 h 272"/>
                <a:gd name="T14" fmla="*/ 224 w 997"/>
                <a:gd name="T15" fmla="*/ 12 h 272"/>
                <a:gd name="T16" fmla="*/ 224 w 997"/>
                <a:gd name="T17" fmla="*/ 260 h 272"/>
                <a:gd name="T18" fmla="*/ 230 w 997"/>
                <a:gd name="T19" fmla="*/ 266 h 272"/>
                <a:gd name="T20" fmla="*/ 236 w 997"/>
                <a:gd name="T21" fmla="*/ 272 h 272"/>
                <a:gd name="T22" fmla="*/ 731 w 997"/>
                <a:gd name="T23" fmla="*/ 272 h 272"/>
                <a:gd name="T24" fmla="*/ 737 w 997"/>
                <a:gd name="T25" fmla="*/ 266 h 272"/>
                <a:gd name="T26" fmla="*/ 743 w 997"/>
                <a:gd name="T27" fmla="*/ 260 h 272"/>
                <a:gd name="T28" fmla="*/ 743 w 997"/>
                <a:gd name="T29" fmla="*/ 12 h 272"/>
                <a:gd name="T30" fmla="*/ 731 w 997"/>
                <a:gd name="T31" fmla="*/ 12 h 272"/>
                <a:gd name="T32" fmla="*/ 731 w 997"/>
                <a:gd name="T33" fmla="*/ 24 h 272"/>
                <a:gd name="T34" fmla="*/ 737 w 997"/>
                <a:gd name="T35" fmla="*/ 18 h 272"/>
                <a:gd name="T36" fmla="*/ 743 w 997"/>
                <a:gd name="T37" fmla="*/ 12 h 272"/>
                <a:gd name="T38" fmla="*/ 731 w 997"/>
                <a:gd name="T39" fmla="*/ 24 h 272"/>
                <a:gd name="T40" fmla="*/ 997 w 997"/>
                <a:gd name="T41" fmla="*/ 24 h 272"/>
                <a:gd name="T42" fmla="*/ 997 w 997"/>
                <a:gd name="T43" fmla="*/ 0 h 272"/>
                <a:gd name="T44" fmla="*/ 731 w 997"/>
                <a:gd name="T45" fmla="*/ 0 h 272"/>
                <a:gd name="T46" fmla="*/ 725 w 997"/>
                <a:gd name="T47" fmla="*/ 6 h 272"/>
                <a:gd name="T48" fmla="*/ 720 w 997"/>
                <a:gd name="T49" fmla="*/ 12 h 272"/>
                <a:gd name="T50" fmla="*/ 720 w 997"/>
                <a:gd name="T51" fmla="*/ 260 h 272"/>
                <a:gd name="T52" fmla="*/ 731 w 997"/>
                <a:gd name="T53" fmla="*/ 248 h 272"/>
                <a:gd name="T54" fmla="*/ 725 w 997"/>
                <a:gd name="T55" fmla="*/ 254 h 272"/>
                <a:gd name="T56" fmla="*/ 720 w 997"/>
                <a:gd name="T57" fmla="*/ 260 h 272"/>
                <a:gd name="T58" fmla="*/ 731 w 997"/>
                <a:gd name="T59" fmla="*/ 260 h 272"/>
                <a:gd name="T60" fmla="*/ 731 w 997"/>
                <a:gd name="T61" fmla="*/ 248 h 272"/>
                <a:gd name="T62" fmla="*/ 236 w 997"/>
                <a:gd name="T63" fmla="*/ 248 h 272"/>
                <a:gd name="T64" fmla="*/ 248 w 997"/>
                <a:gd name="T65" fmla="*/ 260 h 272"/>
                <a:gd name="T66" fmla="*/ 242 w 997"/>
                <a:gd name="T67" fmla="*/ 254 h 272"/>
                <a:gd name="T68" fmla="*/ 236 w 997"/>
                <a:gd name="T69" fmla="*/ 248 h 272"/>
                <a:gd name="T70" fmla="*/ 236 w 997"/>
                <a:gd name="T71" fmla="*/ 260 h 272"/>
                <a:gd name="T72" fmla="*/ 248 w 997"/>
                <a:gd name="T73" fmla="*/ 260 h 272"/>
                <a:gd name="T74" fmla="*/ 248 w 997"/>
                <a:gd name="T75" fmla="*/ 12 h 272"/>
                <a:gd name="T76" fmla="*/ 242 w 997"/>
                <a:gd name="T77" fmla="*/ 6 h 272"/>
                <a:gd name="T78" fmla="*/ 236 w 997"/>
                <a:gd name="T79" fmla="*/ 0 h 272"/>
                <a:gd name="T80" fmla="*/ 0 w 997"/>
                <a:gd name="T8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7" h="272">
                  <a:moveTo>
                    <a:pt x="0" y="0"/>
                  </a:moveTo>
                  <a:lnTo>
                    <a:pt x="0" y="24"/>
                  </a:lnTo>
                  <a:lnTo>
                    <a:pt x="236" y="24"/>
                  </a:lnTo>
                  <a:lnTo>
                    <a:pt x="236" y="12"/>
                  </a:lnTo>
                  <a:lnTo>
                    <a:pt x="224" y="12"/>
                  </a:lnTo>
                  <a:lnTo>
                    <a:pt x="230" y="18"/>
                  </a:lnTo>
                  <a:lnTo>
                    <a:pt x="236" y="24"/>
                  </a:lnTo>
                  <a:lnTo>
                    <a:pt x="224" y="12"/>
                  </a:lnTo>
                  <a:lnTo>
                    <a:pt x="224" y="260"/>
                  </a:lnTo>
                  <a:lnTo>
                    <a:pt x="230" y="266"/>
                  </a:lnTo>
                  <a:lnTo>
                    <a:pt x="236" y="272"/>
                  </a:lnTo>
                  <a:lnTo>
                    <a:pt x="731" y="272"/>
                  </a:lnTo>
                  <a:lnTo>
                    <a:pt x="737" y="266"/>
                  </a:lnTo>
                  <a:lnTo>
                    <a:pt x="743" y="260"/>
                  </a:lnTo>
                  <a:lnTo>
                    <a:pt x="743" y="12"/>
                  </a:lnTo>
                  <a:lnTo>
                    <a:pt x="731" y="12"/>
                  </a:lnTo>
                  <a:lnTo>
                    <a:pt x="731" y="24"/>
                  </a:lnTo>
                  <a:lnTo>
                    <a:pt x="737" y="18"/>
                  </a:lnTo>
                  <a:lnTo>
                    <a:pt x="743" y="12"/>
                  </a:lnTo>
                  <a:lnTo>
                    <a:pt x="731" y="24"/>
                  </a:lnTo>
                  <a:lnTo>
                    <a:pt x="997" y="24"/>
                  </a:lnTo>
                  <a:lnTo>
                    <a:pt x="997" y="0"/>
                  </a:lnTo>
                  <a:lnTo>
                    <a:pt x="731" y="0"/>
                  </a:lnTo>
                  <a:lnTo>
                    <a:pt x="725" y="6"/>
                  </a:lnTo>
                  <a:lnTo>
                    <a:pt x="720" y="12"/>
                  </a:lnTo>
                  <a:lnTo>
                    <a:pt x="720" y="260"/>
                  </a:lnTo>
                  <a:lnTo>
                    <a:pt x="731" y="248"/>
                  </a:lnTo>
                  <a:lnTo>
                    <a:pt x="725" y="254"/>
                  </a:lnTo>
                  <a:lnTo>
                    <a:pt x="720" y="260"/>
                  </a:lnTo>
                  <a:lnTo>
                    <a:pt x="731" y="260"/>
                  </a:lnTo>
                  <a:lnTo>
                    <a:pt x="731" y="248"/>
                  </a:lnTo>
                  <a:lnTo>
                    <a:pt x="236" y="248"/>
                  </a:lnTo>
                  <a:lnTo>
                    <a:pt x="248" y="260"/>
                  </a:lnTo>
                  <a:lnTo>
                    <a:pt x="242" y="254"/>
                  </a:lnTo>
                  <a:lnTo>
                    <a:pt x="236" y="248"/>
                  </a:lnTo>
                  <a:lnTo>
                    <a:pt x="236" y="260"/>
                  </a:lnTo>
                  <a:lnTo>
                    <a:pt x="248" y="260"/>
                  </a:lnTo>
                  <a:lnTo>
                    <a:pt x="248" y="12"/>
                  </a:lnTo>
                  <a:lnTo>
                    <a:pt x="242" y="6"/>
                  </a:lnTo>
                  <a:lnTo>
                    <a:pt x="2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4" name="Oval 32">
              <a:extLst>
                <a:ext uri="{FF2B5EF4-FFF2-40B4-BE49-F238E27FC236}">
                  <a16:creationId xmlns:a16="http://schemas.microsoft.com/office/drawing/2014/main" id="{77A757DD-83AF-4560-BB7F-F06280507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1635"/>
              <a:ext cx="365" cy="12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65" name="Line 33">
              <a:extLst>
                <a:ext uri="{FF2B5EF4-FFF2-40B4-BE49-F238E27FC236}">
                  <a16:creationId xmlns:a16="http://schemas.microsoft.com/office/drawing/2014/main" id="{A02A2544-4871-4EA7-BCBB-BA6C9B97B1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6" y="2337"/>
              <a:ext cx="1" cy="77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6" name="Freeform 34">
              <a:extLst>
                <a:ext uri="{FF2B5EF4-FFF2-40B4-BE49-F238E27FC236}">
                  <a16:creationId xmlns:a16="http://schemas.microsoft.com/office/drawing/2014/main" id="{6CA97F88-C267-424C-BD82-9933253AA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" y="2237"/>
              <a:ext cx="112" cy="112"/>
            </a:xfrm>
            <a:custGeom>
              <a:avLst/>
              <a:gdLst>
                <a:gd name="T0" fmla="*/ 112 w 112"/>
                <a:gd name="T1" fmla="*/ 112 h 112"/>
                <a:gd name="T2" fmla="*/ 53 w 112"/>
                <a:gd name="T3" fmla="*/ 0 h 112"/>
                <a:gd name="T4" fmla="*/ 0 w 112"/>
                <a:gd name="T5" fmla="*/ 112 h 112"/>
                <a:gd name="T6" fmla="*/ 112 w 112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12">
                  <a:moveTo>
                    <a:pt x="112" y="112"/>
                  </a:moveTo>
                  <a:lnTo>
                    <a:pt x="53" y="0"/>
                  </a:lnTo>
                  <a:lnTo>
                    <a:pt x="0" y="112"/>
                  </a:lnTo>
                  <a:lnTo>
                    <a:pt x="112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7" name="Line 35">
              <a:extLst>
                <a:ext uri="{FF2B5EF4-FFF2-40B4-BE49-F238E27FC236}">
                  <a16:creationId xmlns:a16="http://schemas.microsoft.com/office/drawing/2014/main" id="{5315F324-C036-4BDD-83E8-0D1580A4F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6" y="3127"/>
              <a:ext cx="23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8" name="Freeform 36">
              <a:extLst>
                <a:ext uri="{FF2B5EF4-FFF2-40B4-BE49-F238E27FC236}">
                  <a16:creationId xmlns:a16="http://schemas.microsoft.com/office/drawing/2014/main" id="{F1C053A5-530C-4CB3-BBC0-2A0CEF22A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" y="3074"/>
              <a:ext cx="113" cy="112"/>
            </a:xfrm>
            <a:custGeom>
              <a:avLst/>
              <a:gdLst>
                <a:gd name="T0" fmla="*/ 0 w 113"/>
                <a:gd name="T1" fmla="*/ 112 h 112"/>
                <a:gd name="T2" fmla="*/ 113 w 113"/>
                <a:gd name="T3" fmla="*/ 53 h 112"/>
                <a:gd name="T4" fmla="*/ 0 w 113"/>
                <a:gd name="T5" fmla="*/ 0 h 112"/>
                <a:gd name="T6" fmla="*/ 0 w 113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112">
                  <a:moveTo>
                    <a:pt x="0" y="112"/>
                  </a:moveTo>
                  <a:lnTo>
                    <a:pt x="113" y="53"/>
                  </a:lnTo>
                  <a:lnTo>
                    <a:pt x="0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9" name="Freeform 37">
              <a:extLst>
                <a:ext uri="{FF2B5EF4-FFF2-40B4-BE49-F238E27FC236}">
                  <a16:creationId xmlns:a16="http://schemas.microsoft.com/office/drawing/2014/main" id="{F995B5DE-F80A-4030-8182-3CA10011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523"/>
              <a:ext cx="188" cy="112"/>
            </a:xfrm>
            <a:custGeom>
              <a:avLst/>
              <a:gdLst>
                <a:gd name="T0" fmla="*/ 0 w 188"/>
                <a:gd name="T1" fmla="*/ 0 h 112"/>
                <a:gd name="T2" fmla="*/ 0 w 188"/>
                <a:gd name="T3" fmla="*/ 23 h 112"/>
                <a:gd name="T4" fmla="*/ 12 w 188"/>
                <a:gd name="T5" fmla="*/ 23 h 112"/>
                <a:gd name="T6" fmla="*/ 35 w 188"/>
                <a:gd name="T7" fmla="*/ 23 h 112"/>
                <a:gd name="T8" fmla="*/ 82 w 188"/>
                <a:gd name="T9" fmla="*/ 23 h 112"/>
                <a:gd name="T10" fmla="*/ 124 w 188"/>
                <a:gd name="T11" fmla="*/ 23 h 112"/>
                <a:gd name="T12" fmla="*/ 124 w 188"/>
                <a:gd name="T13" fmla="*/ 11 h 112"/>
                <a:gd name="T14" fmla="*/ 124 w 188"/>
                <a:gd name="T15" fmla="*/ 23 h 112"/>
                <a:gd name="T16" fmla="*/ 147 w 188"/>
                <a:gd name="T17" fmla="*/ 29 h 112"/>
                <a:gd name="T18" fmla="*/ 147 w 188"/>
                <a:gd name="T19" fmla="*/ 17 h 112"/>
                <a:gd name="T20" fmla="*/ 141 w 188"/>
                <a:gd name="T21" fmla="*/ 29 h 112"/>
                <a:gd name="T22" fmla="*/ 153 w 188"/>
                <a:gd name="T23" fmla="*/ 35 h 112"/>
                <a:gd name="T24" fmla="*/ 159 w 188"/>
                <a:gd name="T25" fmla="*/ 23 h 112"/>
                <a:gd name="T26" fmla="*/ 153 w 188"/>
                <a:gd name="T27" fmla="*/ 29 h 112"/>
                <a:gd name="T28" fmla="*/ 159 w 188"/>
                <a:gd name="T29" fmla="*/ 41 h 112"/>
                <a:gd name="T30" fmla="*/ 165 w 188"/>
                <a:gd name="T31" fmla="*/ 35 h 112"/>
                <a:gd name="T32" fmla="*/ 153 w 188"/>
                <a:gd name="T33" fmla="*/ 41 h 112"/>
                <a:gd name="T34" fmla="*/ 159 w 188"/>
                <a:gd name="T35" fmla="*/ 65 h 112"/>
                <a:gd name="T36" fmla="*/ 165 w 188"/>
                <a:gd name="T37" fmla="*/ 112 h 112"/>
                <a:gd name="T38" fmla="*/ 188 w 188"/>
                <a:gd name="T39" fmla="*/ 106 h 112"/>
                <a:gd name="T40" fmla="*/ 183 w 188"/>
                <a:gd name="T41" fmla="*/ 59 h 112"/>
                <a:gd name="T42" fmla="*/ 177 w 188"/>
                <a:gd name="T43" fmla="*/ 35 h 112"/>
                <a:gd name="T44" fmla="*/ 177 w 188"/>
                <a:gd name="T45" fmla="*/ 29 h 112"/>
                <a:gd name="T46" fmla="*/ 171 w 188"/>
                <a:gd name="T47" fmla="*/ 17 h 112"/>
                <a:gd name="T48" fmla="*/ 165 w 188"/>
                <a:gd name="T49" fmla="*/ 17 h 112"/>
                <a:gd name="T50" fmla="*/ 165 w 188"/>
                <a:gd name="T51" fmla="*/ 11 h 112"/>
                <a:gd name="T52" fmla="*/ 153 w 188"/>
                <a:gd name="T53" fmla="*/ 6 h 112"/>
                <a:gd name="T54" fmla="*/ 153 w 188"/>
                <a:gd name="T55" fmla="*/ 6 h 112"/>
                <a:gd name="T56" fmla="*/ 130 w 188"/>
                <a:gd name="T57" fmla="*/ 0 h 112"/>
                <a:gd name="T58" fmla="*/ 124 w 188"/>
                <a:gd name="T59" fmla="*/ 0 h 112"/>
                <a:gd name="T60" fmla="*/ 82 w 188"/>
                <a:gd name="T61" fmla="*/ 0 h 112"/>
                <a:gd name="T62" fmla="*/ 35 w 188"/>
                <a:gd name="T63" fmla="*/ 0 h 112"/>
                <a:gd name="T64" fmla="*/ 12 w 188"/>
                <a:gd name="T65" fmla="*/ 0 h 112"/>
                <a:gd name="T66" fmla="*/ 0 w 188"/>
                <a:gd name="T6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lnTo>
                    <a:pt x="0" y="23"/>
                  </a:lnTo>
                  <a:lnTo>
                    <a:pt x="12" y="23"/>
                  </a:lnTo>
                  <a:lnTo>
                    <a:pt x="35" y="23"/>
                  </a:lnTo>
                  <a:lnTo>
                    <a:pt x="82" y="23"/>
                  </a:lnTo>
                  <a:lnTo>
                    <a:pt x="124" y="23"/>
                  </a:lnTo>
                  <a:lnTo>
                    <a:pt x="124" y="11"/>
                  </a:lnTo>
                  <a:lnTo>
                    <a:pt x="124" y="23"/>
                  </a:lnTo>
                  <a:lnTo>
                    <a:pt x="147" y="29"/>
                  </a:lnTo>
                  <a:lnTo>
                    <a:pt x="147" y="17"/>
                  </a:lnTo>
                  <a:lnTo>
                    <a:pt x="141" y="29"/>
                  </a:lnTo>
                  <a:lnTo>
                    <a:pt x="153" y="35"/>
                  </a:lnTo>
                  <a:lnTo>
                    <a:pt x="159" y="23"/>
                  </a:lnTo>
                  <a:lnTo>
                    <a:pt x="153" y="29"/>
                  </a:lnTo>
                  <a:lnTo>
                    <a:pt x="159" y="41"/>
                  </a:lnTo>
                  <a:lnTo>
                    <a:pt x="165" y="35"/>
                  </a:lnTo>
                  <a:lnTo>
                    <a:pt x="153" y="41"/>
                  </a:lnTo>
                  <a:lnTo>
                    <a:pt x="159" y="65"/>
                  </a:lnTo>
                  <a:lnTo>
                    <a:pt x="165" y="112"/>
                  </a:lnTo>
                  <a:lnTo>
                    <a:pt x="188" y="106"/>
                  </a:lnTo>
                  <a:lnTo>
                    <a:pt x="183" y="59"/>
                  </a:lnTo>
                  <a:lnTo>
                    <a:pt x="177" y="35"/>
                  </a:lnTo>
                  <a:lnTo>
                    <a:pt x="177" y="29"/>
                  </a:lnTo>
                  <a:lnTo>
                    <a:pt x="171" y="17"/>
                  </a:lnTo>
                  <a:lnTo>
                    <a:pt x="165" y="17"/>
                  </a:lnTo>
                  <a:lnTo>
                    <a:pt x="165" y="11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30" y="0"/>
                  </a:lnTo>
                  <a:lnTo>
                    <a:pt x="124" y="0"/>
                  </a:lnTo>
                  <a:lnTo>
                    <a:pt x="82" y="0"/>
                  </a:lnTo>
                  <a:lnTo>
                    <a:pt x="35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0" name="Freeform 38">
              <a:extLst>
                <a:ext uri="{FF2B5EF4-FFF2-40B4-BE49-F238E27FC236}">
                  <a16:creationId xmlns:a16="http://schemas.microsoft.com/office/drawing/2014/main" id="{B308E206-D342-416C-94B1-A93DAB052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" y="1629"/>
              <a:ext cx="77" cy="71"/>
            </a:xfrm>
            <a:custGeom>
              <a:avLst/>
              <a:gdLst>
                <a:gd name="T0" fmla="*/ 0 w 77"/>
                <a:gd name="T1" fmla="*/ 0 h 71"/>
                <a:gd name="T2" fmla="*/ 42 w 77"/>
                <a:gd name="T3" fmla="*/ 71 h 71"/>
                <a:gd name="T4" fmla="*/ 77 w 77"/>
                <a:gd name="T5" fmla="*/ 0 h 71"/>
                <a:gd name="T6" fmla="*/ 0 w 77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71">
                  <a:moveTo>
                    <a:pt x="0" y="0"/>
                  </a:moveTo>
                  <a:lnTo>
                    <a:pt x="42" y="71"/>
                  </a:ln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81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1" name="Freeform 39">
              <a:extLst>
                <a:ext uri="{FF2B5EF4-FFF2-40B4-BE49-F238E27FC236}">
                  <a16:creationId xmlns:a16="http://schemas.microsoft.com/office/drawing/2014/main" id="{46204713-FE74-4173-94BD-D5A0950DA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405"/>
              <a:ext cx="188" cy="118"/>
            </a:xfrm>
            <a:custGeom>
              <a:avLst/>
              <a:gdLst>
                <a:gd name="T0" fmla="*/ 0 w 188"/>
                <a:gd name="T1" fmla="*/ 88 h 118"/>
                <a:gd name="T2" fmla="*/ 0 w 188"/>
                <a:gd name="T3" fmla="*/ 112 h 118"/>
                <a:gd name="T4" fmla="*/ 12 w 188"/>
                <a:gd name="T5" fmla="*/ 112 h 118"/>
                <a:gd name="T6" fmla="*/ 35 w 188"/>
                <a:gd name="T7" fmla="*/ 112 h 118"/>
                <a:gd name="T8" fmla="*/ 82 w 188"/>
                <a:gd name="T9" fmla="*/ 118 h 118"/>
                <a:gd name="T10" fmla="*/ 88 w 188"/>
                <a:gd name="T11" fmla="*/ 118 h 118"/>
                <a:gd name="T12" fmla="*/ 130 w 188"/>
                <a:gd name="T13" fmla="*/ 112 h 118"/>
                <a:gd name="T14" fmla="*/ 124 w 188"/>
                <a:gd name="T15" fmla="*/ 100 h 118"/>
                <a:gd name="T16" fmla="*/ 124 w 188"/>
                <a:gd name="T17" fmla="*/ 112 h 118"/>
                <a:gd name="T18" fmla="*/ 147 w 188"/>
                <a:gd name="T19" fmla="*/ 112 h 118"/>
                <a:gd name="T20" fmla="*/ 147 w 188"/>
                <a:gd name="T21" fmla="*/ 112 h 118"/>
                <a:gd name="T22" fmla="*/ 159 w 188"/>
                <a:gd name="T23" fmla="*/ 112 h 118"/>
                <a:gd name="T24" fmla="*/ 171 w 188"/>
                <a:gd name="T25" fmla="*/ 100 h 118"/>
                <a:gd name="T26" fmla="*/ 165 w 188"/>
                <a:gd name="T27" fmla="*/ 94 h 118"/>
                <a:gd name="T28" fmla="*/ 171 w 188"/>
                <a:gd name="T29" fmla="*/ 94 h 118"/>
                <a:gd name="T30" fmla="*/ 177 w 188"/>
                <a:gd name="T31" fmla="*/ 76 h 118"/>
                <a:gd name="T32" fmla="*/ 183 w 188"/>
                <a:gd name="T33" fmla="*/ 59 h 118"/>
                <a:gd name="T34" fmla="*/ 188 w 188"/>
                <a:gd name="T35" fmla="*/ 6 h 118"/>
                <a:gd name="T36" fmla="*/ 165 w 188"/>
                <a:gd name="T37" fmla="*/ 0 h 118"/>
                <a:gd name="T38" fmla="*/ 159 w 188"/>
                <a:gd name="T39" fmla="*/ 53 h 118"/>
                <a:gd name="T40" fmla="*/ 153 w 188"/>
                <a:gd name="T41" fmla="*/ 71 h 118"/>
                <a:gd name="T42" fmla="*/ 147 w 188"/>
                <a:gd name="T43" fmla="*/ 88 h 118"/>
                <a:gd name="T44" fmla="*/ 159 w 188"/>
                <a:gd name="T45" fmla="*/ 88 h 118"/>
                <a:gd name="T46" fmla="*/ 153 w 188"/>
                <a:gd name="T47" fmla="*/ 82 h 118"/>
                <a:gd name="T48" fmla="*/ 141 w 188"/>
                <a:gd name="T49" fmla="*/ 94 h 118"/>
                <a:gd name="T50" fmla="*/ 147 w 188"/>
                <a:gd name="T51" fmla="*/ 88 h 118"/>
                <a:gd name="T52" fmla="*/ 147 w 188"/>
                <a:gd name="T53" fmla="*/ 100 h 118"/>
                <a:gd name="T54" fmla="*/ 147 w 188"/>
                <a:gd name="T55" fmla="*/ 88 h 118"/>
                <a:gd name="T56" fmla="*/ 124 w 188"/>
                <a:gd name="T57" fmla="*/ 88 h 118"/>
                <a:gd name="T58" fmla="*/ 124 w 188"/>
                <a:gd name="T59" fmla="*/ 88 h 118"/>
                <a:gd name="T60" fmla="*/ 82 w 188"/>
                <a:gd name="T61" fmla="*/ 94 h 118"/>
                <a:gd name="T62" fmla="*/ 82 w 188"/>
                <a:gd name="T63" fmla="*/ 106 h 118"/>
                <a:gd name="T64" fmla="*/ 82 w 188"/>
                <a:gd name="T65" fmla="*/ 94 h 118"/>
                <a:gd name="T66" fmla="*/ 35 w 188"/>
                <a:gd name="T67" fmla="*/ 88 h 118"/>
                <a:gd name="T68" fmla="*/ 12 w 188"/>
                <a:gd name="T69" fmla="*/ 88 h 118"/>
                <a:gd name="T70" fmla="*/ 0 w 188"/>
                <a:gd name="T71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8" h="118">
                  <a:moveTo>
                    <a:pt x="0" y="88"/>
                  </a:moveTo>
                  <a:lnTo>
                    <a:pt x="0" y="112"/>
                  </a:lnTo>
                  <a:lnTo>
                    <a:pt x="12" y="112"/>
                  </a:lnTo>
                  <a:lnTo>
                    <a:pt x="35" y="112"/>
                  </a:lnTo>
                  <a:lnTo>
                    <a:pt x="82" y="118"/>
                  </a:lnTo>
                  <a:lnTo>
                    <a:pt x="88" y="118"/>
                  </a:lnTo>
                  <a:lnTo>
                    <a:pt x="130" y="112"/>
                  </a:lnTo>
                  <a:lnTo>
                    <a:pt x="124" y="100"/>
                  </a:lnTo>
                  <a:lnTo>
                    <a:pt x="124" y="112"/>
                  </a:lnTo>
                  <a:lnTo>
                    <a:pt x="147" y="112"/>
                  </a:lnTo>
                  <a:lnTo>
                    <a:pt x="147" y="112"/>
                  </a:lnTo>
                  <a:lnTo>
                    <a:pt x="159" y="112"/>
                  </a:lnTo>
                  <a:lnTo>
                    <a:pt x="171" y="100"/>
                  </a:lnTo>
                  <a:lnTo>
                    <a:pt x="165" y="94"/>
                  </a:lnTo>
                  <a:lnTo>
                    <a:pt x="171" y="94"/>
                  </a:lnTo>
                  <a:lnTo>
                    <a:pt x="177" y="76"/>
                  </a:lnTo>
                  <a:lnTo>
                    <a:pt x="183" y="59"/>
                  </a:lnTo>
                  <a:lnTo>
                    <a:pt x="188" y="6"/>
                  </a:lnTo>
                  <a:lnTo>
                    <a:pt x="165" y="0"/>
                  </a:lnTo>
                  <a:lnTo>
                    <a:pt x="159" y="53"/>
                  </a:lnTo>
                  <a:lnTo>
                    <a:pt x="153" y="71"/>
                  </a:lnTo>
                  <a:lnTo>
                    <a:pt x="147" y="88"/>
                  </a:lnTo>
                  <a:lnTo>
                    <a:pt x="159" y="88"/>
                  </a:lnTo>
                  <a:lnTo>
                    <a:pt x="153" y="82"/>
                  </a:lnTo>
                  <a:lnTo>
                    <a:pt x="141" y="94"/>
                  </a:lnTo>
                  <a:lnTo>
                    <a:pt x="147" y="88"/>
                  </a:lnTo>
                  <a:lnTo>
                    <a:pt x="147" y="100"/>
                  </a:lnTo>
                  <a:lnTo>
                    <a:pt x="147" y="88"/>
                  </a:lnTo>
                  <a:lnTo>
                    <a:pt x="124" y="88"/>
                  </a:lnTo>
                  <a:lnTo>
                    <a:pt x="124" y="88"/>
                  </a:lnTo>
                  <a:lnTo>
                    <a:pt x="82" y="94"/>
                  </a:lnTo>
                  <a:lnTo>
                    <a:pt x="82" y="106"/>
                  </a:lnTo>
                  <a:lnTo>
                    <a:pt x="82" y="94"/>
                  </a:lnTo>
                  <a:lnTo>
                    <a:pt x="35" y="88"/>
                  </a:lnTo>
                  <a:lnTo>
                    <a:pt x="1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2" name="Freeform 40">
              <a:extLst>
                <a:ext uri="{FF2B5EF4-FFF2-40B4-BE49-F238E27FC236}">
                  <a16:creationId xmlns:a16="http://schemas.microsoft.com/office/drawing/2014/main" id="{F59EDE77-7757-4C6C-B375-36386B14F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9" y="1340"/>
              <a:ext cx="77" cy="71"/>
            </a:xfrm>
            <a:custGeom>
              <a:avLst/>
              <a:gdLst>
                <a:gd name="T0" fmla="*/ 77 w 77"/>
                <a:gd name="T1" fmla="*/ 71 h 71"/>
                <a:gd name="T2" fmla="*/ 36 w 77"/>
                <a:gd name="T3" fmla="*/ 0 h 71"/>
                <a:gd name="T4" fmla="*/ 0 w 77"/>
                <a:gd name="T5" fmla="*/ 71 h 71"/>
                <a:gd name="T6" fmla="*/ 77 w 77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71">
                  <a:moveTo>
                    <a:pt x="77" y="71"/>
                  </a:moveTo>
                  <a:lnTo>
                    <a:pt x="36" y="0"/>
                  </a:lnTo>
                  <a:lnTo>
                    <a:pt x="0" y="71"/>
                  </a:lnTo>
                  <a:lnTo>
                    <a:pt x="77" y="71"/>
                  </a:lnTo>
                  <a:close/>
                </a:path>
              </a:pathLst>
            </a:custGeom>
            <a:solidFill>
              <a:srgbClr val="000000"/>
            </a:solidFill>
            <a:ln w="381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3" name="Freeform 41">
              <a:extLst>
                <a:ext uri="{FF2B5EF4-FFF2-40B4-BE49-F238E27FC236}">
                  <a16:creationId xmlns:a16="http://schemas.microsoft.com/office/drawing/2014/main" id="{776C7282-3EEF-44C7-9477-9CE3E9B72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1405"/>
              <a:ext cx="295" cy="171"/>
            </a:xfrm>
            <a:custGeom>
              <a:avLst/>
              <a:gdLst>
                <a:gd name="T0" fmla="*/ 42 w 295"/>
                <a:gd name="T1" fmla="*/ 141 h 171"/>
                <a:gd name="T2" fmla="*/ 24 w 295"/>
                <a:gd name="T3" fmla="*/ 76 h 171"/>
                <a:gd name="T4" fmla="*/ 24 w 295"/>
                <a:gd name="T5" fmla="*/ 82 h 171"/>
                <a:gd name="T6" fmla="*/ 18 w 295"/>
                <a:gd name="T7" fmla="*/ 47 h 171"/>
                <a:gd name="T8" fmla="*/ 48 w 295"/>
                <a:gd name="T9" fmla="*/ 41 h 171"/>
                <a:gd name="T10" fmla="*/ 42 w 295"/>
                <a:gd name="T11" fmla="*/ 41 h 171"/>
                <a:gd name="T12" fmla="*/ 83 w 295"/>
                <a:gd name="T13" fmla="*/ 29 h 171"/>
                <a:gd name="T14" fmla="*/ 77 w 295"/>
                <a:gd name="T15" fmla="*/ 29 h 171"/>
                <a:gd name="T16" fmla="*/ 201 w 295"/>
                <a:gd name="T17" fmla="*/ 23 h 171"/>
                <a:gd name="T18" fmla="*/ 201 w 295"/>
                <a:gd name="T19" fmla="*/ 23 h 171"/>
                <a:gd name="T20" fmla="*/ 248 w 295"/>
                <a:gd name="T21" fmla="*/ 35 h 171"/>
                <a:gd name="T22" fmla="*/ 242 w 295"/>
                <a:gd name="T23" fmla="*/ 35 h 171"/>
                <a:gd name="T24" fmla="*/ 272 w 295"/>
                <a:gd name="T25" fmla="*/ 47 h 171"/>
                <a:gd name="T26" fmla="*/ 272 w 295"/>
                <a:gd name="T27" fmla="*/ 88 h 171"/>
                <a:gd name="T28" fmla="*/ 272 w 295"/>
                <a:gd name="T29" fmla="*/ 82 h 171"/>
                <a:gd name="T30" fmla="*/ 272 w 295"/>
                <a:gd name="T31" fmla="*/ 118 h 171"/>
                <a:gd name="T32" fmla="*/ 272 w 295"/>
                <a:gd name="T33" fmla="*/ 118 h 171"/>
                <a:gd name="T34" fmla="*/ 278 w 295"/>
                <a:gd name="T35" fmla="*/ 141 h 171"/>
                <a:gd name="T36" fmla="*/ 278 w 295"/>
                <a:gd name="T37" fmla="*/ 129 h 171"/>
                <a:gd name="T38" fmla="*/ 236 w 295"/>
                <a:gd name="T39" fmla="*/ 141 h 171"/>
                <a:gd name="T40" fmla="*/ 236 w 295"/>
                <a:gd name="T41" fmla="*/ 141 h 171"/>
                <a:gd name="T42" fmla="*/ 183 w 295"/>
                <a:gd name="T43" fmla="*/ 171 h 171"/>
                <a:gd name="T44" fmla="*/ 242 w 295"/>
                <a:gd name="T45" fmla="*/ 165 h 171"/>
                <a:gd name="T46" fmla="*/ 284 w 295"/>
                <a:gd name="T47" fmla="*/ 153 h 171"/>
                <a:gd name="T48" fmla="*/ 289 w 295"/>
                <a:gd name="T49" fmla="*/ 147 h 171"/>
                <a:gd name="T50" fmla="*/ 295 w 295"/>
                <a:gd name="T51" fmla="*/ 118 h 171"/>
                <a:gd name="T52" fmla="*/ 295 w 295"/>
                <a:gd name="T53" fmla="*/ 82 h 171"/>
                <a:gd name="T54" fmla="*/ 295 w 295"/>
                <a:gd name="T55" fmla="*/ 82 h 171"/>
                <a:gd name="T56" fmla="*/ 284 w 295"/>
                <a:gd name="T57" fmla="*/ 41 h 171"/>
                <a:gd name="T58" fmla="*/ 254 w 295"/>
                <a:gd name="T59" fmla="*/ 17 h 171"/>
                <a:gd name="T60" fmla="*/ 236 w 295"/>
                <a:gd name="T61" fmla="*/ 6 h 171"/>
                <a:gd name="T62" fmla="*/ 201 w 295"/>
                <a:gd name="T63" fmla="*/ 0 h 171"/>
                <a:gd name="T64" fmla="*/ 77 w 295"/>
                <a:gd name="T65" fmla="*/ 6 h 171"/>
                <a:gd name="T66" fmla="*/ 54 w 295"/>
                <a:gd name="T67" fmla="*/ 12 h 171"/>
                <a:gd name="T68" fmla="*/ 30 w 295"/>
                <a:gd name="T69" fmla="*/ 23 h 171"/>
                <a:gd name="T70" fmla="*/ 12 w 295"/>
                <a:gd name="T71" fmla="*/ 41 h 171"/>
                <a:gd name="T72" fmla="*/ 6 w 295"/>
                <a:gd name="T73" fmla="*/ 47 h 171"/>
                <a:gd name="T74" fmla="*/ 0 w 295"/>
                <a:gd name="T75" fmla="*/ 76 h 171"/>
                <a:gd name="T76" fmla="*/ 6 w 295"/>
                <a:gd name="T77" fmla="*/ 11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5" h="171">
                  <a:moveTo>
                    <a:pt x="18" y="147"/>
                  </a:moveTo>
                  <a:lnTo>
                    <a:pt x="42" y="141"/>
                  </a:lnTo>
                  <a:lnTo>
                    <a:pt x="30" y="106"/>
                  </a:lnTo>
                  <a:lnTo>
                    <a:pt x="24" y="76"/>
                  </a:lnTo>
                  <a:lnTo>
                    <a:pt x="12" y="76"/>
                  </a:lnTo>
                  <a:lnTo>
                    <a:pt x="24" y="82"/>
                  </a:lnTo>
                  <a:lnTo>
                    <a:pt x="30" y="53"/>
                  </a:lnTo>
                  <a:lnTo>
                    <a:pt x="18" y="47"/>
                  </a:lnTo>
                  <a:lnTo>
                    <a:pt x="30" y="59"/>
                  </a:lnTo>
                  <a:lnTo>
                    <a:pt x="48" y="41"/>
                  </a:lnTo>
                  <a:lnTo>
                    <a:pt x="36" y="29"/>
                  </a:lnTo>
                  <a:lnTo>
                    <a:pt x="42" y="41"/>
                  </a:lnTo>
                  <a:lnTo>
                    <a:pt x="59" y="35"/>
                  </a:lnTo>
                  <a:lnTo>
                    <a:pt x="83" y="29"/>
                  </a:lnTo>
                  <a:lnTo>
                    <a:pt x="77" y="17"/>
                  </a:lnTo>
                  <a:lnTo>
                    <a:pt x="77" y="29"/>
                  </a:lnTo>
                  <a:lnTo>
                    <a:pt x="142" y="23"/>
                  </a:lnTo>
                  <a:lnTo>
                    <a:pt x="201" y="23"/>
                  </a:lnTo>
                  <a:lnTo>
                    <a:pt x="201" y="12"/>
                  </a:lnTo>
                  <a:lnTo>
                    <a:pt x="201" y="23"/>
                  </a:lnTo>
                  <a:lnTo>
                    <a:pt x="230" y="29"/>
                  </a:lnTo>
                  <a:lnTo>
                    <a:pt x="248" y="35"/>
                  </a:lnTo>
                  <a:lnTo>
                    <a:pt x="248" y="23"/>
                  </a:lnTo>
                  <a:lnTo>
                    <a:pt x="242" y="35"/>
                  </a:lnTo>
                  <a:lnTo>
                    <a:pt x="266" y="59"/>
                  </a:lnTo>
                  <a:lnTo>
                    <a:pt x="272" y="47"/>
                  </a:lnTo>
                  <a:lnTo>
                    <a:pt x="260" y="53"/>
                  </a:lnTo>
                  <a:lnTo>
                    <a:pt x="272" y="88"/>
                  </a:lnTo>
                  <a:lnTo>
                    <a:pt x="284" y="82"/>
                  </a:lnTo>
                  <a:lnTo>
                    <a:pt x="272" y="82"/>
                  </a:lnTo>
                  <a:lnTo>
                    <a:pt x="272" y="82"/>
                  </a:lnTo>
                  <a:lnTo>
                    <a:pt x="272" y="118"/>
                  </a:lnTo>
                  <a:lnTo>
                    <a:pt x="284" y="118"/>
                  </a:lnTo>
                  <a:lnTo>
                    <a:pt x="272" y="118"/>
                  </a:lnTo>
                  <a:lnTo>
                    <a:pt x="266" y="141"/>
                  </a:lnTo>
                  <a:lnTo>
                    <a:pt x="278" y="141"/>
                  </a:lnTo>
                  <a:lnTo>
                    <a:pt x="272" y="135"/>
                  </a:lnTo>
                  <a:lnTo>
                    <a:pt x="278" y="129"/>
                  </a:lnTo>
                  <a:lnTo>
                    <a:pt x="260" y="135"/>
                  </a:lnTo>
                  <a:lnTo>
                    <a:pt x="236" y="141"/>
                  </a:lnTo>
                  <a:lnTo>
                    <a:pt x="236" y="153"/>
                  </a:lnTo>
                  <a:lnTo>
                    <a:pt x="236" y="141"/>
                  </a:lnTo>
                  <a:lnTo>
                    <a:pt x="183" y="147"/>
                  </a:lnTo>
                  <a:lnTo>
                    <a:pt x="183" y="171"/>
                  </a:lnTo>
                  <a:lnTo>
                    <a:pt x="236" y="165"/>
                  </a:lnTo>
                  <a:lnTo>
                    <a:pt x="242" y="165"/>
                  </a:lnTo>
                  <a:lnTo>
                    <a:pt x="266" y="159"/>
                  </a:lnTo>
                  <a:lnTo>
                    <a:pt x="284" y="153"/>
                  </a:lnTo>
                  <a:lnTo>
                    <a:pt x="284" y="147"/>
                  </a:lnTo>
                  <a:lnTo>
                    <a:pt x="289" y="147"/>
                  </a:lnTo>
                  <a:lnTo>
                    <a:pt x="295" y="124"/>
                  </a:lnTo>
                  <a:lnTo>
                    <a:pt x="295" y="118"/>
                  </a:lnTo>
                  <a:lnTo>
                    <a:pt x="295" y="82"/>
                  </a:lnTo>
                  <a:lnTo>
                    <a:pt x="295" y="82"/>
                  </a:lnTo>
                  <a:lnTo>
                    <a:pt x="295" y="82"/>
                  </a:lnTo>
                  <a:lnTo>
                    <a:pt x="295" y="82"/>
                  </a:lnTo>
                  <a:lnTo>
                    <a:pt x="284" y="47"/>
                  </a:lnTo>
                  <a:lnTo>
                    <a:pt x="284" y="41"/>
                  </a:lnTo>
                  <a:lnTo>
                    <a:pt x="260" y="17"/>
                  </a:lnTo>
                  <a:lnTo>
                    <a:pt x="254" y="17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42" y="0"/>
                  </a:lnTo>
                  <a:lnTo>
                    <a:pt x="77" y="6"/>
                  </a:lnTo>
                  <a:lnTo>
                    <a:pt x="77" y="6"/>
                  </a:lnTo>
                  <a:lnTo>
                    <a:pt x="54" y="12"/>
                  </a:lnTo>
                  <a:lnTo>
                    <a:pt x="36" y="17"/>
                  </a:lnTo>
                  <a:lnTo>
                    <a:pt x="30" y="2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6" y="112"/>
                  </a:lnTo>
                  <a:lnTo>
                    <a:pt x="18" y="147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4" name="Freeform 42">
              <a:extLst>
                <a:ext uri="{FF2B5EF4-FFF2-40B4-BE49-F238E27FC236}">
                  <a16:creationId xmlns:a16="http://schemas.microsoft.com/office/drawing/2014/main" id="{855AE2E3-5EA6-4920-9673-B0854D976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523"/>
              <a:ext cx="71" cy="76"/>
            </a:xfrm>
            <a:custGeom>
              <a:avLst/>
              <a:gdLst>
                <a:gd name="T0" fmla="*/ 71 w 71"/>
                <a:gd name="T1" fmla="*/ 0 h 76"/>
                <a:gd name="T2" fmla="*/ 0 w 71"/>
                <a:gd name="T3" fmla="*/ 41 h 76"/>
                <a:gd name="T4" fmla="*/ 71 w 71"/>
                <a:gd name="T5" fmla="*/ 76 h 76"/>
                <a:gd name="T6" fmla="*/ 71 w 71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6">
                  <a:moveTo>
                    <a:pt x="71" y="0"/>
                  </a:moveTo>
                  <a:lnTo>
                    <a:pt x="0" y="41"/>
                  </a:lnTo>
                  <a:lnTo>
                    <a:pt x="71" y="7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381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5" name="Freeform 43">
              <a:extLst>
                <a:ext uri="{FF2B5EF4-FFF2-40B4-BE49-F238E27FC236}">
                  <a16:creationId xmlns:a16="http://schemas.microsoft.com/office/drawing/2014/main" id="{BFE6E55C-7D44-4C92-B841-71096B02C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" y="2178"/>
              <a:ext cx="595" cy="920"/>
            </a:xfrm>
            <a:custGeom>
              <a:avLst/>
              <a:gdLst>
                <a:gd name="T0" fmla="*/ 88 w 595"/>
                <a:gd name="T1" fmla="*/ 920 h 920"/>
                <a:gd name="T2" fmla="*/ 171 w 595"/>
                <a:gd name="T3" fmla="*/ 908 h 920"/>
                <a:gd name="T4" fmla="*/ 171 w 595"/>
                <a:gd name="T5" fmla="*/ 902 h 920"/>
                <a:gd name="T6" fmla="*/ 194 w 595"/>
                <a:gd name="T7" fmla="*/ 908 h 920"/>
                <a:gd name="T8" fmla="*/ 212 w 595"/>
                <a:gd name="T9" fmla="*/ 896 h 920"/>
                <a:gd name="T10" fmla="*/ 218 w 595"/>
                <a:gd name="T11" fmla="*/ 867 h 920"/>
                <a:gd name="T12" fmla="*/ 230 w 595"/>
                <a:gd name="T13" fmla="*/ 790 h 920"/>
                <a:gd name="T14" fmla="*/ 236 w 595"/>
                <a:gd name="T15" fmla="*/ 666 h 920"/>
                <a:gd name="T16" fmla="*/ 247 w 595"/>
                <a:gd name="T17" fmla="*/ 354 h 920"/>
                <a:gd name="T18" fmla="*/ 259 w 595"/>
                <a:gd name="T19" fmla="*/ 124 h 920"/>
                <a:gd name="T20" fmla="*/ 265 w 595"/>
                <a:gd name="T21" fmla="*/ 29 h 920"/>
                <a:gd name="T22" fmla="*/ 265 w 595"/>
                <a:gd name="T23" fmla="*/ 35 h 920"/>
                <a:gd name="T24" fmla="*/ 259 w 595"/>
                <a:gd name="T25" fmla="*/ 41 h 920"/>
                <a:gd name="T26" fmla="*/ 247 w 595"/>
                <a:gd name="T27" fmla="*/ 35 h 920"/>
                <a:gd name="T28" fmla="*/ 241 w 595"/>
                <a:gd name="T29" fmla="*/ 47 h 920"/>
                <a:gd name="T30" fmla="*/ 253 w 595"/>
                <a:gd name="T31" fmla="*/ 159 h 920"/>
                <a:gd name="T32" fmla="*/ 277 w 595"/>
                <a:gd name="T33" fmla="*/ 454 h 920"/>
                <a:gd name="T34" fmla="*/ 294 w 595"/>
                <a:gd name="T35" fmla="*/ 672 h 920"/>
                <a:gd name="T36" fmla="*/ 318 w 595"/>
                <a:gd name="T37" fmla="*/ 796 h 920"/>
                <a:gd name="T38" fmla="*/ 348 w 595"/>
                <a:gd name="T39" fmla="*/ 855 h 920"/>
                <a:gd name="T40" fmla="*/ 371 w 595"/>
                <a:gd name="T41" fmla="*/ 872 h 920"/>
                <a:gd name="T42" fmla="*/ 389 w 595"/>
                <a:gd name="T43" fmla="*/ 884 h 920"/>
                <a:gd name="T44" fmla="*/ 471 w 595"/>
                <a:gd name="T45" fmla="*/ 908 h 920"/>
                <a:gd name="T46" fmla="*/ 566 w 595"/>
                <a:gd name="T47" fmla="*/ 902 h 920"/>
                <a:gd name="T48" fmla="*/ 595 w 595"/>
                <a:gd name="T49" fmla="*/ 896 h 920"/>
                <a:gd name="T50" fmla="*/ 560 w 595"/>
                <a:gd name="T51" fmla="*/ 867 h 920"/>
                <a:gd name="T52" fmla="*/ 477 w 595"/>
                <a:gd name="T53" fmla="*/ 872 h 920"/>
                <a:gd name="T54" fmla="*/ 436 w 595"/>
                <a:gd name="T55" fmla="*/ 861 h 920"/>
                <a:gd name="T56" fmla="*/ 407 w 595"/>
                <a:gd name="T57" fmla="*/ 855 h 920"/>
                <a:gd name="T58" fmla="*/ 383 w 595"/>
                <a:gd name="T59" fmla="*/ 843 h 920"/>
                <a:gd name="T60" fmla="*/ 377 w 595"/>
                <a:gd name="T61" fmla="*/ 837 h 920"/>
                <a:gd name="T62" fmla="*/ 365 w 595"/>
                <a:gd name="T63" fmla="*/ 819 h 920"/>
                <a:gd name="T64" fmla="*/ 336 w 595"/>
                <a:gd name="T65" fmla="*/ 707 h 920"/>
                <a:gd name="T66" fmla="*/ 318 w 595"/>
                <a:gd name="T67" fmla="*/ 566 h 920"/>
                <a:gd name="T68" fmla="*/ 294 w 595"/>
                <a:gd name="T69" fmla="*/ 206 h 920"/>
                <a:gd name="T70" fmla="*/ 283 w 595"/>
                <a:gd name="T71" fmla="*/ 65 h 920"/>
                <a:gd name="T72" fmla="*/ 271 w 595"/>
                <a:gd name="T73" fmla="*/ 12 h 920"/>
                <a:gd name="T74" fmla="*/ 253 w 595"/>
                <a:gd name="T75" fmla="*/ 6 h 920"/>
                <a:gd name="T76" fmla="*/ 241 w 595"/>
                <a:gd name="T77" fmla="*/ 12 h 920"/>
                <a:gd name="T78" fmla="*/ 230 w 595"/>
                <a:gd name="T79" fmla="*/ 41 h 920"/>
                <a:gd name="T80" fmla="*/ 218 w 595"/>
                <a:gd name="T81" fmla="*/ 165 h 920"/>
                <a:gd name="T82" fmla="*/ 206 w 595"/>
                <a:gd name="T83" fmla="*/ 477 h 920"/>
                <a:gd name="T84" fmla="*/ 200 w 595"/>
                <a:gd name="T85" fmla="*/ 713 h 920"/>
                <a:gd name="T86" fmla="*/ 212 w 595"/>
                <a:gd name="T87" fmla="*/ 790 h 920"/>
                <a:gd name="T88" fmla="*/ 182 w 595"/>
                <a:gd name="T89" fmla="*/ 861 h 920"/>
                <a:gd name="T90" fmla="*/ 182 w 595"/>
                <a:gd name="T91" fmla="*/ 872 h 920"/>
                <a:gd name="T92" fmla="*/ 194 w 595"/>
                <a:gd name="T93" fmla="*/ 890 h 920"/>
                <a:gd name="T94" fmla="*/ 188 w 595"/>
                <a:gd name="T95" fmla="*/ 890 h 920"/>
                <a:gd name="T96" fmla="*/ 177 w 595"/>
                <a:gd name="T97" fmla="*/ 867 h 920"/>
                <a:gd name="T98" fmla="*/ 129 w 595"/>
                <a:gd name="T99" fmla="*/ 878 h 920"/>
                <a:gd name="T100" fmla="*/ 94 w 595"/>
                <a:gd name="T101" fmla="*/ 88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95" h="920">
                  <a:moveTo>
                    <a:pt x="0" y="872"/>
                  </a:moveTo>
                  <a:lnTo>
                    <a:pt x="0" y="908"/>
                  </a:lnTo>
                  <a:lnTo>
                    <a:pt x="88" y="920"/>
                  </a:lnTo>
                  <a:lnTo>
                    <a:pt x="94" y="920"/>
                  </a:lnTo>
                  <a:lnTo>
                    <a:pt x="135" y="914"/>
                  </a:lnTo>
                  <a:lnTo>
                    <a:pt x="171" y="908"/>
                  </a:lnTo>
                  <a:lnTo>
                    <a:pt x="177" y="902"/>
                  </a:lnTo>
                  <a:lnTo>
                    <a:pt x="177" y="884"/>
                  </a:lnTo>
                  <a:lnTo>
                    <a:pt x="171" y="902"/>
                  </a:lnTo>
                  <a:lnTo>
                    <a:pt x="182" y="908"/>
                  </a:lnTo>
                  <a:lnTo>
                    <a:pt x="188" y="908"/>
                  </a:lnTo>
                  <a:lnTo>
                    <a:pt x="194" y="908"/>
                  </a:lnTo>
                  <a:lnTo>
                    <a:pt x="200" y="908"/>
                  </a:lnTo>
                  <a:lnTo>
                    <a:pt x="206" y="902"/>
                  </a:lnTo>
                  <a:lnTo>
                    <a:pt x="212" y="896"/>
                  </a:lnTo>
                  <a:lnTo>
                    <a:pt x="212" y="890"/>
                  </a:lnTo>
                  <a:lnTo>
                    <a:pt x="218" y="884"/>
                  </a:lnTo>
                  <a:lnTo>
                    <a:pt x="218" y="867"/>
                  </a:lnTo>
                  <a:lnTo>
                    <a:pt x="224" y="837"/>
                  </a:lnTo>
                  <a:lnTo>
                    <a:pt x="230" y="796"/>
                  </a:lnTo>
                  <a:lnTo>
                    <a:pt x="230" y="790"/>
                  </a:lnTo>
                  <a:lnTo>
                    <a:pt x="230" y="760"/>
                  </a:lnTo>
                  <a:lnTo>
                    <a:pt x="236" y="719"/>
                  </a:lnTo>
                  <a:lnTo>
                    <a:pt x="236" y="666"/>
                  </a:lnTo>
                  <a:lnTo>
                    <a:pt x="241" y="613"/>
                  </a:lnTo>
                  <a:lnTo>
                    <a:pt x="241" y="483"/>
                  </a:lnTo>
                  <a:lnTo>
                    <a:pt x="247" y="354"/>
                  </a:lnTo>
                  <a:lnTo>
                    <a:pt x="253" y="230"/>
                  </a:lnTo>
                  <a:lnTo>
                    <a:pt x="253" y="171"/>
                  </a:lnTo>
                  <a:lnTo>
                    <a:pt x="259" y="124"/>
                  </a:lnTo>
                  <a:lnTo>
                    <a:pt x="259" y="82"/>
                  </a:lnTo>
                  <a:lnTo>
                    <a:pt x="265" y="47"/>
                  </a:lnTo>
                  <a:lnTo>
                    <a:pt x="265" y="29"/>
                  </a:lnTo>
                  <a:lnTo>
                    <a:pt x="247" y="23"/>
                  </a:lnTo>
                  <a:lnTo>
                    <a:pt x="259" y="41"/>
                  </a:lnTo>
                  <a:lnTo>
                    <a:pt x="265" y="35"/>
                  </a:lnTo>
                  <a:lnTo>
                    <a:pt x="253" y="41"/>
                  </a:lnTo>
                  <a:lnTo>
                    <a:pt x="259" y="35"/>
                  </a:lnTo>
                  <a:lnTo>
                    <a:pt x="259" y="41"/>
                  </a:lnTo>
                  <a:lnTo>
                    <a:pt x="259" y="23"/>
                  </a:lnTo>
                  <a:lnTo>
                    <a:pt x="241" y="29"/>
                  </a:lnTo>
                  <a:lnTo>
                    <a:pt x="247" y="35"/>
                  </a:lnTo>
                  <a:lnTo>
                    <a:pt x="253" y="41"/>
                  </a:lnTo>
                  <a:lnTo>
                    <a:pt x="241" y="23"/>
                  </a:lnTo>
                  <a:lnTo>
                    <a:pt x="241" y="47"/>
                  </a:lnTo>
                  <a:lnTo>
                    <a:pt x="247" y="71"/>
                  </a:lnTo>
                  <a:lnTo>
                    <a:pt x="247" y="112"/>
                  </a:lnTo>
                  <a:lnTo>
                    <a:pt x="253" y="159"/>
                  </a:lnTo>
                  <a:lnTo>
                    <a:pt x="259" y="212"/>
                  </a:lnTo>
                  <a:lnTo>
                    <a:pt x="265" y="330"/>
                  </a:lnTo>
                  <a:lnTo>
                    <a:pt x="277" y="454"/>
                  </a:lnTo>
                  <a:lnTo>
                    <a:pt x="283" y="572"/>
                  </a:lnTo>
                  <a:lnTo>
                    <a:pt x="289" y="625"/>
                  </a:lnTo>
                  <a:lnTo>
                    <a:pt x="294" y="672"/>
                  </a:lnTo>
                  <a:lnTo>
                    <a:pt x="300" y="713"/>
                  </a:lnTo>
                  <a:lnTo>
                    <a:pt x="306" y="749"/>
                  </a:lnTo>
                  <a:lnTo>
                    <a:pt x="318" y="796"/>
                  </a:lnTo>
                  <a:lnTo>
                    <a:pt x="330" y="825"/>
                  </a:lnTo>
                  <a:lnTo>
                    <a:pt x="330" y="831"/>
                  </a:lnTo>
                  <a:lnTo>
                    <a:pt x="348" y="855"/>
                  </a:lnTo>
                  <a:lnTo>
                    <a:pt x="359" y="867"/>
                  </a:lnTo>
                  <a:lnTo>
                    <a:pt x="365" y="872"/>
                  </a:lnTo>
                  <a:lnTo>
                    <a:pt x="371" y="872"/>
                  </a:lnTo>
                  <a:lnTo>
                    <a:pt x="395" y="884"/>
                  </a:lnTo>
                  <a:lnTo>
                    <a:pt x="401" y="867"/>
                  </a:lnTo>
                  <a:lnTo>
                    <a:pt x="389" y="884"/>
                  </a:lnTo>
                  <a:lnTo>
                    <a:pt x="424" y="896"/>
                  </a:lnTo>
                  <a:lnTo>
                    <a:pt x="465" y="902"/>
                  </a:lnTo>
                  <a:lnTo>
                    <a:pt x="471" y="908"/>
                  </a:lnTo>
                  <a:lnTo>
                    <a:pt x="477" y="908"/>
                  </a:lnTo>
                  <a:lnTo>
                    <a:pt x="524" y="908"/>
                  </a:lnTo>
                  <a:lnTo>
                    <a:pt x="566" y="902"/>
                  </a:lnTo>
                  <a:lnTo>
                    <a:pt x="566" y="884"/>
                  </a:lnTo>
                  <a:lnTo>
                    <a:pt x="560" y="902"/>
                  </a:lnTo>
                  <a:lnTo>
                    <a:pt x="595" y="896"/>
                  </a:lnTo>
                  <a:lnTo>
                    <a:pt x="595" y="861"/>
                  </a:lnTo>
                  <a:lnTo>
                    <a:pt x="566" y="867"/>
                  </a:lnTo>
                  <a:lnTo>
                    <a:pt x="560" y="867"/>
                  </a:lnTo>
                  <a:lnTo>
                    <a:pt x="519" y="872"/>
                  </a:lnTo>
                  <a:lnTo>
                    <a:pt x="471" y="872"/>
                  </a:lnTo>
                  <a:lnTo>
                    <a:pt x="477" y="872"/>
                  </a:lnTo>
                  <a:lnTo>
                    <a:pt x="471" y="890"/>
                  </a:lnTo>
                  <a:lnTo>
                    <a:pt x="483" y="872"/>
                  </a:lnTo>
                  <a:lnTo>
                    <a:pt x="436" y="861"/>
                  </a:lnTo>
                  <a:lnTo>
                    <a:pt x="430" y="878"/>
                  </a:lnTo>
                  <a:lnTo>
                    <a:pt x="436" y="867"/>
                  </a:lnTo>
                  <a:lnTo>
                    <a:pt x="407" y="855"/>
                  </a:lnTo>
                  <a:lnTo>
                    <a:pt x="401" y="849"/>
                  </a:lnTo>
                  <a:lnTo>
                    <a:pt x="377" y="837"/>
                  </a:lnTo>
                  <a:lnTo>
                    <a:pt x="383" y="843"/>
                  </a:lnTo>
                  <a:lnTo>
                    <a:pt x="371" y="855"/>
                  </a:lnTo>
                  <a:lnTo>
                    <a:pt x="389" y="849"/>
                  </a:lnTo>
                  <a:lnTo>
                    <a:pt x="377" y="837"/>
                  </a:lnTo>
                  <a:lnTo>
                    <a:pt x="359" y="813"/>
                  </a:lnTo>
                  <a:lnTo>
                    <a:pt x="348" y="825"/>
                  </a:lnTo>
                  <a:lnTo>
                    <a:pt x="365" y="819"/>
                  </a:lnTo>
                  <a:lnTo>
                    <a:pt x="353" y="790"/>
                  </a:lnTo>
                  <a:lnTo>
                    <a:pt x="342" y="743"/>
                  </a:lnTo>
                  <a:lnTo>
                    <a:pt x="336" y="707"/>
                  </a:lnTo>
                  <a:lnTo>
                    <a:pt x="330" y="666"/>
                  </a:lnTo>
                  <a:lnTo>
                    <a:pt x="324" y="619"/>
                  </a:lnTo>
                  <a:lnTo>
                    <a:pt x="318" y="566"/>
                  </a:lnTo>
                  <a:lnTo>
                    <a:pt x="312" y="448"/>
                  </a:lnTo>
                  <a:lnTo>
                    <a:pt x="300" y="324"/>
                  </a:lnTo>
                  <a:lnTo>
                    <a:pt x="294" y="206"/>
                  </a:lnTo>
                  <a:lnTo>
                    <a:pt x="289" y="153"/>
                  </a:lnTo>
                  <a:lnTo>
                    <a:pt x="283" y="106"/>
                  </a:lnTo>
                  <a:lnTo>
                    <a:pt x="283" y="65"/>
                  </a:lnTo>
                  <a:lnTo>
                    <a:pt x="277" y="41"/>
                  </a:lnTo>
                  <a:lnTo>
                    <a:pt x="277" y="17"/>
                  </a:lnTo>
                  <a:lnTo>
                    <a:pt x="271" y="12"/>
                  </a:lnTo>
                  <a:lnTo>
                    <a:pt x="265" y="6"/>
                  </a:lnTo>
                  <a:lnTo>
                    <a:pt x="259" y="6"/>
                  </a:lnTo>
                  <a:lnTo>
                    <a:pt x="253" y="6"/>
                  </a:lnTo>
                  <a:lnTo>
                    <a:pt x="253" y="0"/>
                  </a:lnTo>
                  <a:lnTo>
                    <a:pt x="247" y="6"/>
                  </a:lnTo>
                  <a:lnTo>
                    <a:pt x="241" y="12"/>
                  </a:lnTo>
                  <a:lnTo>
                    <a:pt x="236" y="17"/>
                  </a:lnTo>
                  <a:lnTo>
                    <a:pt x="230" y="23"/>
                  </a:lnTo>
                  <a:lnTo>
                    <a:pt x="230" y="41"/>
                  </a:lnTo>
                  <a:lnTo>
                    <a:pt x="224" y="76"/>
                  </a:lnTo>
                  <a:lnTo>
                    <a:pt x="224" y="118"/>
                  </a:lnTo>
                  <a:lnTo>
                    <a:pt x="218" y="165"/>
                  </a:lnTo>
                  <a:lnTo>
                    <a:pt x="218" y="224"/>
                  </a:lnTo>
                  <a:lnTo>
                    <a:pt x="212" y="348"/>
                  </a:lnTo>
                  <a:lnTo>
                    <a:pt x="206" y="477"/>
                  </a:lnTo>
                  <a:lnTo>
                    <a:pt x="206" y="607"/>
                  </a:lnTo>
                  <a:lnTo>
                    <a:pt x="200" y="660"/>
                  </a:lnTo>
                  <a:lnTo>
                    <a:pt x="200" y="713"/>
                  </a:lnTo>
                  <a:lnTo>
                    <a:pt x="194" y="755"/>
                  </a:lnTo>
                  <a:lnTo>
                    <a:pt x="194" y="790"/>
                  </a:lnTo>
                  <a:lnTo>
                    <a:pt x="212" y="790"/>
                  </a:lnTo>
                  <a:lnTo>
                    <a:pt x="194" y="790"/>
                  </a:lnTo>
                  <a:lnTo>
                    <a:pt x="188" y="831"/>
                  </a:lnTo>
                  <a:lnTo>
                    <a:pt x="182" y="861"/>
                  </a:lnTo>
                  <a:lnTo>
                    <a:pt x="182" y="878"/>
                  </a:lnTo>
                  <a:lnTo>
                    <a:pt x="200" y="884"/>
                  </a:lnTo>
                  <a:lnTo>
                    <a:pt x="182" y="872"/>
                  </a:lnTo>
                  <a:lnTo>
                    <a:pt x="182" y="878"/>
                  </a:lnTo>
                  <a:lnTo>
                    <a:pt x="188" y="872"/>
                  </a:lnTo>
                  <a:lnTo>
                    <a:pt x="194" y="890"/>
                  </a:lnTo>
                  <a:lnTo>
                    <a:pt x="194" y="872"/>
                  </a:lnTo>
                  <a:lnTo>
                    <a:pt x="188" y="872"/>
                  </a:lnTo>
                  <a:lnTo>
                    <a:pt x="188" y="890"/>
                  </a:lnTo>
                  <a:lnTo>
                    <a:pt x="194" y="872"/>
                  </a:lnTo>
                  <a:lnTo>
                    <a:pt x="188" y="872"/>
                  </a:lnTo>
                  <a:lnTo>
                    <a:pt x="177" y="867"/>
                  </a:lnTo>
                  <a:lnTo>
                    <a:pt x="171" y="867"/>
                  </a:lnTo>
                  <a:lnTo>
                    <a:pt x="159" y="872"/>
                  </a:lnTo>
                  <a:lnTo>
                    <a:pt x="129" y="878"/>
                  </a:lnTo>
                  <a:lnTo>
                    <a:pt x="88" y="884"/>
                  </a:lnTo>
                  <a:lnTo>
                    <a:pt x="94" y="902"/>
                  </a:lnTo>
                  <a:lnTo>
                    <a:pt x="94" y="884"/>
                  </a:lnTo>
                  <a:lnTo>
                    <a:pt x="0" y="8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6" name="Freeform 44">
              <a:extLst>
                <a:ext uri="{FF2B5EF4-FFF2-40B4-BE49-F238E27FC236}">
                  <a16:creationId xmlns:a16="http://schemas.microsoft.com/office/drawing/2014/main" id="{DF1A3B52-ADA1-4A4F-B2AC-57351126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726"/>
              <a:ext cx="1463" cy="366"/>
            </a:xfrm>
            <a:custGeom>
              <a:avLst/>
              <a:gdLst>
                <a:gd name="T0" fmla="*/ 0 w 1463"/>
                <a:gd name="T1" fmla="*/ 348 h 366"/>
                <a:gd name="T2" fmla="*/ 65 w 1463"/>
                <a:gd name="T3" fmla="*/ 360 h 366"/>
                <a:gd name="T4" fmla="*/ 112 w 1463"/>
                <a:gd name="T5" fmla="*/ 366 h 366"/>
                <a:gd name="T6" fmla="*/ 136 w 1463"/>
                <a:gd name="T7" fmla="*/ 354 h 366"/>
                <a:gd name="T8" fmla="*/ 142 w 1463"/>
                <a:gd name="T9" fmla="*/ 330 h 366"/>
                <a:gd name="T10" fmla="*/ 165 w 1463"/>
                <a:gd name="T11" fmla="*/ 330 h 366"/>
                <a:gd name="T12" fmla="*/ 183 w 1463"/>
                <a:gd name="T13" fmla="*/ 295 h 366"/>
                <a:gd name="T14" fmla="*/ 212 w 1463"/>
                <a:gd name="T15" fmla="*/ 230 h 366"/>
                <a:gd name="T16" fmla="*/ 248 w 1463"/>
                <a:gd name="T17" fmla="*/ 136 h 366"/>
                <a:gd name="T18" fmla="*/ 242 w 1463"/>
                <a:gd name="T19" fmla="*/ 142 h 366"/>
                <a:gd name="T20" fmla="*/ 242 w 1463"/>
                <a:gd name="T21" fmla="*/ 106 h 366"/>
                <a:gd name="T22" fmla="*/ 283 w 1463"/>
                <a:gd name="T23" fmla="*/ 83 h 366"/>
                <a:gd name="T24" fmla="*/ 301 w 1463"/>
                <a:gd name="T25" fmla="*/ 41 h 366"/>
                <a:gd name="T26" fmla="*/ 301 w 1463"/>
                <a:gd name="T27" fmla="*/ 59 h 366"/>
                <a:gd name="T28" fmla="*/ 372 w 1463"/>
                <a:gd name="T29" fmla="*/ 36 h 366"/>
                <a:gd name="T30" fmla="*/ 366 w 1463"/>
                <a:gd name="T31" fmla="*/ 36 h 366"/>
                <a:gd name="T32" fmla="*/ 401 w 1463"/>
                <a:gd name="T33" fmla="*/ 18 h 366"/>
                <a:gd name="T34" fmla="*/ 436 w 1463"/>
                <a:gd name="T35" fmla="*/ 47 h 366"/>
                <a:gd name="T36" fmla="*/ 548 w 1463"/>
                <a:gd name="T37" fmla="*/ 89 h 366"/>
                <a:gd name="T38" fmla="*/ 725 w 1463"/>
                <a:gd name="T39" fmla="*/ 171 h 366"/>
                <a:gd name="T40" fmla="*/ 826 w 1463"/>
                <a:gd name="T41" fmla="*/ 212 h 366"/>
                <a:gd name="T42" fmla="*/ 820 w 1463"/>
                <a:gd name="T43" fmla="*/ 212 h 366"/>
                <a:gd name="T44" fmla="*/ 891 w 1463"/>
                <a:gd name="T45" fmla="*/ 242 h 366"/>
                <a:gd name="T46" fmla="*/ 985 w 1463"/>
                <a:gd name="T47" fmla="*/ 277 h 366"/>
                <a:gd name="T48" fmla="*/ 1056 w 1463"/>
                <a:gd name="T49" fmla="*/ 295 h 366"/>
                <a:gd name="T50" fmla="*/ 1150 w 1463"/>
                <a:gd name="T51" fmla="*/ 307 h 366"/>
                <a:gd name="T52" fmla="*/ 1321 w 1463"/>
                <a:gd name="T53" fmla="*/ 324 h 366"/>
                <a:gd name="T54" fmla="*/ 1421 w 1463"/>
                <a:gd name="T55" fmla="*/ 336 h 366"/>
                <a:gd name="T56" fmla="*/ 1463 w 1463"/>
                <a:gd name="T57" fmla="*/ 301 h 366"/>
                <a:gd name="T58" fmla="*/ 1380 w 1463"/>
                <a:gd name="T59" fmla="*/ 295 h 366"/>
                <a:gd name="T60" fmla="*/ 1274 w 1463"/>
                <a:gd name="T61" fmla="*/ 283 h 366"/>
                <a:gd name="T62" fmla="*/ 1103 w 1463"/>
                <a:gd name="T63" fmla="*/ 265 h 366"/>
                <a:gd name="T64" fmla="*/ 1020 w 1463"/>
                <a:gd name="T65" fmla="*/ 254 h 366"/>
                <a:gd name="T66" fmla="*/ 944 w 1463"/>
                <a:gd name="T67" fmla="*/ 230 h 366"/>
                <a:gd name="T68" fmla="*/ 867 w 1463"/>
                <a:gd name="T69" fmla="*/ 195 h 366"/>
                <a:gd name="T70" fmla="*/ 790 w 1463"/>
                <a:gd name="T71" fmla="*/ 159 h 366"/>
                <a:gd name="T72" fmla="*/ 613 w 1463"/>
                <a:gd name="T73" fmla="*/ 83 h 366"/>
                <a:gd name="T74" fmla="*/ 495 w 1463"/>
                <a:gd name="T75" fmla="*/ 30 h 366"/>
                <a:gd name="T76" fmla="*/ 407 w 1463"/>
                <a:gd name="T77" fmla="*/ 0 h 366"/>
                <a:gd name="T78" fmla="*/ 372 w 1463"/>
                <a:gd name="T79" fmla="*/ 0 h 366"/>
                <a:gd name="T80" fmla="*/ 336 w 1463"/>
                <a:gd name="T81" fmla="*/ 0 h 366"/>
                <a:gd name="T82" fmla="*/ 289 w 1463"/>
                <a:gd name="T83" fmla="*/ 24 h 366"/>
                <a:gd name="T84" fmla="*/ 254 w 1463"/>
                <a:gd name="T85" fmla="*/ 65 h 366"/>
                <a:gd name="T86" fmla="*/ 230 w 1463"/>
                <a:gd name="T87" fmla="*/ 100 h 366"/>
                <a:gd name="T88" fmla="*/ 212 w 1463"/>
                <a:gd name="T89" fmla="*/ 130 h 366"/>
                <a:gd name="T90" fmla="*/ 177 w 1463"/>
                <a:gd name="T91" fmla="*/ 224 h 366"/>
                <a:gd name="T92" fmla="*/ 171 w 1463"/>
                <a:gd name="T93" fmla="*/ 289 h 366"/>
                <a:gd name="T94" fmla="*/ 142 w 1463"/>
                <a:gd name="T95" fmla="*/ 307 h 366"/>
                <a:gd name="T96" fmla="*/ 147 w 1463"/>
                <a:gd name="T97" fmla="*/ 301 h 366"/>
                <a:gd name="T98" fmla="*/ 130 w 1463"/>
                <a:gd name="T99" fmla="*/ 319 h 366"/>
                <a:gd name="T100" fmla="*/ 124 w 1463"/>
                <a:gd name="T101" fmla="*/ 342 h 366"/>
                <a:gd name="T102" fmla="*/ 106 w 1463"/>
                <a:gd name="T103" fmla="*/ 330 h 366"/>
                <a:gd name="T104" fmla="*/ 112 w 1463"/>
                <a:gd name="T105" fmla="*/ 330 h 366"/>
                <a:gd name="T106" fmla="*/ 30 w 1463"/>
                <a:gd name="T107" fmla="*/ 3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63" h="366">
                  <a:moveTo>
                    <a:pt x="0" y="313"/>
                  </a:moveTo>
                  <a:lnTo>
                    <a:pt x="0" y="348"/>
                  </a:lnTo>
                  <a:lnTo>
                    <a:pt x="24" y="354"/>
                  </a:lnTo>
                  <a:lnTo>
                    <a:pt x="65" y="360"/>
                  </a:lnTo>
                  <a:lnTo>
                    <a:pt x="106" y="366"/>
                  </a:lnTo>
                  <a:lnTo>
                    <a:pt x="112" y="366"/>
                  </a:lnTo>
                  <a:lnTo>
                    <a:pt x="130" y="360"/>
                  </a:lnTo>
                  <a:lnTo>
                    <a:pt x="136" y="354"/>
                  </a:lnTo>
                  <a:lnTo>
                    <a:pt x="153" y="342"/>
                  </a:lnTo>
                  <a:lnTo>
                    <a:pt x="142" y="330"/>
                  </a:lnTo>
                  <a:lnTo>
                    <a:pt x="153" y="348"/>
                  </a:lnTo>
                  <a:lnTo>
                    <a:pt x="165" y="330"/>
                  </a:lnTo>
                  <a:lnTo>
                    <a:pt x="171" y="324"/>
                  </a:lnTo>
                  <a:lnTo>
                    <a:pt x="183" y="295"/>
                  </a:lnTo>
                  <a:lnTo>
                    <a:pt x="189" y="289"/>
                  </a:lnTo>
                  <a:lnTo>
                    <a:pt x="212" y="230"/>
                  </a:lnTo>
                  <a:lnTo>
                    <a:pt x="230" y="159"/>
                  </a:lnTo>
                  <a:lnTo>
                    <a:pt x="248" y="136"/>
                  </a:lnTo>
                  <a:lnTo>
                    <a:pt x="230" y="130"/>
                  </a:lnTo>
                  <a:lnTo>
                    <a:pt x="242" y="142"/>
                  </a:lnTo>
                  <a:lnTo>
                    <a:pt x="260" y="118"/>
                  </a:lnTo>
                  <a:lnTo>
                    <a:pt x="242" y="106"/>
                  </a:lnTo>
                  <a:lnTo>
                    <a:pt x="254" y="118"/>
                  </a:lnTo>
                  <a:lnTo>
                    <a:pt x="283" y="83"/>
                  </a:lnTo>
                  <a:lnTo>
                    <a:pt x="313" y="47"/>
                  </a:lnTo>
                  <a:lnTo>
                    <a:pt x="301" y="41"/>
                  </a:lnTo>
                  <a:lnTo>
                    <a:pt x="307" y="53"/>
                  </a:lnTo>
                  <a:lnTo>
                    <a:pt x="301" y="59"/>
                  </a:lnTo>
                  <a:lnTo>
                    <a:pt x="342" y="36"/>
                  </a:lnTo>
                  <a:lnTo>
                    <a:pt x="372" y="36"/>
                  </a:lnTo>
                  <a:lnTo>
                    <a:pt x="366" y="18"/>
                  </a:lnTo>
                  <a:lnTo>
                    <a:pt x="366" y="36"/>
                  </a:lnTo>
                  <a:lnTo>
                    <a:pt x="401" y="36"/>
                  </a:lnTo>
                  <a:lnTo>
                    <a:pt x="401" y="18"/>
                  </a:lnTo>
                  <a:lnTo>
                    <a:pt x="401" y="36"/>
                  </a:lnTo>
                  <a:lnTo>
                    <a:pt x="436" y="47"/>
                  </a:lnTo>
                  <a:lnTo>
                    <a:pt x="490" y="65"/>
                  </a:lnTo>
                  <a:lnTo>
                    <a:pt x="548" y="89"/>
                  </a:lnTo>
                  <a:lnTo>
                    <a:pt x="607" y="118"/>
                  </a:lnTo>
                  <a:lnTo>
                    <a:pt x="725" y="171"/>
                  </a:lnTo>
                  <a:lnTo>
                    <a:pt x="784" y="195"/>
                  </a:lnTo>
                  <a:lnTo>
                    <a:pt x="826" y="212"/>
                  </a:lnTo>
                  <a:lnTo>
                    <a:pt x="826" y="195"/>
                  </a:lnTo>
                  <a:lnTo>
                    <a:pt x="820" y="212"/>
                  </a:lnTo>
                  <a:lnTo>
                    <a:pt x="861" y="230"/>
                  </a:lnTo>
                  <a:lnTo>
                    <a:pt x="891" y="242"/>
                  </a:lnTo>
                  <a:lnTo>
                    <a:pt x="938" y="265"/>
                  </a:lnTo>
                  <a:lnTo>
                    <a:pt x="985" y="277"/>
                  </a:lnTo>
                  <a:lnTo>
                    <a:pt x="1014" y="289"/>
                  </a:lnTo>
                  <a:lnTo>
                    <a:pt x="1056" y="295"/>
                  </a:lnTo>
                  <a:lnTo>
                    <a:pt x="1097" y="301"/>
                  </a:lnTo>
                  <a:lnTo>
                    <a:pt x="1150" y="307"/>
                  </a:lnTo>
                  <a:lnTo>
                    <a:pt x="1268" y="319"/>
                  </a:lnTo>
                  <a:lnTo>
                    <a:pt x="1321" y="324"/>
                  </a:lnTo>
                  <a:lnTo>
                    <a:pt x="1374" y="330"/>
                  </a:lnTo>
                  <a:lnTo>
                    <a:pt x="1421" y="336"/>
                  </a:lnTo>
                  <a:lnTo>
                    <a:pt x="1463" y="336"/>
                  </a:lnTo>
                  <a:lnTo>
                    <a:pt x="1463" y="301"/>
                  </a:lnTo>
                  <a:lnTo>
                    <a:pt x="1427" y="301"/>
                  </a:lnTo>
                  <a:lnTo>
                    <a:pt x="1380" y="295"/>
                  </a:lnTo>
                  <a:lnTo>
                    <a:pt x="1327" y="289"/>
                  </a:lnTo>
                  <a:lnTo>
                    <a:pt x="1274" y="283"/>
                  </a:lnTo>
                  <a:lnTo>
                    <a:pt x="1156" y="271"/>
                  </a:lnTo>
                  <a:lnTo>
                    <a:pt x="1103" y="265"/>
                  </a:lnTo>
                  <a:lnTo>
                    <a:pt x="1062" y="260"/>
                  </a:lnTo>
                  <a:lnTo>
                    <a:pt x="1020" y="254"/>
                  </a:lnTo>
                  <a:lnTo>
                    <a:pt x="991" y="242"/>
                  </a:lnTo>
                  <a:lnTo>
                    <a:pt x="944" y="230"/>
                  </a:lnTo>
                  <a:lnTo>
                    <a:pt x="896" y="207"/>
                  </a:lnTo>
                  <a:lnTo>
                    <a:pt x="867" y="195"/>
                  </a:lnTo>
                  <a:lnTo>
                    <a:pt x="832" y="177"/>
                  </a:lnTo>
                  <a:lnTo>
                    <a:pt x="790" y="159"/>
                  </a:lnTo>
                  <a:lnTo>
                    <a:pt x="731" y="136"/>
                  </a:lnTo>
                  <a:lnTo>
                    <a:pt x="613" y="83"/>
                  </a:lnTo>
                  <a:lnTo>
                    <a:pt x="554" y="53"/>
                  </a:lnTo>
                  <a:lnTo>
                    <a:pt x="495" y="30"/>
                  </a:lnTo>
                  <a:lnTo>
                    <a:pt x="442" y="12"/>
                  </a:lnTo>
                  <a:lnTo>
                    <a:pt x="407" y="0"/>
                  </a:lnTo>
                  <a:lnTo>
                    <a:pt x="401" y="0"/>
                  </a:lnTo>
                  <a:lnTo>
                    <a:pt x="372" y="0"/>
                  </a:lnTo>
                  <a:lnTo>
                    <a:pt x="366" y="0"/>
                  </a:lnTo>
                  <a:lnTo>
                    <a:pt x="336" y="0"/>
                  </a:lnTo>
                  <a:lnTo>
                    <a:pt x="295" y="24"/>
                  </a:lnTo>
                  <a:lnTo>
                    <a:pt x="289" y="24"/>
                  </a:lnTo>
                  <a:lnTo>
                    <a:pt x="283" y="30"/>
                  </a:lnTo>
                  <a:lnTo>
                    <a:pt x="254" y="65"/>
                  </a:lnTo>
                  <a:lnTo>
                    <a:pt x="230" y="94"/>
                  </a:lnTo>
                  <a:lnTo>
                    <a:pt x="230" y="100"/>
                  </a:lnTo>
                  <a:lnTo>
                    <a:pt x="212" y="124"/>
                  </a:lnTo>
                  <a:lnTo>
                    <a:pt x="212" y="130"/>
                  </a:lnTo>
                  <a:lnTo>
                    <a:pt x="195" y="153"/>
                  </a:lnTo>
                  <a:lnTo>
                    <a:pt x="177" y="224"/>
                  </a:lnTo>
                  <a:lnTo>
                    <a:pt x="153" y="283"/>
                  </a:lnTo>
                  <a:lnTo>
                    <a:pt x="171" y="289"/>
                  </a:lnTo>
                  <a:lnTo>
                    <a:pt x="153" y="277"/>
                  </a:lnTo>
                  <a:lnTo>
                    <a:pt x="142" y="307"/>
                  </a:lnTo>
                  <a:lnTo>
                    <a:pt x="153" y="313"/>
                  </a:lnTo>
                  <a:lnTo>
                    <a:pt x="147" y="301"/>
                  </a:lnTo>
                  <a:lnTo>
                    <a:pt x="136" y="319"/>
                  </a:lnTo>
                  <a:lnTo>
                    <a:pt x="130" y="319"/>
                  </a:lnTo>
                  <a:lnTo>
                    <a:pt x="118" y="324"/>
                  </a:lnTo>
                  <a:lnTo>
                    <a:pt x="124" y="342"/>
                  </a:lnTo>
                  <a:lnTo>
                    <a:pt x="124" y="324"/>
                  </a:lnTo>
                  <a:lnTo>
                    <a:pt x="106" y="330"/>
                  </a:lnTo>
                  <a:lnTo>
                    <a:pt x="106" y="348"/>
                  </a:lnTo>
                  <a:lnTo>
                    <a:pt x="112" y="330"/>
                  </a:lnTo>
                  <a:lnTo>
                    <a:pt x="71" y="324"/>
                  </a:lnTo>
                  <a:lnTo>
                    <a:pt x="30" y="319"/>
                  </a:lnTo>
                  <a:lnTo>
                    <a:pt x="0" y="31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1CF7CB-C2C3-4E94-9FA9-4537CA353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4"/>
    </mc:Choice>
    <mc:Fallback>
      <p:transition spd="slow" advTm="5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99" x="5761038" y="963613"/>
          <p14:tracePt t="7623" x="5754688" y="938213"/>
          <p14:tracePt t="7628" x="5741988" y="912813"/>
          <p14:tracePt t="7635" x="5722938" y="901700"/>
          <p14:tracePt t="7656" x="5705475" y="869950"/>
          <p14:tracePt t="7659" x="5680075" y="839788"/>
          <p14:tracePt t="7679" x="5630863" y="771525"/>
          <p14:tracePt t="7684" x="5618163" y="746125"/>
          <p14:tracePt t="7693" x="5600700" y="728663"/>
          <p14:tracePt t="7711" x="5568950" y="679450"/>
          <p14:tracePt t="7715" x="5556250" y="666750"/>
          <p14:tracePt t="7723" x="5519738" y="617538"/>
          <p14:tracePt t="7751" x="5489575" y="581025"/>
          <p14:tracePt t="7757" x="5483225" y="574675"/>
          <p14:tracePt t="7766" x="5451475" y="555625"/>
          <p14:tracePt t="7771" x="5427663" y="542925"/>
          <p14:tracePt t="7779" x="5408613" y="530225"/>
          <p14:tracePt t="7787" x="5395913" y="525463"/>
          <p14:tracePt t="7799" x="5378450" y="525463"/>
          <p14:tracePt t="7808" x="5359400" y="519113"/>
          <p14:tracePt t="7820" x="5340350" y="519113"/>
          <p14:tracePt t="7836" x="5322888" y="519113"/>
          <p14:tracePt t="7843" x="5310188" y="519113"/>
          <p14:tracePt t="7855" x="5284788" y="519113"/>
          <p14:tracePt t="7871" x="5248275" y="519113"/>
          <p14:tracePt t="7875" x="5222875" y="525463"/>
          <p14:tracePt t="7883" x="5192713" y="525463"/>
          <p14:tracePt t="7896" x="5156200" y="530225"/>
          <p14:tracePt t="7898" x="5111750" y="542925"/>
          <p14:tracePt t="7906" x="5081588" y="555625"/>
          <p14:tracePt t="7915" x="5045075" y="561975"/>
          <p14:tracePt t="7935" x="4989513" y="598488"/>
          <p14:tracePt t="7939" x="4964113" y="617538"/>
          <p14:tracePt t="7947" x="4914900" y="647700"/>
          <p14:tracePt t="7967" x="4883150" y="679450"/>
          <p14:tracePt t="7971" x="4852988" y="703263"/>
          <p14:tracePt t="7979" x="4827588" y="728663"/>
          <p14:tracePt t="8006" x="4816475" y="758825"/>
          <p14:tracePt t="8011" x="4816475" y="771525"/>
          <p14:tracePt t="8019" x="4797425" y="796925"/>
          <p14:tracePt t="8039" x="4791075" y="827088"/>
          <p14:tracePt t="8043" x="4791075" y="839788"/>
          <p14:tracePt t="8056" x="4791075" y="857250"/>
          <p14:tracePt t="8063" x="4791075" y="889000"/>
          <p14:tracePt t="8068" x="4803775" y="925513"/>
          <p14:tracePt t="8075" x="4816475" y="957263"/>
          <p14:tracePt t="8095" x="4852988" y="1012825"/>
          <p14:tracePt t="8099" x="4878388" y="1042988"/>
          <p14:tracePt t="8108" x="4914900" y="1098550"/>
          <p14:tracePt t="8137" x="4976813" y="1166813"/>
          <p14:tracePt t="8140" x="4994275" y="1185863"/>
          <p14:tracePt t="8148" x="5019675" y="1216025"/>
          <p14:tracePt t="8163" x="5038725" y="1228725"/>
          <p14:tracePt t="8171" x="5049838" y="1241425"/>
          <p14:tracePt t="8179" x="5062538" y="1252538"/>
          <p14:tracePt t="8195" x="5094288" y="1265238"/>
          <p14:tracePt t="8203" x="5118100" y="1277938"/>
          <p14:tracePt t="8223" x="5143500" y="1290638"/>
          <p14:tracePt t="8227" x="5156200" y="1296988"/>
          <p14:tracePt t="8235" x="5180013" y="1296988"/>
          <p14:tracePt t="8263" x="5222875" y="1296988"/>
          <p14:tracePt t="8266" x="5241925" y="1296988"/>
          <p14:tracePt t="8275" x="5272088" y="1290638"/>
          <p14:tracePt t="8295" x="5303838" y="1265238"/>
          <p14:tracePt t="8299" x="5316538" y="1258888"/>
          <p14:tracePt t="8308" x="5346700" y="1235075"/>
          <p14:tracePt t="8327" x="5383213" y="1209675"/>
          <p14:tracePt t="8332" x="5402263" y="1196975"/>
          <p14:tracePt t="8351" x="5434013" y="1173163"/>
          <p14:tracePt t="8356" x="5451475" y="1154113"/>
          <p14:tracePt t="8364" x="5464175" y="1141413"/>
          <p14:tracePt t="8391" x="5476875" y="1117600"/>
          <p14:tracePt t="8395" x="5483225" y="1104900"/>
          <p14:tracePt t="8404" x="5489575" y="1085850"/>
          <p14:tracePt t="8423" x="5500688" y="1068388"/>
          <p14:tracePt t="8428" x="5500688" y="1055688"/>
          <p14:tracePt t="8437" x="5507038" y="1023938"/>
          <p14:tracePt t="8443" x="5513388" y="1006475"/>
          <p14:tracePt t="8451" x="5513388" y="974725"/>
          <p14:tracePt t="8459" x="5513388" y="938213"/>
          <p14:tracePt t="8479" x="5513388" y="889000"/>
          <p14:tracePt t="8484" x="5507038" y="857250"/>
          <p14:tracePt t="8491" x="5489575" y="827088"/>
          <p14:tracePt t="8519" x="5451475" y="784225"/>
          <p14:tracePt t="8523" x="5434013" y="765175"/>
          <p14:tracePt t="8531" x="5414963" y="746125"/>
          <p14:tracePt t="8540" x="5389563" y="735013"/>
          <p14:tracePt t="8547" x="5372100" y="715963"/>
          <p14:tracePt t="8556" x="5327650" y="685800"/>
          <p14:tracePt t="8563" x="5297488" y="660400"/>
          <p14:tracePt t="8576" x="5229225" y="617538"/>
          <p14:tracePt t="8579" x="5173663" y="581025"/>
          <p14:tracePt t="8588" x="5130800" y="549275"/>
          <p14:tracePt t="8607" x="5075238" y="525463"/>
          <p14:tracePt t="8613" x="5049838" y="519113"/>
          <p14:tracePt t="8619" x="5038725" y="506413"/>
          <p14:tracePt t="8679" x="5006975" y="512763"/>
          <p14:tracePt t="8683" x="4989513" y="536575"/>
          <p14:tracePt t="8704" x="4970463" y="555625"/>
          <p14:tracePt t="8708" x="4933950" y="581025"/>
          <p14:tracePt t="8716" x="4914900" y="598488"/>
          <p14:tracePt t="8735" x="4872038" y="636588"/>
          <p14:tracePt t="8739" x="4846638" y="660400"/>
          <p14:tracePt t="8747" x="4822825" y="690563"/>
          <p14:tracePt t="8775" x="4803775" y="746125"/>
          <p14:tracePt t="8779" x="4803775" y="765175"/>
          <p14:tracePt t="8788" x="4803775" y="784225"/>
          <p14:tracePt t="8806" x="4803775" y="796925"/>
          <p14:tracePt t="8811" x="4803775" y="801688"/>
          <p14:tracePt t="8819" x="4803775" y="814388"/>
          <p14:tracePt t="8948" x="4803775" y="796925"/>
          <p14:tracePt t="8963" x="4816475" y="746125"/>
          <p14:tracePt t="8971" x="4822825" y="709613"/>
          <p14:tracePt t="8991" x="4833938" y="654050"/>
          <p14:tracePt t="8996" x="4833938" y="617538"/>
          <p14:tracePt t="9003" x="4833938" y="592138"/>
          <p14:tracePt t="9032" x="4833938" y="574675"/>
          <p14:tracePt t="9035" x="4833938" y="561975"/>
          <p14:tracePt t="9043" x="4833938" y="555625"/>
          <p14:tracePt t="9063" x="4833938" y="549275"/>
          <p14:tracePt t="9083" x="4833938" y="536575"/>
          <p14:tracePt t="9092" x="4840288" y="530225"/>
          <p14:tracePt t="9116" x="4840288" y="525463"/>
          <p14:tracePt t="9163" x="4846638" y="525463"/>
          <p14:tracePt t="9171" x="4859338" y="519113"/>
          <p14:tracePt t="9191" x="4872038" y="519113"/>
          <p14:tracePt t="9206" x="4908550" y="500063"/>
          <p14:tracePt t="9215" x="4914900" y="493713"/>
          <p14:tracePt t="9219" x="4927600" y="487363"/>
          <p14:tracePt t="9227" x="4933950" y="487363"/>
          <p14:tracePt t="9251" x="4945063" y="481013"/>
          <p14:tracePt t="9259" x="4957763" y="481013"/>
          <p14:tracePt t="9287" x="4983163" y="481013"/>
          <p14:tracePt t="9291" x="4994275" y="474663"/>
          <p14:tracePt t="9299" x="5019675" y="469900"/>
          <p14:tracePt t="9320" x="5045075" y="463550"/>
          <p14:tracePt t="9323" x="5056188" y="463550"/>
          <p14:tracePt t="9332" x="5075238" y="463550"/>
          <p14:tracePt t="9348" x="5105400" y="463550"/>
          <p14:tracePt t="9355" x="5118100" y="463550"/>
          <p14:tracePt t="9375" x="5137150" y="457200"/>
          <p14:tracePt t="9379" x="5143500" y="450850"/>
          <p14:tracePt t="9392" x="5156200" y="450850"/>
          <p14:tracePt t="9416" x="5173663" y="450850"/>
          <p14:tracePt t="9420" x="5186363" y="444500"/>
          <p14:tracePt t="9432" x="5205413" y="444500"/>
          <p14:tracePt t="9447" x="5241925" y="438150"/>
          <p14:tracePt t="9452" x="5267325" y="438150"/>
          <p14:tracePt t="9472" x="5297488" y="438150"/>
          <p14:tracePt t="9476" x="5327650" y="438150"/>
          <p14:tracePt t="9484" x="5346700" y="438150"/>
          <p14:tracePt t="9503" x="5383213" y="438150"/>
          <p14:tracePt t="9508" x="5402263" y="438150"/>
          <p14:tracePt t="9516" x="5408613" y="438150"/>
          <p14:tracePt t="9543" x="5421313" y="438150"/>
          <p14:tracePt t="9555" x="5427663" y="438150"/>
          <p14:tracePt t="9612" x="5434013" y="444500"/>
          <p14:tracePt t="9676" x="5438775" y="444500"/>
          <p14:tracePt t="9703" x="5445125" y="444500"/>
          <p14:tracePt t="9707" x="5464175" y="457200"/>
          <p14:tracePt t="9715" x="5464175" y="463550"/>
          <p14:tracePt t="9735" x="5494338" y="474663"/>
          <p14:tracePt t="9739" x="5507038" y="481013"/>
          <p14:tracePt t="9759" x="5538788" y="500063"/>
          <p14:tracePt t="9763" x="5549900" y="506413"/>
          <p14:tracePt t="9771" x="5556250" y="512763"/>
          <p14:tracePt t="9800" x="5562600" y="519113"/>
          <p14:tracePt t="9804" x="5568950" y="519113"/>
          <p14:tracePt t="9811" x="5581650" y="530225"/>
          <p14:tracePt t="9832" x="5611813" y="549275"/>
          <p14:tracePt t="9836" x="5618163" y="549275"/>
          <p14:tracePt t="9844" x="5630863" y="549275"/>
          <p14:tracePt t="9863" x="5649913" y="568325"/>
          <p14:tracePt t="9888" x="5661025" y="574675"/>
          <p14:tracePt t="9900" x="5667375" y="581025"/>
          <p14:tracePt t="9972" x="5673725" y="581025"/>
          <p14:tracePt t="10020" x="5673725" y="592138"/>
          <p14:tracePt t="10027" x="5673725" y="604838"/>
          <p14:tracePt t="10057" x="5673725" y="636588"/>
          <p14:tracePt t="10067" x="5673725" y="679450"/>
          <p14:tracePt t="10088" x="5673725" y="728663"/>
          <p14:tracePt t="10092" x="5673725" y="746125"/>
          <p14:tracePt t="10100" x="5673725" y="784225"/>
          <p14:tracePt t="10120" x="5673725" y="839788"/>
          <p14:tracePt t="10127" x="5673725" y="863600"/>
          <p14:tracePt t="10136" x="5673725" y="876300"/>
          <p14:tracePt t="10143" x="5673725" y="901700"/>
          <p14:tracePt t="10147" x="5673725" y="912813"/>
          <p14:tracePt t="10160" x="5673725" y="938213"/>
          <p14:tracePt t="10183" x="5673725" y="944563"/>
          <p14:tracePt t="10188" x="5680075" y="957263"/>
          <p14:tracePt t="10215" x="5680075" y="963613"/>
          <p14:tracePt t="10227" x="5686425" y="968375"/>
          <p14:tracePt t="10243" x="5686425" y="981075"/>
          <p14:tracePt t="10252" x="5686425" y="987425"/>
          <p14:tracePt t="10263" x="5686425" y="993775"/>
          <p14:tracePt t="10279" x="5686425" y="1019175"/>
          <p14:tracePt t="10283" x="5699125" y="1036638"/>
          <p14:tracePt t="10295" x="5699125" y="1062038"/>
          <p14:tracePt t="10309" x="5699125" y="1085850"/>
          <p14:tracePt t="10324" x="5705475" y="1098550"/>
          <p14:tracePt t="10344" x="5705475" y="1111250"/>
          <p14:tracePt t="10347" x="5705475" y="1117600"/>
          <p14:tracePt t="10355" x="5705475" y="1123950"/>
          <p14:tracePt t="10375" x="5705475" y="1135063"/>
          <p14:tracePt t="10379" x="5705475" y="1147763"/>
          <p14:tracePt t="10388" x="5705475" y="1160463"/>
          <p14:tracePt t="10408" x="5705475" y="1179513"/>
          <p14:tracePt t="10412" x="5705475" y="1185863"/>
          <p14:tracePt t="10420" x="5705475" y="1190625"/>
          <p14:tracePt t="10441" x="5705475" y="1203325"/>
          <p14:tracePt t="10444" x="5705475" y="1216025"/>
          <p14:tracePt t="10473" x="5705475" y="1222375"/>
          <p14:tracePt t="10483" x="5705475" y="1228725"/>
          <p14:tracePt t="10499" x="5705475" y="1235075"/>
          <p14:tracePt t="10507" x="5705475" y="1246188"/>
          <p14:tracePt t="10515" x="5705475" y="1265238"/>
          <p14:tracePt t="10536" x="5705475" y="1277938"/>
          <p14:tracePt t="10543" x="5705475" y="1284288"/>
          <p14:tracePt t="10552" x="5705475" y="1290638"/>
          <p14:tracePt t="10568" x="5699125" y="1290638"/>
          <p14:tracePt t="10573" x="5692775" y="1290638"/>
          <p14:tracePt t="10579" x="5680075" y="1301750"/>
          <p14:tracePt t="10599" x="5667375" y="1308100"/>
          <p14:tracePt t="10611" x="5661025" y="1308100"/>
          <p14:tracePt t="10627" x="5649913" y="1314450"/>
          <p14:tracePt t="10635" x="5630863" y="1320800"/>
          <p14:tracePt t="10643" x="5600700" y="1327150"/>
          <p14:tracePt t="10655" x="5581650" y="1327150"/>
          <p14:tracePt t="10660" x="5562600" y="1346200"/>
          <p14:tracePt t="10668" x="5545138" y="1346200"/>
          <p14:tracePt t="10676" x="5538788" y="1346200"/>
          <p14:tracePt t="10695" x="5519738" y="1346200"/>
          <p14:tracePt t="10700" x="5507038" y="1346200"/>
          <p14:tracePt t="10708" x="5500688" y="1346200"/>
          <p14:tracePt t="10723" x="5483225" y="1346200"/>
          <p14:tracePt t="10731" x="5464175" y="1346200"/>
          <p14:tracePt t="10739" x="5438775" y="1346200"/>
          <p14:tracePt t="10759" x="5389563" y="1346200"/>
          <p14:tracePt t="10763" x="5353050" y="1346200"/>
          <p14:tracePt t="10771" x="5316538" y="1346200"/>
          <p14:tracePt t="10783" x="5260975" y="1346200"/>
          <p14:tracePt t="10787" x="5222875" y="1346200"/>
          <p14:tracePt t="10795" x="5186363" y="1346200"/>
          <p14:tracePt t="10803" x="5160963" y="1346200"/>
          <p14:tracePt t="10819" x="5130800" y="1346200"/>
          <p14:tracePt t="10827" x="5100638" y="1333500"/>
          <p14:tracePt t="10836" x="5081588" y="1333500"/>
          <p14:tracePt t="10856" x="5056188" y="1327150"/>
          <p14:tracePt t="10860" x="5049838" y="1327150"/>
          <p14:tracePt t="10868" x="5038725" y="1327150"/>
          <p14:tracePt t="10905" x="5032375" y="1327150"/>
          <p14:tracePt t="10916" x="5019675" y="1320800"/>
          <p14:tracePt t="10924" x="5013325" y="1314450"/>
          <p14:tracePt t="10931" x="4989513" y="1301750"/>
          <p14:tracePt t="10952" x="4976813" y="1296988"/>
          <p14:tracePt t="10956" x="4970463" y="1296988"/>
          <p14:tracePt t="10963" x="4957763" y="1290638"/>
          <p14:tracePt t="10984" x="4951413" y="1284288"/>
          <p14:tracePt t="10988" x="4951413" y="1277938"/>
          <p14:tracePt t="10995" x="4945063" y="1258888"/>
          <p14:tracePt t="11016" x="4908550" y="1216025"/>
          <p14:tracePt t="11020" x="4895850" y="1185863"/>
          <p14:tracePt t="11039" x="4878388" y="1135063"/>
          <p14:tracePt t="11042" x="4865688" y="1111250"/>
          <p14:tracePt t="11051" x="4859338" y="1092200"/>
          <p14:tracePt t="11063" x="4840288" y="1055688"/>
          <p14:tracePt t="11079" x="4840288" y="993775"/>
          <p14:tracePt t="11083" x="4840288" y="950913"/>
          <p14:tracePt t="11092" x="4840288" y="901700"/>
          <p14:tracePt t="11111" x="4840288" y="839788"/>
          <p14:tracePt t="11116" x="4840288" y="790575"/>
          <p14:tracePt t="11124" x="4840288" y="752475"/>
          <p14:tracePt t="11136" x="4840288" y="715963"/>
          <p14:tracePt t="11140" x="4840288" y="679450"/>
          <p14:tracePt t="11147" x="4840288" y="647700"/>
          <p14:tracePt t="11168" x="4840288" y="636588"/>
          <p14:tracePt t="11173" x="4840288" y="630238"/>
          <p14:tracePt t="11179" x="4840288" y="623888"/>
          <p14:tracePt t="11208" x="4840288" y="617538"/>
          <p14:tracePt t="11211" x="4840288" y="604838"/>
          <p14:tracePt t="11220" x="4840288" y="585788"/>
          <p14:tracePt t="11240" x="4859338" y="555625"/>
          <p14:tracePt t="11244" x="4865688" y="542925"/>
          <p14:tracePt t="11252" x="4883150" y="519113"/>
          <p14:tracePt t="11274" x="4927600" y="493713"/>
          <p14:tracePt t="11276" x="4951413" y="474663"/>
          <p14:tracePt t="11283" x="4983163" y="457200"/>
          <p14:tracePt t="11293" x="5013325" y="444500"/>
          <p14:tracePt t="11300" x="5032375" y="425450"/>
          <p14:tracePt t="11308" x="5045075" y="419100"/>
          <p14:tracePt t="11336" x="5062538" y="407988"/>
          <p14:tracePt t="11340" x="5087938" y="407988"/>
          <p14:tracePt t="11347" x="5111750" y="407988"/>
          <p14:tracePt t="11368" x="5143500" y="407988"/>
          <p14:tracePt t="11373" x="5180013" y="401638"/>
          <p14:tracePt t="11379" x="5205413" y="401638"/>
          <p14:tracePt t="11400" x="5241925" y="401638"/>
          <p14:tracePt t="11405" x="5272088" y="401638"/>
          <p14:tracePt t="11423" x="5291138" y="401638"/>
          <p14:tracePt t="11427" x="5310188" y="401638"/>
          <p14:tracePt t="11451" x="5316538" y="401638"/>
          <p14:tracePt t="11463" x="5322888" y="401638"/>
          <p14:tracePt t="11475" x="5327650" y="401638"/>
          <p14:tracePt t="11495" x="5340350" y="401638"/>
          <p14:tracePt t="11499" x="5359400" y="401638"/>
          <p14:tracePt t="11507" x="5378450" y="401638"/>
          <p14:tracePt t="11527" x="5395913" y="407988"/>
          <p14:tracePt t="11531" x="5408613" y="419100"/>
          <p14:tracePt t="11552" x="5434013" y="431800"/>
          <p14:tracePt t="11556" x="5445125" y="450850"/>
          <p14:tracePt t="11563" x="5464175" y="463550"/>
          <p14:tracePt t="11592" x="5483225" y="481013"/>
          <p14:tracePt t="11597" x="5489575" y="493713"/>
          <p14:tracePt t="11605" x="5494338" y="506413"/>
          <p14:tracePt t="11624" x="5500688" y="530225"/>
          <p14:tracePt t="11629" x="5500688" y="555625"/>
          <p14:tracePt t="11635" x="5507038" y="574675"/>
          <p14:tracePt t="11651" x="5507038" y="611188"/>
          <p14:tracePt t="11660" x="5507038" y="641350"/>
          <p14:tracePt t="11668" x="5507038" y="654050"/>
          <p14:tracePt t="11677" x="5507038" y="679450"/>
          <p14:tracePt t="11684" x="5507038" y="709613"/>
          <p14:tracePt t="11692" x="5507038" y="728663"/>
          <p14:tracePt t="11720" x="5500688" y="746125"/>
          <p14:tracePt t="11732" x="5483225" y="758825"/>
          <p14:tracePt t="11752" x="5470525" y="784225"/>
          <p14:tracePt t="11756" x="5464175" y="790575"/>
          <p14:tracePt t="11763" x="5451475" y="796925"/>
          <p14:tracePt t="11784" x="5427663" y="814388"/>
          <p14:tracePt t="11787" x="5402263" y="833438"/>
          <p14:tracePt t="11797" x="5389563" y="833438"/>
          <p14:tracePt t="11805" x="5359400" y="852488"/>
          <p14:tracePt t="11812" x="5322888" y="869950"/>
          <p14:tracePt t="11820" x="5278438" y="889000"/>
          <p14:tracePt t="11828" x="5235575" y="901700"/>
          <p14:tracePt t="11847" x="5186363" y="901700"/>
          <p14:tracePt t="11852" x="5156200" y="901700"/>
          <p14:tracePt t="11860" x="5111750" y="901700"/>
          <p14:tracePt t="11879" x="5049838" y="901700"/>
          <p14:tracePt t="11884" x="5006975" y="901700"/>
          <p14:tracePt t="11892" x="4957763" y="889000"/>
          <p14:tracePt t="11907" x="4908550" y="889000"/>
          <p14:tracePt t="11915" x="4865688" y="889000"/>
          <p14:tracePt t="11929" x="4827588" y="882650"/>
          <p14:tracePt t="11936" x="4791075" y="882650"/>
          <p14:tracePt t="11940" x="4760913" y="882650"/>
          <p14:tracePt t="11947" x="4722813" y="882650"/>
          <p14:tracePt t="11956" x="4705350" y="882650"/>
          <p14:tracePt t="11976" x="4686300" y="882650"/>
          <p14:tracePt t="11978" x="4673600" y="882650"/>
          <p14:tracePt t="11988" x="4660900" y="882650"/>
          <p14:tracePt t="12007" x="4656138" y="882650"/>
          <p14:tracePt t="12051" x="4649788" y="882650"/>
          <p14:tracePt t="12059" x="4637088" y="882650"/>
          <p14:tracePt t="12075" x="4624388" y="882650"/>
          <p14:tracePt t="12083" x="4618038" y="882650"/>
          <p14:tracePt t="12180" x="4624388" y="882650"/>
          <p14:tracePt t="12190" x="4630738" y="882650"/>
          <p14:tracePt t="12195" x="4656138" y="876300"/>
          <p14:tracePt t="12203" x="4660900" y="876300"/>
          <p14:tracePt t="12215" x="4686300" y="869950"/>
          <p14:tracePt t="12232" x="4735513" y="869950"/>
          <p14:tracePt t="12236" x="4797425" y="869950"/>
          <p14:tracePt t="12244" x="4846638" y="869950"/>
          <p14:tracePt t="12263" x="4983163" y="869950"/>
          <p14:tracePt t="12267" x="5081588" y="869950"/>
          <p14:tracePt t="12277" x="5180013" y="869950"/>
          <p14:tracePt t="12295" x="5284788" y="869950"/>
          <p14:tracePt t="12299" x="5316538" y="869950"/>
          <p14:tracePt t="12307" x="5372100" y="869950"/>
          <p14:tracePt t="12315" x="5421313" y="869950"/>
          <p14:tracePt t="12323" x="5451475" y="863600"/>
          <p14:tracePt t="12331" x="5464175" y="863600"/>
          <p14:tracePt t="12339" x="5476875" y="857250"/>
          <p14:tracePt t="12419" x="5483225" y="852488"/>
          <p14:tracePt t="12532" x="5489575" y="852488"/>
          <p14:tracePt t="12563" x="5489575" y="846138"/>
          <p14:tracePt t="12571" x="5494338" y="846138"/>
          <p14:tracePt t="12579" x="5500688" y="846138"/>
          <p14:tracePt t="12595" x="5513388" y="846138"/>
          <p14:tracePt t="12615" x="5532438" y="846138"/>
          <p14:tracePt t="12628" x="5538788" y="846138"/>
          <p14:tracePt t="12647" x="5545138" y="846138"/>
          <p14:tracePt t="12651" x="5549900" y="846138"/>
          <p14:tracePt t="14051" x="5637213" y="882650"/>
          <p14:tracePt t="14059" x="5716588" y="931863"/>
          <p14:tracePt t="14067" x="5853113" y="1012825"/>
          <p14:tracePt t="14088" x="6069013" y="1111250"/>
          <p14:tracePt t="14092" x="6167438" y="1160463"/>
          <p14:tracePt t="14099" x="6346825" y="1196975"/>
          <p14:tracePt t="14112" x="6500813" y="1246188"/>
          <p14:tracePt t="14115" x="6618288" y="1296988"/>
          <p14:tracePt t="14124" x="6705600" y="1327150"/>
          <p14:tracePt t="14136" x="6773863" y="1346200"/>
          <p14:tracePt t="14150" x="6810375" y="1346200"/>
          <p14:tracePt t="14155" x="6816725" y="1346200"/>
          <p14:tracePt t="14163" x="6834188" y="1346200"/>
          <p14:tracePt t="14183" x="6872288" y="1346200"/>
          <p14:tracePt t="14187" x="6889750" y="1346200"/>
          <p14:tracePt t="14194" x="6915150" y="1346200"/>
          <p14:tracePt t="14215" x="6983413" y="1333500"/>
          <p14:tracePt t="14219" x="7007225" y="1333500"/>
          <p14:tracePt t="14228" x="7056438" y="1333500"/>
          <p14:tracePt t="14240" x="7094538" y="1333500"/>
          <p14:tracePt t="14244" x="7118350" y="1333500"/>
          <p14:tracePt t="14252" x="7150100" y="1327150"/>
          <p14:tracePt t="14260" x="7167563" y="1327150"/>
          <p14:tracePt t="14281" x="7186613" y="1327150"/>
          <p14:tracePt t="14283" x="7192963" y="1320800"/>
          <p14:tracePt t="14292" x="7205663" y="1320800"/>
          <p14:tracePt t="14311" x="7218363" y="1314450"/>
          <p14:tracePt t="14316" x="7229475" y="1314450"/>
          <p14:tracePt t="14324" x="7248525" y="1308100"/>
          <p14:tracePt t="14339" x="7285038" y="1308100"/>
          <p14:tracePt t="14346" x="7310438" y="1308100"/>
          <p14:tracePt t="14355" x="7346950" y="1308100"/>
          <p14:tracePt t="14375" x="7372350" y="1308100"/>
          <p14:tracePt t="14379" x="7385050" y="1308100"/>
          <p14:tracePt t="14387" x="7421563" y="1308100"/>
          <p14:tracePt t="14407" x="7470775" y="1308100"/>
          <p14:tracePt t="14411" x="7500938" y="1314450"/>
          <p14:tracePt t="14419" x="7551738" y="1327150"/>
          <p14:tracePt t="14439" x="7643813" y="1352550"/>
          <p14:tracePt t="14443" x="7667625" y="1357313"/>
          <p14:tracePt t="14451" x="7705725" y="1357313"/>
          <p14:tracePt t="14472" x="7761288" y="1357313"/>
          <p14:tracePt t="14476" x="7785100" y="1363663"/>
          <p14:tracePt t="14483" x="7816850" y="1363663"/>
          <p14:tracePt t="14504" x="7859713" y="1363663"/>
          <p14:tracePt t="14508" x="7872413" y="1363663"/>
          <p14:tracePt t="14516" x="7889875" y="1363663"/>
          <p14:tracePt t="14533" x="7902575" y="1363663"/>
          <p14:tracePt t="14547" x="7908925" y="1363663"/>
          <p14:tracePt t="14567" x="7915275" y="1363663"/>
          <p14:tracePt t="14580" x="7927975" y="1357313"/>
          <p14:tracePt t="14604" x="7927975" y="1352550"/>
          <p14:tracePt t="14613" x="7940675" y="1339850"/>
          <p14:tracePt t="14633" x="7940675" y="1327150"/>
          <p14:tracePt t="14644" x="7940675" y="1314450"/>
          <p14:tracePt t="14664" x="7940675" y="1308100"/>
          <p14:tracePt t="14667" x="7940675" y="1296988"/>
          <p14:tracePt t="14696" x="7940675" y="1284288"/>
          <p14:tracePt t="14700" x="7940675" y="1277938"/>
          <p14:tracePt t="14708" x="7940675" y="1258888"/>
          <p14:tracePt t="14724" x="7940675" y="1241425"/>
          <p14:tracePt t="14732" x="7940675" y="1228725"/>
          <p14:tracePt t="14740" x="7940675" y="1190625"/>
          <p14:tracePt t="14751" x="7940675" y="1179513"/>
          <p14:tracePt t="14756" x="7940675" y="1160463"/>
          <p14:tracePt t="14764" x="7940675" y="1141413"/>
          <p14:tracePt t="14772" x="7915275" y="1098550"/>
          <p14:tracePt t="14792" x="7915275" y="1079500"/>
          <p14:tracePt t="14799" x="7915275" y="1074738"/>
          <p14:tracePt t="14804" x="7915275" y="1062038"/>
          <p14:tracePt t="14820" x="7908925" y="1042988"/>
          <p14:tracePt t="14830" x="7902575" y="1019175"/>
          <p14:tracePt t="14836" x="7902575" y="1012825"/>
          <p14:tracePt t="14856" x="7896225" y="993775"/>
          <p14:tracePt t="14860" x="7896225" y="987425"/>
          <p14:tracePt t="14872" x="7896225" y="981075"/>
          <p14:tracePt t="14880" x="7896225" y="968375"/>
          <p14:tracePt t="14884" x="7896225" y="950913"/>
          <p14:tracePt t="14892" x="7896225" y="938213"/>
          <p14:tracePt t="14899" x="7889875" y="925513"/>
          <p14:tracePt t="14920" x="7889875" y="912813"/>
          <p14:tracePt t="14924" x="7885113" y="901700"/>
          <p14:tracePt t="14932" x="7885113" y="889000"/>
          <p14:tracePt t="14955" x="7878763" y="882650"/>
          <p14:tracePt t="14964" x="7878763" y="876300"/>
          <p14:tracePt t="14988" x="7878763" y="869950"/>
          <p14:tracePt t="14999" x="7872413" y="863600"/>
          <p14:tracePt t="15020" x="7866063" y="857250"/>
          <p14:tracePt t="15048" x="7859713" y="839788"/>
          <p14:tracePt t="15053" x="7853363" y="833438"/>
          <p14:tracePt t="15060" x="7847013" y="827088"/>
          <p14:tracePt t="15076" x="7847013" y="820738"/>
          <p14:tracePt t="15084" x="7840663" y="814388"/>
          <p14:tracePt t="15092" x="7834313" y="801688"/>
          <p14:tracePt t="15112" x="7823200" y="790575"/>
          <p14:tracePt t="15117" x="7816850" y="784225"/>
          <p14:tracePt t="15124" x="7816850" y="771525"/>
          <p14:tracePt t="15150" x="7816850" y="765175"/>
          <p14:tracePt t="15176" x="7810500" y="758825"/>
          <p14:tracePt t="15180" x="7804150" y="758825"/>
          <p14:tracePt t="15187" x="7791450" y="746125"/>
          <p14:tracePt t="15208" x="7761288" y="741363"/>
          <p14:tracePt t="15212" x="7742238" y="728663"/>
          <p14:tracePt t="15219" x="7705725" y="728663"/>
          <p14:tracePt t="15239" x="7643813" y="722313"/>
          <p14:tracePt t="15244" x="7600950" y="703263"/>
          <p14:tracePt t="15256" x="7551738" y="690563"/>
          <p14:tracePt t="15259" x="7507288" y="690563"/>
          <p14:tracePt t="15268" x="7458075" y="685800"/>
          <p14:tracePt t="15276" x="7427913" y="685800"/>
          <p14:tracePt t="15304" x="7402513" y="685800"/>
          <p14:tracePt t="15308" x="7389813" y="685800"/>
          <p14:tracePt t="15315" x="7372350" y="685800"/>
          <p14:tracePt t="15335" x="7340600" y="703263"/>
          <p14:tracePt t="15340" x="7323138" y="715963"/>
          <p14:tracePt t="15348" x="7297738" y="728663"/>
          <p14:tracePt t="15367" x="7267575" y="752475"/>
          <p14:tracePt t="15372" x="7254875" y="765175"/>
          <p14:tracePt t="15384" x="7235825" y="784225"/>
          <p14:tracePt t="15392" x="7199313" y="820738"/>
          <p14:tracePt t="15398" x="7167563" y="852488"/>
          <p14:tracePt t="15404" x="7143750" y="876300"/>
          <p14:tracePt t="15417" x="7100888" y="931863"/>
          <p14:tracePt t="15433" x="7075488" y="974725"/>
          <p14:tracePt t="15436" x="7062788" y="993775"/>
          <p14:tracePt t="15443" x="7056438" y="1030288"/>
          <p14:tracePt t="15465" x="7056438" y="1079500"/>
          <p14:tracePt t="15468" x="7056438" y="1111250"/>
          <p14:tracePt t="15476" x="7056438" y="1130300"/>
          <p14:tracePt t="15492" x="7075488" y="1160463"/>
          <p14:tracePt t="15499" x="7081838" y="1166813"/>
          <p14:tracePt t="15508" x="7094538" y="1179513"/>
          <p14:tracePt t="15528" x="7107238" y="1190625"/>
          <p14:tracePt t="15534" x="7112000" y="1190625"/>
          <p14:tracePt t="15539" x="7118350" y="1190625"/>
          <p14:tracePt t="15560" x="7167563" y="1209675"/>
          <p14:tracePt t="15564" x="7199313" y="1216025"/>
          <p14:tracePt t="15572" x="7254875" y="1235075"/>
          <p14:tracePt t="15592" x="7340600" y="1265238"/>
          <p14:tracePt t="15599" x="7421563" y="1284288"/>
          <p14:tracePt t="15603" x="7483475" y="1301750"/>
          <p14:tracePt t="15620" x="7539038" y="1308100"/>
          <p14:tracePt t="15628" x="7575550" y="1308100"/>
          <p14:tracePt t="15640" x="7600950" y="1308100"/>
          <p14:tracePt t="15656" x="7618413" y="1308100"/>
          <p14:tracePt t="15660" x="7643813" y="1308100"/>
          <p14:tracePt t="15672" x="7662863" y="1308100"/>
          <p14:tracePt t="15692" x="7693025" y="1284288"/>
          <p14:tracePt t="15700" x="7742238" y="1228725"/>
          <p14:tracePt t="15720" x="7767638" y="1185863"/>
          <p14:tracePt t="15724" x="7773988" y="1154113"/>
          <p14:tracePt t="15733" x="7778750" y="1135063"/>
          <p14:tracePt t="15747" x="7785100" y="1085850"/>
          <p14:tracePt t="15755" x="7785100" y="1062038"/>
          <p14:tracePt t="15766" x="7785100" y="1030288"/>
          <p14:tracePt t="15771" x="7785100" y="993775"/>
          <p14:tracePt t="15779" x="7785100" y="974725"/>
          <p14:tracePt t="15787" x="7785100" y="925513"/>
          <p14:tracePt t="15815" x="7767638" y="895350"/>
          <p14:tracePt t="15828" x="7754938" y="876300"/>
          <p14:tracePt t="15847" x="7729538" y="852488"/>
          <p14:tracePt t="15852" x="7723188" y="846138"/>
          <p14:tracePt t="15860" x="7712075" y="833438"/>
          <p14:tracePt t="15876" x="7699375" y="808038"/>
          <p14:tracePt t="15884" x="7693025" y="801688"/>
          <p14:tracePt t="15892" x="7673975" y="790575"/>
          <p14:tracePt t="15901" x="7662863" y="777875"/>
          <p14:tracePt t="15908" x="7650163" y="771525"/>
          <p14:tracePt t="15917" x="7637463" y="771525"/>
          <p14:tracePt t="15943" x="7600950" y="752475"/>
          <p14:tracePt t="15947" x="7569200" y="746125"/>
          <p14:tracePt t="15955" x="7545388" y="746125"/>
          <p14:tracePt t="15975" x="7483475" y="746125"/>
          <p14:tracePt t="15979" x="7458075" y="746125"/>
          <p14:tracePt t="15987" x="7402513" y="746125"/>
          <p14:tracePt t="16007" x="7346950" y="746125"/>
          <p14:tracePt t="16011" x="7297738" y="758825"/>
          <p14:tracePt t="16019" x="7267575" y="765175"/>
          <p14:tracePt t="16028" x="7242175" y="771525"/>
          <p14:tracePt t="16035" x="7205663" y="796925"/>
          <p14:tracePt t="16043" x="7186613" y="801688"/>
          <p14:tracePt t="16071" x="7156450" y="827088"/>
          <p14:tracePt t="16075" x="7150100" y="839788"/>
          <p14:tracePt t="16083" x="7150100" y="846138"/>
          <p14:tracePt t="16103" x="7150100" y="857250"/>
          <p14:tracePt t="16108" x="7150100" y="895350"/>
          <p14:tracePt t="16115" x="7150100" y="919163"/>
          <p14:tracePt t="16135" x="7180263" y="974725"/>
          <p14:tracePt t="16140" x="7199313" y="1019175"/>
          <p14:tracePt t="16160" x="7223125" y="1074738"/>
          <p14:tracePt t="16164" x="7254875" y="1104900"/>
          <p14:tracePt t="16180" x="7273925" y="1135063"/>
          <p14:tracePt t="16184" x="7304088" y="1166813"/>
          <p14:tracePt t="16200" x="7310438" y="1173163"/>
          <p14:tracePt t="16203" x="7323138" y="1179513"/>
          <p14:tracePt t="16232" x="7329488" y="1179513"/>
          <p14:tracePt t="16236" x="7334250" y="1179513"/>
          <p14:tracePt t="16244" x="7346950" y="1179513"/>
          <p14:tracePt t="16263" x="7389813" y="1179513"/>
          <p14:tracePt t="16268" x="7421563" y="1179513"/>
          <p14:tracePt t="16276" x="7477125" y="1179513"/>
          <p14:tracePt t="16296" x="7562850" y="1179513"/>
          <p14:tracePt t="16300" x="7624763" y="1179513"/>
          <p14:tracePt t="16308" x="7686675" y="1179513"/>
          <p14:tracePt t="16328" x="7748588" y="1179513"/>
          <p14:tracePt t="16332" x="7761288" y="1179513"/>
          <p14:tracePt t="16340" x="7785100" y="1166813"/>
          <p14:tracePt t="16360" x="7797800" y="1141413"/>
          <p14:tracePt t="16364" x="7804150" y="1135063"/>
          <p14:tracePt t="16372" x="7816850" y="1111250"/>
          <p14:tracePt t="16388" x="7816850" y="1085850"/>
          <p14:tracePt t="16396" x="7816850" y="1074738"/>
          <p14:tracePt t="16408" x="7816850" y="1049338"/>
          <p14:tracePt t="16424" x="7816850" y="1023938"/>
          <p14:tracePt t="16428" x="7810500" y="1012825"/>
          <p14:tracePt t="16440" x="7791450" y="987425"/>
          <p14:tracePt t="16460" x="7785100" y="981075"/>
          <p14:tracePt t="16468" x="7785100" y="974725"/>
          <p14:tracePt t="16492" x="7778750" y="968375"/>
          <p14:tracePt t="16540" x="7773988" y="968375"/>
          <p14:tracePt t="16556" x="7748588" y="968375"/>
          <p14:tracePt t="16584" x="7650163" y="974725"/>
          <p14:tracePt t="16588" x="7588250" y="974725"/>
          <p14:tracePt t="16596" x="7513638" y="981075"/>
          <p14:tracePt t="16615" x="7434263" y="1000125"/>
          <p14:tracePt t="16620" x="7385050" y="1012825"/>
          <p14:tracePt t="16628" x="7329488" y="1023938"/>
          <p14:tracePt t="16648" x="7285038" y="1055688"/>
          <p14:tracePt t="16664" x="7273925" y="1068388"/>
          <p14:tracePt t="16676" x="7254875" y="1098550"/>
          <p14:tracePt t="16684" x="7254875" y="1117600"/>
          <p14:tracePt t="16692" x="7254875" y="1154113"/>
          <p14:tracePt t="16711" x="7261225" y="1196975"/>
          <p14:tracePt t="16714" x="7291388" y="1228725"/>
          <p14:tracePt t="16723" x="7310438" y="1246188"/>
          <p14:tracePt t="16743" x="7340600" y="1258888"/>
          <p14:tracePt t="16747" x="7359650" y="1265238"/>
          <p14:tracePt t="16755" x="7389813" y="1271588"/>
          <p14:tracePt t="16771" x="7440613" y="1271588"/>
          <p14:tracePt t="16780" x="7483475" y="1277938"/>
          <p14:tracePt t="16786" x="7519988" y="1277938"/>
          <p14:tracePt t="16807" x="7545388" y="1277938"/>
          <p14:tracePt t="16811" x="7569200" y="1277938"/>
          <p14:tracePt t="16819" x="7588250" y="1277938"/>
          <p14:tracePt t="16839" x="7607300" y="1271588"/>
          <p14:tracePt t="16844" x="7624763" y="1258888"/>
          <p14:tracePt t="16852" x="7650163" y="1241425"/>
          <p14:tracePt t="16867" x="7662863" y="1216025"/>
          <p14:tracePt t="16876" x="7667625" y="1196975"/>
          <p14:tracePt t="16886" x="7667625" y="1166813"/>
          <p14:tracePt t="16903" x="7667625" y="1130300"/>
          <p14:tracePt t="16907" x="7667625" y="1111250"/>
          <p14:tracePt t="16919" x="7667625" y="1085850"/>
          <p14:tracePt t="16923" x="7667625" y="1074738"/>
          <p14:tracePt t="16930" x="7662863" y="1042988"/>
          <p14:tracePt t="16939" x="7637463" y="1023938"/>
          <p14:tracePt t="16947" x="7607300" y="1000125"/>
          <p14:tracePt t="16967" x="7539038" y="968375"/>
          <p14:tracePt t="16972" x="7519988" y="963613"/>
          <p14:tracePt t="16982" x="7483475" y="957263"/>
          <p14:tracePt t="17000" x="7434263" y="957263"/>
          <p14:tracePt t="17003" x="7415213" y="957263"/>
          <p14:tracePt t="17013" x="7385050" y="957263"/>
          <p14:tracePt t="17032" x="7372350" y="968375"/>
          <p14:tracePt t="17035" x="7346950" y="987425"/>
          <p14:tracePt t="17049" x="7329488" y="1012825"/>
          <p14:tracePt t="17056" x="7310438" y="1030288"/>
          <p14:tracePt t="17060" x="7297738" y="1074738"/>
          <p14:tracePt t="17069" x="7297738" y="1092200"/>
          <p14:tracePt t="17076" x="7291388" y="1141413"/>
          <p14:tracePt t="17096" x="7310438" y="1185863"/>
          <p14:tracePt t="17100" x="7334250" y="1216025"/>
          <p14:tracePt t="17107" x="7366000" y="1252538"/>
          <p14:tracePt t="17124" x="7421563" y="1265238"/>
          <p14:tracePt t="17132" x="7451725" y="1284288"/>
          <p14:tracePt t="17144" x="7496175" y="1301750"/>
          <p14:tracePt t="17160" x="7532688" y="1308100"/>
          <p14:tracePt t="17165" x="7562850" y="1320800"/>
          <p14:tracePt t="17182" x="7656513" y="1320800"/>
          <p14:tracePt t="17187" x="7680325" y="1320800"/>
          <p14:tracePt t="17195" x="7712075" y="1314450"/>
          <p14:tracePt t="17207" x="7723188" y="1308100"/>
          <p14:tracePt t="17223" x="7735888" y="1271588"/>
          <p14:tracePt t="17227" x="7735888" y="1246188"/>
          <p14:tracePt t="17235" x="7748588" y="1209675"/>
          <p14:tracePt t="17255" x="7748588" y="1173163"/>
          <p14:tracePt t="17260" x="7748588" y="1141413"/>
          <p14:tracePt t="17267" x="7729538" y="1123950"/>
          <p14:tracePt t="17287" x="7712075" y="1104900"/>
          <p14:tracePt t="17291" x="7686675" y="1079500"/>
          <p14:tracePt t="17299" x="7667625" y="1068388"/>
          <p14:tracePt t="17307" x="7650163" y="1062038"/>
          <p14:tracePt t="17315" x="7618413" y="1042988"/>
          <p14:tracePt t="17323" x="7581900" y="1042988"/>
          <p14:tracePt t="17350" x="7519988" y="1042988"/>
          <p14:tracePt t="17355" x="7496175" y="1042988"/>
          <p14:tracePt t="17364" x="7458075" y="1049338"/>
          <p14:tracePt t="17383" x="7440613" y="1068388"/>
          <p14:tracePt t="17395" x="7440613" y="1079500"/>
          <p14:tracePt t="17415" x="7445375" y="1117600"/>
          <p14:tracePt t="17420" x="7470775" y="1141413"/>
          <p14:tracePt t="17428" x="7507288" y="1185863"/>
          <p14:tracePt t="17447" x="7539038" y="1216025"/>
          <p14:tracePt t="17452" x="7569200" y="1241425"/>
          <p14:tracePt t="17460" x="7612063" y="1258888"/>
          <p14:tracePt t="17481" x="7680325" y="1277938"/>
          <p14:tracePt t="17484" x="7699375" y="1284288"/>
          <p14:tracePt t="17492" x="7718425" y="1290638"/>
          <p14:tracePt t="17508" x="7723188" y="1290638"/>
          <p14:tracePt t="17515" x="7735888" y="1290638"/>
          <p14:tracePt t="17524" x="7754938" y="1290638"/>
          <p14:tracePt t="17544" x="7761288" y="1265238"/>
          <p14:tracePt t="17549" x="7767638" y="1241425"/>
          <p14:tracePt t="17555" x="7778750" y="1203325"/>
          <p14:tracePt t="17569" x="7778750" y="1154113"/>
          <p14:tracePt t="17571" x="7778750" y="1130300"/>
          <p14:tracePt t="17580" x="7773988" y="1104900"/>
          <p14:tracePt t="17592" x="7767638" y="1092200"/>
          <p14:tracePt t="17608" x="7754938" y="1074738"/>
          <p14:tracePt t="17619" x="7735888" y="1068388"/>
          <p14:tracePt t="17639" x="7705725" y="1062038"/>
          <p14:tracePt t="17644" x="7680325" y="1062038"/>
          <p14:tracePt t="17651" x="7643813" y="1062038"/>
          <p14:tracePt t="17672" x="7624763" y="1062038"/>
          <p14:tracePt t="17676" x="7600950" y="1062038"/>
          <p14:tracePt t="17696" x="7575550" y="1068388"/>
          <p14:tracePt t="17700" x="7545388" y="1074738"/>
          <p14:tracePt t="17708" x="7532688" y="1079500"/>
          <p14:tracePt t="17716" x="7513638" y="1104900"/>
          <p14:tracePt t="17736" x="7513638" y="1123950"/>
          <p14:tracePt t="17738" x="7513638" y="1135063"/>
          <p14:tracePt t="17747" x="7513638" y="1147763"/>
          <p14:tracePt t="17767" x="7526338" y="1160463"/>
          <p14:tracePt t="17771" x="7539038" y="1166813"/>
          <p14:tracePt t="17779" x="7556500" y="1179513"/>
          <p14:tracePt t="17796" x="7600950" y="1196975"/>
          <p14:tracePt t="17804" x="7643813" y="1222375"/>
          <p14:tracePt t="17812" x="7680325" y="1228725"/>
          <p14:tracePt t="17831" x="7712075" y="1235075"/>
          <p14:tracePt t="17838" x="7723188" y="1235075"/>
          <p14:tracePt t="17844" x="7742238" y="1235075"/>
          <p14:tracePt t="17865" x="7773988" y="1228725"/>
          <p14:tracePt t="17869" x="7791450" y="1216025"/>
          <p14:tracePt t="17876" x="7797800" y="1209675"/>
          <p14:tracePt t="17896" x="7804150" y="1173163"/>
          <p14:tracePt t="17900" x="7804150" y="1147763"/>
          <p14:tracePt t="17908" x="7804150" y="1111250"/>
          <p14:tracePt t="17928" x="7804150" y="1068388"/>
          <p14:tracePt t="17932" x="7785100" y="1049338"/>
          <p14:tracePt t="17944" x="7773988" y="1036638"/>
          <p14:tracePt t="17949" x="7761288" y="1019175"/>
          <p14:tracePt t="17956" x="7748588" y="1000125"/>
          <p14:tracePt t="17965" x="7729538" y="987425"/>
          <p14:tracePt t="17976" x="7699375" y="981075"/>
          <p14:tracePt t="17991" x="7650163" y="974725"/>
          <p14:tracePt t="17995" x="7607300" y="974725"/>
          <p14:tracePt t="18003" x="7569200" y="963613"/>
          <p14:tracePt t="18019" x="7551738" y="963613"/>
          <p14:tracePt t="18027" x="7526338" y="963613"/>
          <p14:tracePt t="18035" x="7513638" y="963613"/>
          <p14:tracePt t="18056" x="7496175" y="987425"/>
          <p14:tracePt t="18060" x="7470775" y="1006475"/>
          <p14:tracePt t="18076" x="7464425" y="1019175"/>
          <p14:tracePt t="18083" x="7464425" y="1055688"/>
          <p14:tracePt t="18091" x="7464425" y="1098550"/>
          <p14:tracePt t="18103" x="7477125" y="1117600"/>
          <p14:tracePt t="18119" x="7507288" y="1141413"/>
          <p14:tracePt t="18122" x="7526338" y="1160463"/>
          <p14:tracePt t="18131" x="7556500" y="1185863"/>
          <p14:tracePt t="18166" x="7693025" y="1228725"/>
          <p14:tracePt t="18183" x="7742238" y="1228725"/>
          <p14:tracePt t="18187" x="7773988" y="1228725"/>
          <p14:tracePt t="18195" x="7823200" y="1228725"/>
          <p14:tracePt t="18215" x="7853363" y="1179513"/>
          <p14:tracePt t="18219" x="7878763" y="1147763"/>
          <p14:tracePt t="18227" x="7889875" y="1111250"/>
          <p14:tracePt t="18248" x="7889875" y="1036638"/>
          <p14:tracePt t="18253" x="7889875" y="1006475"/>
          <p14:tracePt t="18260" x="7889875" y="987425"/>
          <p14:tracePt t="18280" x="7889875" y="974725"/>
          <p14:tracePt t="18283" x="7885113" y="968375"/>
          <p14:tracePt t="18308" x="7866063" y="968375"/>
          <p14:tracePt t="18316" x="7853363" y="968375"/>
          <p14:tracePt t="18324" x="7816850" y="968375"/>
          <p14:tracePt t="18344" x="7785100" y="968375"/>
          <p14:tracePt t="18348" x="7754938" y="987425"/>
          <p14:tracePt t="18355" x="7723188" y="1000125"/>
          <p14:tracePt t="18375" x="7712075" y="1012825"/>
          <p14:tracePt t="18379" x="7705725" y="1023938"/>
          <p14:tracePt t="18387" x="7699375" y="1055688"/>
          <p14:tracePt t="18407" x="7699375" y="1068388"/>
          <p14:tracePt t="18411" x="7699375" y="1079500"/>
          <p14:tracePt t="18419" x="7705725" y="1092200"/>
          <p14:tracePt t="18439" x="7718425" y="1104900"/>
          <p14:tracePt t="18443" x="7742238" y="1111250"/>
          <p14:tracePt t="18451" x="7761288" y="1123950"/>
          <p14:tracePt t="18463" x="7791450" y="1135063"/>
          <p14:tracePt t="18467" x="7816850" y="1135063"/>
          <p14:tracePt t="18475" x="7834313" y="1135063"/>
          <p14:tracePt t="18482" x="7859713" y="1135063"/>
          <p14:tracePt t="18503" x="7878763" y="1117600"/>
          <p14:tracePt t="18507" x="7885113" y="1104900"/>
          <p14:tracePt t="18515" x="7889875" y="1085850"/>
          <p14:tracePt t="18537" x="7896225" y="1074738"/>
          <p14:tracePt t="18539" x="7896225" y="1042988"/>
          <p14:tracePt t="18550" x="7896225" y="1030288"/>
          <p14:tracePt t="18569" x="7885113" y="1012825"/>
          <p14:tracePt t="18571" x="7878763" y="1006475"/>
          <p14:tracePt t="18580" x="7866063" y="993775"/>
          <p14:tracePt t="18600" x="7847013" y="987425"/>
          <p14:tracePt t="18604" x="7834313" y="987425"/>
          <p14:tracePt t="18612" x="7804150" y="987425"/>
          <p14:tracePt t="18632" x="7767638" y="987425"/>
          <p14:tracePt t="18637" x="7748588" y="993775"/>
          <p14:tracePt t="18644" x="7735888" y="1006475"/>
          <p14:tracePt t="18664" x="7718425" y="1023938"/>
          <p14:tracePt t="18669" x="7712075" y="1036638"/>
          <p14:tracePt t="18676" x="7712075" y="1055688"/>
          <p14:tracePt t="18696" x="7712075" y="1068388"/>
          <p14:tracePt t="18700" x="7712075" y="1079500"/>
          <p14:tracePt t="18708" x="7712075" y="1092200"/>
          <p14:tracePt t="18716" x="7729538" y="1111250"/>
          <p14:tracePt t="18724" x="7742238" y="1117600"/>
          <p14:tracePt t="18733" x="7761288" y="1141413"/>
          <p14:tracePt t="18739" x="7778750" y="1147763"/>
          <p14:tracePt t="18760" x="7804150" y="1154113"/>
          <p14:tracePt t="18764" x="7816850" y="1160463"/>
          <p14:tracePt t="18771" x="7823200" y="1160463"/>
          <p14:tracePt t="18869" x="7829550" y="1154113"/>
          <p14:tracePt t="18887" x="7829550" y="1135063"/>
          <p14:tracePt t="18892" x="7829550" y="1130300"/>
          <p14:tracePt t="18900" x="7829550" y="1123950"/>
          <p14:tracePt t="19104" x="7823200" y="1123950"/>
          <p14:tracePt t="19748" x="0" y="0"/>
        </p14:tracePtLst>
        <p14:tracePtLst>
          <p14:tracePt t="27211" x="4840288" y="3259138"/>
          <p14:tracePt t="27295" x="4846638" y="3271838"/>
          <p14:tracePt t="27335" x="4852988" y="3271838"/>
          <p14:tracePt t="27363" x="4872038" y="3259138"/>
          <p14:tracePt t="27371" x="4889500" y="3235325"/>
          <p14:tracePt t="27379" x="4889500" y="3222625"/>
          <p14:tracePt t="27399" x="4902200" y="3197225"/>
          <p14:tracePt t="27403" x="4908550" y="3173413"/>
          <p14:tracePt t="27423" x="4908550" y="3135313"/>
          <p14:tracePt t="27427" x="4927600" y="3092450"/>
          <p14:tracePt t="27435" x="4933950" y="3030538"/>
          <p14:tracePt t="27463" x="4951413" y="2944813"/>
          <p14:tracePt t="27467" x="4970463" y="2901950"/>
          <p14:tracePt t="27476" x="5006975" y="2870200"/>
          <p14:tracePt t="27491" x="5026025" y="2778125"/>
          <p14:tracePt t="27499" x="5032375" y="2740025"/>
          <p14:tracePt t="27515" x="5045075" y="2654300"/>
          <p14:tracePt t="27524" x="5045075" y="2568575"/>
          <p14:tracePt t="27532" x="5045075" y="2513013"/>
          <p14:tracePt t="27552" x="5045075" y="2425700"/>
          <p14:tracePt t="27557" x="5045075" y="2376488"/>
          <p14:tracePt t="27564" x="5045075" y="2327275"/>
          <p14:tracePt t="27592" x="5045075" y="2301875"/>
          <p14:tracePt t="27595" x="5045075" y="2290763"/>
          <p14:tracePt t="27604" x="5045075" y="2271713"/>
          <p14:tracePt t="27623" x="5045075" y="2246313"/>
          <p14:tracePt t="27636" x="5045075" y="2228850"/>
          <p14:tracePt t="27655" x="5045075" y="2216150"/>
          <p14:tracePt t="27659" x="5045075" y="2203450"/>
          <p14:tracePt t="27687" x="5045075" y="2190750"/>
          <p14:tracePt t="27691" x="5045075" y="2179638"/>
          <p14:tracePt t="27704" x="5045075" y="2173288"/>
          <p14:tracePt t="27720" x="5045075" y="2166938"/>
          <p14:tracePt t="27732" x="5045075" y="2154238"/>
          <p14:tracePt t="27752" x="5045075" y="2147888"/>
          <p14:tracePt t="27757" x="5045075" y="2135188"/>
          <p14:tracePt t="27764" x="5045075" y="2124075"/>
          <p14:tracePt t="27784" x="5045075" y="2111375"/>
          <p14:tracePt t="27788" x="5045075" y="2098675"/>
          <p14:tracePt t="27808" x="5049838" y="2079625"/>
          <p14:tracePt t="27820" x="5062538" y="2049463"/>
          <p14:tracePt t="27847" x="5075238" y="2036763"/>
          <p14:tracePt t="27851" x="5075238" y="2030413"/>
          <p14:tracePt t="27859" x="5081588" y="2024063"/>
          <p14:tracePt t="27936" x="5087938" y="2019300"/>
          <p14:tracePt t="27940" x="5094288" y="2012950"/>
          <p14:tracePt t="27976" x="5100638" y="2006600"/>
          <p14:tracePt t="27988" x="5105400" y="2006600"/>
          <p14:tracePt t="28011" x="5111750" y="2000250"/>
          <p14:tracePt t="28147" x="5111750" y="2012950"/>
          <p14:tracePt t="28167" x="5111750" y="2036763"/>
          <p14:tracePt t="28171" x="5111750" y="2049463"/>
          <p14:tracePt t="28187" x="5111750" y="2092325"/>
          <p14:tracePt t="28195" x="5111750" y="2111375"/>
          <p14:tracePt t="28203" x="5111750" y="2141538"/>
          <p14:tracePt t="28231" x="5130800" y="2190750"/>
          <p14:tracePt t="28235" x="5130800" y="2216150"/>
          <p14:tracePt t="28244" x="5149850" y="2284413"/>
          <p14:tracePt t="28259" x="5156200" y="2370138"/>
          <p14:tracePt t="28268" x="5167313" y="2425700"/>
          <p14:tracePt t="28275" x="5173663" y="2474913"/>
          <p14:tracePt t="28297" x="5192713" y="2530475"/>
          <p14:tracePt t="28299" x="5192713" y="2549525"/>
          <p14:tracePt t="28307" x="5199063" y="2598738"/>
          <p14:tracePt t="28329" x="5205413" y="2617788"/>
          <p14:tracePt t="28334" x="5205413" y="2624138"/>
          <p14:tracePt t="28363" x="5211763" y="2647950"/>
          <p14:tracePt t="28371" x="5211763" y="2667000"/>
          <p14:tracePt t="28387" x="5222875" y="2703513"/>
          <p14:tracePt t="28397" x="5222875" y="2735263"/>
          <p14:tracePt t="28403" x="5229225" y="2771775"/>
          <p14:tracePt t="28423" x="5235575" y="2814638"/>
          <p14:tracePt t="28429" x="5241925" y="2833688"/>
          <p14:tracePt t="28441" x="5248275" y="2870200"/>
          <p14:tracePt t="28457" x="5260975" y="2889250"/>
          <p14:tracePt t="28460" x="5267325" y="2901950"/>
          <p14:tracePt t="28472" x="5272088" y="2925763"/>
          <p14:tracePt t="28484" x="5272088" y="2944813"/>
          <p14:tracePt t="28491" x="5284788" y="2962275"/>
          <p14:tracePt t="28500" x="5284788" y="2981325"/>
          <p14:tracePt t="28520" x="5291138" y="3013075"/>
          <p14:tracePt t="28524" x="5297488" y="3030538"/>
          <p14:tracePt t="28532" x="5303838" y="3055938"/>
          <p14:tracePt t="28552" x="5310188" y="3079750"/>
          <p14:tracePt t="28556" x="5316538" y="3092450"/>
          <p14:tracePt t="28563" x="5322888" y="3105150"/>
          <p14:tracePt t="28583" x="5340350" y="3135313"/>
          <p14:tracePt t="28587" x="5346700" y="3148013"/>
          <p14:tracePt t="28595" x="5359400" y="3173413"/>
          <p14:tracePt t="28622" x="5365750" y="3184525"/>
          <p14:tracePt t="28647" x="5372100" y="3184525"/>
          <p14:tracePt t="28679" x="5378450" y="3197225"/>
          <p14:tracePt t="28683" x="5383213" y="3203575"/>
          <p14:tracePt t="28691" x="5389563" y="3209925"/>
          <p14:tracePt t="28711" x="5389563" y="3216275"/>
          <p14:tracePt t="28715" x="5395913" y="3222625"/>
          <p14:tracePt t="28756" x="5402263" y="3228975"/>
          <p14:tracePt t="28779" x="5408613" y="3228975"/>
          <p14:tracePt t="28788" x="5414963" y="3228975"/>
          <p14:tracePt t="28803" x="5434013" y="3228975"/>
          <p14:tracePt t="28812" x="5438775" y="3228975"/>
          <p14:tracePt t="28820" x="5445125" y="3228975"/>
          <p14:tracePt t="28840" x="5464175" y="3235325"/>
          <p14:tracePt t="28844" x="5483225" y="3240088"/>
          <p14:tracePt t="28851" x="5500688" y="3246438"/>
          <p14:tracePt t="28879" x="5507038" y="3246438"/>
          <p14:tracePt t="28884" x="5513388" y="3252788"/>
          <p14:tracePt t="29124" x="5532438" y="3259138"/>
          <p14:tracePt t="29132" x="5545138" y="3265488"/>
          <p14:tracePt t="29140" x="5562600" y="3278188"/>
          <p14:tracePt t="29159" x="5600700" y="3290888"/>
          <p14:tracePt t="29163" x="5630863" y="3302000"/>
          <p14:tracePt t="29174" x="5699125" y="3327400"/>
          <p14:tracePt t="29191" x="5784850" y="3340100"/>
          <p14:tracePt t="29195" x="5846763" y="3346450"/>
          <p14:tracePt t="29203" x="5915025" y="3363913"/>
          <p14:tracePt t="29224" x="5964238" y="3363913"/>
          <p14:tracePt t="29229" x="5989638" y="3363913"/>
          <p14:tracePt t="29236" x="6000750" y="3363913"/>
          <p14:tracePt t="29256" x="6007100" y="3363913"/>
          <p14:tracePt t="29260" x="6013450" y="3363913"/>
          <p14:tracePt t="29288" x="6019800" y="3363913"/>
          <p14:tracePt t="29292" x="6026150" y="3363913"/>
          <p14:tracePt t="29300" x="6038850" y="3363913"/>
          <p14:tracePt t="29316" x="6075363" y="3363913"/>
          <p14:tracePt t="29331" x="6088063" y="3363913"/>
          <p14:tracePt t="29396" x="6100763" y="3363913"/>
          <p14:tracePt t="29452" x="6105525" y="3363913"/>
          <p14:tracePt t="29480" x="6111875" y="3333750"/>
          <p14:tracePt t="29485" x="6118225" y="3302000"/>
          <p14:tracePt t="29491" x="6118225" y="3290888"/>
          <p14:tracePt t="29511" x="6118225" y="3271838"/>
          <p14:tracePt t="29516" x="6118225" y="3252788"/>
          <p14:tracePt t="29525" x="6118225" y="3216275"/>
          <p14:tracePt t="29543" x="6118225" y="3190875"/>
          <p14:tracePt t="29549" x="6118225" y="3167063"/>
          <p14:tracePt t="29556" x="6118225" y="3148013"/>
          <p14:tracePt t="29575" x="6118225" y="3124200"/>
          <p14:tracePt t="29579" x="6118225" y="3111500"/>
          <p14:tracePt t="29588" x="6118225" y="3092450"/>
          <p14:tracePt t="29607" x="6118225" y="3068638"/>
          <p14:tracePt t="29611" x="6118225" y="3055938"/>
          <p14:tracePt t="29619" x="6124575" y="3036888"/>
          <p14:tracePt t="29639" x="6137275" y="3013075"/>
          <p14:tracePt t="29643" x="6143625" y="2994025"/>
          <p14:tracePt t="29671" x="6149975" y="2981325"/>
          <p14:tracePt t="29684" x="6149975" y="2974975"/>
          <p14:tracePt t="29703" x="6149975" y="2962275"/>
          <p14:tracePt t="29707" x="6156325" y="2957513"/>
          <p14:tracePt t="29715" x="6167438" y="2944813"/>
          <p14:tracePt t="29735" x="6180138" y="2932113"/>
          <p14:tracePt t="29739" x="6199188" y="2919413"/>
          <p14:tracePt t="29748" x="6235700" y="2913063"/>
          <p14:tracePt t="29768" x="6284913" y="2895600"/>
          <p14:tracePt t="29772" x="6297613" y="2889250"/>
          <p14:tracePt t="29779" x="6340475" y="2882900"/>
          <p14:tracePt t="29800" x="6389688" y="2870200"/>
          <p14:tracePt t="29803" x="6427788" y="2870200"/>
          <p14:tracePt t="29811" x="6457950" y="2870200"/>
          <p14:tracePt t="29831" x="6496050" y="2870200"/>
          <p14:tracePt t="29835" x="6507163" y="2870200"/>
          <p14:tracePt t="29842" x="6513513" y="2870200"/>
          <p14:tracePt t="29863" x="6519863" y="2870200"/>
          <p14:tracePt t="29875" x="6526213" y="2870200"/>
          <p14:tracePt t="29903" x="6538913" y="2870200"/>
          <p14:tracePt t="29909" x="6551613" y="2876550"/>
          <p14:tracePt t="29927" x="6611938" y="2901950"/>
          <p14:tracePt t="29932" x="6637338" y="2906713"/>
          <p14:tracePt t="29940" x="6692900" y="2938463"/>
          <p14:tracePt t="29958" x="6773863" y="2974975"/>
          <p14:tracePt t="29963" x="6816725" y="3000375"/>
          <p14:tracePt t="29970" x="6878638" y="3017838"/>
          <p14:tracePt t="29990" x="6970713" y="3062288"/>
          <p14:tracePt t="29995" x="6983413" y="3068638"/>
          <p14:tracePt t="30003" x="7032625" y="3092450"/>
          <p14:tracePt t="30023" x="7062788" y="3105150"/>
          <p14:tracePt t="30027" x="7075488" y="3105150"/>
          <p14:tracePt t="30035" x="7081838" y="3111500"/>
          <p14:tracePt t="30056" x="7094538" y="3117850"/>
          <p14:tracePt t="30087" x="7112000" y="3117850"/>
          <p14:tracePt t="30092" x="7137400" y="3124200"/>
          <p14:tracePt t="30100" x="7180263" y="3141663"/>
          <p14:tracePt t="30120" x="7261225" y="3173413"/>
          <p14:tracePt t="30122" x="7297738" y="3179763"/>
          <p14:tracePt t="30131" x="7378700" y="3197225"/>
          <p14:tracePt t="30159" x="7421563" y="3222625"/>
          <p14:tracePt t="30163" x="7434263" y="3222625"/>
          <p14:tracePt t="30184" x="7458075" y="3235325"/>
          <p14:tracePt t="30187" x="7470775" y="3235325"/>
          <p14:tracePt t="30195" x="7483475" y="3240088"/>
          <p14:tracePt t="30215" x="7489825" y="3240088"/>
          <p14:tracePt t="30220" x="7500938" y="3240088"/>
          <p14:tracePt t="30227" x="7507288" y="3240088"/>
          <p14:tracePt t="30247" x="7526338" y="3246438"/>
          <p14:tracePt t="30252" x="7539038" y="3252788"/>
          <p14:tracePt t="30258" x="7556500" y="3265488"/>
          <p14:tracePt t="30283" x="7575550" y="3278188"/>
          <p14:tracePt t="30291" x="7600950" y="3284538"/>
          <p14:tracePt t="30311" x="7624763" y="3290888"/>
          <p14:tracePt t="30315" x="7637463" y="3290888"/>
          <p14:tracePt t="30323" x="7656513" y="3290888"/>
          <p14:tracePt t="30344" x="7667625" y="3290888"/>
          <p14:tracePt t="30347" x="7693025" y="3295650"/>
          <p14:tracePt t="30356" x="7705725" y="3295650"/>
          <p14:tracePt t="30375" x="7729538" y="3302000"/>
          <p14:tracePt t="30380" x="7754938" y="3308350"/>
          <p14:tracePt t="30388" x="7773988" y="3308350"/>
          <p14:tracePt t="30416" x="7797800" y="3321050"/>
          <p14:tracePt t="30420" x="7810500" y="3321050"/>
          <p14:tracePt t="30440" x="7829550" y="3321050"/>
          <p14:tracePt t="30443" x="7853363" y="3327400"/>
          <p14:tracePt t="30451" x="7872413" y="3333750"/>
          <p14:tracePt t="30472" x="7902575" y="3340100"/>
          <p14:tracePt t="30484" x="7915275" y="3340100"/>
          <p14:tracePt t="30505" x="7927975" y="3340100"/>
          <p14:tracePt t="30508" x="7934325" y="3346450"/>
          <p14:tracePt t="30516" x="7940675" y="3346450"/>
          <p14:tracePt t="30543" x="7945438" y="3346450"/>
          <p14:tracePt t="30547" x="7951788" y="3346450"/>
          <p14:tracePt t="30563" x="7970838" y="3346450"/>
          <p14:tracePt t="30580" x="7989888" y="3351213"/>
          <p14:tracePt t="30600" x="8007350" y="3351213"/>
          <p14:tracePt t="30606" x="8013700" y="3351213"/>
          <p14:tracePt t="30611" x="8026400" y="3357563"/>
          <p14:tracePt t="30631" x="8039100" y="3357563"/>
          <p14:tracePt t="30637" x="8045450" y="3357563"/>
          <p14:tracePt t="30673" x="8062913" y="3357563"/>
          <p14:tracePt t="30691" x="8081963" y="3363913"/>
          <p14:tracePt t="30700" x="8094663" y="3370263"/>
          <p14:tracePt t="30708" x="8101013" y="3370263"/>
          <p14:tracePt t="30727" x="8107363" y="3370263"/>
          <p14:tracePt t="30739" x="8118475" y="3370263"/>
          <p14:tracePt t="30772" x="8124825" y="3370263"/>
          <p14:tracePt t="30963" x="8118475" y="3376613"/>
          <p14:tracePt t="30979" x="8094663" y="3382963"/>
          <p14:tracePt t="30988" x="8075613" y="3382963"/>
          <p14:tracePt t="30995" x="8051800" y="3382963"/>
          <p14:tracePt t="31016" x="7970838" y="3370263"/>
          <p14:tracePt t="31019" x="7902575" y="3340100"/>
          <p14:tracePt t="31029" x="7829550" y="3321050"/>
          <p14:tracePt t="31055" x="7754938" y="3314700"/>
          <p14:tracePt t="31060" x="7712075" y="3295650"/>
          <p14:tracePt t="31079" x="7643813" y="3278188"/>
          <p14:tracePt t="31084" x="7624763" y="3271838"/>
          <p14:tracePt t="31093" x="7594600" y="3265488"/>
          <p14:tracePt t="31303" x="0" y="0"/>
        </p14:tracePtLst>
        <p14:tracePtLst>
          <p14:tracePt t="33839" x="3359150" y="3925888"/>
          <p14:tracePt t="33927" x="3359150" y="3913188"/>
          <p14:tracePt t="33956" x="3346450" y="3895725"/>
          <p14:tracePt t="33963" x="3303588" y="3863975"/>
          <p14:tracePt t="33992" x="3260725" y="3840163"/>
          <p14:tracePt t="33996" x="3228975" y="3833813"/>
          <p14:tracePt t="34003" x="3173413" y="3814763"/>
          <p14:tracePt t="34024" x="3087688" y="3784600"/>
          <p14:tracePt t="34029" x="3055938" y="3778250"/>
          <p14:tracePt t="34040" x="3006725" y="3759200"/>
          <p14:tracePt t="34055" x="2914650" y="3740150"/>
          <p14:tracePt t="34059" x="2840038" y="3729038"/>
          <p14:tracePt t="34079" x="2741613" y="3709988"/>
          <p14:tracePt t="34083" x="2698750" y="3703638"/>
          <p14:tracePt t="34092" x="2624138" y="3684588"/>
          <p14:tracePt t="34120" x="2605088" y="3684588"/>
          <p14:tracePt t="34123" x="2592388" y="3678238"/>
          <p14:tracePt t="34130" x="2581275" y="3678238"/>
          <p14:tracePt t="34162" x="2536825" y="3678238"/>
          <p14:tracePt t="34184" x="2481263" y="3678238"/>
          <p14:tracePt t="34187" x="2432050" y="3690938"/>
          <p14:tracePt t="34208" x="2314575" y="3709988"/>
          <p14:tracePt t="34212" x="2241550" y="3740150"/>
          <p14:tracePt t="34224" x="2147888" y="3765550"/>
          <p14:tracePt t="34247" x="2087563" y="3784600"/>
          <p14:tracePt t="34252" x="2074863" y="3784600"/>
          <p14:tracePt t="34262" x="2036763" y="3795713"/>
          <p14:tracePt t="34278" x="2006600" y="3802063"/>
          <p14:tracePt t="34283" x="1993900" y="3808413"/>
          <p14:tracePt t="34295" x="1981200" y="3814763"/>
          <p14:tracePt t="34311" x="1963738" y="3814763"/>
          <p14:tracePt t="34315" x="1951038" y="3827463"/>
          <p14:tracePt t="34340" x="1944688" y="3833813"/>
          <p14:tracePt t="34347" x="1938338" y="3833813"/>
          <p14:tracePt t="34376" x="1931988" y="3844925"/>
          <p14:tracePt t="34380" x="1931988" y="3851275"/>
          <p14:tracePt t="34404" x="1931988" y="3857625"/>
          <p14:tracePt t="34412" x="1938338" y="3876675"/>
          <p14:tracePt t="34440" x="1944688" y="3883025"/>
          <p14:tracePt t="34444" x="1957388" y="3889375"/>
          <p14:tracePt t="34464" x="1981200" y="3900488"/>
          <p14:tracePt t="34467" x="1993900" y="3906838"/>
          <p14:tracePt t="34475" x="2006600" y="3932238"/>
          <p14:tracePt t="34503" x="2055813" y="3944938"/>
          <p14:tracePt t="34507" x="2098675" y="3962400"/>
          <p14:tracePt t="34515" x="2173288" y="3975100"/>
          <p14:tracePt t="34535" x="2290763" y="4011613"/>
          <p14:tracePt t="34539" x="2365375" y="4043363"/>
          <p14:tracePt t="34551" x="2463800" y="4062413"/>
          <p14:tracePt t="34567" x="2555875" y="4079875"/>
          <p14:tracePt t="34572" x="2605088" y="4098925"/>
          <p14:tracePt t="34600" x="2660650" y="4098925"/>
          <p14:tracePt t="34604" x="2686050" y="4105275"/>
          <p14:tracePt t="34631" x="2747963" y="4105275"/>
          <p14:tracePt t="34634" x="2809875" y="4105275"/>
          <p14:tracePt t="34643" x="2871788" y="4105275"/>
          <p14:tracePt t="34662" x="2963863" y="4105275"/>
          <p14:tracePt t="34666" x="3013075" y="4086225"/>
          <p14:tracePt t="34675" x="3098800" y="4086225"/>
          <p14:tracePt t="34695" x="3192463" y="4067175"/>
          <p14:tracePt t="34699" x="3228975" y="4062413"/>
          <p14:tracePt t="34727" x="3260725" y="4043363"/>
          <p14:tracePt t="34731" x="3271838" y="4037013"/>
          <p14:tracePt t="34759" x="3284538" y="4024313"/>
          <p14:tracePt t="34764" x="3290888" y="4017963"/>
          <p14:tracePt t="34771" x="3303588" y="4006850"/>
          <p14:tracePt t="34795" x="3309938" y="3994150"/>
          <p14:tracePt t="34803" x="3309938" y="3987800"/>
          <p14:tracePt t="34819" x="3309938" y="3968750"/>
          <p14:tracePt t="34828" x="3309938" y="3962400"/>
          <p14:tracePt t="34839" x="3309938" y="3956050"/>
          <p14:tracePt t="34844" x="3309938" y="3944938"/>
          <p14:tracePt t="34851" x="3309938" y="3919538"/>
          <p14:tracePt t="34860" x="3297238" y="3906838"/>
          <p14:tracePt t="34888" x="3254375" y="3876675"/>
          <p14:tracePt t="34891" x="3222625" y="3863975"/>
          <p14:tracePt t="34901" x="3154363" y="3802063"/>
          <p14:tracePt t="34920" x="3062288" y="3752850"/>
          <p14:tracePt t="34923" x="3000375" y="3722688"/>
          <p14:tracePt t="34933" x="2921000" y="3690938"/>
          <p14:tracePt t="34951" x="2833688" y="3667125"/>
          <p14:tracePt t="34956" x="2765425" y="3635375"/>
          <p14:tracePt t="34976" x="2686050" y="3617913"/>
          <p14:tracePt t="34980" x="2636838" y="3611563"/>
          <p14:tracePt t="34988" x="2587625" y="3611563"/>
          <p14:tracePt t="35015" x="2513013" y="3611563"/>
          <p14:tracePt t="35019" x="2463800" y="3611563"/>
          <p14:tracePt t="35028" x="2370138" y="3629025"/>
          <p14:tracePt t="35048" x="2259013" y="3684588"/>
          <p14:tracePt t="35051" x="2166938" y="3716338"/>
          <p14:tracePt t="35060" x="2074863" y="3752850"/>
          <p14:tracePt t="35076" x="1976438" y="3795713"/>
          <p14:tracePt t="35084" x="1908175" y="3821113"/>
          <p14:tracePt t="35108" x="1889125" y="3844925"/>
          <p14:tracePt t="35115" x="1882775" y="3851275"/>
          <p14:tracePt t="35149" x="1882775" y="3857625"/>
          <p14:tracePt t="35156" x="1882775" y="3870325"/>
          <p14:tracePt t="35175" x="1895475" y="3895725"/>
          <p14:tracePt t="35178" x="1901825" y="3900488"/>
          <p14:tracePt t="35187" x="1925638" y="3919538"/>
          <p14:tracePt t="35207" x="1963738" y="3951288"/>
          <p14:tracePt t="35212" x="2019300" y="3987800"/>
          <p14:tracePt t="35223" x="2062163" y="4024313"/>
          <p14:tracePt t="35240" x="2166938" y="4086225"/>
          <p14:tracePt t="35243" x="2222500" y="4122738"/>
          <p14:tracePt t="35272" x="2370138" y="4167188"/>
          <p14:tracePt t="35276" x="2444750" y="4197350"/>
          <p14:tracePt t="35283" x="2536825" y="4229100"/>
          <p14:tracePt t="35303" x="2636838" y="4246563"/>
          <p14:tracePt t="35306" x="2722563" y="4259263"/>
          <p14:tracePt t="35315" x="2797175" y="4265613"/>
          <p14:tracePt t="35335" x="2908300" y="4265613"/>
          <p14:tracePt t="35339" x="2982913" y="4265613"/>
          <p14:tracePt t="35367" x="3087688" y="4233863"/>
          <p14:tracePt t="35371" x="3117850" y="4216400"/>
          <p14:tracePt t="35403" x="3149600" y="4203700"/>
          <p14:tracePt t="35411" x="3160713" y="4191000"/>
          <p14:tracePt t="35432" x="3167063" y="4160838"/>
          <p14:tracePt t="35435" x="3173413" y="4154488"/>
          <p14:tracePt t="35444" x="3173413" y="4122738"/>
          <p14:tracePt t="35463" x="3173413" y="4105275"/>
          <p14:tracePt t="35468" x="3160713" y="4073525"/>
          <p14:tracePt t="35476" x="3143250" y="4043363"/>
          <p14:tracePt t="35496" x="3081338" y="3994150"/>
          <p14:tracePt t="35501" x="3043238" y="3975100"/>
          <p14:tracePt t="35528" x="2938463" y="3913188"/>
          <p14:tracePt t="35532" x="2882900" y="3900488"/>
          <p14:tracePt t="35540" x="2784475" y="3857625"/>
          <p14:tracePt t="35560" x="2679700" y="3827463"/>
          <p14:tracePt t="35564" x="2605088" y="3795713"/>
          <p14:tracePt t="35571" x="2525713" y="3789363"/>
          <p14:tracePt t="35591" x="2425700" y="3765550"/>
          <p14:tracePt t="35595" x="2376488" y="3765550"/>
          <p14:tracePt t="35615" x="2303463" y="3765550"/>
          <p14:tracePt t="35619" x="2284413" y="3765550"/>
          <p14:tracePt t="35627" x="2254250" y="3765550"/>
          <p14:tracePt t="35656" x="2222500" y="3784600"/>
          <p14:tracePt t="35659" x="2203450" y="3808413"/>
          <p14:tracePt t="35672" x="2192338" y="3821113"/>
          <p14:tracePt t="35688" x="2192338" y="3844925"/>
          <p14:tracePt t="35692" x="2192338" y="3857625"/>
          <p14:tracePt t="35699" x="2192338" y="3870325"/>
          <p14:tracePt t="35719" x="2198688" y="3906838"/>
          <p14:tracePt t="35724" x="2203450" y="3913188"/>
          <p14:tracePt t="35751" x="2247900" y="3932238"/>
          <p14:tracePt t="35756" x="2290763" y="3944938"/>
          <p14:tracePt t="35771" x="2365375" y="3987800"/>
          <p14:tracePt t="35787" x="2513013" y="4030663"/>
          <p14:tracePt t="35795" x="2735263" y="4073525"/>
          <p14:tracePt t="35815" x="3013075" y="4073525"/>
          <p14:tracePt t="35818" x="3124200" y="4079875"/>
          <p14:tracePt t="35827" x="3209925" y="4079875"/>
          <p14:tracePt t="35847" x="3248025" y="4079875"/>
          <p14:tracePt t="35850" x="3260725" y="4067175"/>
          <p14:tracePt t="35863" x="3265488" y="4049713"/>
          <p14:tracePt t="35880" x="3265488" y="3987800"/>
          <p14:tracePt t="35883" x="3265488" y="3951288"/>
          <p14:tracePt t="35912" x="3205163" y="3895725"/>
          <p14:tracePt t="35916" x="3149600" y="3857625"/>
          <p14:tracePt t="35923" x="3068638" y="3802063"/>
          <p14:tracePt t="35944" x="2882900" y="3746500"/>
          <p14:tracePt t="35947" x="2797175" y="3722688"/>
          <p14:tracePt t="35956" x="2636838" y="3678238"/>
          <p14:tracePt t="35976" x="2444750" y="3654425"/>
          <p14:tracePt t="35980" x="2346325" y="3641725"/>
          <p14:tracePt t="35997" x="2259013" y="3641725"/>
          <p14:tracePt t="36004" x="2254250" y="3641725"/>
          <p14:tracePt t="36012" x="2247900" y="3641725"/>
          <p14:tracePt t="36040" x="2247900" y="3654425"/>
          <p14:tracePt t="36044" x="2247900" y="3667125"/>
          <p14:tracePt t="36053" x="2265363" y="3684588"/>
          <p14:tracePt t="36076" x="2314575" y="3716338"/>
          <p14:tracePt t="36083" x="2395538" y="3752850"/>
          <p14:tracePt t="36099" x="2476500" y="3795713"/>
          <p14:tracePt t="36108" x="2519363" y="3821113"/>
          <p14:tracePt t="36135" x="2581275" y="3827463"/>
          <p14:tracePt t="36139" x="2598738" y="3827463"/>
          <p14:tracePt t="36175" x="2617788" y="3821113"/>
          <p14:tracePt t="36179" x="2617788" y="3814763"/>
          <p14:tracePt t="36199" x="2617788" y="3795713"/>
          <p14:tracePt t="36203" x="2617788" y="3778250"/>
          <p14:tracePt t="36212" x="2617788" y="3771900"/>
          <p14:tracePt t="36232" x="2611438" y="3771900"/>
          <p14:tracePt t="36235" x="2587625" y="3765550"/>
          <p14:tracePt t="36244" x="2532063" y="3759200"/>
          <p14:tracePt t="36263" x="2432050" y="3759200"/>
          <p14:tracePt t="36268" x="2370138" y="3759200"/>
          <p14:tracePt t="36283" x="2290763" y="3789363"/>
          <p14:tracePt t="36297" x="2222500" y="3827463"/>
          <p14:tracePt t="36298" x="2209800" y="3844925"/>
          <p14:tracePt t="36307" x="2198688" y="3857625"/>
          <p14:tracePt t="36339" x="2222500" y="3876675"/>
          <p14:tracePt t="36359" x="2314575" y="3906838"/>
          <p14:tracePt t="36363" x="2389188" y="3925888"/>
          <p14:tracePt t="36372" x="2525713" y="3938588"/>
          <p14:tracePt t="36392" x="2611438" y="3938588"/>
          <p14:tracePt t="36396" x="2647950" y="3938588"/>
          <p14:tracePt t="36436" x="2654300" y="3938588"/>
          <p14:tracePt t="36488" x="2654300" y="3932238"/>
          <p14:tracePt t="36493" x="2654300" y="3925888"/>
          <p14:tracePt t="36499" x="2654300" y="3913188"/>
          <p14:tracePt t="36520" x="2647950" y="3906838"/>
          <p14:tracePt t="36708" x="0" y="0"/>
        </p14:tracePtLst>
        <p14:tracePtLst>
          <p14:tracePt t="46831" x="5248275" y="3419475"/>
          <p14:tracePt t="46952" x="5260975" y="3395663"/>
          <p14:tracePt t="46956" x="5278438" y="3376613"/>
          <p14:tracePt t="46964" x="5291138" y="3363913"/>
          <p14:tracePt t="46983" x="5297488" y="3340100"/>
          <p14:tracePt t="46989" x="5316538" y="3295650"/>
          <p14:tracePt t="46998" x="5327650" y="3278188"/>
          <p14:tracePt t="47003" x="5340350" y="3246438"/>
          <p14:tracePt t="47011" x="5359400" y="3190875"/>
          <p14:tracePt t="47019" x="5389563" y="3117850"/>
          <p14:tracePt t="47048" x="5395913" y="3036888"/>
          <p14:tracePt t="47053" x="5395913" y="3013075"/>
          <p14:tracePt t="47063" x="5414963" y="2932113"/>
          <p14:tracePt t="47075" x="5414963" y="2833688"/>
          <p14:tracePt t="47083" x="5414963" y="2771775"/>
          <p14:tracePt t="47090" x="5427663" y="2697163"/>
          <p14:tracePt t="47111" x="5427663" y="2624138"/>
          <p14:tracePt t="47115" x="5427663" y="2586038"/>
          <p14:tracePt t="47143" x="5427663" y="2536825"/>
          <p14:tracePt t="47147" x="5427663" y="2513013"/>
          <p14:tracePt t="47175" x="5421313" y="2444750"/>
          <p14:tracePt t="47179" x="5414963" y="2419350"/>
          <p14:tracePt t="47188" x="5408613" y="2389188"/>
          <p14:tracePt t="47207" x="5402263" y="2363788"/>
          <p14:tracePt t="47211" x="5395913" y="2346325"/>
          <p14:tracePt t="47220" x="5389563" y="2327275"/>
          <p14:tracePt t="47239" x="5383213" y="2314575"/>
          <p14:tracePt t="47244" x="5383213" y="2308225"/>
          <p14:tracePt t="47271" x="5372100" y="2295525"/>
          <p14:tracePt t="47276" x="5365750" y="2290763"/>
          <p14:tracePt t="47304" x="5346700" y="2265363"/>
          <p14:tracePt t="47316" x="5334000" y="2252663"/>
          <p14:tracePt t="47335" x="5327650" y="2246313"/>
          <p14:tracePt t="47338" x="5322888" y="2239963"/>
          <p14:tracePt t="47347" x="5316538" y="2235200"/>
          <p14:tracePt t="47367" x="5310188" y="2235200"/>
          <p14:tracePt t="47371" x="5303838" y="2228850"/>
          <p14:tracePt t="47391" x="5291138" y="2209800"/>
          <p14:tracePt t="47395" x="5278438" y="2197100"/>
          <p14:tracePt t="47404" x="5254625" y="2166938"/>
          <p14:tracePt t="47432" x="5229225" y="2124075"/>
          <p14:tracePt t="47435" x="5216525" y="2111375"/>
          <p14:tracePt t="47443" x="5211763" y="2098675"/>
          <p14:tracePt t="47463" x="5199063" y="2073275"/>
          <p14:tracePt t="47475" x="5192713" y="2068513"/>
          <p14:tracePt t="47495" x="5186363" y="2062163"/>
          <p14:tracePt t="47500" x="5180013" y="2049463"/>
          <p14:tracePt t="47519" x="5167313" y="2030413"/>
          <p14:tracePt t="47522" x="5156200" y="2019300"/>
          <p14:tracePt t="47531" x="5149850" y="2012950"/>
          <p14:tracePt t="47559" x="5137150" y="2000250"/>
          <p14:tracePt t="47563" x="5130800" y="2000250"/>
          <p14:tracePt t="47573" x="5118100" y="1987550"/>
          <p14:tracePt t="47591" x="5118100" y="1981200"/>
          <p14:tracePt t="47603" x="5111750" y="1974850"/>
          <p14:tracePt t="47648" x="5105400" y="1968500"/>
          <p14:tracePt t="47652" x="5100638" y="1963738"/>
          <p14:tracePt t="47659" x="5087938" y="1951038"/>
          <p14:tracePt t="47688" x="5081588" y="1951038"/>
          <p14:tracePt t="47692" x="5068888" y="1938338"/>
          <p14:tracePt t="47701" x="5062538" y="1938338"/>
          <p14:tracePt t="47819" x="5045075" y="1938338"/>
          <p14:tracePt t="47827" x="5032375" y="1938338"/>
          <p14:tracePt t="47843" x="5000625" y="1951038"/>
          <p14:tracePt t="47851" x="4989513" y="1963738"/>
          <p14:tracePt t="47859" x="4945063" y="1987550"/>
          <p14:tracePt t="47880" x="4914900" y="2024063"/>
          <p14:tracePt t="47884" x="4878388" y="2055813"/>
          <p14:tracePt t="47904" x="4852988" y="2085975"/>
          <p14:tracePt t="47907" x="4840288" y="2111375"/>
          <p14:tracePt t="47916" x="4827588" y="2141538"/>
          <p14:tracePt t="47943" x="4810125" y="2203450"/>
          <p14:tracePt t="47947" x="4803775" y="2235200"/>
          <p14:tracePt t="47955" x="4784725" y="2271713"/>
          <p14:tracePt t="47970" x="4772025" y="2339975"/>
          <p14:tracePt t="47979" x="4772025" y="2389188"/>
          <p14:tracePt t="47988" x="4767263" y="2451100"/>
          <p14:tracePt t="48007" x="4767263" y="2536825"/>
          <p14:tracePt t="48011" x="4767263" y="2598738"/>
          <p14:tracePt t="48039" x="4767263" y="2684463"/>
          <p14:tracePt t="48043" x="4767263" y="2716213"/>
          <p14:tracePt t="48072" x="4778375" y="2765425"/>
          <p14:tracePt t="48076" x="4784725" y="2790825"/>
          <p14:tracePt t="48084" x="4797425" y="2833688"/>
          <p14:tracePt t="48101" x="4816475" y="2901950"/>
          <p14:tracePt t="48107" x="4833938" y="2932113"/>
          <p14:tracePt t="48116" x="4840288" y="2968625"/>
          <p14:tracePt t="48136" x="4872038" y="3024188"/>
          <p14:tracePt t="48141" x="4895850" y="3055938"/>
          <p14:tracePt t="48172" x="4964113" y="3154363"/>
          <p14:tracePt t="48201" x="5000625" y="3190875"/>
          <p14:tracePt t="48203" x="5006975" y="3197225"/>
          <p14:tracePt t="48211" x="5013325" y="3203575"/>
          <p14:tracePt t="48232" x="5019675" y="3209925"/>
          <p14:tracePt t="48243" x="5038725" y="3228975"/>
          <p14:tracePt t="48264" x="5068888" y="3246438"/>
          <p14:tracePt t="48268" x="5087938" y="3265488"/>
          <p14:tracePt t="48276" x="5124450" y="3295650"/>
          <p14:tracePt t="48295" x="5192713" y="3321050"/>
          <p14:tracePt t="48301" x="5229225" y="3321050"/>
          <p14:tracePt t="48307" x="5284788" y="3333750"/>
          <p14:tracePt t="48327" x="5303838" y="3333750"/>
          <p14:tracePt t="48332" x="5316538" y="3333750"/>
          <p14:tracePt t="48340" x="5327650" y="3333750"/>
          <p14:tracePt t="48359" x="5334000" y="3333750"/>
          <p14:tracePt t="48364" x="5346700" y="3333750"/>
          <p14:tracePt t="48371" x="5359400" y="3314700"/>
          <p14:tracePt t="48388" x="5365750" y="3290888"/>
          <p14:tracePt t="48395" x="5378450" y="3271838"/>
          <p14:tracePt t="48404" x="5402263" y="3228975"/>
          <p14:tracePt t="48424" x="5414963" y="3154363"/>
          <p14:tracePt t="48428" x="5421313" y="3135313"/>
          <p14:tracePt t="48436" x="5427663" y="3086100"/>
          <p14:tracePt t="48456" x="5427663" y="3036888"/>
          <p14:tracePt t="48460" x="5427663" y="3006725"/>
          <p14:tracePt t="48468" x="5427663" y="2987675"/>
          <p14:tracePt t="48484" x="5427663" y="2951163"/>
          <p14:tracePt t="48492" x="5427663" y="2925763"/>
          <p14:tracePt t="48502" x="5414963" y="2901950"/>
          <p14:tracePt t="48520" x="5414963" y="2882900"/>
          <p14:tracePt t="48527" x="5395913" y="2851150"/>
          <p14:tracePt t="48536" x="5383213" y="2833688"/>
          <p14:tracePt t="48552" x="5378450" y="2820988"/>
          <p14:tracePt t="48555" x="5365750" y="2808288"/>
          <p14:tracePt t="48568" x="5359400" y="2795588"/>
          <p14:tracePt t="48584" x="5340350" y="2771775"/>
          <p14:tracePt t="48587" x="5327650" y="2759075"/>
          <p14:tracePt t="48595" x="5310188" y="2728913"/>
          <p14:tracePt t="48616" x="5272088" y="2697163"/>
          <p14:tracePt t="48620" x="5260975" y="2667000"/>
          <p14:tracePt t="48628" x="5235575" y="2635250"/>
          <p14:tracePt t="48648" x="5211763" y="2598738"/>
          <p14:tracePt t="48652" x="5205413" y="2579688"/>
          <p14:tracePt t="48672" x="5205413" y="2536825"/>
          <p14:tracePt t="48675" x="5199063" y="2513013"/>
          <p14:tracePt t="48685" x="5180013" y="2457450"/>
          <p14:tracePt t="48712" x="5160963" y="2401888"/>
          <p14:tracePt t="48715" x="5160963" y="2382838"/>
          <p14:tracePt t="48726" x="5137150" y="2333625"/>
          <p14:tracePt t="48743" x="5111750" y="2265363"/>
          <p14:tracePt t="48748" x="5081588" y="2209800"/>
          <p14:tracePt t="48756" x="5075238" y="2135188"/>
          <p14:tracePt t="48775" x="5049838" y="2062163"/>
          <p14:tracePt t="48779" x="5045075" y="2030413"/>
          <p14:tracePt t="48803" x="5038725" y="2019300"/>
          <p14:tracePt t="48812" x="5038725" y="2006600"/>
          <p14:tracePt t="48840" x="5038725" y="1987550"/>
          <p14:tracePt t="48843" x="5032375" y="1981200"/>
          <p14:tracePt t="48851" x="5026025" y="1963738"/>
          <p14:tracePt t="48872" x="5026025" y="1957388"/>
          <p14:tracePt t="48875" x="5026025" y="1951038"/>
          <p14:tracePt t="48900" x="5019675" y="1951038"/>
          <p14:tracePt t="48908" x="5006975" y="1944688"/>
          <p14:tracePt t="48916" x="4976813" y="1919288"/>
          <p14:tracePt t="48926" x="4957763" y="1912938"/>
          <p14:tracePt t="48932" x="4927600" y="1895475"/>
          <p14:tracePt t="48940" x="4895850" y="1889125"/>
          <p14:tracePt t="48972" x="4889500" y="1889125"/>
          <p14:tracePt t="49096" x="4908550" y="1895475"/>
          <p14:tracePt t="49100" x="4933950" y="1895475"/>
          <p14:tracePt t="49107" x="5000625" y="1925638"/>
          <p14:tracePt t="49127" x="5143500" y="1957388"/>
          <p14:tracePt t="49131" x="5222875" y="1974850"/>
          <p14:tracePt t="49140" x="5310188" y="1993900"/>
          <p14:tracePt t="49159" x="5378450" y="2024063"/>
          <p14:tracePt t="49163" x="5395913" y="2030413"/>
          <p14:tracePt t="49175" x="5421313" y="2036763"/>
          <p14:tracePt t="49288" x="5395913" y="2036763"/>
          <p14:tracePt t="49292" x="5359400" y="2036763"/>
          <p14:tracePt t="49303" x="5284788" y="2024063"/>
          <p14:tracePt t="49308" x="5167313" y="1993900"/>
          <p14:tracePt t="49316" x="5094288" y="1974850"/>
          <p14:tracePt t="49326" x="4945063" y="1919288"/>
          <p14:tracePt t="49352" x="4716463" y="1846263"/>
          <p14:tracePt t="49357" x="4649788" y="1827213"/>
          <p14:tracePt t="49363" x="4605338" y="1808163"/>
          <p14:tracePt t="49479" x="4735513" y="1870075"/>
          <p14:tracePt t="49483" x="4816475" y="1912938"/>
          <p14:tracePt t="49490" x="4927600" y="1963738"/>
          <p14:tracePt t="49511" x="5045075" y="1993900"/>
          <p14:tracePt t="49516" x="5094288" y="2006600"/>
          <p14:tracePt t="49526" x="5124450" y="2019300"/>
          <p14:tracePt t="49544" x="5137150" y="2019300"/>
          <p14:tracePt t="49672" x="5105400" y="2019300"/>
          <p14:tracePt t="49676" x="5062538" y="2012950"/>
          <p14:tracePt t="49684" x="5038725" y="2006600"/>
          <p14:tracePt t="49692" x="4994275" y="1993900"/>
          <p14:tracePt t="49700" x="4964113" y="1987550"/>
          <p14:tracePt t="49708" x="4945063" y="1981200"/>
          <p14:tracePt t="49716" x="4927600" y="1968500"/>
          <p14:tracePt t="49748" x="4921250" y="1963738"/>
          <p14:tracePt t="49803" x="4927600" y="1951038"/>
          <p14:tracePt t="49816" x="4938713" y="1951038"/>
          <p14:tracePt t="49819" x="4976813" y="1944688"/>
          <p14:tracePt t="49827" x="5000625" y="1944688"/>
          <p14:tracePt t="49836" x="5049838" y="1944688"/>
          <p14:tracePt t="49872" x="5062538" y="1944688"/>
          <p14:tracePt t="49876" x="5068888" y="1944688"/>
          <p14:tracePt t="49973" x="5062538" y="1944688"/>
          <p14:tracePt t="49992" x="5045075" y="1944688"/>
          <p14:tracePt t="49996" x="5026025" y="1944688"/>
          <p14:tracePt t="50003" x="5013325" y="1944688"/>
          <p14:tracePt t="50020" x="5006975" y="1944688"/>
          <p14:tracePt t="50075" x="5000625" y="1944688"/>
          <p14:tracePt t="5011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4607CC5-676A-40EA-998D-3FAF94000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2555875" cy="487363"/>
          </a:xfrm>
          <a:ln/>
        </p:spPr>
        <p:txBody>
          <a:bodyPr/>
          <a:lstStyle/>
          <a:p>
            <a:r>
              <a:rPr lang="cs-CZ" altLang="en-US" sz="2800"/>
              <a:t>FIA titrace</a:t>
            </a:r>
            <a:endParaRPr lang="en-US" altLang="en-US" sz="280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6E3E060-7E0E-42CD-BDA2-86849DF2C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3154363"/>
            <a:ext cx="8674100" cy="2941637"/>
          </a:xfrm>
        </p:spPr>
        <p:txBody>
          <a:bodyPr/>
          <a:lstStyle/>
          <a:p>
            <a:r>
              <a:rPr lang="cs-CZ" altLang="en-US"/>
              <a:t>v</a:t>
            </a:r>
            <a:r>
              <a:rPr lang="en-US" altLang="en-US"/>
              <a:t>zorek se nastříkne do linie s míchací komůrkou, a poté se měří plocha píku odpovídající jedné barvě </a:t>
            </a:r>
            <a:r>
              <a:rPr lang="cs-CZ" altLang="en-US"/>
              <a:t>(</a:t>
            </a:r>
            <a:r>
              <a:rPr lang="en-US" altLang="en-US"/>
              <a:t>acidobazického</a:t>
            </a:r>
            <a:r>
              <a:rPr lang="cs-CZ" altLang="en-US"/>
              <a:t>, …)</a:t>
            </a:r>
            <a:r>
              <a:rPr lang="en-US" altLang="en-US"/>
              <a:t> indikátoru</a:t>
            </a:r>
            <a:endParaRPr lang="cs-CZ" altLang="en-US"/>
          </a:p>
          <a:p>
            <a:r>
              <a:rPr lang="cs-CZ" altLang="en-US"/>
              <a:t>d</a:t>
            </a:r>
            <a:r>
              <a:rPr lang="en-US" altLang="en-US"/>
              <a:t>oba do odbarvení pak určuje spotřebu činidla potřebnou k dosažení bodu ekvivalence</a:t>
            </a:r>
          </a:p>
        </p:txBody>
      </p:sp>
      <p:sp>
        <p:nvSpPr>
          <p:cNvPr id="70663" name="Rectangle 7">
            <a:extLst>
              <a:ext uri="{FF2B5EF4-FFF2-40B4-BE49-F238E27FC236}">
                <a16:creationId xmlns:a16="http://schemas.microsoft.com/office/drawing/2014/main" id="{D196B23E-1CCC-44FC-85B7-E863693EB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814388"/>
            <a:ext cx="666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grpSp>
        <p:nvGrpSpPr>
          <p:cNvPr id="70758" name="Group 102">
            <a:extLst>
              <a:ext uri="{FF2B5EF4-FFF2-40B4-BE49-F238E27FC236}">
                <a16:creationId xmlns:a16="http://schemas.microsoft.com/office/drawing/2014/main" id="{3E963634-4DAD-4A3E-8816-B2FC5209E058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976313"/>
            <a:ext cx="8636000" cy="2133600"/>
            <a:chOff x="139" y="554"/>
            <a:chExt cx="5440" cy="1344"/>
          </a:xfrm>
        </p:grpSpPr>
        <p:sp>
          <p:nvSpPr>
            <p:cNvPr id="70664" name="Freeform 8">
              <a:extLst>
                <a:ext uri="{FF2B5EF4-FFF2-40B4-BE49-F238E27FC236}">
                  <a16:creationId xmlns:a16="http://schemas.microsoft.com/office/drawing/2014/main" id="{204074CA-C7D1-41F9-9C79-1C3D67C6B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" y="1206"/>
              <a:ext cx="2812" cy="343"/>
            </a:xfrm>
            <a:custGeom>
              <a:avLst/>
              <a:gdLst>
                <a:gd name="T0" fmla="*/ 2365 w 2812"/>
                <a:gd name="T1" fmla="*/ 209 h 343"/>
                <a:gd name="T2" fmla="*/ 2376 w 2812"/>
                <a:gd name="T3" fmla="*/ 198 h 343"/>
                <a:gd name="T4" fmla="*/ 2415 w 2812"/>
                <a:gd name="T5" fmla="*/ 23 h 343"/>
                <a:gd name="T6" fmla="*/ 2388 w 2812"/>
                <a:gd name="T7" fmla="*/ 23 h 343"/>
                <a:gd name="T8" fmla="*/ 2399 w 2812"/>
                <a:gd name="T9" fmla="*/ 35 h 343"/>
                <a:gd name="T10" fmla="*/ 2415 w 2812"/>
                <a:gd name="T11" fmla="*/ 17 h 343"/>
                <a:gd name="T12" fmla="*/ 2427 w 2812"/>
                <a:gd name="T13" fmla="*/ 326 h 343"/>
                <a:gd name="T14" fmla="*/ 2443 w 2812"/>
                <a:gd name="T15" fmla="*/ 343 h 343"/>
                <a:gd name="T16" fmla="*/ 2455 w 2812"/>
                <a:gd name="T17" fmla="*/ 331 h 343"/>
                <a:gd name="T18" fmla="*/ 2516 w 2812"/>
                <a:gd name="T19" fmla="*/ 23 h 343"/>
                <a:gd name="T20" fmla="*/ 2488 w 2812"/>
                <a:gd name="T21" fmla="*/ 23 h 343"/>
                <a:gd name="T22" fmla="*/ 2499 w 2812"/>
                <a:gd name="T23" fmla="*/ 35 h 343"/>
                <a:gd name="T24" fmla="*/ 2516 w 2812"/>
                <a:gd name="T25" fmla="*/ 17 h 343"/>
                <a:gd name="T26" fmla="*/ 2544 w 2812"/>
                <a:gd name="T27" fmla="*/ 320 h 343"/>
                <a:gd name="T28" fmla="*/ 2560 w 2812"/>
                <a:gd name="T29" fmla="*/ 337 h 343"/>
                <a:gd name="T30" fmla="*/ 2572 w 2812"/>
                <a:gd name="T31" fmla="*/ 326 h 343"/>
                <a:gd name="T32" fmla="*/ 2633 w 2812"/>
                <a:gd name="T33" fmla="*/ 29 h 343"/>
                <a:gd name="T34" fmla="*/ 2605 w 2812"/>
                <a:gd name="T35" fmla="*/ 29 h 343"/>
                <a:gd name="T36" fmla="*/ 2616 w 2812"/>
                <a:gd name="T37" fmla="*/ 40 h 343"/>
                <a:gd name="T38" fmla="*/ 2633 w 2812"/>
                <a:gd name="T39" fmla="*/ 23 h 343"/>
                <a:gd name="T40" fmla="*/ 2661 w 2812"/>
                <a:gd name="T41" fmla="*/ 308 h 343"/>
                <a:gd name="T42" fmla="*/ 2678 w 2812"/>
                <a:gd name="T43" fmla="*/ 326 h 343"/>
                <a:gd name="T44" fmla="*/ 2689 w 2812"/>
                <a:gd name="T45" fmla="*/ 314 h 343"/>
                <a:gd name="T46" fmla="*/ 2717 w 2812"/>
                <a:gd name="T47" fmla="*/ 157 h 343"/>
                <a:gd name="T48" fmla="*/ 2728 w 2812"/>
                <a:gd name="T49" fmla="*/ 163 h 343"/>
                <a:gd name="T50" fmla="*/ 2812 w 2812"/>
                <a:gd name="T51" fmla="*/ 139 h 343"/>
                <a:gd name="T52" fmla="*/ 2711 w 2812"/>
                <a:gd name="T53" fmla="*/ 145 h 343"/>
                <a:gd name="T54" fmla="*/ 2661 w 2812"/>
                <a:gd name="T55" fmla="*/ 308 h 343"/>
                <a:gd name="T56" fmla="*/ 2683 w 2812"/>
                <a:gd name="T57" fmla="*/ 297 h 343"/>
                <a:gd name="T58" fmla="*/ 2672 w 2812"/>
                <a:gd name="T59" fmla="*/ 297 h 343"/>
                <a:gd name="T60" fmla="*/ 2694 w 2812"/>
                <a:gd name="T61" fmla="*/ 308 h 343"/>
                <a:gd name="T62" fmla="*/ 2627 w 2812"/>
                <a:gd name="T63" fmla="*/ 17 h 343"/>
                <a:gd name="T64" fmla="*/ 2616 w 2812"/>
                <a:gd name="T65" fmla="*/ 6 h 343"/>
                <a:gd name="T66" fmla="*/ 2600 w 2812"/>
                <a:gd name="T67" fmla="*/ 23 h 343"/>
                <a:gd name="T68" fmla="*/ 2577 w 2812"/>
                <a:gd name="T69" fmla="*/ 320 h 343"/>
                <a:gd name="T70" fmla="*/ 2560 w 2812"/>
                <a:gd name="T71" fmla="*/ 302 h 343"/>
                <a:gd name="T72" fmla="*/ 2549 w 2812"/>
                <a:gd name="T73" fmla="*/ 314 h 343"/>
                <a:gd name="T74" fmla="*/ 2577 w 2812"/>
                <a:gd name="T75" fmla="*/ 320 h 343"/>
                <a:gd name="T76" fmla="*/ 2510 w 2812"/>
                <a:gd name="T77" fmla="*/ 11 h 343"/>
                <a:gd name="T78" fmla="*/ 2499 w 2812"/>
                <a:gd name="T79" fmla="*/ 0 h 343"/>
                <a:gd name="T80" fmla="*/ 2482 w 2812"/>
                <a:gd name="T81" fmla="*/ 17 h 343"/>
                <a:gd name="T82" fmla="*/ 2460 w 2812"/>
                <a:gd name="T83" fmla="*/ 326 h 343"/>
                <a:gd name="T84" fmla="*/ 2443 w 2812"/>
                <a:gd name="T85" fmla="*/ 308 h 343"/>
                <a:gd name="T86" fmla="*/ 2432 w 2812"/>
                <a:gd name="T87" fmla="*/ 320 h 343"/>
                <a:gd name="T88" fmla="*/ 2460 w 2812"/>
                <a:gd name="T89" fmla="*/ 326 h 343"/>
                <a:gd name="T90" fmla="*/ 2410 w 2812"/>
                <a:gd name="T91" fmla="*/ 11 h 343"/>
                <a:gd name="T92" fmla="*/ 2399 w 2812"/>
                <a:gd name="T93" fmla="*/ 0 h 343"/>
                <a:gd name="T94" fmla="*/ 2382 w 2812"/>
                <a:gd name="T95" fmla="*/ 17 h 343"/>
                <a:gd name="T96" fmla="*/ 2365 w 2812"/>
                <a:gd name="T97" fmla="*/ 174 h 343"/>
                <a:gd name="T98" fmla="*/ 2349 w 2812"/>
                <a:gd name="T99" fmla="*/ 192 h 343"/>
                <a:gd name="T100" fmla="*/ 0 w 2812"/>
                <a:gd name="T101" fmla="*/ 17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12" h="343">
                  <a:moveTo>
                    <a:pt x="0" y="174"/>
                  </a:moveTo>
                  <a:lnTo>
                    <a:pt x="0" y="209"/>
                  </a:lnTo>
                  <a:lnTo>
                    <a:pt x="2365" y="209"/>
                  </a:lnTo>
                  <a:lnTo>
                    <a:pt x="2365" y="209"/>
                  </a:lnTo>
                  <a:lnTo>
                    <a:pt x="2371" y="203"/>
                  </a:lnTo>
                  <a:lnTo>
                    <a:pt x="2376" y="198"/>
                  </a:lnTo>
                  <a:lnTo>
                    <a:pt x="2382" y="192"/>
                  </a:lnTo>
                  <a:lnTo>
                    <a:pt x="2382" y="198"/>
                  </a:lnTo>
                  <a:lnTo>
                    <a:pt x="2415" y="23"/>
                  </a:lnTo>
                  <a:lnTo>
                    <a:pt x="2399" y="17"/>
                  </a:lnTo>
                  <a:lnTo>
                    <a:pt x="2382" y="17"/>
                  </a:lnTo>
                  <a:lnTo>
                    <a:pt x="2388" y="23"/>
                  </a:lnTo>
                  <a:lnTo>
                    <a:pt x="2393" y="29"/>
                  </a:lnTo>
                  <a:lnTo>
                    <a:pt x="2399" y="35"/>
                  </a:lnTo>
                  <a:lnTo>
                    <a:pt x="2399" y="35"/>
                  </a:lnTo>
                  <a:lnTo>
                    <a:pt x="2404" y="29"/>
                  </a:lnTo>
                  <a:lnTo>
                    <a:pt x="2410" y="23"/>
                  </a:lnTo>
                  <a:lnTo>
                    <a:pt x="2415" y="17"/>
                  </a:lnTo>
                  <a:lnTo>
                    <a:pt x="2382" y="23"/>
                  </a:lnTo>
                  <a:lnTo>
                    <a:pt x="2427" y="331"/>
                  </a:lnTo>
                  <a:lnTo>
                    <a:pt x="2427" y="326"/>
                  </a:lnTo>
                  <a:lnTo>
                    <a:pt x="2432" y="331"/>
                  </a:lnTo>
                  <a:lnTo>
                    <a:pt x="2438" y="337"/>
                  </a:lnTo>
                  <a:lnTo>
                    <a:pt x="2443" y="343"/>
                  </a:lnTo>
                  <a:lnTo>
                    <a:pt x="2443" y="343"/>
                  </a:lnTo>
                  <a:lnTo>
                    <a:pt x="2449" y="337"/>
                  </a:lnTo>
                  <a:lnTo>
                    <a:pt x="2455" y="331"/>
                  </a:lnTo>
                  <a:lnTo>
                    <a:pt x="2460" y="326"/>
                  </a:lnTo>
                  <a:lnTo>
                    <a:pt x="2460" y="331"/>
                  </a:lnTo>
                  <a:lnTo>
                    <a:pt x="2516" y="23"/>
                  </a:lnTo>
                  <a:lnTo>
                    <a:pt x="2499" y="17"/>
                  </a:lnTo>
                  <a:lnTo>
                    <a:pt x="2482" y="17"/>
                  </a:lnTo>
                  <a:lnTo>
                    <a:pt x="2488" y="23"/>
                  </a:lnTo>
                  <a:lnTo>
                    <a:pt x="2494" y="29"/>
                  </a:lnTo>
                  <a:lnTo>
                    <a:pt x="2499" y="35"/>
                  </a:lnTo>
                  <a:lnTo>
                    <a:pt x="2499" y="35"/>
                  </a:lnTo>
                  <a:lnTo>
                    <a:pt x="2505" y="29"/>
                  </a:lnTo>
                  <a:lnTo>
                    <a:pt x="2510" y="23"/>
                  </a:lnTo>
                  <a:lnTo>
                    <a:pt x="2516" y="17"/>
                  </a:lnTo>
                  <a:lnTo>
                    <a:pt x="2482" y="23"/>
                  </a:lnTo>
                  <a:lnTo>
                    <a:pt x="2544" y="326"/>
                  </a:lnTo>
                  <a:lnTo>
                    <a:pt x="2544" y="320"/>
                  </a:lnTo>
                  <a:lnTo>
                    <a:pt x="2549" y="326"/>
                  </a:lnTo>
                  <a:lnTo>
                    <a:pt x="2555" y="331"/>
                  </a:lnTo>
                  <a:lnTo>
                    <a:pt x="2560" y="337"/>
                  </a:lnTo>
                  <a:lnTo>
                    <a:pt x="2560" y="337"/>
                  </a:lnTo>
                  <a:lnTo>
                    <a:pt x="2566" y="331"/>
                  </a:lnTo>
                  <a:lnTo>
                    <a:pt x="2572" y="326"/>
                  </a:lnTo>
                  <a:lnTo>
                    <a:pt x="2577" y="320"/>
                  </a:lnTo>
                  <a:lnTo>
                    <a:pt x="2577" y="326"/>
                  </a:lnTo>
                  <a:lnTo>
                    <a:pt x="2633" y="29"/>
                  </a:lnTo>
                  <a:lnTo>
                    <a:pt x="2616" y="23"/>
                  </a:lnTo>
                  <a:lnTo>
                    <a:pt x="2600" y="23"/>
                  </a:lnTo>
                  <a:lnTo>
                    <a:pt x="2605" y="29"/>
                  </a:lnTo>
                  <a:lnTo>
                    <a:pt x="2611" y="35"/>
                  </a:lnTo>
                  <a:lnTo>
                    <a:pt x="2616" y="40"/>
                  </a:lnTo>
                  <a:lnTo>
                    <a:pt x="2616" y="40"/>
                  </a:lnTo>
                  <a:lnTo>
                    <a:pt x="2622" y="35"/>
                  </a:lnTo>
                  <a:lnTo>
                    <a:pt x="2627" y="29"/>
                  </a:lnTo>
                  <a:lnTo>
                    <a:pt x="2633" y="23"/>
                  </a:lnTo>
                  <a:lnTo>
                    <a:pt x="2600" y="29"/>
                  </a:lnTo>
                  <a:lnTo>
                    <a:pt x="2661" y="314"/>
                  </a:lnTo>
                  <a:lnTo>
                    <a:pt x="2661" y="308"/>
                  </a:lnTo>
                  <a:lnTo>
                    <a:pt x="2666" y="314"/>
                  </a:lnTo>
                  <a:lnTo>
                    <a:pt x="2672" y="320"/>
                  </a:lnTo>
                  <a:lnTo>
                    <a:pt x="2678" y="326"/>
                  </a:lnTo>
                  <a:lnTo>
                    <a:pt x="2678" y="326"/>
                  </a:lnTo>
                  <a:lnTo>
                    <a:pt x="2683" y="320"/>
                  </a:lnTo>
                  <a:lnTo>
                    <a:pt x="2689" y="314"/>
                  </a:lnTo>
                  <a:lnTo>
                    <a:pt x="2694" y="314"/>
                  </a:lnTo>
                  <a:lnTo>
                    <a:pt x="2733" y="163"/>
                  </a:lnTo>
                  <a:lnTo>
                    <a:pt x="2717" y="157"/>
                  </a:lnTo>
                  <a:lnTo>
                    <a:pt x="2717" y="174"/>
                  </a:lnTo>
                  <a:lnTo>
                    <a:pt x="2722" y="168"/>
                  </a:lnTo>
                  <a:lnTo>
                    <a:pt x="2728" y="163"/>
                  </a:lnTo>
                  <a:lnTo>
                    <a:pt x="2717" y="174"/>
                  </a:lnTo>
                  <a:lnTo>
                    <a:pt x="2812" y="174"/>
                  </a:lnTo>
                  <a:lnTo>
                    <a:pt x="2812" y="139"/>
                  </a:lnTo>
                  <a:lnTo>
                    <a:pt x="2717" y="139"/>
                  </a:lnTo>
                  <a:lnTo>
                    <a:pt x="2717" y="139"/>
                  </a:lnTo>
                  <a:lnTo>
                    <a:pt x="2711" y="145"/>
                  </a:lnTo>
                  <a:lnTo>
                    <a:pt x="2706" y="151"/>
                  </a:lnTo>
                  <a:lnTo>
                    <a:pt x="2700" y="157"/>
                  </a:lnTo>
                  <a:lnTo>
                    <a:pt x="2661" y="308"/>
                  </a:lnTo>
                  <a:lnTo>
                    <a:pt x="2694" y="308"/>
                  </a:lnTo>
                  <a:lnTo>
                    <a:pt x="2689" y="302"/>
                  </a:lnTo>
                  <a:lnTo>
                    <a:pt x="2683" y="297"/>
                  </a:lnTo>
                  <a:lnTo>
                    <a:pt x="2678" y="291"/>
                  </a:lnTo>
                  <a:lnTo>
                    <a:pt x="2678" y="291"/>
                  </a:lnTo>
                  <a:lnTo>
                    <a:pt x="2672" y="297"/>
                  </a:lnTo>
                  <a:lnTo>
                    <a:pt x="2666" y="302"/>
                  </a:lnTo>
                  <a:lnTo>
                    <a:pt x="2678" y="308"/>
                  </a:lnTo>
                  <a:lnTo>
                    <a:pt x="2694" y="308"/>
                  </a:lnTo>
                  <a:lnTo>
                    <a:pt x="2633" y="23"/>
                  </a:lnTo>
                  <a:lnTo>
                    <a:pt x="2633" y="23"/>
                  </a:lnTo>
                  <a:lnTo>
                    <a:pt x="2627" y="17"/>
                  </a:lnTo>
                  <a:lnTo>
                    <a:pt x="2622" y="11"/>
                  </a:lnTo>
                  <a:lnTo>
                    <a:pt x="2616" y="6"/>
                  </a:lnTo>
                  <a:lnTo>
                    <a:pt x="2616" y="6"/>
                  </a:lnTo>
                  <a:lnTo>
                    <a:pt x="2611" y="11"/>
                  </a:lnTo>
                  <a:lnTo>
                    <a:pt x="2605" y="17"/>
                  </a:lnTo>
                  <a:lnTo>
                    <a:pt x="2600" y="23"/>
                  </a:lnTo>
                  <a:lnTo>
                    <a:pt x="2600" y="23"/>
                  </a:lnTo>
                  <a:lnTo>
                    <a:pt x="2544" y="320"/>
                  </a:lnTo>
                  <a:lnTo>
                    <a:pt x="2577" y="320"/>
                  </a:lnTo>
                  <a:lnTo>
                    <a:pt x="2572" y="314"/>
                  </a:lnTo>
                  <a:lnTo>
                    <a:pt x="2566" y="308"/>
                  </a:lnTo>
                  <a:lnTo>
                    <a:pt x="2560" y="302"/>
                  </a:lnTo>
                  <a:lnTo>
                    <a:pt x="2560" y="302"/>
                  </a:lnTo>
                  <a:lnTo>
                    <a:pt x="2555" y="308"/>
                  </a:lnTo>
                  <a:lnTo>
                    <a:pt x="2549" y="314"/>
                  </a:lnTo>
                  <a:lnTo>
                    <a:pt x="2544" y="320"/>
                  </a:lnTo>
                  <a:lnTo>
                    <a:pt x="2560" y="320"/>
                  </a:lnTo>
                  <a:lnTo>
                    <a:pt x="2577" y="320"/>
                  </a:lnTo>
                  <a:lnTo>
                    <a:pt x="2516" y="17"/>
                  </a:lnTo>
                  <a:lnTo>
                    <a:pt x="2516" y="17"/>
                  </a:lnTo>
                  <a:lnTo>
                    <a:pt x="2510" y="11"/>
                  </a:lnTo>
                  <a:lnTo>
                    <a:pt x="2505" y="6"/>
                  </a:lnTo>
                  <a:lnTo>
                    <a:pt x="2499" y="0"/>
                  </a:lnTo>
                  <a:lnTo>
                    <a:pt x="2499" y="0"/>
                  </a:lnTo>
                  <a:lnTo>
                    <a:pt x="2494" y="6"/>
                  </a:lnTo>
                  <a:lnTo>
                    <a:pt x="2488" y="11"/>
                  </a:lnTo>
                  <a:lnTo>
                    <a:pt x="2482" y="17"/>
                  </a:lnTo>
                  <a:lnTo>
                    <a:pt x="2482" y="17"/>
                  </a:lnTo>
                  <a:lnTo>
                    <a:pt x="2427" y="326"/>
                  </a:lnTo>
                  <a:lnTo>
                    <a:pt x="2460" y="326"/>
                  </a:lnTo>
                  <a:lnTo>
                    <a:pt x="2455" y="320"/>
                  </a:lnTo>
                  <a:lnTo>
                    <a:pt x="2449" y="314"/>
                  </a:lnTo>
                  <a:lnTo>
                    <a:pt x="2443" y="308"/>
                  </a:lnTo>
                  <a:lnTo>
                    <a:pt x="2443" y="308"/>
                  </a:lnTo>
                  <a:lnTo>
                    <a:pt x="2438" y="314"/>
                  </a:lnTo>
                  <a:lnTo>
                    <a:pt x="2432" y="320"/>
                  </a:lnTo>
                  <a:lnTo>
                    <a:pt x="2427" y="326"/>
                  </a:lnTo>
                  <a:lnTo>
                    <a:pt x="2443" y="326"/>
                  </a:lnTo>
                  <a:lnTo>
                    <a:pt x="2460" y="326"/>
                  </a:lnTo>
                  <a:lnTo>
                    <a:pt x="2415" y="17"/>
                  </a:lnTo>
                  <a:lnTo>
                    <a:pt x="2415" y="17"/>
                  </a:lnTo>
                  <a:lnTo>
                    <a:pt x="2410" y="11"/>
                  </a:lnTo>
                  <a:lnTo>
                    <a:pt x="2404" y="6"/>
                  </a:lnTo>
                  <a:lnTo>
                    <a:pt x="2399" y="0"/>
                  </a:lnTo>
                  <a:lnTo>
                    <a:pt x="2399" y="0"/>
                  </a:lnTo>
                  <a:lnTo>
                    <a:pt x="2393" y="6"/>
                  </a:lnTo>
                  <a:lnTo>
                    <a:pt x="2388" y="11"/>
                  </a:lnTo>
                  <a:lnTo>
                    <a:pt x="2382" y="17"/>
                  </a:lnTo>
                  <a:lnTo>
                    <a:pt x="2382" y="17"/>
                  </a:lnTo>
                  <a:lnTo>
                    <a:pt x="2349" y="192"/>
                  </a:lnTo>
                  <a:lnTo>
                    <a:pt x="2365" y="174"/>
                  </a:lnTo>
                  <a:lnTo>
                    <a:pt x="2360" y="180"/>
                  </a:lnTo>
                  <a:lnTo>
                    <a:pt x="2354" y="186"/>
                  </a:lnTo>
                  <a:lnTo>
                    <a:pt x="2349" y="192"/>
                  </a:lnTo>
                  <a:lnTo>
                    <a:pt x="2365" y="192"/>
                  </a:lnTo>
                  <a:lnTo>
                    <a:pt x="2365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5" name="Freeform 9">
              <a:extLst>
                <a:ext uri="{FF2B5EF4-FFF2-40B4-BE49-F238E27FC236}">
                  <a16:creationId xmlns:a16="http://schemas.microsoft.com/office/drawing/2014/main" id="{2A7D6F6E-FCD4-413E-96ED-B56E79136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1281"/>
              <a:ext cx="162" cy="169"/>
            </a:xfrm>
            <a:custGeom>
              <a:avLst/>
              <a:gdLst>
                <a:gd name="T0" fmla="*/ 0 w 162"/>
                <a:gd name="T1" fmla="*/ 169 h 169"/>
                <a:gd name="T2" fmla="*/ 162 w 162"/>
                <a:gd name="T3" fmla="*/ 82 h 169"/>
                <a:gd name="T4" fmla="*/ 0 w 162"/>
                <a:gd name="T5" fmla="*/ 0 h 169"/>
                <a:gd name="T6" fmla="*/ 0 w 162"/>
                <a:gd name="T7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169">
                  <a:moveTo>
                    <a:pt x="0" y="169"/>
                  </a:moveTo>
                  <a:lnTo>
                    <a:pt x="162" y="82"/>
                  </a:lnTo>
                  <a:lnTo>
                    <a:pt x="0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6" name="Rectangle 10">
              <a:extLst>
                <a:ext uri="{FF2B5EF4-FFF2-40B4-BE49-F238E27FC236}">
                  <a16:creationId xmlns:a16="http://schemas.microsoft.com/office/drawing/2014/main" id="{CAF15462-30E8-4768-80BB-C038C122B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043"/>
              <a:ext cx="1160" cy="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Oval 11">
              <a:extLst>
                <a:ext uri="{FF2B5EF4-FFF2-40B4-BE49-F238E27FC236}">
                  <a16:creationId xmlns:a16="http://schemas.microsoft.com/office/drawing/2014/main" id="{F61FDE9B-4BA9-4ED3-9353-47B96F24B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" y="950"/>
              <a:ext cx="228" cy="232"/>
            </a:xfrm>
            <a:prstGeom prst="ellipse">
              <a:avLst/>
            </a:prstGeom>
            <a:solidFill>
              <a:srgbClr val="FFFF00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68" name="Freeform 12">
              <a:extLst>
                <a:ext uri="{FF2B5EF4-FFF2-40B4-BE49-F238E27FC236}">
                  <a16:creationId xmlns:a16="http://schemas.microsoft.com/office/drawing/2014/main" id="{E496F9CC-B893-4EE4-BF46-068CAC77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" y="979"/>
              <a:ext cx="178" cy="186"/>
            </a:xfrm>
            <a:custGeom>
              <a:avLst/>
              <a:gdLst>
                <a:gd name="T0" fmla="*/ 16 w 178"/>
                <a:gd name="T1" fmla="*/ 0 h 186"/>
                <a:gd name="T2" fmla="*/ 0 w 178"/>
                <a:gd name="T3" fmla="*/ 17 h 186"/>
                <a:gd name="T4" fmla="*/ 161 w 178"/>
                <a:gd name="T5" fmla="*/ 186 h 186"/>
                <a:gd name="T6" fmla="*/ 178 w 178"/>
                <a:gd name="T7" fmla="*/ 168 h 186"/>
                <a:gd name="T8" fmla="*/ 16 w 178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86">
                  <a:moveTo>
                    <a:pt x="16" y="0"/>
                  </a:moveTo>
                  <a:lnTo>
                    <a:pt x="0" y="17"/>
                  </a:lnTo>
                  <a:lnTo>
                    <a:pt x="161" y="186"/>
                  </a:lnTo>
                  <a:lnTo>
                    <a:pt x="178" y="16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9" name="Freeform 13">
              <a:extLst>
                <a:ext uri="{FF2B5EF4-FFF2-40B4-BE49-F238E27FC236}">
                  <a16:creationId xmlns:a16="http://schemas.microsoft.com/office/drawing/2014/main" id="{055EEEEC-93E0-4DC9-98AC-D005722F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985"/>
              <a:ext cx="173" cy="186"/>
            </a:xfrm>
            <a:custGeom>
              <a:avLst/>
              <a:gdLst>
                <a:gd name="T0" fmla="*/ 0 w 173"/>
                <a:gd name="T1" fmla="*/ 168 h 186"/>
                <a:gd name="T2" fmla="*/ 16 w 173"/>
                <a:gd name="T3" fmla="*/ 186 h 186"/>
                <a:gd name="T4" fmla="*/ 173 w 173"/>
                <a:gd name="T5" fmla="*/ 17 h 186"/>
                <a:gd name="T6" fmla="*/ 156 w 173"/>
                <a:gd name="T7" fmla="*/ 0 h 186"/>
                <a:gd name="T8" fmla="*/ 0 w 173"/>
                <a:gd name="T9" fmla="*/ 16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86">
                  <a:moveTo>
                    <a:pt x="0" y="168"/>
                  </a:moveTo>
                  <a:lnTo>
                    <a:pt x="16" y="186"/>
                  </a:lnTo>
                  <a:lnTo>
                    <a:pt x="173" y="17"/>
                  </a:lnTo>
                  <a:lnTo>
                    <a:pt x="156" y="0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Rectangle 14">
              <a:extLst>
                <a:ext uri="{FF2B5EF4-FFF2-40B4-BE49-F238E27FC236}">
                  <a16:creationId xmlns:a16="http://schemas.microsoft.com/office/drawing/2014/main" id="{569DBA68-164C-4D62-8760-6172A2C2F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" y="909"/>
              <a:ext cx="318" cy="582"/>
            </a:xfrm>
            <a:prstGeom prst="rect">
              <a:avLst/>
            </a:prstGeom>
            <a:solidFill>
              <a:srgbClr val="FFFF99"/>
            </a:solidFill>
            <a:ln w="349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Rectangle 15">
              <a:extLst>
                <a:ext uri="{FF2B5EF4-FFF2-40B4-BE49-F238E27FC236}">
                  <a16:creationId xmlns:a16="http://schemas.microsoft.com/office/drawing/2014/main" id="{CDAC895D-3539-45FD-BA81-F738960C6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" y="833"/>
              <a:ext cx="486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2" name="Rectangle 16">
              <a:extLst>
                <a:ext uri="{FF2B5EF4-FFF2-40B4-BE49-F238E27FC236}">
                  <a16:creationId xmlns:a16="http://schemas.microsoft.com/office/drawing/2014/main" id="{FB9349EB-FBA3-4527-977F-3F321F0FB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" y="839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rgbClr val="000000"/>
                  </a:solidFill>
                </a:rPr>
                <a:t>C</a:t>
              </a:r>
              <a:endParaRPr lang="en-US" altLang="en-US"/>
            </a:p>
          </p:txBody>
        </p:sp>
        <p:sp>
          <p:nvSpPr>
            <p:cNvPr id="70673" name="Rectangle 17">
              <a:extLst>
                <a:ext uri="{FF2B5EF4-FFF2-40B4-BE49-F238E27FC236}">
                  <a16:creationId xmlns:a16="http://schemas.microsoft.com/office/drawing/2014/main" id="{FF20B838-4639-445F-94E6-A706B1093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" y="1171"/>
              <a:ext cx="2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rgbClr val="000000"/>
                  </a:solidFill>
                </a:rPr>
                <a:t>R+I</a:t>
              </a:r>
              <a:endParaRPr lang="en-US" altLang="en-US"/>
            </a:p>
          </p:txBody>
        </p:sp>
        <p:sp>
          <p:nvSpPr>
            <p:cNvPr id="70674" name="Rectangle 18">
              <a:extLst>
                <a:ext uri="{FF2B5EF4-FFF2-40B4-BE49-F238E27FC236}">
                  <a16:creationId xmlns:a16="http://schemas.microsoft.com/office/drawing/2014/main" id="{36A91B99-BB92-4C9A-A2C6-058A7065C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" y="1508"/>
              <a:ext cx="4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rgbClr val="000000"/>
                  </a:solidFill>
                </a:rPr>
                <a:t>        P</a:t>
              </a:r>
              <a:endParaRPr lang="en-US" altLang="en-US"/>
            </a:p>
          </p:txBody>
        </p:sp>
        <p:sp>
          <p:nvSpPr>
            <p:cNvPr id="70675" name="Rectangle 19">
              <a:extLst>
                <a:ext uri="{FF2B5EF4-FFF2-40B4-BE49-F238E27FC236}">
                  <a16:creationId xmlns:a16="http://schemas.microsoft.com/office/drawing/2014/main" id="{94C871CF-0937-4BE2-BC7F-11AC2FC72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1229"/>
              <a:ext cx="329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6" name="Rectangle 20">
              <a:extLst>
                <a:ext uri="{FF2B5EF4-FFF2-40B4-BE49-F238E27FC236}">
                  <a16:creationId xmlns:a16="http://schemas.microsoft.com/office/drawing/2014/main" id="{5CCFFC40-52B5-4021-9559-6508284C9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1241"/>
              <a:ext cx="2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rgbClr val="000000"/>
                  </a:solidFill>
                </a:rPr>
                <a:t>D W</a:t>
              </a:r>
              <a:endParaRPr lang="en-US" altLang="en-US"/>
            </a:p>
          </p:txBody>
        </p:sp>
        <p:sp>
          <p:nvSpPr>
            <p:cNvPr id="70677" name="Rectangle 21">
              <a:extLst>
                <a:ext uri="{FF2B5EF4-FFF2-40B4-BE49-F238E27FC236}">
                  <a16:creationId xmlns:a16="http://schemas.microsoft.com/office/drawing/2014/main" id="{456E7B2A-F8B2-4E53-BE18-947589D3A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" y="554"/>
              <a:ext cx="173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8" name="Rectangle 22">
              <a:extLst>
                <a:ext uri="{FF2B5EF4-FFF2-40B4-BE49-F238E27FC236}">
                  <a16:creationId xmlns:a16="http://schemas.microsoft.com/office/drawing/2014/main" id="{40145209-D68D-4A99-A3F6-34EE4D13B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565"/>
              <a:ext cx="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rgbClr val="000000"/>
                  </a:solidFill>
                </a:rPr>
                <a:t>S</a:t>
              </a:r>
              <a:endParaRPr lang="en-US" altLang="en-US"/>
            </a:p>
          </p:txBody>
        </p:sp>
        <p:sp>
          <p:nvSpPr>
            <p:cNvPr id="70679" name="Rectangle 23">
              <a:extLst>
                <a:ext uri="{FF2B5EF4-FFF2-40B4-BE49-F238E27FC236}">
                  <a16:creationId xmlns:a16="http://schemas.microsoft.com/office/drawing/2014/main" id="{03733F65-1708-4744-9840-E23AFA1FE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734"/>
              <a:ext cx="34" cy="7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0" name="Freeform 24">
              <a:extLst>
                <a:ext uri="{FF2B5EF4-FFF2-40B4-BE49-F238E27FC236}">
                  <a16:creationId xmlns:a16="http://schemas.microsoft.com/office/drawing/2014/main" id="{3CDC0921-D952-4583-81B1-EB174AF18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" y="792"/>
              <a:ext cx="161" cy="169"/>
            </a:xfrm>
            <a:custGeom>
              <a:avLst/>
              <a:gdLst>
                <a:gd name="T0" fmla="*/ 0 w 161"/>
                <a:gd name="T1" fmla="*/ 0 h 169"/>
                <a:gd name="T2" fmla="*/ 83 w 161"/>
                <a:gd name="T3" fmla="*/ 169 h 169"/>
                <a:gd name="T4" fmla="*/ 161 w 161"/>
                <a:gd name="T5" fmla="*/ 0 h 169"/>
                <a:gd name="T6" fmla="*/ 0 w 161"/>
                <a:gd name="T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169">
                  <a:moveTo>
                    <a:pt x="0" y="0"/>
                  </a:moveTo>
                  <a:lnTo>
                    <a:pt x="83" y="169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1" name="Rectangle 25">
              <a:extLst>
                <a:ext uri="{FF2B5EF4-FFF2-40B4-BE49-F238E27FC236}">
                  <a16:creationId xmlns:a16="http://schemas.microsoft.com/office/drawing/2014/main" id="{DBE876B7-3BC7-4B6D-8D93-7593303B9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1497"/>
              <a:ext cx="1155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2" name="Rectangle 26">
              <a:extLst>
                <a:ext uri="{FF2B5EF4-FFF2-40B4-BE49-F238E27FC236}">
                  <a16:creationId xmlns:a16="http://schemas.microsoft.com/office/drawing/2014/main" id="{230E165F-1A8C-426A-A3C2-EAC29160F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" y="1503"/>
              <a:ext cx="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/>
            </a:p>
          </p:txBody>
        </p:sp>
        <p:sp>
          <p:nvSpPr>
            <p:cNvPr id="70683" name="Rectangle 27">
              <a:extLst>
                <a:ext uri="{FF2B5EF4-FFF2-40B4-BE49-F238E27FC236}">
                  <a16:creationId xmlns:a16="http://schemas.microsoft.com/office/drawing/2014/main" id="{EA53488A-B3D6-4CE4-8A9E-D39731C10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798"/>
              <a:ext cx="675" cy="443"/>
            </a:xfrm>
            <a:prstGeom prst="rect">
              <a:avLst/>
            </a:prstGeom>
            <a:solidFill>
              <a:srgbClr val="99CCFF"/>
            </a:solidFill>
            <a:ln w="349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84" name="Freeform 28">
              <a:extLst>
                <a:ext uri="{FF2B5EF4-FFF2-40B4-BE49-F238E27FC236}">
                  <a16:creationId xmlns:a16="http://schemas.microsoft.com/office/drawing/2014/main" id="{FAAE5145-E2D6-4F74-895D-3B8A591D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595"/>
              <a:ext cx="631" cy="646"/>
            </a:xfrm>
            <a:custGeom>
              <a:avLst/>
              <a:gdLst>
                <a:gd name="T0" fmla="*/ 0 w 631"/>
                <a:gd name="T1" fmla="*/ 192 h 646"/>
                <a:gd name="T2" fmla="*/ 34 w 631"/>
                <a:gd name="T3" fmla="*/ 192 h 646"/>
                <a:gd name="T4" fmla="*/ 34 w 631"/>
                <a:gd name="T5" fmla="*/ 17 h 646"/>
                <a:gd name="T6" fmla="*/ 17 w 631"/>
                <a:gd name="T7" fmla="*/ 17 h 646"/>
                <a:gd name="T8" fmla="*/ 17 w 631"/>
                <a:gd name="T9" fmla="*/ 34 h 646"/>
                <a:gd name="T10" fmla="*/ 23 w 631"/>
                <a:gd name="T11" fmla="*/ 29 h 646"/>
                <a:gd name="T12" fmla="*/ 28 w 631"/>
                <a:gd name="T13" fmla="*/ 23 h 646"/>
                <a:gd name="T14" fmla="*/ 34 w 631"/>
                <a:gd name="T15" fmla="*/ 17 h 646"/>
                <a:gd name="T16" fmla="*/ 17 w 631"/>
                <a:gd name="T17" fmla="*/ 34 h 646"/>
                <a:gd name="T18" fmla="*/ 614 w 631"/>
                <a:gd name="T19" fmla="*/ 34 h 646"/>
                <a:gd name="T20" fmla="*/ 614 w 631"/>
                <a:gd name="T21" fmla="*/ 17 h 646"/>
                <a:gd name="T22" fmla="*/ 597 w 631"/>
                <a:gd name="T23" fmla="*/ 17 h 646"/>
                <a:gd name="T24" fmla="*/ 603 w 631"/>
                <a:gd name="T25" fmla="*/ 23 h 646"/>
                <a:gd name="T26" fmla="*/ 608 w 631"/>
                <a:gd name="T27" fmla="*/ 29 h 646"/>
                <a:gd name="T28" fmla="*/ 614 w 631"/>
                <a:gd name="T29" fmla="*/ 34 h 646"/>
                <a:gd name="T30" fmla="*/ 597 w 631"/>
                <a:gd name="T31" fmla="*/ 17 h 646"/>
                <a:gd name="T32" fmla="*/ 597 w 631"/>
                <a:gd name="T33" fmla="*/ 646 h 646"/>
                <a:gd name="T34" fmla="*/ 631 w 631"/>
                <a:gd name="T35" fmla="*/ 646 h 646"/>
                <a:gd name="T36" fmla="*/ 631 w 631"/>
                <a:gd name="T37" fmla="*/ 17 h 646"/>
                <a:gd name="T38" fmla="*/ 631 w 631"/>
                <a:gd name="T39" fmla="*/ 17 h 646"/>
                <a:gd name="T40" fmla="*/ 625 w 631"/>
                <a:gd name="T41" fmla="*/ 11 h 646"/>
                <a:gd name="T42" fmla="*/ 619 w 631"/>
                <a:gd name="T43" fmla="*/ 5 h 646"/>
                <a:gd name="T44" fmla="*/ 614 w 631"/>
                <a:gd name="T45" fmla="*/ 0 h 646"/>
                <a:gd name="T46" fmla="*/ 614 w 631"/>
                <a:gd name="T47" fmla="*/ 0 h 646"/>
                <a:gd name="T48" fmla="*/ 17 w 631"/>
                <a:gd name="T49" fmla="*/ 0 h 646"/>
                <a:gd name="T50" fmla="*/ 17 w 631"/>
                <a:gd name="T51" fmla="*/ 0 h 646"/>
                <a:gd name="T52" fmla="*/ 11 w 631"/>
                <a:gd name="T53" fmla="*/ 5 h 646"/>
                <a:gd name="T54" fmla="*/ 6 w 631"/>
                <a:gd name="T55" fmla="*/ 11 h 646"/>
                <a:gd name="T56" fmla="*/ 0 w 631"/>
                <a:gd name="T57" fmla="*/ 17 h 646"/>
                <a:gd name="T58" fmla="*/ 0 w 631"/>
                <a:gd name="T59" fmla="*/ 17 h 646"/>
                <a:gd name="T60" fmla="*/ 0 w 631"/>
                <a:gd name="T61" fmla="*/ 17 h 646"/>
                <a:gd name="T62" fmla="*/ 0 w 631"/>
                <a:gd name="T63" fmla="*/ 192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1" h="646">
                  <a:moveTo>
                    <a:pt x="0" y="192"/>
                  </a:moveTo>
                  <a:lnTo>
                    <a:pt x="34" y="192"/>
                  </a:lnTo>
                  <a:lnTo>
                    <a:pt x="34" y="17"/>
                  </a:lnTo>
                  <a:lnTo>
                    <a:pt x="17" y="17"/>
                  </a:lnTo>
                  <a:lnTo>
                    <a:pt x="17" y="34"/>
                  </a:lnTo>
                  <a:lnTo>
                    <a:pt x="23" y="29"/>
                  </a:lnTo>
                  <a:lnTo>
                    <a:pt x="28" y="23"/>
                  </a:lnTo>
                  <a:lnTo>
                    <a:pt x="34" y="17"/>
                  </a:lnTo>
                  <a:lnTo>
                    <a:pt x="17" y="34"/>
                  </a:lnTo>
                  <a:lnTo>
                    <a:pt x="614" y="34"/>
                  </a:lnTo>
                  <a:lnTo>
                    <a:pt x="614" y="17"/>
                  </a:lnTo>
                  <a:lnTo>
                    <a:pt x="597" y="17"/>
                  </a:lnTo>
                  <a:lnTo>
                    <a:pt x="603" y="23"/>
                  </a:lnTo>
                  <a:lnTo>
                    <a:pt x="608" y="29"/>
                  </a:lnTo>
                  <a:lnTo>
                    <a:pt x="614" y="34"/>
                  </a:lnTo>
                  <a:lnTo>
                    <a:pt x="597" y="17"/>
                  </a:lnTo>
                  <a:lnTo>
                    <a:pt x="597" y="646"/>
                  </a:lnTo>
                  <a:lnTo>
                    <a:pt x="631" y="646"/>
                  </a:lnTo>
                  <a:lnTo>
                    <a:pt x="631" y="17"/>
                  </a:lnTo>
                  <a:lnTo>
                    <a:pt x="631" y="17"/>
                  </a:lnTo>
                  <a:lnTo>
                    <a:pt x="625" y="11"/>
                  </a:lnTo>
                  <a:lnTo>
                    <a:pt x="619" y="5"/>
                  </a:lnTo>
                  <a:lnTo>
                    <a:pt x="614" y="0"/>
                  </a:lnTo>
                  <a:lnTo>
                    <a:pt x="614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5"/>
                  </a:lnTo>
                  <a:lnTo>
                    <a:pt x="6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5" name="Freeform 29">
              <a:extLst>
                <a:ext uri="{FF2B5EF4-FFF2-40B4-BE49-F238E27FC236}">
                  <a16:creationId xmlns:a16="http://schemas.microsoft.com/office/drawing/2014/main" id="{E3236F94-6D9D-43D8-AD6A-299A398B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" y="1229"/>
              <a:ext cx="162" cy="169"/>
            </a:xfrm>
            <a:custGeom>
              <a:avLst/>
              <a:gdLst>
                <a:gd name="T0" fmla="*/ 0 w 162"/>
                <a:gd name="T1" fmla="*/ 0 h 169"/>
                <a:gd name="T2" fmla="*/ 84 w 162"/>
                <a:gd name="T3" fmla="*/ 169 h 169"/>
                <a:gd name="T4" fmla="*/ 162 w 162"/>
                <a:gd name="T5" fmla="*/ 0 h 169"/>
                <a:gd name="T6" fmla="*/ 0 w 162"/>
                <a:gd name="T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169">
                  <a:moveTo>
                    <a:pt x="0" y="0"/>
                  </a:moveTo>
                  <a:lnTo>
                    <a:pt x="84" y="169"/>
                  </a:lnTo>
                  <a:lnTo>
                    <a:pt x="1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6" name="Oval 30">
              <a:extLst>
                <a:ext uri="{FF2B5EF4-FFF2-40B4-BE49-F238E27FC236}">
                  <a16:creationId xmlns:a16="http://schemas.microsoft.com/office/drawing/2014/main" id="{DFECF355-0C8D-4213-AC31-F749AF662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095"/>
              <a:ext cx="340" cy="111"/>
            </a:xfrm>
            <a:prstGeom prst="ellipse">
              <a:avLst/>
            </a:prstGeom>
            <a:solidFill>
              <a:srgbClr val="FFFF00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87" name="Freeform 31">
              <a:extLst>
                <a:ext uri="{FF2B5EF4-FFF2-40B4-BE49-F238E27FC236}">
                  <a16:creationId xmlns:a16="http://schemas.microsoft.com/office/drawing/2014/main" id="{FDE11BC1-6E37-436B-864D-6B5F8B952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" y="862"/>
              <a:ext cx="278" cy="169"/>
            </a:xfrm>
            <a:custGeom>
              <a:avLst/>
              <a:gdLst>
                <a:gd name="T0" fmla="*/ 33 w 278"/>
                <a:gd name="T1" fmla="*/ 140 h 169"/>
                <a:gd name="T2" fmla="*/ 22 w 278"/>
                <a:gd name="T3" fmla="*/ 70 h 169"/>
                <a:gd name="T4" fmla="*/ 22 w 278"/>
                <a:gd name="T5" fmla="*/ 76 h 169"/>
                <a:gd name="T6" fmla="*/ 16 w 278"/>
                <a:gd name="T7" fmla="*/ 47 h 169"/>
                <a:gd name="T8" fmla="*/ 16 w 278"/>
                <a:gd name="T9" fmla="*/ 58 h 169"/>
                <a:gd name="T10" fmla="*/ 39 w 278"/>
                <a:gd name="T11" fmla="*/ 41 h 169"/>
                <a:gd name="T12" fmla="*/ 50 w 278"/>
                <a:gd name="T13" fmla="*/ 24 h 169"/>
                <a:gd name="T14" fmla="*/ 78 w 278"/>
                <a:gd name="T15" fmla="*/ 29 h 169"/>
                <a:gd name="T16" fmla="*/ 133 w 278"/>
                <a:gd name="T17" fmla="*/ 12 h 169"/>
                <a:gd name="T18" fmla="*/ 184 w 278"/>
                <a:gd name="T19" fmla="*/ 24 h 169"/>
                <a:gd name="T20" fmla="*/ 211 w 278"/>
                <a:gd name="T21" fmla="*/ 18 h 169"/>
                <a:gd name="T22" fmla="*/ 223 w 278"/>
                <a:gd name="T23" fmla="*/ 35 h 169"/>
                <a:gd name="T24" fmla="*/ 251 w 278"/>
                <a:gd name="T25" fmla="*/ 47 h 169"/>
                <a:gd name="T26" fmla="*/ 239 w 278"/>
                <a:gd name="T27" fmla="*/ 47 h 169"/>
                <a:gd name="T28" fmla="*/ 256 w 278"/>
                <a:gd name="T29" fmla="*/ 117 h 169"/>
                <a:gd name="T30" fmla="*/ 256 w 278"/>
                <a:gd name="T31" fmla="*/ 111 h 169"/>
                <a:gd name="T32" fmla="*/ 251 w 278"/>
                <a:gd name="T33" fmla="*/ 134 h 169"/>
                <a:gd name="T34" fmla="*/ 245 w 278"/>
                <a:gd name="T35" fmla="*/ 146 h 169"/>
                <a:gd name="T36" fmla="*/ 228 w 278"/>
                <a:gd name="T37" fmla="*/ 140 h 169"/>
                <a:gd name="T38" fmla="*/ 189 w 278"/>
                <a:gd name="T39" fmla="*/ 169 h 169"/>
                <a:gd name="T40" fmla="*/ 251 w 278"/>
                <a:gd name="T41" fmla="*/ 157 h 169"/>
                <a:gd name="T42" fmla="*/ 267 w 278"/>
                <a:gd name="T43" fmla="*/ 152 h 169"/>
                <a:gd name="T44" fmla="*/ 278 w 278"/>
                <a:gd name="T45" fmla="*/ 117 h 169"/>
                <a:gd name="T46" fmla="*/ 278 w 278"/>
                <a:gd name="T47" fmla="*/ 111 h 169"/>
                <a:gd name="T48" fmla="*/ 262 w 278"/>
                <a:gd name="T49" fmla="*/ 41 h 169"/>
                <a:gd name="T50" fmla="*/ 256 w 278"/>
                <a:gd name="T51" fmla="*/ 35 h 169"/>
                <a:gd name="T52" fmla="*/ 223 w 278"/>
                <a:gd name="T53" fmla="*/ 12 h 169"/>
                <a:gd name="T54" fmla="*/ 189 w 278"/>
                <a:gd name="T55" fmla="*/ 0 h 169"/>
                <a:gd name="T56" fmla="*/ 128 w 278"/>
                <a:gd name="T57" fmla="*/ 0 h 169"/>
                <a:gd name="T58" fmla="*/ 50 w 278"/>
                <a:gd name="T59" fmla="*/ 12 h 169"/>
                <a:gd name="T60" fmla="*/ 27 w 278"/>
                <a:gd name="T61" fmla="*/ 24 h 169"/>
                <a:gd name="T62" fmla="*/ 27 w 278"/>
                <a:gd name="T63" fmla="*/ 18 h 169"/>
                <a:gd name="T64" fmla="*/ 5 w 278"/>
                <a:gd name="T65" fmla="*/ 41 h 169"/>
                <a:gd name="T66" fmla="*/ 0 w 278"/>
                <a:gd name="T67" fmla="*/ 70 h 169"/>
                <a:gd name="T68" fmla="*/ 0 w 278"/>
                <a:gd name="T69" fmla="*/ 76 h 169"/>
                <a:gd name="T70" fmla="*/ 11 w 278"/>
                <a:gd name="T71" fmla="*/ 14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8" h="169">
                  <a:moveTo>
                    <a:pt x="11" y="146"/>
                  </a:moveTo>
                  <a:lnTo>
                    <a:pt x="33" y="140"/>
                  </a:lnTo>
                  <a:lnTo>
                    <a:pt x="27" y="105"/>
                  </a:lnTo>
                  <a:lnTo>
                    <a:pt x="22" y="70"/>
                  </a:lnTo>
                  <a:lnTo>
                    <a:pt x="11" y="76"/>
                  </a:lnTo>
                  <a:lnTo>
                    <a:pt x="22" y="76"/>
                  </a:lnTo>
                  <a:lnTo>
                    <a:pt x="27" y="53"/>
                  </a:lnTo>
                  <a:lnTo>
                    <a:pt x="16" y="47"/>
                  </a:lnTo>
                  <a:lnTo>
                    <a:pt x="22" y="58"/>
                  </a:lnTo>
                  <a:lnTo>
                    <a:pt x="16" y="58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61" y="29"/>
                  </a:lnTo>
                  <a:lnTo>
                    <a:pt x="50" y="24"/>
                  </a:lnTo>
                  <a:lnTo>
                    <a:pt x="55" y="35"/>
                  </a:lnTo>
                  <a:lnTo>
                    <a:pt x="78" y="29"/>
                  </a:lnTo>
                  <a:lnTo>
                    <a:pt x="133" y="24"/>
                  </a:lnTo>
                  <a:lnTo>
                    <a:pt x="133" y="12"/>
                  </a:lnTo>
                  <a:lnTo>
                    <a:pt x="128" y="24"/>
                  </a:lnTo>
                  <a:lnTo>
                    <a:pt x="184" y="24"/>
                  </a:lnTo>
                  <a:lnTo>
                    <a:pt x="211" y="29"/>
                  </a:lnTo>
                  <a:lnTo>
                    <a:pt x="211" y="18"/>
                  </a:lnTo>
                  <a:lnTo>
                    <a:pt x="206" y="29"/>
                  </a:lnTo>
                  <a:lnTo>
                    <a:pt x="223" y="35"/>
                  </a:lnTo>
                  <a:lnTo>
                    <a:pt x="251" y="58"/>
                  </a:lnTo>
                  <a:lnTo>
                    <a:pt x="251" y="47"/>
                  </a:lnTo>
                  <a:lnTo>
                    <a:pt x="245" y="53"/>
                  </a:lnTo>
                  <a:lnTo>
                    <a:pt x="239" y="47"/>
                  </a:lnTo>
                  <a:lnTo>
                    <a:pt x="256" y="82"/>
                  </a:lnTo>
                  <a:lnTo>
                    <a:pt x="256" y="117"/>
                  </a:lnTo>
                  <a:lnTo>
                    <a:pt x="267" y="117"/>
                  </a:lnTo>
                  <a:lnTo>
                    <a:pt x="256" y="111"/>
                  </a:lnTo>
                  <a:lnTo>
                    <a:pt x="256" y="105"/>
                  </a:lnTo>
                  <a:lnTo>
                    <a:pt x="251" y="134"/>
                  </a:lnTo>
                  <a:lnTo>
                    <a:pt x="239" y="140"/>
                  </a:lnTo>
                  <a:lnTo>
                    <a:pt x="245" y="146"/>
                  </a:lnTo>
                  <a:lnTo>
                    <a:pt x="245" y="134"/>
                  </a:lnTo>
                  <a:lnTo>
                    <a:pt x="228" y="140"/>
                  </a:lnTo>
                  <a:lnTo>
                    <a:pt x="184" y="146"/>
                  </a:lnTo>
                  <a:lnTo>
                    <a:pt x="189" y="169"/>
                  </a:lnTo>
                  <a:lnTo>
                    <a:pt x="234" y="163"/>
                  </a:lnTo>
                  <a:lnTo>
                    <a:pt x="251" y="157"/>
                  </a:lnTo>
                  <a:lnTo>
                    <a:pt x="256" y="157"/>
                  </a:lnTo>
                  <a:lnTo>
                    <a:pt x="267" y="152"/>
                  </a:lnTo>
                  <a:lnTo>
                    <a:pt x="273" y="123"/>
                  </a:lnTo>
                  <a:lnTo>
                    <a:pt x="278" y="117"/>
                  </a:lnTo>
                  <a:lnTo>
                    <a:pt x="278" y="111"/>
                  </a:lnTo>
                  <a:lnTo>
                    <a:pt x="278" y="111"/>
                  </a:lnTo>
                  <a:lnTo>
                    <a:pt x="278" y="76"/>
                  </a:lnTo>
                  <a:lnTo>
                    <a:pt x="262" y="41"/>
                  </a:lnTo>
                  <a:lnTo>
                    <a:pt x="262" y="35"/>
                  </a:lnTo>
                  <a:lnTo>
                    <a:pt x="256" y="35"/>
                  </a:lnTo>
                  <a:lnTo>
                    <a:pt x="234" y="12"/>
                  </a:lnTo>
                  <a:lnTo>
                    <a:pt x="223" y="12"/>
                  </a:lnTo>
                  <a:lnTo>
                    <a:pt x="217" y="6"/>
                  </a:lnTo>
                  <a:lnTo>
                    <a:pt x="189" y="0"/>
                  </a:lnTo>
                  <a:lnTo>
                    <a:pt x="133" y="0"/>
                  </a:lnTo>
                  <a:lnTo>
                    <a:pt x="128" y="0"/>
                  </a:lnTo>
                  <a:lnTo>
                    <a:pt x="72" y="6"/>
                  </a:lnTo>
                  <a:lnTo>
                    <a:pt x="50" y="12"/>
                  </a:lnTo>
                  <a:lnTo>
                    <a:pt x="44" y="12"/>
                  </a:lnTo>
                  <a:lnTo>
                    <a:pt x="27" y="24"/>
                  </a:lnTo>
                  <a:lnTo>
                    <a:pt x="33" y="29"/>
                  </a:lnTo>
                  <a:lnTo>
                    <a:pt x="27" y="18"/>
                  </a:lnTo>
                  <a:lnTo>
                    <a:pt x="11" y="35"/>
                  </a:lnTo>
                  <a:lnTo>
                    <a:pt x="5" y="41"/>
                  </a:lnTo>
                  <a:lnTo>
                    <a:pt x="5" y="47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5" y="111"/>
                  </a:lnTo>
                  <a:lnTo>
                    <a:pt x="11" y="14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8" name="Freeform 32">
              <a:extLst>
                <a:ext uri="{FF2B5EF4-FFF2-40B4-BE49-F238E27FC236}">
                  <a16:creationId xmlns:a16="http://schemas.microsoft.com/office/drawing/2014/main" id="{E40C8495-09E5-428E-8C5F-A711F1D55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973"/>
              <a:ext cx="83" cy="87"/>
            </a:xfrm>
            <a:custGeom>
              <a:avLst/>
              <a:gdLst>
                <a:gd name="T0" fmla="*/ 83 w 83"/>
                <a:gd name="T1" fmla="*/ 0 h 87"/>
                <a:gd name="T2" fmla="*/ 0 w 83"/>
                <a:gd name="T3" fmla="*/ 46 h 87"/>
                <a:gd name="T4" fmla="*/ 83 w 83"/>
                <a:gd name="T5" fmla="*/ 87 h 87"/>
                <a:gd name="T6" fmla="*/ 83 w 83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87">
                  <a:moveTo>
                    <a:pt x="83" y="0"/>
                  </a:moveTo>
                  <a:lnTo>
                    <a:pt x="0" y="46"/>
                  </a:lnTo>
                  <a:lnTo>
                    <a:pt x="83" y="8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9" name="Line 33">
              <a:extLst>
                <a:ext uri="{FF2B5EF4-FFF2-40B4-BE49-F238E27FC236}">
                  <a16:creationId xmlns:a16="http://schemas.microsoft.com/office/drawing/2014/main" id="{C1BAAF65-D9CE-4089-9B25-43013A800F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5" y="711"/>
              <a:ext cx="1" cy="93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0" name="Freeform 34">
              <a:extLst>
                <a:ext uri="{FF2B5EF4-FFF2-40B4-BE49-F238E27FC236}">
                  <a16:creationId xmlns:a16="http://schemas.microsoft.com/office/drawing/2014/main" id="{0BB62578-7FCE-46DE-B051-C70F2007D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612"/>
              <a:ext cx="106" cy="111"/>
            </a:xfrm>
            <a:custGeom>
              <a:avLst/>
              <a:gdLst>
                <a:gd name="T0" fmla="*/ 106 w 106"/>
                <a:gd name="T1" fmla="*/ 111 h 111"/>
                <a:gd name="T2" fmla="*/ 50 w 106"/>
                <a:gd name="T3" fmla="*/ 0 h 111"/>
                <a:gd name="T4" fmla="*/ 0 w 106"/>
                <a:gd name="T5" fmla="*/ 111 h 111"/>
                <a:gd name="T6" fmla="*/ 106 w 106"/>
                <a:gd name="T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11">
                  <a:moveTo>
                    <a:pt x="106" y="111"/>
                  </a:moveTo>
                  <a:lnTo>
                    <a:pt x="50" y="0"/>
                  </a:lnTo>
                  <a:lnTo>
                    <a:pt x="0" y="111"/>
                  </a:lnTo>
                  <a:lnTo>
                    <a:pt x="106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1" name="Line 35">
              <a:extLst>
                <a:ext uri="{FF2B5EF4-FFF2-40B4-BE49-F238E27FC236}">
                  <a16:creationId xmlns:a16="http://schemas.microsoft.com/office/drawing/2014/main" id="{518BD934-4848-4F47-8854-39E913AD2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5" y="1660"/>
              <a:ext cx="1869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2" name="Freeform 36">
              <a:extLst>
                <a:ext uri="{FF2B5EF4-FFF2-40B4-BE49-F238E27FC236}">
                  <a16:creationId xmlns:a16="http://schemas.microsoft.com/office/drawing/2014/main" id="{19EE8355-79BE-4A24-8B8E-1479A6AAC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" y="1607"/>
              <a:ext cx="106" cy="111"/>
            </a:xfrm>
            <a:custGeom>
              <a:avLst/>
              <a:gdLst>
                <a:gd name="T0" fmla="*/ 0 w 106"/>
                <a:gd name="T1" fmla="*/ 111 h 111"/>
                <a:gd name="T2" fmla="*/ 106 w 106"/>
                <a:gd name="T3" fmla="*/ 53 h 111"/>
                <a:gd name="T4" fmla="*/ 0 w 106"/>
                <a:gd name="T5" fmla="*/ 0 h 111"/>
                <a:gd name="T6" fmla="*/ 0 w 106"/>
                <a:gd name="T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11">
                  <a:moveTo>
                    <a:pt x="0" y="111"/>
                  </a:moveTo>
                  <a:lnTo>
                    <a:pt x="106" y="53"/>
                  </a:lnTo>
                  <a:lnTo>
                    <a:pt x="0" y="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3" name="Freeform 37">
              <a:extLst>
                <a:ext uri="{FF2B5EF4-FFF2-40B4-BE49-F238E27FC236}">
                  <a16:creationId xmlns:a16="http://schemas.microsoft.com/office/drawing/2014/main" id="{F1E4E49F-E4EC-45AA-8AB9-ECCB618D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798"/>
              <a:ext cx="441" cy="833"/>
            </a:xfrm>
            <a:custGeom>
              <a:avLst/>
              <a:gdLst>
                <a:gd name="T0" fmla="*/ 39 w 441"/>
                <a:gd name="T1" fmla="*/ 827 h 833"/>
                <a:gd name="T2" fmla="*/ 78 w 441"/>
                <a:gd name="T3" fmla="*/ 827 h 833"/>
                <a:gd name="T4" fmla="*/ 84 w 441"/>
                <a:gd name="T5" fmla="*/ 827 h 833"/>
                <a:gd name="T6" fmla="*/ 101 w 441"/>
                <a:gd name="T7" fmla="*/ 821 h 833"/>
                <a:gd name="T8" fmla="*/ 123 w 441"/>
                <a:gd name="T9" fmla="*/ 809 h 833"/>
                <a:gd name="T10" fmla="*/ 140 w 441"/>
                <a:gd name="T11" fmla="*/ 728 h 833"/>
                <a:gd name="T12" fmla="*/ 145 w 441"/>
                <a:gd name="T13" fmla="*/ 641 h 833"/>
                <a:gd name="T14" fmla="*/ 151 w 441"/>
                <a:gd name="T15" fmla="*/ 600 h 833"/>
                <a:gd name="T16" fmla="*/ 162 w 441"/>
                <a:gd name="T17" fmla="*/ 454 h 833"/>
                <a:gd name="T18" fmla="*/ 184 w 441"/>
                <a:gd name="T19" fmla="*/ 169 h 833"/>
                <a:gd name="T20" fmla="*/ 190 w 441"/>
                <a:gd name="T21" fmla="*/ 64 h 833"/>
                <a:gd name="T22" fmla="*/ 179 w 441"/>
                <a:gd name="T23" fmla="*/ 24 h 833"/>
                <a:gd name="T24" fmla="*/ 195 w 441"/>
                <a:gd name="T25" fmla="*/ 29 h 833"/>
                <a:gd name="T26" fmla="*/ 184 w 441"/>
                <a:gd name="T27" fmla="*/ 41 h 833"/>
                <a:gd name="T28" fmla="*/ 179 w 441"/>
                <a:gd name="T29" fmla="*/ 35 h 833"/>
                <a:gd name="T30" fmla="*/ 179 w 441"/>
                <a:gd name="T31" fmla="*/ 64 h 833"/>
                <a:gd name="T32" fmla="*/ 184 w 441"/>
                <a:gd name="T33" fmla="*/ 175 h 833"/>
                <a:gd name="T34" fmla="*/ 201 w 441"/>
                <a:gd name="T35" fmla="*/ 460 h 833"/>
                <a:gd name="T36" fmla="*/ 212 w 441"/>
                <a:gd name="T37" fmla="*/ 606 h 833"/>
                <a:gd name="T38" fmla="*/ 218 w 441"/>
                <a:gd name="T39" fmla="*/ 716 h 833"/>
                <a:gd name="T40" fmla="*/ 229 w 441"/>
                <a:gd name="T41" fmla="*/ 774 h 833"/>
                <a:gd name="T42" fmla="*/ 274 w 441"/>
                <a:gd name="T43" fmla="*/ 827 h 833"/>
                <a:gd name="T44" fmla="*/ 313 w 441"/>
                <a:gd name="T45" fmla="*/ 833 h 833"/>
                <a:gd name="T46" fmla="*/ 340 w 441"/>
                <a:gd name="T47" fmla="*/ 833 h 833"/>
                <a:gd name="T48" fmla="*/ 407 w 441"/>
                <a:gd name="T49" fmla="*/ 833 h 833"/>
                <a:gd name="T50" fmla="*/ 413 w 441"/>
                <a:gd name="T51" fmla="*/ 798 h 833"/>
                <a:gd name="T52" fmla="*/ 380 w 441"/>
                <a:gd name="T53" fmla="*/ 798 h 833"/>
                <a:gd name="T54" fmla="*/ 307 w 441"/>
                <a:gd name="T55" fmla="*/ 798 h 833"/>
                <a:gd name="T56" fmla="*/ 285 w 441"/>
                <a:gd name="T57" fmla="*/ 792 h 833"/>
                <a:gd name="T58" fmla="*/ 296 w 441"/>
                <a:gd name="T59" fmla="*/ 803 h 833"/>
                <a:gd name="T60" fmla="*/ 246 w 441"/>
                <a:gd name="T61" fmla="*/ 769 h 833"/>
                <a:gd name="T62" fmla="*/ 251 w 441"/>
                <a:gd name="T63" fmla="*/ 710 h 833"/>
                <a:gd name="T64" fmla="*/ 246 w 441"/>
                <a:gd name="T65" fmla="*/ 606 h 833"/>
                <a:gd name="T66" fmla="*/ 234 w 441"/>
                <a:gd name="T67" fmla="*/ 454 h 833"/>
                <a:gd name="T68" fmla="*/ 218 w 441"/>
                <a:gd name="T69" fmla="*/ 169 h 833"/>
                <a:gd name="T70" fmla="*/ 212 w 441"/>
                <a:gd name="T71" fmla="*/ 58 h 833"/>
                <a:gd name="T72" fmla="*/ 201 w 441"/>
                <a:gd name="T73" fmla="*/ 12 h 833"/>
                <a:gd name="T74" fmla="*/ 184 w 441"/>
                <a:gd name="T75" fmla="*/ 0 h 833"/>
                <a:gd name="T76" fmla="*/ 173 w 441"/>
                <a:gd name="T77" fmla="*/ 6 h 833"/>
                <a:gd name="T78" fmla="*/ 162 w 441"/>
                <a:gd name="T79" fmla="*/ 35 h 833"/>
                <a:gd name="T80" fmla="*/ 151 w 441"/>
                <a:gd name="T81" fmla="*/ 122 h 833"/>
                <a:gd name="T82" fmla="*/ 134 w 441"/>
                <a:gd name="T83" fmla="*/ 355 h 833"/>
                <a:gd name="T84" fmla="*/ 123 w 441"/>
                <a:gd name="T85" fmla="*/ 565 h 833"/>
                <a:gd name="T86" fmla="*/ 112 w 441"/>
                <a:gd name="T87" fmla="*/ 635 h 833"/>
                <a:gd name="T88" fmla="*/ 106 w 441"/>
                <a:gd name="T89" fmla="*/ 722 h 833"/>
                <a:gd name="T90" fmla="*/ 89 w 441"/>
                <a:gd name="T91" fmla="*/ 803 h 833"/>
                <a:gd name="T92" fmla="*/ 95 w 441"/>
                <a:gd name="T93" fmla="*/ 792 h 833"/>
                <a:gd name="T94" fmla="*/ 95 w 441"/>
                <a:gd name="T95" fmla="*/ 809 h 833"/>
                <a:gd name="T96" fmla="*/ 84 w 441"/>
                <a:gd name="T97" fmla="*/ 792 h 833"/>
                <a:gd name="T98" fmla="*/ 73 w 441"/>
                <a:gd name="T99" fmla="*/ 792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1" h="833">
                  <a:moveTo>
                    <a:pt x="0" y="792"/>
                  </a:moveTo>
                  <a:lnTo>
                    <a:pt x="0" y="827"/>
                  </a:lnTo>
                  <a:lnTo>
                    <a:pt x="39" y="827"/>
                  </a:lnTo>
                  <a:lnTo>
                    <a:pt x="73" y="827"/>
                  </a:lnTo>
                  <a:lnTo>
                    <a:pt x="73" y="827"/>
                  </a:lnTo>
                  <a:lnTo>
                    <a:pt x="78" y="827"/>
                  </a:lnTo>
                  <a:lnTo>
                    <a:pt x="89" y="827"/>
                  </a:lnTo>
                  <a:lnTo>
                    <a:pt x="84" y="809"/>
                  </a:lnTo>
                  <a:lnTo>
                    <a:pt x="84" y="827"/>
                  </a:lnTo>
                  <a:lnTo>
                    <a:pt x="89" y="827"/>
                  </a:lnTo>
                  <a:lnTo>
                    <a:pt x="95" y="827"/>
                  </a:lnTo>
                  <a:lnTo>
                    <a:pt x="101" y="821"/>
                  </a:lnTo>
                  <a:lnTo>
                    <a:pt x="112" y="821"/>
                  </a:lnTo>
                  <a:lnTo>
                    <a:pt x="117" y="815"/>
                  </a:lnTo>
                  <a:lnTo>
                    <a:pt x="123" y="809"/>
                  </a:lnTo>
                  <a:lnTo>
                    <a:pt x="128" y="792"/>
                  </a:lnTo>
                  <a:lnTo>
                    <a:pt x="134" y="763"/>
                  </a:lnTo>
                  <a:lnTo>
                    <a:pt x="140" y="728"/>
                  </a:lnTo>
                  <a:lnTo>
                    <a:pt x="140" y="705"/>
                  </a:lnTo>
                  <a:lnTo>
                    <a:pt x="145" y="675"/>
                  </a:lnTo>
                  <a:lnTo>
                    <a:pt x="145" y="641"/>
                  </a:lnTo>
                  <a:lnTo>
                    <a:pt x="151" y="594"/>
                  </a:lnTo>
                  <a:lnTo>
                    <a:pt x="134" y="594"/>
                  </a:lnTo>
                  <a:lnTo>
                    <a:pt x="151" y="600"/>
                  </a:lnTo>
                  <a:lnTo>
                    <a:pt x="156" y="571"/>
                  </a:lnTo>
                  <a:lnTo>
                    <a:pt x="156" y="536"/>
                  </a:lnTo>
                  <a:lnTo>
                    <a:pt x="162" y="454"/>
                  </a:lnTo>
                  <a:lnTo>
                    <a:pt x="168" y="361"/>
                  </a:lnTo>
                  <a:lnTo>
                    <a:pt x="179" y="262"/>
                  </a:lnTo>
                  <a:lnTo>
                    <a:pt x="184" y="169"/>
                  </a:lnTo>
                  <a:lnTo>
                    <a:pt x="184" y="128"/>
                  </a:lnTo>
                  <a:lnTo>
                    <a:pt x="190" y="93"/>
                  </a:lnTo>
                  <a:lnTo>
                    <a:pt x="190" y="64"/>
                  </a:lnTo>
                  <a:lnTo>
                    <a:pt x="195" y="41"/>
                  </a:lnTo>
                  <a:lnTo>
                    <a:pt x="195" y="24"/>
                  </a:lnTo>
                  <a:lnTo>
                    <a:pt x="179" y="24"/>
                  </a:lnTo>
                  <a:lnTo>
                    <a:pt x="184" y="41"/>
                  </a:lnTo>
                  <a:lnTo>
                    <a:pt x="190" y="35"/>
                  </a:lnTo>
                  <a:lnTo>
                    <a:pt x="195" y="29"/>
                  </a:lnTo>
                  <a:lnTo>
                    <a:pt x="179" y="41"/>
                  </a:lnTo>
                  <a:lnTo>
                    <a:pt x="184" y="35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173" y="29"/>
                  </a:lnTo>
                  <a:lnTo>
                    <a:pt x="179" y="35"/>
                  </a:lnTo>
                  <a:lnTo>
                    <a:pt x="173" y="24"/>
                  </a:lnTo>
                  <a:lnTo>
                    <a:pt x="173" y="41"/>
                  </a:lnTo>
                  <a:lnTo>
                    <a:pt x="179" y="64"/>
                  </a:lnTo>
                  <a:lnTo>
                    <a:pt x="179" y="93"/>
                  </a:lnTo>
                  <a:lnTo>
                    <a:pt x="184" y="134"/>
                  </a:lnTo>
                  <a:lnTo>
                    <a:pt x="184" y="175"/>
                  </a:lnTo>
                  <a:lnTo>
                    <a:pt x="190" y="268"/>
                  </a:lnTo>
                  <a:lnTo>
                    <a:pt x="195" y="367"/>
                  </a:lnTo>
                  <a:lnTo>
                    <a:pt x="201" y="460"/>
                  </a:lnTo>
                  <a:lnTo>
                    <a:pt x="207" y="547"/>
                  </a:lnTo>
                  <a:lnTo>
                    <a:pt x="212" y="582"/>
                  </a:lnTo>
                  <a:lnTo>
                    <a:pt x="212" y="606"/>
                  </a:lnTo>
                  <a:lnTo>
                    <a:pt x="218" y="652"/>
                  </a:lnTo>
                  <a:lnTo>
                    <a:pt x="218" y="687"/>
                  </a:lnTo>
                  <a:lnTo>
                    <a:pt x="218" y="716"/>
                  </a:lnTo>
                  <a:lnTo>
                    <a:pt x="223" y="739"/>
                  </a:lnTo>
                  <a:lnTo>
                    <a:pt x="229" y="769"/>
                  </a:lnTo>
                  <a:lnTo>
                    <a:pt x="229" y="774"/>
                  </a:lnTo>
                  <a:lnTo>
                    <a:pt x="246" y="803"/>
                  </a:lnTo>
                  <a:lnTo>
                    <a:pt x="268" y="821"/>
                  </a:lnTo>
                  <a:lnTo>
                    <a:pt x="274" y="827"/>
                  </a:lnTo>
                  <a:lnTo>
                    <a:pt x="279" y="827"/>
                  </a:lnTo>
                  <a:lnTo>
                    <a:pt x="307" y="833"/>
                  </a:lnTo>
                  <a:lnTo>
                    <a:pt x="313" y="833"/>
                  </a:lnTo>
                  <a:lnTo>
                    <a:pt x="346" y="833"/>
                  </a:lnTo>
                  <a:lnTo>
                    <a:pt x="346" y="815"/>
                  </a:lnTo>
                  <a:lnTo>
                    <a:pt x="340" y="833"/>
                  </a:lnTo>
                  <a:lnTo>
                    <a:pt x="374" y="833"/>
                  </a:lnTo>
                  <a:lnTo>
                    <a:pt x="374" y="833"/>
                  </a:lnTo>
                  <a:lnTo>
                    <a:pt x="407" y="833"/>
                  </a:lnTo>
                  <a:lnTo>
                    <a:pt x="441" y="833"/>
                  </a:lnTo>
                  <a:lnTo>
                    <a:pt x="441" y="798"/>
                  </a:lnTo>
                  <a:lnTo>
                    <a:pt x="413" y="798"/>
                  </a:lnTo>
                  <a:lnTo>
                    <a:pt x="374" y="798"/>
                  </a:lnTo>
                  <a:lnTo>
                    <a:pt x="374" y="815"/>
                  </a:lnTo>
                  <a:lnTo>
                    <a:pt x="380" y="798"/>
                  </a:lnTo>
                  <a:lnTo>
                    <a:pt x="346" y="798"/>
                  </a:lnTo>
                  <a:lnTo>
                    <a:pt x="340" y="798"/>
                  </a:lnTo>
                  <a:lnTo>
                    <a:pt x="307" y="798"/>
                  </a:lnTo>
                  <a:lnTo>
                    <a:pt x="313" y="815"/>
                  </a:lnTo>
                  <a:lnTo>
                    <a:pt x="313" y="798"/>
                  </a:lnTo>
                  <a:lnTo>
                    <a:pt x="285" y="792"/>
                  </a:lnTo>
                  <a:lnTo>
                    <a:pt x="290" y="798"/>
                  </a:lnTo>
                  <a:lnTo>
                    <a:pt x="279" y="809"/>
                  </a:lnTo>
                  <a:lnTo>
                    <a:pt x="296" y="803"/>
                  </a:lnTo>
                  <a:lnTo>
                    <a:pt x="274" y="786"/>
                  </a:lnTo>
                  <a:lnTo>
                    <a:pt x="257" y="757"/>
                  </a:lnTo>
                  <a:lnTo>
                    <a:pt x="246" y="769"/>
                  </a:lnTo>
                  <a:lnTo>
                    <a:pt x="262" y="763"/>
                  </a:lnTo>
                  <a:lnTo>
                    <a:pt x="257" y="734"/>
                  </a:lnTo>
                  <a:lnTo>
                    <a:pt x="251" y="710"/>
                  </a:lnTo>
                  <a:lnTo>
                    <a:pt x="251" y="681"/>
                  </a:lnTo>
                  <a:lnTo>
                    <a:pt x="251" y="646"/>
                  </a:lnTo>
                  <a:lnTo>
                    <a:pt x="246" y="606"/>
                  </a:lnTo>
                  <a:lnTo>
                    <a:pt x="246" y="576"/>
                  </a:lnTo>
                  <a:lnTo>
                    <a:pt x="240" y="542"/>
                  </a:lnTo>
                  <a:lnTo>
                    <a:pt x="234" y="454"/>
                  </a:lnTo>
                  <a:lnTo>
                    <a:pt x="229" y="361"/>
                  </a:lnTo>
                  <a:lnTo>
                    <a:pt x="223" y="262"/>
                  </a:lnTo>
                  <a:lnTo>
                    <a:pt x="218" y="169"/>
                  </a:lnTo>
                  <a:lnTo>
                    <a:pt x="218" y="128"/>
                  </a:lnTo>
                  <a:lnTo>
                    <a:pt x="212" y="88"/>
                  </a:lnTo>
                  <a:lnTo>
                    <a:pt x="212" y="58"/>
                  </a:lnTo>
                  <a:lnTo>
                    <a:pt x="207" y="35"/>
                  </a:lnTo>
                  <a:lnTo>
                    <a:pt x="207" y="18"/>
                  </a:lnTo>
                  <a:lnTo>
                    <a:pt x="201" y="12"/>
                  </a:lnTo>
                  <a:lnTo>
                    <a:pt x="195" y="6"/>
                  </a:lnTo>
                  <a:lnTo>
                    <a:pt x="190" y="6"/>
                  </a:lnTo>
                  <a:lnTo>
                    <a:pt x="184" y="0"/>
                  </a:lnTo>
                  <a:lnTo>
                    <a:pt x="184" y="6"/>
                  </a:lnTo>
                  <a:lnTo>
                    <a:pt x="179" y="6"/>
                  </a:lnTo>
                  <a:lnTo>
                    <a:pt x="173" y="6"/>
                  </a:lnTo>
                  <a:lnTo>
                    <a:pt x="168" y="12"/>
                  </a:lnTo>
                  <a:lnTo>
                    <a:pt x="162" y="18"/>
                  </a:lnTo>
                  <a:lnTo>
                    <a:pt x="162" y="35"/>
                  </a:lnTo>
                  <a:lnTo>
                    <a:pt x="156" y="58"/>
                  </a:lnTo>
                  <a:lnTo>
                    <a:pt x="156" y="88"/>
                  </a:lnTo>
                  <a:lnTo>
                    <a:pt x="151" y="122"/>
                  </a:lnTo>
                  <a:lnTo>
                    <a:pt x="151" y="163"/>
                  </a:lnTo>
                  <a:lnTo>
                    <a:pt x="145" y="256"/>
                  </a:lnTo>
                  <a:lnTo>
                    <a:pt x="134" y="355"/>
                  </a:lnTo>
                  <a:lnTo>
                    <a:pt x="128" y="448"/>
                  </a:lnTo>
                  <a:lnTo>
                    <a:pt x="123" y="530"/>
                  </a:lnTo>
                  <a:lnTo>
                    <a:pt x="123" y="565"/>
                  </a:lnTo>
                  <a:lnTo>
                    <a:pt x="117" y="594"/>
                  </a:lnTo>
                  <a:lnTo>
                    <a:pt x="117" y="594"/>
                  </a:lnTo>
                  <a:lnTo>
                    <a:pt x="112" y="635"/>
                  </a:lnTo>
                  <a:lnTo>
                    <a:pt x="112" y="670"/>
                  </a:lnTo>
                  <a:lnTo>
                    <a:pt x="106" y="699"/>
                  </a:lnTo>
                  <a:lnTo>
                    <a:pt x="106" y="722"/>
                  </a:lnTo>
                  <a:lnTo>
                    <a:pt x="101" y="757"/>
                  </a:lnTo>
                  <a:lnTo>
                    <a:pt x="95" y="786"/>
                  </a:lnTo>
                  <a:lnTo>
                    <a:pt x="89" y="803"/>
                  </a:lnTo>
                  <a:lnTo>
                    <a:pt x="89" y="798"/>
                  </a:lnTo>
                  <a:lnTo>
                    <a:pt x="106" y="803"/>
                  </a:lnTo>
                  <a:lnTo>
                    <a:pt x="95" y="792"/>
                  </a:lnTo>
                  <a:lnTo>
                    <a:pt x="84" y="792"/>
                  </a:lnTo>
                  <a:lnTo>
                    <a:pt x="89" y="792"/>
                  </a:lnTo>
                  <a:lnTo>
                    <a:pt x="95" y="809"/>
                  </a:lnTo>
                  <a:lnTo>
                    <a:pt x="95" y="792"/>
                  </a:lnTo>
                  <a:lnTo>
                    <a:pt x="89" y="792"/>
                  </a:lnTo>
                  <a:lnTo>
                    <a:pt x="84" y="792"/>
                  </a:lnTo>
                  <a:lnTo>
                    <a:pt x="73" y="792"/>
                  </a:lnTo>
                  <a:lnTo>
                    <a:pt x="73" y="809"/>
                  </a:lnTo>
                  <a:lnTo>
                    <a:pt x="73" y="792"/>
                  </a:lnTo>
                  <a:lnTo>
                    <a:pt x="45" y="792"/>
                  </a:lnTo>
                  <a:lnTo>
                    <a:pt x="0" y="7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4" name="Freeform 38">
              <a:extLst>
                <a:ext uri="{FF2B5EF4-FFF2-40B4-BE49-F238E27FC236}">
                  <a16:creationId xmlns:a16="http://schemas.microsoft.com/office/drawing/2014/main" id="{F62AC60A-B83E-47AB-86AC-7C15A1FEF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781"/>
              <a:ext cx="446" cy="850"/>
            </a:xfrm>
            <a:custGeom>
              <a:avLst/>
              <a:gdLst>
                <a:gd name="T0" fmla="*/ 22 w 446"/>
                <a:gd name="T1" fmla="*/ 844 h 850"/>
                <a:gd name="T2" fmla="*/ 61 w 446"/>
                <a:gd name="T3" fmla="*/ 844 h 850"/>
                <a:gd name="T4" fmla="*/ 67 w 446"/>
                <a:gd name="T5" fmla="*/ 844 h 850"/>
                <a:gd name="T6" fmla="*/ 100 w 446"/>
                <a:gd name="T7" fmla="*/ 838 h 850"/>
                <a:gd name="T8" fmla="*/ 111 w 446"/>
                <a:gd name="T9" fmla="*/ 826 h 850"/>
                <a:gd name="T10" fmla="*/ 122 w 446"/>
                <a:gd name="T11" fmla="*/ 809 h 850"/>
                <a:gd name="T12" fmla="*/ 145 w 446"/>
                <a:gd name="T13" fmla="*/ 739 h 850"/>
                <a:gd name="T14" fmla="*/ 156 w 446"/>
                <a:gd name="T15" fmla="*/ 611 h 850"/>
                <a:gd name="T16" fmla="*/ 161 w 446"/>
                <a:gd name="T17" fmla="*/ 495 h 850"/>
                <a:gd name="T18" fmla="*/ 145 w 446"/>
                <a:gd name="T19" fmla="*/ 355 h 850"/>
                <a:gd name="T20" fmla="*/ 161 w 446"/>
                <a:gd name="T21" fmla="*/ 215 h 850"/>
                <a:gd name="T22" fmla="*/ 184 w 446"/>
                <a:gd name="T23" fmla="*/ 81 h 850"/>
                <a:gd name="T24" fmla="*/ 195 w 446"/>
                <a:gd name="T25" fmla="*/ 58 h 850"/>
                <a:gd name="T26" fmla="*/ 206 w 446"/>
                <a:gd name="T27" fmla="*/ 46 h 850"/>
                <a:gd name="T28" fmla="*/ 217 w 446"/>
                <a:gd name="T29" fmla="*/ 35 h 850"/>
                <a:gd name="T30" fmla="*/ 228 w 446"/>
                <a:gd name="T31" fmla="*/ 35 h 850"/>
                <a:gd name="T32" fmla="*/ 234 w 446"/>
                <a:gd name="T33" fmla="*/ 35 h 850"/>
                <a:gd name="T34" fmla="*/ 256 w 446"/>
                <a:gd name="T35" fmla="*/ 35 h 850"/>
                <a:gd name="T36" fmla="*/ 256 w 446"/>
                <a:gd name="T37" fmla="*/ 81 h 850"/>
                <a:gd name="T38" fmla="*/ 267 w 446"/>
                <a:gd name="T39" fmla="*/ 244 h 850"/>
                <a:gd name="T40" fmla="*/ 267 w 446"/>
                <a:gd name="T41" fmla="*/ 500 h 850"/>
                <a:gd name="T42" fmla="*/ 279 w 446"/>
                <a:gd name="T43" fmla="*/ 669 h 850"/>
                <a:gd name="T44" fmla="*/ 290 w 446"/>
                <a:gd name="T45" fmla="*/ 751 h 850"/>
                <a:gd name="T46" fmla="*/ 318 w 446"/>
                <a:gd name="T47" fmla="*/ 820 h 850"/>
                <a:gd name="T48" fmla="*/ 351 w 446"/>
                <a:gd name="T49" fmla="*/ 844 h 850"/>
                <a:gd name="T50" fmla="*/ 418 w 446"/>
                <a:gd name="T51" fmla="*/ 850 h 850"/>
                <a:gd name="T52" fmla="*/ 440 w 446"/>
                <a:gd name="T53" fmla="*/ 850 h 850"/>
                <a:gd name="T54" fmla="*/ 412 w 446"/>
                <a:gd name="T55" fmla="*/ 815 h 850"/>
                <a:gd name="T56" fmla="*/ 390 w 446"/>
                <a:gd name="T57" fmla="*/ 815 h 850"/>
                <a:gd name="T58" fmla="*/ 357 w 446"/>
                <a:gd name="T59" fmla="*/ 826 h 850"/>
                <a:gd name="T60" fmla="*/ 329 w 446"/>
                <a:gd name="T61" fmla="*/ 774 h 850"/>
                <a:gd name="T62" fmla="*/ 323 w 446"/>
                <a:gd name="T63" fmla="*/ 745 h 850"/>
                <a:gd name="T64" fmla="*/ 312 w 446"/>
                <a:gd name="T65" fmla="*/ 663 h 850"/>
                <a:gd name="T66" fmla="*/ 301 w 446"/>
                <a:gd name="T67" fmla="*/ 495 h 850"/>
                <a:gd name="T68" fmla="*/ 301 w 446"/>
                <a:gd name="T69" fmla="*/ 238 h 850"/>
                <a:gd name="T70" fmla="*/ 290 w 446"/>
                <a:gd name="T71" fmla="*/ 75 h 850"/>
                <a:gd name="T72" fmla="*/ 273 w 446"/>
                <a:gd name="T73" fmla="*/ 23 h 850"/>
                <a:gd name="T74" fmla="*/ 245 w 446"/>
                <a:gd name="T75" fmla="*/ 0 h 850"/>
                <a:gd name="T76" fmla="*/ 212 w 446"/>
                <a:gd name="T77" fmla="*/ 0 h 850"/>
                <a:gd name="T78" fmla="*/ 184 w 446"/>
                <a:gd name="T79" fmla="*/ 23 h 850"/>
                <a:gd name="T80" fmla="*/ 150 w 446"/>
                <a:gd name="T81" fmla="*/ 75 h 850"/>
                <a:gd name="T82" fmla="*/ 128 w 446"/>
                <a:gd name="T83" fmla="*/ 209 h 850"/>
                <a:gd name="T84" fmla="*/ 128 w 446"/>
                <a:gd name="T85" fmla="*/ 355 h 850"/>
                <a:gd name="T86" fmla="*/ 128 w 446"/>
                <a:gd name="T87" fmla="*/ 500 h 850"/>
                <a:gd name="T88" fmla="*/ 128 w 446"/>
                <a:gd name="T89" fmla="*/ 559 h 850"/>
                <a:gd name="T90" fmla="*/ 117 w 446"/>
                <a:gd name="T91" fmla="*/ 681 h 850"/>
                <a:gd name="T92" fmla="*/ 117 w 446"/>
                <a:gd name="T93" fmla="*/ 774 h 850"/>
                <a:gd name="T94" fmla="*/ 89 w 446"/>
                <a:gd name="T95" fmla="*/ 803 h 850"/>
                <a:gd name="T96" fmla="*/ 83 w 446"/>
                <a:gd name="T97" fmla="*/ 815 h 850"/>
                <a:gd name="T98" fmla="*/ 78 w 446"/>
                <a:gd name="T99" fmla="*/ 809 h 850"/>
                <a:gd name="T100" fmla="*/ 72 w 446"/>
                <a:gd name="T101" fmla="*/ 809 h 850"/>
                <a:gd name="T102" fmla="*/ 55 w 446"/>
                <a:gd name="T103" fmla="*/ 826 h 850"/>
                <a:gd name="T104" fmla="*/ 0 w 446"/>
                <a:gd name="T105" fmla="*/ 809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6" h="850">
                  <a:moveTo>
                    <a:pt x="0" y="809"/>
                  </a:moveTo>
                  <a:lnTo>
                    <a:pt x="0" y="844"/>
                  </a:lnTo>
                  <a:lnTo>
                    <a:pt x="22" y="844"/>
                  </a:lnTo>
                  <a:lnTo>
                    <a:pt x="55" y="844"/>
                  </a:lnTo>
                  <a:lnTo>
                    <a:pt x="55" y="844"/>
                  </a:lnTo>
                  <a:lnTo>
                    <a:pt x="61" y="844"/>
                  </a:lnTo>
                  <a:lnTo>
                    <a:pt x="72" y="844"/>
                  </a:lnTo>
                  <a:lnTo>
                    <a:pt x="67" y="826"/>
                  </a:lnTo>
                  <a:lnTo>
                    <a:pt x="67" y="844"/>
                  </a:lnTo>
                  <a:lnTo>
                    <a:pt x="78" y="844"/>
                  </a:lnTo>
                  <a:lnTo>
                    <a:pt x="83" y="844"/>
                  </a:lnTo>
                  <a:lnTo>
                    <a:pt x="100" y="838"/>
                  </a:lnTo>
                  <a:lnTo>
                    <a:pt x="106" y="838"/>
                  </a:lnTo>
                  <a:lnTo>
                    <a:pt x="111" y="832"/>
                  </a:lnTo>
                  <a:lnTo>
                    <a:pt x="111" y="826"/>
                  </a:lnTo>
                  <a:lnTo>
                    <a:pt x="122" y="809"/>
                  </a:lnTo>
                  <a:lnTo>
                    <a:pt x="106" y="803"/>
                  </a:lnTo>
                  <a:lnTo>
                    <a:pt x="122" y="809"/>
                  </a:lnTo>
                  <a:lnTo>
                    <a:pt x="133" y="786"/>
                  </a:lnTo>
                  <a:lnTo>
                    <a:pt x="133" y="780"/>
                  </a:lnTo>
                  <a:lnTo>
                    <a:pt x="145" y="739"/>
                  </a:lnTo>
                  <a:lnTo>
                    <a:pt x="150" y="687"/>
                  </a:lnTo>
                  <a:lnTo>
                    <a:pt x="156" y="652"/>
                  </a:lnTo>
                  <a:lnTo>
                    <a:pt x="156" y="611"/>
                  </a:lnTo>
                  <a:lnTo>
                    <a:pt x="161" y="564"/>
                  </a:lnTo>
                  <a:lnTo>
                    <a:pt x="161" y="500"/>
                  </a:lnTo>
                  <a:lnTo>
                    <a:pt x="161" y="495"/>
                  </a:lnTo>
                  <a:lnTo>
                    <a:pt x="161" y="425"/>
                  </a:lnTo>
                  <a:lnTo>
                    <a:pt x="161" y="349"/>
                  </a:lnTo>
                  <a:lnTo>
                    <a:pt x="145" y="355"/>
                  </a:lnTo>
                  <a:lnTo>
                    <a:pt x="161" y="355"/>
                  </a:lnTo>
                  <a:lnTo>
                    <a:pt x="161" y="285"/>
                  </a:lnTo>
                  <a:lnTo>
                    <a:pt x="161" y="215"/>
                  </a:lnTo>
                  <a:lnTo>
                    <a:pt x="167" y="157"/>
                  </a:lnTo>
                  <a:lnTo>
                    <a:pt x="173" y="116"/>
                  </a:lnTo>
                  <a:lnTo>
                    <a:pt x="184" y="81"/>
                  </a:lnTo>
                  <a:lnTo>
                    <a:pt x="167" y="75"/>
                  </a:lnTo>
                  <a:lnTo>
                    <a:pt x="178" y="87"/>
                  </a:lnTo>
                  <a:lnTo>
                    <a:pt x="195" y="58"/>
                  </a:lnTo>
                  <a:lnTo>
                    <a:pt x="212" y="41"/>
                  </a:lnTo>
                  <a:lnTo>
                    <a:pt x="195" y="29"/>
                  </a:lnTo>
                  <a:lnTo>
                    <a:pt x="206" y="46"/>
                  </a:lnTo>
                  <a:lnTo>
                    <a:pt x="223" y="35"/>
                  </a:lnTo>
                  <a:lnTo>
                    <a:pt x="212" y="17"/>
                  </a:lnTo>
                  <a:lnTo>
                    <a:pt x="217" y="35"/>
                  </a:lnTo>
                  <a:lnTo>
                    <a:pt x="234" y="35"/>
                  </a:lnTo>
                  <a:lnTo>
                    <a:pt x="228" y="17"/>
                  </a:lnTo>
                  <a:lnTo>
                    <a:pt x="228" y="35"/>
                  </a:lnTo>
                  <a:lnTo>
                    <a:pt x="239" y="35"/>
                  </a:lnTo>
                  <a:lnTo>
                    <a:pt x="245" y="17"/>
                  </a:lnTo>
                  <a:lnTo>
                    <a:pt x="234" y="35"/>
                  </a:lnTo>
                  <a:lnTo>
                    <a:pt x="228" y="29"/>
                  </a:lnTo>
                  <a:lnTo>
                    <a:pt x="245" y="41"/>
                  </a:lnTo>
                  <a:lnTo>
                    <a:pt x="256" y="35"/>
                  </a:lnTo>
                  <a:lnTo>
                    <a:pt x="239" y="35"/>
                  </a:lnTo>
                  <a:lnTo>
                    <a:pt x="251" y="64"/>
                  </a:lnTo>
                  <a:lnTo>
                    <a:pt x="256" y="81"/>
                  </a:lnTo>
                  <a:lnTo>
                    <a:pt x="256" y="105"/>
                  </a:lnTo>
                  <a:lnTo>
                    <a:pt x="262" y="169"/>
                  </a:lnTo>
                  <a:lnTo>
                    <a:pt x="267" y="244"/>
                  </a:lnTo>
                  <a:lnTo>
                    <a:pt x="267" y="332"/>
                  </a:lnTo>
                  <a:lnTo>
                    <a:pt x="267" y="419"/>
                  </a:lnTo>
                  <a:lnTo>
                    <a:pt x="267" y="500"/>
                  </a:lnTo>
                  <a:lnTo>
                    <a:pt x="267" y="570"/>
                  </a:lnTo>
                  <a:lnTo>
                    <a:pt x="273" y="623"/>
                  </a:lnTo>
                  <a:lnTo>
                    <a:pt x="279" y="669"/>
                  </a:lnTo>
                  <a:lnTo>
                    <a:pt x="279" y="704"/>
                  </a:lnTo>
                  <a:lnTo>
                    <a:pt x="284" y="727"/>
                  </a:lnTo>
                  <a:lnTo>
                    <a:pt x="290" y="751"/>
                  </a:lnTo>
                  <a:lnTo>
                    <a:pt x="301" y="786"/>
                  </a:lnTo>
                  <a:lnTo>
                    <a:pt x="301" y="791"/>
                  </a:lnTo>
                  <a:lnTo>
                    <a:pt x="318" y="820"/>
                  </a:lnTo>
                  <a:lnTo>
                    <a:pt x="340" y="838"/>
                  </a:lnTo>
                  <a:lnTo>
                    <a:pt x="345" y="844"/>
                  </a:lnTo>
                  <a:lnTo>
                    <a:pt x="351" y="844"/>
                  </a:lnTo>
                  <a:lnTo>
                    <a:pt x="385" y="850"/>
                  </a:lnTo>
                  <a:lnTo>
                    <a:pt x="390" y="850"/>
                  </a:lnTo>
                  <a:lnTo>
                    <a:pt x="418" y="850"/>
                  </a:lnTo>
                  <a:lnTo>
                    <a:pt x="418" y="832"/>
                  </a:lnTo>
                  <a:lnTo>
                    <a:pt x="412" y="850"/>
                  </a:lnTo>
                  <a:lnTo>
                    <a:pt x="440" y="850"/>
                  </a:lnTo>
                  <a:lnTo>
                    <a:pt x="446" y="815"/>
                  </a:lnTo>
                  <a:lnTo>
                    <a:pt x="418" y="815"/>
                  </a:lnTo>
                  <a:lnTo>
                    <a:pt x="412" y="815"/>
                  </a:lnTo>
                  <a:lnTo>
                    <a:pt x="385" y="815"/>
                  </a:lnTo>
                  <a:lnTo>
                    <a:pt x="385" y="832"/>
                  </a:lnTo>
                  <a:lnTo>
                    <a:pt x="390" y="815"/>
                  </a:lnTo>
                  <a:lnTo>
                    <a:pt x="357" y="809"/>
                  </a:lnTo>
                  <a:lnTo>
                    <a:pt x="362" y="815"/>
                  </a:lnTo>
                  <a:lnTo>
                    <a:pt x="357" y="826"/>
                  </a:lnTo>
                  <a:lnTo>
                    <a:pt x="368" y="820"/>
                  </a:lnTo>
                  <a:lnTo>
                    <a:pt x="345" y="803"/>
                  </a:lnTo>
                  <a:lnTo>
                    <a:pt x="329" y="774"/>
                  </a:lnTo>
                  <a:lnTo>
                    <a:pt x="318" y="780"/>
                  </a:lnTo>
                  <a:lnTo>
                    <a:pt x="334" y="780"/>
                  </a:lnTo>
                  <a:lnTo>
                    <a:pt x="323" y="745"/>
                  </a:lnTo>
                  <a:lnTo>
                    <a:pt x="318" y="722"/>
                  </a:lnTo>
                  <a:lnTo>
                    <a:pt x="312" y="698"/>
                  </a:lnTo>
                  <a:lnTo>
                    <a:pt x="312" y="663"/>
                  </a:lnTo>
                  <a:lnTo>
                    <a:pt x="306" y="623"/>
                  </a:lnTo>
                  <a:lnTo>
                    <a:pt x="301" y="564"/>
                  </a:lnTo>
                  <a:lnTo>
                    <a:pt x="301" y="495"/>
                  </a:lnTo>
                  <a:lnTo>
                    <a:pt x="301" y="413"/>
                  </a:lnTo>
                  <a:lnTo>
                    <a:pt x="301" y="326"/>
                  </a:lnTo>
                  <a:lnTo>
                    <a:pt x="301" y="238"/>
                  </a:lnTo>
                  <a:lnTo>
                    <a:pt x="295" y="163"/>
                  </a:lnTo>
                  <a:lnTo>
                    <a:pt x="290" y="99"/>
                  </a:lnTo>
                  <a:lnTo>
                    <a:pt x="290" y="75"/>
                  </a:lnTo>
                  <a:lnTo>
                    <a:pt x="284" y="58"/>
                  </a:lnTo>
                  <a:lnTo>
                    <a:pt x="273" y="29"/>
                  </a:lnTo>
                  <a:lnTo>
                    <a:pt x="273" y="23"/>
                  </a:lnTo>
                  <a:lnTo>
                    <a:pt x="256" y="11"/>
                  </a:lnTo>
                  <a:lnTo>
                    <a:pt x="251" y="6"/>
                  </a:lnTo>
                  <a:lnTo>
                    <a:pt x="245" y="0"/>
                  </a:lnTo>
                  <a:lnTo>
                    <a:pt x="234" y="0"/>
                  </a:lnTo>
                  <a:lnTo>
                    <a:pt x="228" y="0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89" y="17"/>
                  </a:lnTo>
                  <a:lnTo>
                    <a:pt x="184" y="23"/>
                  </a:lnTo>
                  <a:lnTo>
                    <a:pt x="167" y="41"/>
                  </a:lnTo>
                  <a:lnTo>
                    <a:pt x="150" y="70"/>
                  </a:lnTo>
                  <a:lnTo>
                    <a:pt x="150" y="75"/>
                  </a:lnTo>
                  <a:lnTo>
                    <a:pt x="139" y="110"/>
                  </a:lnTo>
                  <a:lnTo>
                    <a:pt x="133" y="151"/>
                  </a:lnTo>
                  <a:lnTo>
                    <a:pt x="128" y="209"/>
                  </a:lnTo>
                  <a:lnTo>
                    <a:pt x="128" y="279"/>
                  </a:lnTo>
                  <a:lnTo>
                    <a:pt x="128" y="349"/>
                  </a:lnTo>
                  <a:lnTo>
                    <a:pt x="128" y="355"/>
                  </a:lnTo>
                  <a:lnTo>
                    <a:pt x="128" y="355"/>
                  </a:lnTo>
                  <a:lnTo>
                    <a:pt x="128" y="431"/>
                  </a:lnTo>
                  <a:lnTo>
                    <a:pt x="128" y="500"/>
                  </a:lnTo>
                  <a:lnTo>
                    <a:pt x="145" y="495"/>
                  </a:lnTo>
                  <a:lnTo>
                    <a:pt x="128" y="495"/>
                  </a:lnTo>
                  <a:lnTo>
                    <a:pt x="128" y="559"/>
                  </a:lnTo>
                  <a:lnTo>
                    <a:pt x="122" y="611"/>
                  </a:lnTo>
                  <a:lnTo>
                    <a:pt x="122" y="646"/>
                  </a:lnTo>
                  <a:lnTo>
                    <a:pt x="117" y="681"/>
                  </a:lnTo>
                  <a:lnTo>
                    <a:pt x="111" y="733"/>
                  </a:lnTo>
                  <a:lnTo>
                    <a:pt x="100" y="774"/>
                  </a:lnTo>
                  <a:lnTo>
                    <a:pt x="117" y="774"/>
                  </a:lnTo>
                  <a:lnTo>
                    <a:pt x="106" y="768"/>
                  </a:lnTo>
                  <a:lnTo>
                    <a:pt x="94" y="797"/>
                  </a:lnTo>
                  <a:lnTo>
                    <a:pt x="89" y="803"/>
                  </a:lnTo>
                  <a:lnTo>
                    <a:pt x="78" y="820"/>
                  </a:lnTo>
                  <a:lnTo>
                    <a:pt x="89" y="809"/>
                  </a:lnTo>
                  <a:lnTo>
                    <a:pt x="83" y="815"/>
                  </a:lnTo>
                  <a:lnTo>
                    <a:pt x="94" y="820"/>
                  </a:lnTo>
                  <a:lnTo>
                    <a:pt x="94" y="803"/>
                  </a:lnTo>
                  <a:lnTo>
                    <a:pt x="78" y="809"/>
                  </a:lnTo>
                  <a:lnTo>
                    <a:pt x="83" y="826"/>
                  </a:lnTo>
                  <a:lnTo>
                    <a:pt x="83" y="809"/>
                  </a:lnTo>
                  <a:lnTo>
                    <a:pt x="72" y="809"/>
                  </a:lnTo>
                  <a:lnTo>
                    <a:pt x="67" y="809"/>
                  </a:lnTo>
                  <a:lnTo>
                    <a:pt x="55" y="809"/>
                  </a:lnTo>
                  <a:lnTo>
                    <a:pt x="55" y="826"/>
                  </a:lnTo>
                  <a:lnTo>
                    <a:pt x="55" y="809"/>
                  </a:lnTo>
                  <a:lnTo>
                    <a:pt x="27" y="809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5" name="Freeform 39">
              <a:extLst>
                <a:ext uri="{FF2B5EF4-FFF2-40B4-BE49-F238E27FC236}">
                  <a16:creationId xmlns:a16="http://schemas.microsoft.com/office/drawing/2014/main" id="{25C82A67-BF4A-4175-A33A-377EAEE1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" y="787"/>
              <a:ext cx="725" cy="855"/>
            </a:xfrm>
            <a:custGeom>
              <a:avLst/>
              <a:gdLst>
                <a:gd name="T0" fmla="*/ 22 w 725"/>
                <a:gd name="T1" fmla="*/ 838 h 855"/>
                <a:gd name="T2" fmla="*/ 61 w 725"/>
                <a:gd name="T3" fmla="*/ 838 h 855"/>
                <a:gd name="T4" fmla="*/ 67 w 725"/>
                <a:gd name="T5" fmla="*/ 838 h 855"/>
                <a:gd name="T6" fmla="*/ 100 w 725"/>
                <a:gd name="T7" fmla="*/ 832 h 855"/>
                <a:gd name="T8" fmla="*/ 112 w 725"/>
                <a:gd name="T9" fmla="*/ 820 h 855"/>
                <a:gd name="T10" fmla="*/ 123 w 725"/>
                <a:gd name="T11" fmla="*/ 803 h 855"/>
                <a:gd name="T12" fmla="*/ 140 w 725"/>
                <a:gd name="T13" fmla="*/ 733 h 855"/>
                <a:gd name="T14" fmla="*/ 156 w 725"/>
                <a:gd name="T15" fmla="*/ 605 h 855"/>
                <a:gd name="T16" fmla="*/ 162 w 725"/>
                <a:gd name="T17" fmla="*/ 558 h 855"/>
                <a:gd name="T18" fmla="*/ 173 w 725"/>
                <a:gd name="T19" fmla="*/ 343 h 855"/>
                <a:gd name="T20" fmla="*/ 195 w 725"/>
                <a:gd name="T21" fmla="*/ 139 h 855"/>
                <a:gd name="T22" fmla="*/ 212 w 725"/>
                <a:gd name="T23" fmla="*/ 99 h 855"/>
                <a:gd name="T24" fmla="*/ 223 w 725"/>
                <a:gd name="T25" fmla="*/ 75 h 855"/>
                <a:gd name="T26" fmla="*/ 246 w 725"/>
                <a:gd name="T27" fmla="*/ 58 h 855"/>
                <a:gd name="T28" fmla="*/ 312 w 725"/>
                <a:gd name="T29" fmla="*/ 17 h 855"/>
                <a:gd name="T30" fmla="*/ 385 w 725"/>
                <a:gd name="T31" fmla="*/ 46 h 855"/>
                <a:gd name="T32" fmla="*/ 407 w 725"/>
                <a:gd name="T33" fmla="*/ 64 h 855"/>
                <a:gd name="T34" fmla="*/ 430 w 725"/>
                <a:gd name="T35" fmla="*/ 87 h 855"/>
                <a:gd name="T36" fmla="*/ 441 w 725"/>
                <a:gd name="T37" fmla="*/ 128 h 855"/>
                <a:gd name="T38" fmla="*/ 452 w 725"/>
                <a:gd name="T39" fmla="*/ 180 h 855"/>
                <a:gd name="T40" fmla="*/ 474 w 725"/>
                <a:gd name="T41" fmla="*/ 413 h 855"/>
                <a:gd name="T42" fmla="*/ 485 w 725"/>
                <a:gd name="T43" fmla="*/ 617 h 855"/>
                <a:gd name="T44" fmla="*/ 502 w 725"/>
                <a:gd name="T45" fmla="*/ 750 h 855"/>
                <a:gd name="T46" fmla="*/ 536 w 725"/>
                <a:gd name="T47" fmla="*/ 832 h 855"/>
                <a:gd name="T48" fmla="*/ 564 w 725"/>
                <a:gd name="T49" fmla="*/ 849 h 855"/>
                <a:gd name="T50" fmla="*/ 642 w 725"/>
                <a:gd name="T51" fmla="*/ 855 h 855"/>
                <a:gd name="T52" fmla="*/ 709 w 725"/>
                <a:gd name="T53" fmla="*/ 820 h 855"/>
                <a:gd name="T54" fmla="*/ 725 w 725"/>
                <a:gd name="T55" fmla="*/ 803 h 855"/>
                <a:gd name="T56" fmla="*/ 686 w 725"/>
                <a:gd name="T57" fmla="*/ 809 h 855"/>
                <a:gd name="T58" fmla="*/ 586 w 725"/>
                <a:gd name="T59" fmla="*/ 838 h 855"/>
                <a:gd name="T60" fmla="*/ 575 w 725"/>
                <a:gd name="T61" fmla="*/ 820 h 855"/>
                <a:gd name="T62" fmla="*/ 558 w 725"/>
                <a:gd name="T63" fmla="*/ 809 h 855"/>
                <a:gd name="T64" fmla="*/ 547 w 725"/>
                <a:gd name="T65" fmla="*/ 785 h 855"/>
                <a:gd name="T66" fmla="*/ 524 w 725"/>
                <a:gd name="T67" fmla="*/ 652 h 855"/>
                <a:gd name="T68" fmla="*/ 508 w 725"/>
                <a:gd name="T69" fmla="*/ 483 h 855"/>
                <a:gd name="T70" fmla="*/ 497 w 725"/>
                <a:gd name="T71" fmla="*/ 250 h 855"/>
                <a:gd name="T72" fmla="*/ 469 w 725"/>
                <a:gd name="T73" fmla="*/ 110 h 855"/>
                <a:gd name="T74" fmla="*/ 430 w 725"/>
                <a:gd name="T75" fmla="*/ 40 h 855"/>
                <a:gd name="T76" fmla="*/ 391 w 725"/>
                <a:gd name="T77" fmla="*/ 11 h 855"/>
                <a:gd name="T78" fmla="*/ 312 w 725"/>
                <a:gd name="T79" fmla="*/ 0 h 855"/>
                <a:gd name="T80" fmla="*/ 234 w 725"/>
                <a:gd name="T81" fmla="*/ 29 h 855"/>
                <a:gd name="T82" fmla="*/ 184 w 725"/>
                <a:gd name="T83" fmla="*/ 87 h 855"/>
                <a:gd name="T84" fmla="*/ 151 w 725"/>
                <a:gd name="T85" fmla="*/ 192 h 855"/>
                <a:gd name="T86" fmla="*/ 134 w 725"/>
                <a:gd name="T87" fmla="*/ 413 h 855"/>
                <a:gd name="T88" fmla="*/ 123 w 725"/>
                <a:gd name="T89" fmla="*/ 605 h 855"/>
                <a:gd name="T90" fmla="*/ 117 w 725"/>
                <a:gd name="T91" fmla="*/ 675 h 855"/>
                <a:gd name="T92" fmla="*/ 117 w 725"/>
                <a:gd name="T93" fmla="*/ 768 h 855"/>
                <a:gd name="T94" fmla="*/ 89 w 725"/>
                <a:gd name="T95" fmla="*/ 797 h 855"/>
                <a:gd name="T96" fmla="*/ 84 w 725"/>
                <a:gd name="T97" fmla="*/ 809 h 855"/>
                <a:gd name="T98" fmla="*/ 78 w 725"/>
                <a:gd name="T99" fmla="*/ 803 h 855"/>
                <a:gd name="T100" fmla="*/ 73 w 725"/>
                <a:gd name="T101" fmla="*/ 803 h 855"/>
                <a:gd name="T102" fmla="*/ 56 w 725"/>
                <a:gd name="T103" fmla="*/ 820 h 855"/>
                <a:gd name="T104" fmla="*/ 0 w 725"/>
                <a:gd name="T105" fmla="*/ 803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25" h="855">
                  <a:moveTo>
                    <a:pt x="0" y="803"/>
                  </a:moveTo>
                  <a:lnTo>
                    <a:pt x="0" y="838"/>
                  </a:lnTo>
                  <a:lnTo>
                    <a:pt x="22" y="838"/>
                  </a:lnTo>
                  <a:lnTo>
                    <a:pt x="56" y="838"/>
                  </a:lnTo>
                  <a:lnTo>
                    <a:pt x="56" y="838"/>
                  </a:lnTo>
                  <a:lnTo>
                    <a:pt x="61" y="838"/>
                  </a:lnTo>
                  <a:lnTo>
                    <a:pt x="73" y="838"/>
                  </a:lnTo>
                  <a:lnTo>
                    <a:pt x="67" y="820"/>
                  </a:lnTo>
                  <a:lnTo>
                    <a:pt x="67" y="838"/>
                  </a:lnTo>
                  <a:lnTo>
                    <a:pt x="78" y="838"/>
                  </a:lnTo>
                  <a:lnTo>
                    <a:pt x="84" y="838"/>
                  </a:lnTo>
                  <a:lnTo>
                    <a:pt x="100" y="832"/>
                  </a:lnTo>
                  <a:lnTo>
                    <a:pt x="106" y="832"/>
                  </a:lnTo>
                  <a:lnTo>
                    <a:pt x="112" y="826"/>
                  </a:lnTo>
                  <a:lnTo>
                    <a:pt x="112" y="820"/>
                  </a:lnTo>
                  <a:lnTo>
                    <a:pt x="123" y="803"/>
                  </a:lnTo>
                  <a:lnTo>
                    <a:pt x="106" y="797"/>
                  </a:lnTo>
                  <a:lnTo>
                    <a:pt x="123" y="803"/>
                  </a:lnTo>
                  <a:lnTo>
                    <a:pt x="128" y="780"/>
                  </a:lnTo>
                  <a:lnTo>
                    <a:pt x="134" y="774"/>
                  </a:lnTo>
                  <a:lnTo>
                    <a:pt x="140" y="733"/>
                  </a:lnTo>
                  <a:lnTo>
                    <a:pt x="151" y="681"/>
                  </a:lnTo>
                  <a:lnTo>
                    <a:pt x="151" y="646"/>
                  </a:lnTo>
                  <a:lnTo>
                    <a:pt x="156" y="605"/>
                  </a:lnTo>
                  <a:lnTo>
                    <a:pt x="140" y="605"/>
                  </a:lnTo>
                  <a:lnTo>
                    <a:pt x="156" y="611"/>
                  </a:lnTo>
                  <a:lnTo>
                    <a:pt x="162" y="558"/>
                  </a:lnTo>
                  <a:lnTo>
                    <a:pt x="167" y="489"/>
                  </a:lnTo>
                  <a:lnTo>
                    <a:pt x="167" y="419"/>
                  </a:lnTo>
                  <a:lnTo>
                    <a:pt x="173" y="343"/>
                  </a:lnTo>
                  <a:lnTo>
                    <a:pt x="179" y="267"/>
                  </a:lnTo>
                  <a:lnTo>
                    <a:pt x="184" y="198"/>
                  </a:lnTo>
                  <a:lnTo>
                    <a:pt x="195" y="139"/>
                  </a:lnTo>
                  <a:lnTo>
                    <a:pt x="179" y="133"/>
                  </a:lnTo>
                  <a:lnTo>
                    <a:pt x="195" y="145"/>
                  </a:lnTo>
                  <a:lnTo>
                    <a:pt x="212" y="99"/>
                  </a:lnTo>
                  <a:lnTo>
                    <a:pt x="229" y="69"/>
                  </a:lnTo>
                  <a:lnTo>
                    <a:pt x="218" y="64"/>
                  </a:lnTo>
                  <a:lnTo>
                    <a:pt x="223" y="75"/>
                  </a:lnTo>
                  <a:lnTo>
                    <a:pt x="251" y="58"/>
                  </a:lnTo>
                  <a:lnTo>
                    <a:pt x="246" y="40"/>
                  </a:lnTo>
                  <a:lnTo>
                    <a:pt x="246" y="58"/>
                  </a:lnTo>
                  <a:lnTo>
                    <a:pt x="279" y="46"/>
                  </a:lnTo>
                  <a:lnTo>
                    <a:pt x="318" y="35"/>
                  </a:lnTo>
                  <a:lnTo>
                    <a:pt x="312" y="17"/>
                  </a:lnTo>
                  <a:lnTo>
                    <a:pt x="312" y="35"/>
                  </a:lnTo>
                  <a:lnTo>
                    <a:pt x="346" y="35"/>
                  </a:lnTo>
                  <a:lnTo>
                    <a:pt x="385" y="46"/>
                  </a:lnTo>
                  <a:lnTo>
                    <a:pt x="385" y="29"/>
                  </a:lnTo>
                  <a:lnTo>
                    <a:pt x="379" y="46"/>
                  </a:lnTo>
                  <a:lnTo>
                    <a:pt x="407" y="64"/>
                  </a:lnTo>
                  <a:lnTo>
                    <a:pt x="418" y="46"/>
                  </a:lnTo>
                  <a:lnTo>
                    <a:pt x="402" y="58"/>
                  </a:lnTo>
                  <a:lnTo>
                    <a:pt x="430" y="87"/>
                  </a:lnTo>
                  <a:lnTo>
                    <a:pt x="441" y="75"/>
                  </a:lnTo>
                  <a:lnTo>
                    <a:pt x="430" y="81"/>
                  </a:lnTo>
                  <a:lnTo>
                    <a:pt x="441" y="128"/>
                  </a:lnTo>
                  <a:lnTo>
                    <a:pt x="458" y="116"/>
                  </a:lnTo>
                  <a:lnTo>
                    <a:pt x="441" y="122"/>
                  </a:lnTo>
                  <a:lnTo>
                    <a:pt x="452" y="180"/>
                  </a:lnTo>
                  <a:lnTo>
                    <a:pt x="463" y="256"/>
                  </a:lnTo>
                  <a:lnTo>
                    <a:pt x="469" y="331"/>
                  </a:lnTo>
                  <a:lnTo>
                    <a:pt x="474" y="413"/>
                  </a:lnTo>
                  <a:lnTo>
                    <a:pt x="474" y="489"/>
                  </a:lnTo>
                  <a:lnTo>
                    <a:pt x="480" y="558"/>
                  </a:lnTo>
                  <a:lnTo>
                    <a:pt x="485" y="617"/>
                  </a:lnTo>
                  <a:lnTo>
                    <a:pt x="491" y="657"/>
                  </a:lnTo>
                  <a:lnTo>
                    <a:pt x="497" y="692"/>
                  </a:lnTo>
                  <a:lnTo>
                    <a:pt x="502" y="750"/>
                  </a:lnTo>
                  <a:lnTo>
                    <a:pt x="513" y="791"/>
                  </a:lnTo>
                  <a:lnTo>
                    <a:pt x="513" y="797"/>
                  </a:lnTo>
                  <a:lnTo>
                    <a:pt x="536" y="832"/>
                  </a:lnTo>
                  <a:lnTo>
                    <a:pt x="552" y="844"/>
                  </a:lnTo>
                  <a:lnTo>
                    <a:pt x="558" y="849"/>
                  </a:lnTo>
                  <a:lnTo>
                    <a:pt x="564" y="849"/>
                  </a:lnTo>
                  <a:lnTo>
                    <a:pt x="586" y="855"/>
                  </a:lnTo>
                  <a:lnTo>
                    <a:pt x="591" y="855"/>
                  </a:lnTo>
                  <a:lnTo>
                    <a:pt x="642" y="855"/>
                  </a:lnTo>
                  <a:lnTo>
                    <a:pt x="692" y="844"/>
                  </a:lnTo>
                  <a:lnTo>
                    <a:pt x="714" y="838"/>
                  </a:lnTo>
                  <a:lnTo>
                    <a:pt x="709" y="820"/>
                  </a:lnTo>
                  <a:lnTo>
                    <a:pt x="709" y="838"/>
                  </a:lnTo>
                  <a:lnTo>
                    <a:pt x="725" y="838"/>
                  </a:lnTo>
                  <a:lnTo>
                    <a:pt x="725" y="803"/>
                  </a:lnTo>
                  <a:lnTo>
                    <a:pt x="714" y="803"/>
                  </a:lnTo>
                  <a:lnTo>
                    <a:pt x="709" y="803"/>
                  </a:lnTo>
                  <a:lnTo>
                    <a:pt x="686" y="809"/>
                  </a:lnTo>
                  <a:lnTo>
                    <a:pt x="636" y="820"/>
                  </a:lnTo>
                  <a:lnTo>
                    <a:pt x="586" y="820"/>
                  </a:lnTo>
                  <a:lnTo>
                    <a:pt x="586" y="838"/>
                  </a:lnTo>
                  <a:lnTo>
                    <a:pt x="591" y="820"/>
                  </a:lnTo>
                  <a:lnTo>
                    <a:pt x="569" y="814"/>
                  </a:lnTo>
                  <a:lnTo>
                    <a:pt x="575" y="820"/>
                  </a:lnTo>
                  <a:lnTo>
                    <a:pt x="564" y="832"/>
                  </a:lnTo>
                  <a:lnTo>
                    <a:pt x="580" y="826"/>
                  </a:lnTo>
                  <a:lnTo>
                    <a:pt x="558" y="809"/>
                  </a:lnTo>
                  <a:lnTo>
                    <a:pt x="541" y="780"/>
                  </a:lnTo>
                  <a:lnTo>
                    <a:pt x="530" y="791"/>
                  </a:lnTo>
                  <a:lnTo>
                    <a:pt x="547" y="785"/>
                  </a:lnTo>
                  <a:lnTo>
                    <a:pt x="536" y="745"/>
                  </a:lnTo>
                  <a:lnTo>
                    <a:pt x="530" y="686"/>
                  </a:lnTo>
                  <a:lnTo>
                    <a:pt x="524" y="652"/>
                  </a:lnTo>
                  <a:lnTo>
                    <a:pt x="519" y="611"/>
                  </a:lnTo>
                  <a:lnTo>
                    <a:pt x="513" y="553"/>
                  </a:lnTo>
                  <a:lnTo>
                    <a:pt x="508" y="483"/>
                  </a:lnTo>
                  <a:lnTo>
                    <a:pt x="508" y="407"/>
                  </a:lnTo>
                  <a:lnTo>
                    <a:pt x="502" y="326"/>
                  </a:lnTo>
                  <a:lnTo>
                    <a:pt x="497" y="250"/>
                  </a:lnTo>
                  <a:lnTo>
                    <a:pt x="485" y="174"/>
                  </a:lnTo>
                  <a:lnTo>
                    <a:pt x="474" y="116"/>
                  </a:lnTo>
                  <a:lnTo>
                    <a:pt x="469" y="110"/>
                  </a:lnTo>
                  <a:lnTo>
                    <a:pt x="458" y="69"/>
                  </a:lnTo>
                  <a:lnTo>
                    <a:pt x="458" y="69"/>
                  </a:lnTo>
                  <a:lnTo>
                    <a:pt x="430" y="40"/>
                  </a:lnTo>
                  <a:lnTo>
                    <a:pt x="424" y="35"/>
                  </a:lnTo>
                  <a:lnTo>
                    <a:pt x="396" y="17"/>
                  </a:lnTo>
                  <a:lnTo>
                    <a:pt x="391" y="11"/>
                  </a:lnTo>
                  <a:lnTo>
                    <a:pt x="352" y="0"/>
                  </a:lnTo>
                  <a:lnTo>
                    <a:pt x="318" y="0"/>
                  </a:lnTo>
                  <a:lnTo>
                    <a:pt x="312" y="0"/>
                  </a:lnTo>
                  <a:lnTo>
                    <a:pt x="273" y="11"/>
                  </a:lnTo>
                  <a:lnTo>
                    <a:pt x="240" y="23"/>
                  </a:lnTo>
                  <a:lnTo>
                    <a:pt x="234" y="29"/>
                  </a:lnTo>
                  <a:lnTo>
                    <a:pt x="206" y="46"/>
                  </a:lnTo>
                  <a:lnTo>
                    <a:pt x="201" y="52"/>
                  </a:lnTo>
                  <a:lnTo>
                    <a:pt x="184" y="87"/>
                  </a:lnTo>
                  <a:lnTo>
                    <a:pt x="167" y="128"/>
                  </a:lnTo>
                  <a:lnTo>
                    <a:pt x="162" y="133"/>
                  </a:lnTo>
                  <a:lnTo>
                    <a:pt x="151" y="192"/>
                  </a:lnTo>
                  <a:lnTo>
                    <a:pt x="145" y="262"/>
                  </a:lnTo>
                  <a:lnTo>
                    <a:pt x="140" y="337"/>
                  </a:lnTo>
                  <a:lnTo>
                    <a:pt x="134" y="413"/>
                  </a:lnTo>
                  <a:lnTo>
                    <a:pt x="134" y="483"/>
                  </a:lnTo>
                  <a:lnTo>
                    <a:pt x="128" y="553"/>
                  </a:lnTo>
                  <a:lnTo>
                    <a:pt x="123" y="605"/>
                  </a:lnTo>
                  <a:lnTo>
                    <a:pt x="123" y="605"/>
                  </a:lnTo>
                  <a:lnTo>
                    <a:pt x="117" y="640"/>
                  </a:lnTo>
                  <a:lnTo>
                    <a:pt x="117" y="675"/>
                  </a:lnTo>
                  <a:lnTo>
                    <a:pt x="106" y="727"/>
                  </a:lnTo>
                  <a:lnTo>
                    <a:pt x="100" y="768"/>
                  </a:lnTo>
                  <a:lnTo>
                    <a:pt x="117" y="768"/>
                  </a:lnTo>
                  <a:lnTo>
                    <a:pt x="100" y="762"/>
                  </a:lnTo>
                  <a:lnTo>
                    <a:pt x="95" y="791"/>
                  </a:lnTo>
                  <a:lnTo>
                    <a:pt x="89" y="797"/>
                  </a:lnTo>
                  <a:lnTo>
                    <a:pt x="78" y="814"/>
                  </a:lnTo>
                  <a:lnTo>
                    <a:pt x="89" y="803"/>
                  </a:lnTo>
                  <a:lnTo>
                    <a:pt x="84" y="809"/>
                  </a:lnTo>
                  <a:lnTo>
                    <a:pt x="95" y="814"/>
                  </a:lnTo>
                  <a:lnTo>
                    <a:pt x="95" y="797"/>
                  </a:lnTo>
                  <a:lnTo>
                    <a:pt x="78" y="803"/>
                  </a:lnTo>
                  <a:lnTo>
                    <a:pt x="84" y="820"/>
                  </a:lnTo>
                  <a:lnTo>
                    <a:pt x="84" y="803"/>
                  </a:lnTo>
                  <a:lnTo>
                    <a:pt x="73" y="803"/>
                  </a:lnTo>
                  <a:lnTo>
                    <a:pt x="67" y="803"/>
                  </a:lnTo>
                  <a:lnTo>
                    <a:pt x="56" y="803"/>
                  </a:lnTo>
                  <a:lnTo>
                    <a:pt x="56" y="820"/>
                  </a:lnTo>
                  <a:lnTo>
                    <a:pt x="56" y="803"/>
                  </a:lnTo>
                  <a:lnTo>
                    <a:pt x="28" y="803"/>
                  </a:lnTo>
                  <a:lnTo>
                    <a:pt x="0" y="803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6" name="Freeform 40">
              <a:extLst>
                <a:ext uri="{FF2B5EF4-FFF2-40B4-BE49-F238E27FC236}">
                  <a16:creationId xmlns:a16="http://schemas.microsoft.com/office/drawing/2014/main" id="{122DA93B-CBAF-42AD-9433-E8B24F7F1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1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7" name="Freeform 41">
              <a:extLst>
                <a:ext uri="{FF2B5EF4-FFF2-40B4-BE49-F238E27FC236}">
                  <a16:creationId xmlns:a16="http://schemas.microsoft.com/office/drawing/2014/main" id="{F8586560-95F8-4B30-AB1E-33AFA907E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631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8" name="Freeform 42">
              <a:extLst>
                <a:ext uri="{FF2B5EF4-FFF2-40B4-BE49-F238E27FC236}">
                  <a16:creationId xmlns:a16="http://schemas.microsoft.com/office/drawing/2014/main" id="{85B454A8-403E-4962-9C11-51DA502EF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549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9" name="Freeform 43">
              <a:extLst>
                <a:ext uri="{FF2B5EF4-FFF2-40B4-BE49-F238E27FC236}">
                  <a16:creationId xmlns:a16="http://schemas.microsoft.com/office/drawing/2014/main" id="{0E5DA90F-B6F7-4FE3-8E1C-47EF26788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468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0" name="Freeform 44">
              <a:extLst>
                <a:ext uri="{FF2B5EF4-FFF2-40B4-BE49-F238E27FC236}">
                  <a16:creationId xmlns:a16="http://schemas.microsoft.com/office/drawing/2014/main" id="{E5132480-E53A-4A24-9C4D-54150AC6D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386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1" name="Freeform 45">
              <a:extLst>
                <a:ext uri="{FF2B5EF4-FFF2-40B4-BE49-F238E27FC236}">
                  <a16:creationId xmlns:a16="http://schemas.microsoft.com/office/drawing/2014/main" id="{C7EA8730-D23B-46CD-A699-8B1B98A89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305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2" name="Freeform 46">
              <a:extLst>
                <a:ext uri="{FF2B5EF4-FFF2-40B4-BE49-F238E27FC236}">
                  <a16:creationId xmlns:a16="http://schemas.microsoft.com/office/drawing/2014/main" id="{8E9AAE79-F559-4E3B-BFB9-53633CC10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223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3" name="Freeform 47">
              <a:extLst>
                <a:ext uri="{FF2B5EF4-FFF2-40B4-BE49-F238E27FC236}">
                  <a16:creationId xmlns:a16="http://schemas.microsoft.com/office/drawing/2014/main" id="{419A9A30-C7E2-4DC7-9257-81EEEB53E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14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4" name="Freeform 48">
              <a:extLst>
                <a:ext uri="{FF2B5EF4-FFF2-40B4-BE49-F238E27FC236}">
                  <a16:creationId xmlns:a16="http://schemas.microsoft.com/office/drawing/2014/main" id="{FE08DB9F-321D-4E78-AEE5-A733E40F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060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5" name="Freeform 49">
              <a:extLst>
                <a:ext uri="{FF2B5EF4-FFF2-40B4-BE49-F238E27FC236}">
                  <a16:creationId xmlns:a16="http://schemas.microsoft.com/office/drawing/2014/main" id="{2F71E97E-6A2A-4E4F-B26E-D1E6B7108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996"/>
              <a:ext cx="11" cy="41"/>
            </a:xfrm>
            <a:custGeom>
              <a:avLst/>
              <a:gdLst>
                <a:gd name="T0" fmla="*/ 0 w 11"/>
                <a:gd name="T1" fmla="*/ 35 h 41"/>
                <a:gd name="T2" fmla="*/ 6 w 11"/>
                <a:gd name="T3" fmla="*/ 41 h 41"/>
                <a:gd name="T4" fmla="*/ 6 w 11"/>
                <a:gd name="T5" fmla="*/ 41 h 41"/>
                <a:gd name="T6" fmla="*/ 11 w 11"/>
                <a:gd name="T7" fmla="*/ 35 h 41"/>
                <a:gd name="T8" fmla="*/ 11 w 11"/>
                <a:gd name="T9" fmla="*/ 6 h 41"/>
                <a:gd name="T10" fmla="*/ 6 w 11"/>
                <a:gd name="T11" fmla="*/ 0 h 41"/>
                <a:gd name="T12" fmla="*/ 6 w 11"/>
                <a:gd name="T13" fmla="*/ 0 h 41"/>
                <a:gd name="T14" fmla="*/ 0 w 11"/>
                <a:gd name="T15" fmla="*/ 6 h 41"/>
                <a:gd name="T16" fmla="*/ 0 w 11"/>
                <a:gd name="T1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1">
                  <a:moveTo>
                    <a:pt x="0" y="35"/>
                  </a:moveTo>
                  <a:lnTo>
                    <a:pt x="6" y="41"/>
                  </a:lnTo>
                  <a:lnTo>
                    <a:pt x="6" y="41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6" name="Freeform 50">
              <a:extLst>
                <a:ext uri="{FF2B5EF4-FFF2-40B4-BE49-F238E27FC236}">
                  <a16:creationId xmlns:a16="http://schemas.microsoft.com/office/drawing/2014/main" id="{077427A4-9BA5-4676-BD78-581B36F3B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71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7" name="Freeform 51">
              <a:extLst>
                <a:ext uri="{FF2B5EF4-FFF2-40B4-BE49-F238E27FC236}">
                  <a16:creationId xmlns:a16="http://schemas.microsoft.com/office/drawing/2014/main" id="{80EC4FCC-70F0-450F-AAF3-C13B5FF5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631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8" name="Freeform 52">
              <a:extLst>
                <a:ext uri="{FF2B5EF4-FFF2-40B4-BE49-F238E27FC236}">
                  <a16:creationId xmlns:a16="http://schemas.microsoft.com/office/drawing/2014/main" id="{B45C8102-1C51-4195-82A6-17BA3E13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549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9" name="Freeform 53">
              <a:extLst>
                <a:ext uri="{FF2B5EF4-FFF2-40B4-BE49-F238E27FC236}">
                  <a16:creationId xmlns:a16="http://schemas.microsoft.com/office/drawing/2014/main" id="{4E46259A-8491-4881-8B3E-29E93F91A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468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0" name="Freeform 54">
              <a:extLst>
                <a:ext uri="{FF2B5EF4-FFF2-40B4-BE49-F238E27FC236}">
                  <a16:creationId xmlns:a16="http://schemas.microsoft.com/office/drawing/2014/main" id="{861B40BE-C05F-4174-9FB0-C18663E0B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386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1" name="Freeform 55">
              <a:extLst>
                <a:ext uri="{FF2B5EF4-FFF2-40B4-BE49-F238E27FC236}">
                  <a16:creationId xmlns:a16="http://schemas.microsoft.com/office/drawing/2014/main" id="{B17D150A-B939-42A9-9F27-6B6B21CB8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305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2" name="Freeform 56">
              <a:extLst>
                <a:ext uri="{FF2B5EF4-FFF2-40B4-BE49-F238E27FC236}">
                  <a16:creationId xmlns:a16="http://schemas.microsoft.com/office/drawing/2014/main" id="{76FCBF6F-2501-4CE8-9F68-CB4D8A9C9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223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3" name="Freeform 57">
              <a:extLst>
                <a:ext uri="{FF2B5EF4-FFF2-40B4-BE49-F238E27FC236}">
                  <a16:creationId xmlns:a16="http://schemas.microsoft.com/office/drawing/2014/main" id="{D973DA21-94DC-4714-BD66-A245AFAE6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14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4" name="Freeform 58">
              <a:extLst>
                <a:ext uri="{FF2B5EF4-FFF2-40B4-BE49-F238E27FC236}">
                  <a16:creationId xmlns:a16="http://schemas.microsoft.com/office/drawing/2014/main" id="{7BC9CA7B-A77D-4791-8BAB-6F5153B27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060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5" name="Freeform 59">
              <a:extLst>
                <a:ext uri="{FF2B5EF4-FFF2-40B4-BE49-F238E27FC236}">
                  <a16:creationId xmlns:a16="http://schemas.microsoft.com/office/drawing/2014/main" id="{6CEA932F-4E66-4077-8231-AEEC31CE4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996"/>
              <a:ext cx="11" cy="41"/>
            </a:xfrm>
            <a:custGeom>
              <a:avLst/>
              <a:gdLst>
                <a:gd name="T0" fmla="*/ 0 w 11"/>
                <a:gd name="T1" fmla="*/ 35 h 41"/>
                <a:gd name="T2" fmla="*/ 5 w 11"/>
                <a:gd name="T3" fmla="*/ 41 h 41"/>
                <a:gd name="T4" fmla="*/ 5 w 11"/>
                <a:gd name="T5" fmla="*/ 41 h 41"/>
                <a:gd name="T6" fmla="*/ 11 w 11"/>
                <a:gd name="T7" fmla="*/ 35 h 41"/>
                <a:gd name="T8" fmla="*/ 11 w 11"/>
                <a:gd name="T9" fmla="*/ 6 h 41"/>
                <a:gd name="T10" fmla="*/ 5 w 11"/>
                <a:gd name="T11" fmla="*/ 0 h 41"/>
                <a:gd name="T12" fmla="*/ 5 w 11"/>
                <a:gd name="T13" fmla="*/ 0 h 41"/>
                <a:gd name="T14" fmla="*/ 0 w 11"/>
                <a:gd name="T15" fmla="*/ 6 h 41"/>
                <a:gd name="T16" fmla="*/ 0 w 11"/>
                <a:gd name="T1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1">
                  <a:moveTo>
                    <a:pt x="0" y="35"/>
                  </a:moveTo>
                  <a:lnTo>
                    <a:pt x="5" y="41"/>
                  </a:lnTo>
                  <a:lnTo>
                    <a:pt x="5" y="41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6" name="Freeform 60">
              <a:extLst>
                <a:ext uri="{FF2B5EF4-FFF2-40B4-BE49-F238E27FC236}">
                  <a16:creationId xmlns:a16="http://schemas.microsoft.com/office/drawing/2014/main" id="{9A217C2C-2584-4488-94C0-6A3653D8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71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7" name="Freeform 61">
              <a:extLst>
                <a:ext uri="{FF2B5EF4-FFF2-40B4-BE49-F238E27FC236}">
                  <a16:creationId xmlns:a16="http://schemas.microsoft.com/office/drawing/2014/main" id="{CF5321AB-BE0B-4EFE-AC5B-31C54A98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631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8" name="Freeform 62">
              <a:extLst>
                <a:ext uri="{FF2B5EF4-FFF2-40B4-BE49-F238E27FC236}">
                  <a16:creationId xmlns:a16="http://schemas.microsoft.com/office/drawing/2014/main" id="{9C43B406-A622-48B6-90DE-2E3B28ABE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549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9" name="Freeform 63">
              <a:extLst>
                <a:ext uri="{FF2B5EF4-FFF2-40B4-BE49-F238E27FC236}">
                  <a16:creationId xmlns:a16="http://schemas.microsoft.com/office/drawing/2014/main" id="{E7881331-8221-434A-BF8F-A39EF94BE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468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0" name="Freeform 64">
              <a:extLst>
                <a:ext uri="{FF2B5EF4-FFF2-40B4-BE49-F238E27FC236}">
                  <a16:creationId xmlns:a16="http://schemas.microsoft.com/office/drawing/2014/main" id="{8F2C33A8-9EE4-4A1F-A7EC-160B46A60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386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1" name="Freeform 65">
              <a:extLst>
                <a:ext uri="{FF2B5EF4-FFF2-40B4-BE49-F238E27FC236}">
                  <a16:creationId xmlns:a16="http://schemas.microsoft.com/office/drawing/2014/main" id="{FF1CFEEA-7F10-4FF4-BA4B-FCFFAE37A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305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2" name="Freeform 66">
              <a:extLst>
                <a:ext uri="{FF2B5EF4-FFF2-40B4-BE49-F238E27FC236}">
                  <a16:creationId xmlns:a16="http://schemas.microsoft.com/office/drawing/2014/main" id="{F145029A-6E82-43FD-A150-0E945D1A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223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3" name="Freeform 67">
              <a:extLst>
                <a:ext uri="{FF2B5EF4-FFF2-40B4-BE49-F238E27FC236}">
                  <a16:creationId xmlns:a16="http://schemas.microsoft.com/office/drawing/2014/main" id="{0C46CCC0-4864-4133-8213-DE6C180AB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14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4" name="Freeform 68">
              <a:extLst>
                <a:ext uri="{FF2B5EF4-FFF2-40B4-BE49-F238E27FC236}">
                  <a16:creationId xmlns:a16="http://schemas.microsoft.com/office/drawing/2014/main" id="{3DEDAF4A-CE87-4872-8329-768367DB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1060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5" name="Freeform 69">
              <a:extLst>
                <a:ext uri="{FF2B5EF4-FFF2-40B4-BE49-F238E27FC236}">
                  <a16:creationId xmlns:a16="http://schemas.microsoft.com/office/drawing/2014/main" id="{098CC905-2027-46C6-8C50-9AFCA32DB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" y="996"/>
              <a:ext cx="11" cy="41"/>
            </a:xfrm>
            <a:custGeom>
              <a:avLst/>
              <a:gdLst>
                <a:gd name="T0" fmla="*/ 0 w 11"/>
                <a:gd name="T1" fmla="*/ 35 h 41"/>
                <a:gd name="T2" fmla="*/ 5 w 11"/>
                <a:gd name="T3" fmla="*/ 41 h 41"/>
                <a:gd name="T4" fmla="*/ 5 w 11"/>
                <a:gd name="T5" fmla="*/ 41 h 41"/>
                <a:gd name="T6" fmla="*/ 11 w 11"/>
                <a:gd name="T7" fmla="*/ 35 h 41"/>
                <a:gd name="T8" fmla="*/ 11 w 11"/>
                <a:gd name="T9" fmla="*/ 6 h 41"/>
                <a:gd name="T10" fmla="*/ 5 w 11"/>
                <a:gd name="T11" fmla="*/ 0 h 41"/>
                <a:gd name="T12" fmla="*/ 5 w 11"/>
                <a:gd name="T13" fmla="*/ 0 h 41"/>
                <a:gd name="T14" fmla="*/ 0 w 11"/>
                <a:gd name="T15" fmla="*/ 6 h 41"/>
                <a:gd name="T16" fmla="*/ 0 w 11"/>
                <a:gd name="T1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1">
                  <a:moveTo>
                    <a:pt x="0" y="35"/>
                  </a:moveTo>
                  <a:lnTo>
                    <a:pt x="5" y="41"/>
                  </a:lnTo>
                  <a:lnTo>
                    <a:pt x="5" y="41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6" name="Freeform 70">
              <a:extLst>
                <a:ext uri="{FF2B5EF4-FFF2-40B4-BE49-F238E27FC236}">
                  <a16:creationId xmlns:a16="http://schemas.microsoft.com/office/drawing/2014/main" id="{C98B4551-5478-4438-B02D-E5D0A8675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71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7" name="Freeform 71">
              <a:extLst>
                <a:ext uri="{FF2B5EF4-FFF2-40B4-BE49-F238E27FC236}">
                  <a16:creationId xmlns:a16="http://schemas.microsoft.com/office/drawing/2014/main" id="{84BBA140-3CEE-442F-977C-3CEEFCD75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631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8" name="Freeform 72">
              <a:extLst>
                <a:ext uri="{FF2B5EF4-FFF2-40B4-BE49-F238E27FC236}">
                  <a16:creationId xmlns:a16="http://schemas.microsoft.com/office/drawing/2014/main" id="{17D7EC44-7282-43F3-9E7F-DDC9B41D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549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9" name="Freeform 73">
              <a:extLst>
                <a:ext uri="{FF2B5EF4-FFF2-40B4-BE49-F238E27FC236}">
                  <a16:creationId xmlns:a16="http://schemas.microsoft.com/office/drawing/2014/main" id="{F5E5102A-A656-4872-B8B4-5492D8559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468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0" name="Freeform 74">
              <a:extLst>
                <a:ext uri="{FF2B5EF4-FFF2-40B4-BE49-F238E27FC236}">
                  <a16:creationId xmlns:a16="http://schemas.microsoft.com/office/drawing/2014/main" id="{667C9718-192F-4FC0-A462-C0A37E2B2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386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1" name="Freeform 75">
              <a:extLst>
                <a:ext uri="{FF2B5EF4-FFF2-40B4-BE49-F238E27FC236}">
                  <a16:creationId xmlns:a16="http://schemas.microsoft.com/office/drawing/2014/main" id="{A22154E8-07E0-4019-BE60-DB93A4D7C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305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2" name="Freeform 76">
              <a:extLst>
                <a:ext uri="{FF2B5EF4-FFF2-40B4-BE49-F238E27FC236}">
                  <a16:creationId xmlns:a16="http://schemas.microsoft.com/office/drawing/2014/main" id="{AA32F912-C1BC-4633-9A54-B6F0C58B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223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3" name="Freeform 77">
              <a:extLst>
                <a:ext uri="{FF2B5EF4-FFF2-40B4-BE49-F238E27FC236}">
                  <a16:creationId xmlns:a16="http://schemas.microsoft.com/office/drawing/2014/main" id="{2923F9F5-0848-408E-87D9-870685144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14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4" name="Freeform 78">
              <a:extLst>
                <a:ext uri="{FF2B5EF4-FFF2-40B4-BE49-F238E27FC236}">
                  <a16:creationId xmlns:a16="http://schemas.microsoft.com/office/drawing/2014/main" id="{66B309BE-FBFB-4101-9B58-CBB615F71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1060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5 w 11"/>
                <a:gd name="T3" fmla="*/ 58 h 58"/>
                <a:gd name="T4" fmla="*/ 5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5 w 11"/>
                <a:gd name="T11" fmla="*/ 0 h 58"/>
                <a:gd name="T12" fmla="*/ 5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5" y="58"/>
                  </a:lnTo>
                  <a:lnTo>
                    <a:pt x="5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5" name="Freeform 79">
              <a:extLst>
                <a:ext uri="{FF2B5EF4-FFF2-40B4-BE49-F238E27FC236}">
                  <a16:creationId xmlns:a16="http://schemas.microsoft.com/office/drawing/2014/main" id="{CBDC484D-4370-4A13-925C-5B75AD968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" y="996"/>
              <a:ext cx="11" cy="41"/>
            </a:xfrm>
            <a:custGeom>
              <a:avLst/>
              <a:gdLst>
                <a:gd name="T0" fmla="*/ 0 w 11"/>
                <a:gd name="T1" fmla="*/ 35 h 41"/>
                <a:gd name="T2" fmla="*/ 5 w 11"/>
                <a:gd name="T3" fmla="*/ 41 h 41"/>
                <a:gd name="T4" fmla="*/ 5 w 11"/>
                <a:gd name="T5" fmla="*/ 41 h 41"/>
                <a:gd name="T6" fmla="*/ 11 w 11"/>
                <a:gd name="T7" fmla="*/ 35 h 41"/>
                <a:gd name="T8" fmla="*/ 11 w 11"/>
                <a:gd name="T9" fmla="*/ 6 h 41"/>
                <a:gd name="T10" fmla="*/ 5 w 11"/>
                <a:gd name="T11" fmla="*/ 0 h 41"/>
                <a:gd name="T12" fmla="*/ 5 w 11"/>
                <a:gd name="T13" fmla="*/ 0 h 41"/>
                <a:gd name="T14" fmla="*/ 0 w 11"/>
                <a:gd name="T15" fmla="*/ 6 h 41"/>
                <a:gd name="T16" fmla="*/ 0 w 11"/>
                <a:gd name="T1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1">
                  <a:moveTo>
                    <a:pt x="0" y="35"/>
                  </a:moveTo>
                  <a:lnTo>
                    <a:pt x="5" y="41"/>
                  </a:lnTo>
                  <a:lnTo>
                    <a:pt x="5" y="41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6" name="Freeform 80">
              <a:extLst>
                <a:ext uri="{FF2B5EF4-FFF2-40B4-BE49-F238E27FC236}">
                  <a16:creationId xmlns:a16="http://schemas.microsoft.com/office/drawing/2014/main" id="{6154AA19-28A2-41DC-950C-5E665916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71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7" name="Freeform 81">
              <a:extLst>
                <a:ext uri="{FF2B5EF4-FFF2-40B4-BE49-F238E27FC236}">
                  <a16:creationId xmlns:a16="http://schemas.microsoft.com/office/drawing/2014/main" id="{346484D3-2ED8-4883-BBCE-CB8FE201E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631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8" name="Freeform 82">
              <a:extLst>
                <a:ext uri="{FF2B5EF4-FFF2-40B4-BE49-F238E27FC236}">
                  <a16:creationId xmlns:a16="http://schemas.microsoft.com/office/drawing/2014/main" id="{781BA03A-6E26-4B69-BE18-FCE19043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549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9" name="Freeform 83">
              <a:extLst>
                <a:ext uri="{FF2B5EF4-FFF2-40B4-BE49-F238E27FC236}">
                  <a16:creationId xmlns:a16="http://schemas.microsoft.com/office/drawing/2014/main" id="{8CDA3BBA-C353-4431-B6D2-C4EE67608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468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0" name="Freeform 84">
              <a:extLst>
                <a:ext uri="{FF2B5EF4-FFF2-40B4-BE49-F238E27FC236}">
                  <a16:creationId xmlns:a16="http://schemas.microsoft.com/office/drawing/2014/main" id="{E2EF9310-3ED7-4262-B115-547A5D734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386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1" name="Freeform 85">
              <a:extLst>
                <a:ext uri="{FF2B5EF4-FFF2-40B4-BE49-F238E27FC236}">
                  <a16:creationId xmlns:a16="http://schemas.microsoft.com/office/drawing/2014/main" id="{DA3222CB-7110-46DD-8B59-A9E49C81E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305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2" name="Freeform 86">
              <a:extLst>
                <a:ext uri="{FF2B5EF4-FFF2-40B4-BE49-F238E27FC236}">
                  <a16:creationId xmlns:a16="http://schemas.microsoft.com/office/drawing/2014/main" id="{203BF189-284D-45E5-AF0A-6782DF381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223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3" name="Freeform 87">
              <a:extLst>
                <a:ext uri="{FF2B5EF4-FFF2-40B4-BE49-F238E27FC236}">
                  <a16:creationId xmlns:a16="http://schemas.microsoft.com/office/drawing/2014/main" id="{B388491B-9B75-427C-B435-5377240F4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14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4" name="Freeform 88">
              <a:extLst>
                <a:ext uri="{FF2B5EF4-FFF2-40B4-BE49-F238E27FC236}">
                  <a16:creationId xmlns:a16="http://schemas.microsoft.com/office/drawing/2014/main" id="{D926320C-69DA-4713-94C6-D34CF1387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1060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5" name="Freeform 89">
              <a:extLst>
                <a:ext uri="{FF2B5EF4-FFF2-40B4-BE49-F238E27FC236}">
                  <a16:creationId xmlns:a16="http://schemas.microsoft.com/office/drawing/2014/main" id="{424183C6-F7FE-40CA-9B3A-681CCB266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996"/>
              <a:ext cx="11" cy="41"/>
            </a:xfrm>
            <a:custGeom>
              <a:avLst/>
              <a:gdLst>
                <a:gd name="T0" fmla="*/ 0 w 11"/>
                <a:gd name="T1" fmla="*/ 35 h 41"/>
                <a:gd name="T2" fmla="*/ 6 w 11"/>
                <a:gd name="T3" fmla="*/ 41 h 41"/>
                <a:gd name="T4" fmla="*/ 6 w 11"/>
                <a:gd name="T5" fmla="*/ 41 h 41"/>
                <a:gd name="T6" fmla="*/ 11 w 11"/>
                <a:gd name="T7" fmla="*/ 35 h 41"/>
                <a:gd name="T8" fmla="*/ 11 w 11"/>
                <a:gd name="T9" fmla="*/ 6 h 41"/>
                <a:gd name="T10" fmla="*/ 6 w 11"/>
                <a:gd name="T11" fmla="*/ 0 h 41"/>
                <a:gd name="T12" fmla="*/ 6 w 11"/>
                <a:gd name="T13" fmla="*/ 0 h 41"/>
                <a:gd name="T14" fmla="*/ 0 w 11"/>
                <a:gd name="T15" fmla="*/ 6 h 41"/>
                <a:gd name="T16" fmla="*/ 0 w 11"/>
                <a:gd name="T1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1">
                  <a:moveTo>
                    <a:pt x="0" y="35"/>
                  </a:moveTo>
                  <a:lnTo>
                    <a:pt x="6" y="41"/>
                  </a:lnTo>
                  <a:lnTo>
                    <a:pt x="6" y="41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6" name="Freeform 90">
              <a:extLst>
                <a:ext uri="{FF2B5EF4-FFF2-40B4-BE49-F238E27FC236}">
                  <a16:creationId xmlns:a16="http://schemas.microsoft.com/office/drawing/2014/main" id="{F6BCD6CF-F72A-448B-9016-E567A2F8E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71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7" name="Freeform 91">
              <a:extLst>
                <a:ext uri="{FF2B5EF4-FFF2-40B4-BE49-F238E27FC236}">
                  <a16:creationId xmlns:a16="http://schemas.microsoft.com/office/drawing/2014/main" id="{CAFB2517-6AE4-479F-87B7-154C52411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631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8" name="Freeform 92">
              <a:extLst>
                <a:ext uri="{FF2B5EF4-FFF2-40B4-BE49-F238E27FC236}">
                  <a16:creationId xmlns:a16="http://schemas.microsoft.com/office/drawing/2014/main" id="{56CB2C27-E81D-4882-8EA9-C5E7FBE59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549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9" name="Freeform 93">
              <a:extLst>
                <a:ext uri="{FF2B5EF4-FFF2-40B4-BE49-F238E27FC236}">
                  <a16:creationId xmlns:a16="http://schemas.microsoft.com/office/drawing/2014/main" id="{91CB73A4-8B02-4F93-93CD-D9B9FA58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468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0" name="Freeform 94">
              <a:extLst>
                <a:ext uri="{FF2B5EF4-FFF2-40B4-BE49-F238E27FC236}">
                  <a16:creationId xmlns:a16="http://schemas.microsoft.com/office/drawing/2014/main" id="{CCCC76D3-1191-4C1B-93D1-3A9527380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386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1" name="Freeform 95">
              <a:extLst>
                <a:ext uri="{FF2B5EF4-FFF2-40B4-BE49-F238E27FC236}">
                  <a16:creationId xmlns:a16="http://schemas.microsoft.com/office/drawing/2014/main" id="{08CDD3BD-269B-478D-8218-A0B19D6B2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305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2" name="Freeform 96">
              <a:extLst>
                <a:ext uri="{FF2B5EF4-FFF2-40B4-BE49-F238E27FC236}">
                  <a16:creationId xmlns:a16="http://schemas.microsoft.com/office/drawing/2014/main" id="{752EA19A-B8EA-47E4-B711-BCF399234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223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3" name="Freeform 97">
              <a:extLst>
                <a:ext uri="{FF2B5EF4-FFF2-40B4-BE49-F238E27FC236}">
                  <a16:creationId xmlns:a16="http://schemas.microsoft.com/office/drawing/2014/main" id="{F84B8F2D-0A12-4AC7-9B49-E09FCBB33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142"/>
              <a:ext cx="11" cy="58"/>
            </a:xfrm>
            <a:custGeom>
              <a:avLst/>
              <a:gdLst>
                <a:gd name="T0" fmla="*/ 0 w 11"/>
                <a:gd name="T1" fmla="*/ 52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2 h 58"/>
                <a:gd name="T8" fmla="*/ 11 w 11"/>
                <a:gd name="T9" fmla="*/ 5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5 h 58"/>
                <a:gd name="T16" fmla="*/ 0 w 11"/>
                <a:gd name="T17" fmla="*/ 5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2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2"/>
                  </a:lnTo>
                  <a:lnTo>
                    <a:pt x="11" y="5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4" name="Freeform 98">
              <a:extLst>
                <a:ext uri="{FF2B5EF4-FFF2-40B4-BE49-F238E27FC236}">
                  <a16:creationId xmlns:a16="http://schemas.microsoft.com/office/drawing/2014/main" id="{AD2C4D60-D846-4F3B-9118-EA525C056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1060"/>
              <a:ext cx="11" cy="58"/>
            </a:xfrm>
            <a:custGeom>
              <a:avLst/>
              <a:gdLst>
                <a:gd name="T0" fmla="*/ 0 w 11"/>
                <a:gd name="T1" fmla="*/ 53 h 58"/>
                <a:gd name="T2" fmla="*/ 6 w 11"/>
                <a:gd name="T3" fmla="*/ 58 h 58"/>
                <a:gd name="T4" fmla="*/ 6 w 11"/>
                <a:gd name="T5" fmla="*/ 58 h 58"/>
                <a:gd name="T6" fmla="*/ 11 w 11"/>
                <a:gd name="T7" fmla="*/ 53 h 58"/>
                <a:gd name="T8" fmla="*/ 11 w 11"/>
                <a:gd name="T9" fmla="*/ 6 h 58"/>
                <a:gd name="T10" fmla="*/ 6 w 11"/>
                <a:gd name="T11" fmla="*/ 0 h 58"/>
                <a:gd name="T12" fmla="*/ 6 w 11"/>
                <a:gd name="T13" fmla="*/ 0 h 58"/>
                <a:gd name="T14" fmla="*/ 0 w 11"/>
                <a:gd name="T15" fmla="*/ 6 h 58"/>
                <a:gd name="T16" fmla="*/ 0 w 11"/>
                <a:gd name="T17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8">
                  <a:moveTo>
                    <a:pt x="0" y="53"/>
                  </a:moveTo>
                  <a:lnTo>
                    <a:pt x="6" y="58"/>
                  </a:lnTo>
                  <a:lnTo>
                    <a:pt x="6" y="58"/>
                  </a:lnTo>
                  <a:lnTo>
                    <a:pt x="11" y="53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5" name="Freeform 99">
              <a:extLst>
                <a:ext uri="{FF2B5EF4-FFF2-40B4-BE49-F238E27FC236}">
                  <a16:creationId xmlns:a16="http://schemas.microsoft.com/office/drawing/2014/main" id="{60510A15-D611-49DD-8F54-18215AD0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" y="996"/>
              <a:ext cx="11" cy="41"/>
            </a:xfrm>
            <a:custGeom>
              <a:avLst/>
              <a:gdLst>
                <a:gd name="T0" fmla="*/ 0 w 11"/>
                <a:gd name="T1" fmla="*/ 35 h 41"/>
                <a:gd name="T2" fmla="*/ 6 w 11"/>
                <a:gd name="T3" fmla="*/ 41 h 41"/>
                <a:gd name="T4" fmla="*/ 6 w 11"/>
                <a:gd name="T5" fmla="*/ 41 h 41"/>
                <a:gd name="T6" fmla="*/ 11 w 11"/>
                <a:gd name="T7" fmla="*/ 35 h 41"/>
                <a:gd name="T8" fmla="*/ 11 w 11"/>
                <a:gd name="T9" fmla="*/ 6 h 41"/>
                <a:gd name="T10" fmla="*/ 6 w 11"/>
                <a:gd name="T11" fmla="*/ 0 h 41"/>
                <a:gd name="T12" fmla="*/ 6 w 11"/>
                <a:gd name="T13" fmla="*/ 0 h 41"/>
                <a:gd name="T14" fmla="*/ 0 w 11"/>
                <a:gd name="T15" fmla="*/ 6 h 41"/>
                <a:gd name="T16" fmla="*/ 0 w 11"/>
                <a:gd name="T17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1">
                  <a:moveTo>
                    <a:pt x="0" y="35"/>
                  </a:moveTo>
                  <a:lnTo>
                    <a:pt x="6" y="41"/>
                  </a:lnTo>
                  <a:lnTo>
                    <a:pt x="6" y="41"/>
                  </a:lnTo>
                  <a:lnTo>
                    <a:pt x="11" y="35"/>
                  </a:lnTo>
                  <a:lnTo>
                    <a:pt x="11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6" name="Rectangle 100">
              <a:extLst>
                <a:ext uri="{FF2B5EF4-FFF2-40B4-BE49-F238E27FC236}">
                  <a16:creationId xmlns:a16="http://schemas.microsoft.com/office/drawing/2014/main" id="{D15C00B8-B59C-4213-8592-652AC89AF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" y="1689"/>
              <a:ext cx="1434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7" name="Rectangle 101">
              <a:extLst>
                <a:ext uri="{FF2B5EF4-FFF2-40B4-BE49-F238E27FC236}">
                  <a16:creationId xmlns:a16="http://schemas.microsoft.com/office/drawing/2014/main" id="{18EB9F5B-1CF2-497F-9AE3-27B2EAC2A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7" y="1706"/>
              <a:ext cx="12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t1           t2            t3</a:t>
              </a:r>
              <a:endParaRPr lang="en-US" alt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568133-2BA7-453C-A068-88518B441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17"/>
    </mc:Choice>
    <mc:Fallback>
      <p:transition spd="slow" advTm="6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05" x="3248025" y="1797050"/>
          <p14:tracePt t="3962" x="3248025" y="1784350"/>
          <p14:tracePt t="3990" x="3235325" y="1735138"/>
          <p14:tracePt t="3996" x="3228975" y="1716088"/>
          <p14:tracePt t="4022" x="3205163" y="1673225"/>
          <p14:tracePt t="4028" x="3205163" y="1654175"/>
          <p14:tracePt t="4054" x="3192463" y="1641475"/>
          <p14:tracePt t="4058" x="3179763" y="1630363"/>
          <p14:tracePt t="4078" x="3167063" y="1617663"/>
          <p14:tracePt t="4090" x="3160713" y="1611313"/>
          <p14:tracePt t="4122" x="3149600" y="1604963"/>
          <p14:tracePt t="4134" x="3143250" y="1598613"/>
          <p14:tracePt t="4150" x="3124200" y="1585913"/>
          <p14:tracePt t="4154" x="3111500" y="1579563"/>
          <p14:tracePt t="4183" x="3081338" y="1574800"/>
          <p14:tracePt t="4186" x="3062288" y="1568450"/>
          <p14:tracePt t="4206" x="3006725" y="1543050"/>
          <p14:tracePt t="4210" x="2963863" y="1524000"/>
          <p14:tracePt t="4222" x="2908300" y="1506538"/>
          <p14:tracePt t="4245" x="2859088" y="1500188"/>
          <p14:tracePt t="4250" x="2833688" y="1481138"/>
          <p14:tracePt t="4262" x="2816225" y="1474788"/>
          <p14:tracePt t="4278" x="2803525" y="1468438"/>
          <p14:tracePt t="4282" x="2790825" y="1463675"/>
          <p14:tracePt t="4297" x="2778125" y="1463675"/>
          <p14:tracePt t="4306" x="2765425" y="1457325"/>
          <p14:tracePt t="4314" x="2754313" y="1457325"/>
          <p14:tracePt t="4333" x="2735263" y="1457325"/>
          <p14:tracePt t="4338" x="2722563" y="1457325"/>
          <p14:tracePt t="4346" x="2692400" y="1457325"/>
          <p14:tracePt t="4374" x="2636838" y="1463675"/>
          <p14:tracePt t="4379" x="2611438" y="1468438"/>
          <p14:tracePt t="4385" x="2555875" y="1474788"/>
          <p14:tracePt t="4406" x="2493963" y="1487488"/>
          <p14:tracePt t="4410" x="2463800" y="1493838"/>
          <p14:tracePt t="4430" x="2438400" y="1500188"/>
          <p14:tracePt t="4433" x="2425700" y="1500188"/>
          <p14:tracePt t="4441" x="2401888" y="1500188"/>
          <p14:tracePt t="4466" x="2389188" y="1506538"/>
          <p14:tracePt t="4474" x="2382838" y="1512888"/>
          <p14:tracePt t="4502" x="2370138" y="1524000"/>
          <p14:tracePt t="4506" x="2359025" y="1536700"/>
          <p14:tracePt t="4534" x="2333625" y="1555750"/>
          <p14:tracePt t="4538" x="2320925" y="1568450"/>
          <p14:tracePt t="4558" x="2309813" y="1592263"/>
          <p14:tracePt t="4562" x="2303463" y="1604963"/>
          <p14:tracePt t="4569" x="2303463" y="1617663"/>
          <p14:tracePt t="4590" x="2303463" y="1635125"/>
          <p14:tracePt t="4594" x="2303463" y="1647825"/>
          <p14:tracePt t="4605" x="2303463" y="1660525"/>
          <p14:tracePt t="4630" x="2303463" y="1679575"/>
          <p14:tracePt t="4633" x="2303463" y="1685925"/>
          <p14:tracePt t="4642" x="2309813" y="1697038"/>
          <p14:tracePt t="4662" x="2314575" y="1709738"/>
          <p14:tracePt t="4668" x="2327275" y="1746250"/>
          <p14:tracePt t="4678" x="2339975" y="1778000"/>
          <p14:tracePt t="4694" x="2382838" y="1820863"/>
          <p14:tracePt t="4698" x="2401888" y="1846263"/>
          <p14:tracePt t="4718" x="2481263" y="1901825"/>
          <p14:tracePt t="4722" x="2555875" y="1951038"/>
          <p14:tracePt t="4735" x="2636838" y="2012950"/>
          <p14:tracePt t="4758" x="2686050" y="2043113"/>
          <p14:tracePt t="4762" x="2709863" y="2049463"/>
          <p14:tracePt t="4771" x="2728913" y="2049463"/>
          <p14:tracePt t="4790" x="2754313" y="2049463"/>
          <p14:tracePt t="4794" x="2765425" y="2049463"/>
          <p14:tracePt t="4802" x="2797175" y="2036763"/>
          <p14:tracePt t="4818" x="2882900" y="2030413"/>
          <p14:tracePt t="4826" x="2976563" y="2006600"/>
          <p14:tracePt t="4846" x="3087688" y="1974850"/>
          <p14:tracePt t="4851" x="3149600" y="1968500"/>
          <p14:tracePt t="4858" x="3216275" y="1951038"/>
          <p14:tracePt t="4887" x="3248025" y="1925638"/>
          <p14:tracePt t="4890" x="3260725" y="1912938"/>
          <p14:tracePt t="4898" x="3271838" y="1895475"/>
          <p14:tracePt t="4918" x="3290888" y="1863725"/>
          <p14:tracePt t="4922" x="3290888" y="1846263"/>
          <p14:tracePt t="4930" x="3290888" y="1820863"/>
          <p14:tracePt t="4950" x="3290888" y="1784350"/>
          <p14:tracePt t="4954" x="3290888" y="1765300"/>
          <p14:tracePt t="4982" x="3271838" y="1728788"/>
          <p14:tracePt t="4989" x="3254375" y="1697038"/>
          <p14:tracePt t="5013" x="3241675" y="1666875"/>
          <p14:tracePt t="5017" x="3228975" y="1654175"/>
          <p14:tracePt t="5025" x="3216275" y="1630363"/>
          <p14:tracePt t="5045" x="3179763" y="1598613"/>
          <p14:tracePt t="5051" x="3160713" y="1579563"/>
          <p14:tracePt t="5062" x="3136900" y="1549400"/>
          <p14:tracePt t="5078" x="3081338" y="1512888"/>
          <p14:tracePt t="5086" x="3062288" y="1493838"/>
          <p14:tracePt t="5102" x="3032125" y="1481138"/>
          <p14:tracePt t="5106" x="3019425" y="1474788"/>
          <p14:tracePt t="5115" x="3000375" y="1468438"/>
          <p14:tracePt t="5142" x="2951163" y="1468438"/>
          <p14:tracePt t="5148" x="2932113" y="1468438"/>
          <p14:tracePt t="5158" x="2882900" y="1468438"/>
          <p14:tracePt t="5174" x="2816225" y="1487488"/>
          <p14:tracePt t="5178" x="2765425" y="1500188"/>
          <p14:tracePt t="5190" x="2703513" y="1506538"/>
          <p14:tracePt t="5206" x="2617788" y="1506538"/>
          <p14:tracePt t="5210" x="2549525" y="1512888"/>
          <p14:tracePt t="5230" x="2500313" y="1530350"/>
          <p14:tracePt t="5235" x="2470150" y="1543050"/>
          <p14:tracePt t="5242" x="2425700" y="1555750"/>
          <p14:tracePt t="5269" x="2408238" y="1568450"/>
          <p14:tracePt t="5273" x="2395538" y="1574800"/>
          <p14:tracePt t="5282" x="2376488" y="1598613"/>
          <p14:tracePt t="5301" x="2339975" y="1630363"/>
          <p14:tracePt t="5305" x="2327275" y="1654175"/>
          <p14:tracePt t="5314" x="2327275" y="1679575"/>
          <p14:tracePt t="5333" x="2320925" y="1703388"/>
          <p14:tracePt t="5337" x="2314575" y="1728788"/>
          <p14:tracePt t="5366" x="2314575" y="1746250"/>
          <p14:tracePt t="5370" x="2314575" y="1771650"/>
          <p14:tracePt t="5398" x="2314575" y="1801813"/>
          <p14:tracePt t="5402" x="2314575" y="1808163"/>
          <p14:tracePt t="5410" x="2314575" y="1852613"/>
          <p14:tracePt t="5430" x="2320925" y="1870075"/>
          <p14:tracePt t="5435" x="2339975" y="1895475"/>
          <p14:tracePt t="5442" x="2376488" y="1925638"/>
          <p14:tracePt t="5462" x="2414588" y="1944688"/>
          <p14:tracePt t="5466" x="2470150" y="1963738"/>
          <p14:tracePt t="5494" x="2568575" y="1981200"/>
          <p14:tracePt t="5497" x="2611438" y="1987550"/>
          <p14:tracePt t="5526" x="2686050" y="1987550"/>
          <p14:tracePt t="5530" x="2709863" y="1987550"/>
          <p14:tracePt t="5538" x="2747963" y="1987550"/>
          <p14:tracePt t="5558" x="2816225" y="1957388"/>
          <p14:tracePt t="5562" x="2846388" y="1931988"/>
          <p14:tracePt t="5574" x="2895600" y="1889125"/>
          <p14:tracePt t="5590" x="2921000" y="1846263"/>
          <p14:tracePt t="5594" x="2944813" y="1790700"/>
          <p14:tracePt t="5615" x="2970213" y="1722438"/>
          <p14:tracePt t="5619" x="2976563" y="1697038"/>
          <p14:tracePt t="5626" x="2982913" y="1654175"/>
          <p14:tracePt t="5654" x="2982913" y="1635125"/>
          <p14:tracePt t="5658" x="2982913" y="1617663"/>
          <p14:tracePt t="5670" x="2982913" y="1579563"/>
          <p14:tracePt t="5683" x="2982913" y="1549400"/>
          <p14:tracePt t="5690" x="2976563" y="1524000"/>
          <p14:tracePt t="5702" x="2957513" y="1500188"/>
          <p14:tracePt t="5715" x="2927350" y="1468438"/>
          <p14:tracePt t="5722" x="2895600" y="1438275"/>
          <p14:tracePt t="5746" x="2816225" y="1376363"/>
          <p14:tracePt t="5755" x="2771775" y="1352550"/>
          <p14:tracePt t="5782" x="2728913" y="1346200"/>
          <p14:tracePt t="5786" x="2709863" y="1346200"/>
          <p14:tracePt t="5794" x="2673350" y="1346200"/>
          <p14:tracePt t="5810" x="2611438" y="1346200"/>
          <p14:tracePt t="5819" x="2568575" y="1352550"/>
          <p14:tracePt t="5846" x="2519363" y="1382713"/>
          <p14:tracePt t="5851" x="2493963" y="1389063"/>
          <p14:tracePt t="5871" x="2444750" y="1412875"/>
          <p14:tracePt t="5874" x="2425700" y="1419225"/>
          <p14:tracePt t="5882" x="2382838" y="1444625"/>
          <p14:tracePt t="5910" x="2339975" y="1468438"/>
          <p14:tracePt t="5914" x="2320925" y="1493838"/>
          <p14:tracePt t="5942" x="2297113" y="1543050"/>
          <p14:tracePt t="5946" x="2297113" y="1574800"/>
          <p14:tracePt t="5974" x="2297113" y="1630363"/>
          <p14:tracePt t="5978" x="2297113" y="1647825"/>
          <p14:tracePt t="6001" x="2309813" y="1690688"/>
          <p14:tracePt t="6004" x="2333625" y="1722438"/>
          <p14:tracePt t="6010" x="2370138" y="1752600"/>
          <p14:tracePt t="6037" x="2425700" y="1801813"/>
          <p14:tracePt t="6041" x="2444750" y="1814513"/>
          <p14:tracePt t="6051" x="2487613" y="1839913"/>
          <p14:tracePt t="6070" x="2549525" y="1870075"/>
          <p14:tracePt t="6073" x="2617788" y="1895475"/>
          <p14:tracePt t="6081" x="2698750" y="1925638"/>
          <p14:tracePt t="6101" x="2809875" y="1938338"/>
          <p14:tracePt t="6106" x="2882900" y="1957388"/>
          <p14:tracePt t="6126" x="2970213" y="1957388"/>
          <p14:tracePt t="6130" x="3006725" y="1957388"/>
          <p14:tracePt t="6138" x="3032125" y="1957388"/>
          <p14:tracePt t="6167" x="3087688" y="1919288"/>
          <p14:tracePt t="6172" x="3124200" y="1895475"/>
          <p14:tracePt t="6178" x="3149600" y="1863725"/>
          <p14:tracePt t="6200" x="3173413" y="1784350"/>
          <p14:tracePt t="6203" x="3186113" y="1735138"/>
          <p14:tracePt t="6210" x="3192463" y="1690688"/>
          <p14:tracePt t="6232" x="3192463" y="1617663"/>
          <p14:tracePt t="6237" x="3192463" y="1579563"/>
          <p14:tracePt t="6254" x="3192463" y="1530350"/>
          <p14:tracePt t="6258" x="3192463" y="1512888"/>
          <p14:tracePt t="6268" x="3192463" y="1468438"/>
          <p14:tracePt t="6294" x="3173413" y="1450975"/>
          <p14:tracePt t="6299" x="3160713" y="1438275"/>
          <p14:tracePt t="6306" x="3130550" y="1395413"/>
          <p14:tracePt t="6326" x="3074988" y="1352550"/>
          <p14:tracePt t="6332" x="3032125" y="1327150"/>
          <p14:tracePt t="6339" x="2951163" y="1271588"/>
          <p14:tracePt t="6350" x="2895600" y="1246188"/>
          <p14:tracePt t="6353" x="2820988" y="1216025"/>
          <p14:tracePt t="6362" x="2741613" y="1179513"/>
          <p14:tracePt t="6382" x="2667000" y="1166813"/>
          <p14:tracePt t="6385" x="2624138" y="1166813"/>
          <p14:tracePt t="6394" x="2562225" y="1166813"/>
          <p14:tracePt t="6422" x="2476500" y="1190625"/>
          <p14:tracePt t="6427" x="2420938" y="1222375"/>
          <p14:tracePt t="6437" x="2339975" y="1258888"/>
          <p14:tracePt t="6454" x="2254250" y="1290638"/>
          <p14:tracePt t="6458" x="2222500" y="1301750"/>
          <p14:tracePt t="6466" x="2166938" y="1352550"/>
          <p14:tracePt t="6486" x="2117725" y="1389063"/>
          <p14:tracePt t="6490" x="2105025" y="1408113"/>
          <p14:tracePt t="6514" x="2098675" y="1457325"/>
          <p14:tracePt t="6522" x="2098675" y="1519238"/>
          <p14:tracePt t="6550" x="2117725" y="1574800"/>
          <p14:tracePt t="6553" x="2130425" y="1624013"/>
          <p14:tracePt t="6562" x="2154238" y="1666875"/>
          <p14:tracePt t="6578" x="2192338" y="1709738"/>
          <p14:tracePt t="6585" x="2216150" y="1746250"/>
          <p14:tracePt t="6594" x="2254250" y="1801813"/>
          <p14:tracePt t="6615" x="2284413" y="1846263"/>
          <p14:tracePt t="6619" x="2309813" y="1857375"/>
          <p14:tracePt t="6639" x="2327275" y="1863725"/>
          <p14:tracePt t="6642" x="2346325" y="1876425"/>
          <p14:tracePt t="6651" x="2376488" y="1889125"/>
          <p14:tracePt t="6678" x="2438400" y="1895475"/>
          <p14:tracePt t="6682" x="2457450" y="1895475"/>
          <p14:tracePt t="6690" x="2506663" y="1895475"/>
          <p14:tracePt t="6710" x="2555875" y="1895475"/>
          <p14:tracePt t="6714" x="2617788" y="1895475"/>
          <p14:tracePt t="6722" x="2654300" y="1895475"/>
          <p14:tracePt t="6738" x="2709863" y="1882775"/>
          <p14:tracePt t="6746" x="2754313" y="1870075"/>
          <p14:tracePt t="6774" x="2790825" y="1801813"/>
          <p14:tracePt t="6778" x="2816225" y="1758950"/>
          <p14:tracePt t="6806" x="2816225" y="1685925"/>
          <p14:tracePt t="6810" x="2816225" y="1660525"/>
          <p14:tracePt t="6820" x="2816225" y="1641475"/>
          <p14:tracePt t="6838" x="2816225" y="1617663"/>
          <p14:tracePt t="6842" x="2816225" y="1604963"/>
          <p14:tracePt t="6854" x="2816225" y="1592263"/>
          <p14:tracePt t="6871" x="2816225" y="1579563"/>
          <p14:tracePt t="6874" x="2809875" y="1574800"/>
          <p14:tracePt t="6894" x="2797175" y="1555750"/>
          <p14:tracePt t="6899" x="2771775" y="1530350"/>
          <p14:tracePt t="6906" x="2728913" y="1506538"/>
          <p14:tracePt t="6935" x="2673350" y="1481138"/>
          <p14:tracePt t="6938" x="2617788" y="1450975"/>
          <p14:tracePt t="6946" x="2574925" y="1444625"/>
          <p14:tracePt t="6966" x="2525713" y="1438275"/>
          <p14:tracePt t="6971" x="2493963" y="1425575"/>
          <p14:tracePt t="6978" x="2470150" y="1425575"/>
          <p14:tracePt t="6999" x="2438400" y="1425575"/>
          <p14:tracePt t="7005" x="2401888" y="1431925"/>
          <p14:tracePt t="7014" x="2346325" y="1468438"/>
          <p14:tracePt t="7021" x="2303463" y="1500188"/>
          <p14:tracePt t="7026" x="2247900" y="1536700"/>
          <p14:tracePt t="7037" x="2198688" y="1598613"/>
          <p14:tracePt t="7062" x="2179638" y="1635125"/>
          <p14:tracePt t="7066" x="2179638" y="1666875"/>
          <p14:tracePt t="7074" x="2179638" y="1703388"/>
          <p14:tracePt t="7094" x="2179638" y="1752600"/>
          <p14:tracePt t="7099" x="2192338" y="1784350"/>
          <p14:tracePt t="7106" x="2216150" y="1839913"/>
          <p14:tracePt t="7126" x="2254250" y="1870075"/>
          <p14:tracePt t="7131" x="2309813" y="1901825"/>
          <p14:tracePt t="7150" x="2365375" y="1938338"/>
          <p14:tracePt t="7154" x="2395538" y="1963738"/>
          <p14:tracePt t="7162" x="2438400" y="1987550"/>
          <p14:tracePt t="7198" x="2487613" y="1987550"/>
          <p14:tracePt t="7202" x="2506663" y="1987550"/>
          <p14:tracePt t="7222" x="2562225" y="1987550"/>
          <p14:tracePt t="7226" x="2617788" y="1987550"/>
          <p14:tracePt t="7235" x="2692400" y="1987550"/>
          <p14:tracePt t="7254" x="2778125" y="1974850"/>
          <p14:tracePt t="7258" x="2827338" y="1963738"/>
          <p14:tracePt t="7266" x="2882900" y="1938338"/>
          <p14:tracePt t="7287" x="2951163" y="1889125"/>
          <p14:tracePt t="7290" x="2976563" y="1863725"/>
          <p14:tracePt t="7318" x="3000375" y="1814513"/>
          <p14:tracePt t="7321" x="3019425" y="1784350"/>
          <p14:tracePt t="7329" x="3025775" y="1741488"/>
          <p14:tracePt t="7350" x="3025775" y="1679575"/>
          <p14:tracePt t="7353" x="3025775" y="1641475"/>
          <p14:tracePt t="7362" x="3025775" y="1611313"/>
          <p14:tracePt t="7378" x="3013075" y="1574800"/>
          <p14:tracePt t="7386" x="3000375" y="1555750"/>
          <p14:tracePt t="7413" x="2970213" y="1524000"/>
          <p14:tracePt t="7417" x="2957513" y="1506538"/>
          <p14:tracePt t="7446" x="2889250" y="1493838"/>
          <p14:tracePt t="7450" x="2859088" y="1474788"/>
          <p14:tracePt t="7458" x="2790825" y="1450975"/>
          <p14:tracePt t="7485" x="2686050" y="1412875"/>
          <p14:tracePt t="7494" x="2636838" y="1401763"/>
          <p14:tracePt t="7510" x="2581275" y="1401763"/>
          <p14:tracePt t="7514" x="2562225" y="1401763"/>
          <p14:tracePt t="7535" x="2525713" y="1401763"/>
          <p14:tracePt t="7538" x="2481263" y="1412875"/>
          <p14:tracePt t="7547" x="2457450" y="1419225"/>
          <p14:tracePt t="7574" x="2395538" y="1481138"/>
          <p14:tracePt t="7578" x="2382838" y="1493838"/>
          <p14:tracePt t="7588" x="2359025" y="1543050"/>
          <p14:tracePt t="7606" x="2339975" y="1592263"/>
          <p14:tracePt t="7610" x="2333625" y="1635125"/>
          <p14:tracePt t="7621" x="2333625" y="1673225"/>
          <p14:tracePt t="7638" x="2333625" y="1746250"/>
          <p14:tracePt t="7642" x="2346325" y="1790700"/>
          <p14:tracePt t="7662" x="2382838" y="1846263"/>
          <p14:tracePt t="7666" x="2408238" y="1889125"/>
          <p14:tracePt t="7674" x="2463800" y="1944688"/>
          <p14:tracePt t="7701" x="2543175" y="1987550"/>
          <p14:tracePt t="7705" x="2574925" y="1993900"/>
          <p14:tracePt t="7713" x="2611438" y="2000250"/>
          <p14:tracePt t="7733" x="2643188" y="2000250"/>
          <p14:tracePt t="7737" x="2667000" y="2000250"/>
          <p14:tracePt t="7746" x="2698750" y="2000250"/>
          <p14:tracePt t="7766" x="2728913" y="1981200"/>
          <p14:tracePt t="7770" x="2771775" y="1957388"/>
          <p14:tracePt t="7797" x="2816225" y="1901825"/>
          <p14:tracePt t="7801" x="2833688" y="1882775"/>
          <p14:tracePt t="7830" x="2840038" y="1820863"/>
          <p14:tracePt t="7834" x="2846388" y="1801813"/>
          <p14:tracePt t="7842" x="2846388" y="1778000"/>
          <p14:tracePt t="7862" x="2846388" y="1746250"/>
          <p14:tracePt t="7866" x="2846388" y="1728788"/>
          <p14:tracePt t="7878" x="2846388" y="1716088"/>
          <p14:tracePt t="7903" x="2833688" y="1690688"/>
          <p14:tracePt t="7919" x="2820988" y="1679575"/>
          <p14:tracePt t="7922" x="2809875" y="1673225"/>
          <p14:tracePt t="7930" x="2778125" y="1654175"/>
          <p14:tracePt t="7958" x="2747963" y="1641475"/>
          <p14:tracePt t="7962" x="2728913" y="1635125"/>
          <p14:tracePt t="7971" x="2716213" y="1635125"/>
          <p14:tracePt t="7992" x="2709863" y="1635125"/>
          <p14:tracePt t="7994" x="2703513" y="1635125"/>
          <p14:tracePt t="8034" x="2698750" y="1635125"/>
          <p14:tracePt t="8050" x="0" y="0"/>
        </p14:tracePtLst>
        <p14:tracePtLst>
          <p14:tracePt t="18928" x="1852613" y="1617663"/>
          <p14:tracePt t="18970" x="1852613" y="1604963"/>
          <p14:tracePt t="19034" x="1852613" y="1592263"/>
          <p14:tracePt t="19054" x="1809750" y="1536700"/>
          <p14:tracePt t="19058" x="1797050" y="1524000"/>
          <p14:tracePt t="19066" x="1754188" y="1493838"/>
          <p14:tracePt t="19094" x="1692275" y="1463675"/>
          <p14:tracePt t="19098" x="1666875" y="1450975"/>
          <p14:tracePt t="19106" x="1647825" y="1444625"/>
          <p14:tracePt t="19126" x="1636713" y="1444625"/>
          <p14:tracePt t="19130" x="1630363" y="1444625"/>
          <p14:tracePt t="19147" x="1624013" y="1444625"/>
          <p14:tracePt t="19163" x="1611313" y="1444625"/>
          <p14:tracePt t="19182" x="1587500" y="1444625"/>
          <p14:tracePt t="19186" x="1574800" y="1450975"/>
          <p14:tracePt t="19197" x="1549400" y="1468438"/>
          <p14:tracePt t="19222" x="1531938" y="1493838"/>
          <p14:tracePt t="19226" x="1525588" y="1519238"/>
          <p14:tracePt t="19237" x="1506538" y="1536700"/>
          <p14:tracePt t="19254" x="1500188" y="1568450"/>
          <p14:tracePt t="19258" x="1493838" y="1585913"/>
          <p14:tracePt t="19278" x="1487488" y="1635125"/>
          <p14:tracePt t="19282" x="1487488" y="1654175"/>
          <p14:tracePt t="19290" x="1487488" y="1679575"/>
          <p14:tracePt t="19310" x="1487488" y="1728788"/>
          <p14:tracePt t="19314" x="1500188" y="1752600"/>
          <p14:tracePt t="19322" x="1519238" y="1778000"/>
          <p14:tracePt t="19350" x="1549400" y="1814513"/>
          <p14:tracePt t="19354" x="1555750" y="1820863"/>
          <p14:tracePt t="19364" x="1568450" y="1833563"/>
          <p14:tracePt t="19380" x="1574800" y="1833563"/>
          <p14:tracePt t="19386" x="1581150" y="1833563"/>
          <p14:tracePt t="19395" x="1587500" y="1833563"/>
          <p14:tracePt t="19414" x="1604963" y="1839913"/>
          <p14:tracePt t="19418" x="1611313" y="1839913"/>
          <p14:tracePt t="19438" x="1636713" y="1839913"/>
          <p14:tracePt t="19442" x="1654175" y="1839913"/>
          <p14:tracePt t="19450" x="1673225" y="1839913"/>
          <p14:tracePt t="19478" x="1703388" y="1839913"/>
          <p14:tracePt t="19482" x="1728788" y="1833563"/>
          <p14:tracePt t="19490" x="1741488" y="1827213"/>
          <p14:tracePt t="19506" x="1771650" y="1820863"/>
          <p14:tracePt t="19514" x="1790700" y="1814513"/>
          <p14:tracePt t="19522" x="1814513" y="1801813"/>
          <p14:tracePt t="19541" x="1833563" y="1784350"/>
          <p14:tracePt t="19545" x="1852613" y="1771650"/>
          <p14:tracePt t="19573" x="1870075" y="1752600"/>
          <p14:tracePt t="19578" x="1876425" y="1741488"/>
          <p14:tracePt t="19605" x="1876425" y="1728788"/>
          <p14:tracePt t="19609" x="1876425" y="1716088"/>
          <p14:tracePt t="19617" x="1876425" y="1703388"/>
          <p14:tracePt t="19638" x="1876425" y="1685925"/>
          <p14:tracePt t="19642" x="1876425" y="1673225"/>
          <p14:tracePt t="19654" x="1876425" y="1660525"/>
          <p14:tracePt t="19669" x="1876425" y="1641475"/>
          <p14:tracePt t="19673" x="1876425" y="1635125"/>
          <p14:tracePt t="19694" x="1876425" y="1630363"/>
          <p14:tracePt t="19705" x="1870075" y="1617663"/>
          <p14:tracePt t="19734" x="1820863" y="1611313"/>
          <p14:tracePt t="19738" x="1803400" y="1604963"/>
          <p14:tracePt t="19745" x="1754188" y="1604963"/>
          <p14:tracePt t="19767" x="1692275" y="1604963"/>
          <p14:tracePt t="19770" x="1643063" y="1604963"/>
          <p14:tracePt t="19781" x="1604963" y="1604963"/>
          <p14:tracePt t="19794" x="1562100" y="1611313"/>
          <p14:tracePt t="19802" x="1519238" y="1641475"/>
          <p14:tracePt t="19822" x="1493838" y="1685925"/>
          <p14:tracePt t="19826" x="1481138" y="1722438"/>
          <p14:tracePt t="19835" x="1476375" y="1752600"/>
          <p14:tracePt t="19862" x="1487488" y="1801813"/>
          <p14:tracePt t="19868" x="1500188" y="1833563"/>
          <p14:tracePt t="19874" x="1531938" y="1876425"/>
          <p14:tracePt t="19895" x="1549400" y="1901825"/>
          <p14:tracePt t="19898" x="1568450" y="1908175"/>
          <p14:tracePt t="19905" x="1598613" y="1919288"/>
          <p14:tracePt t="19925" x="1617663" y="1919288"/>
          <p14:tracePt t="19930" x="1630363" y="1919288"/>
          <p14:tracePt t="19942" x="1636713" y="1919288"/>
          <p14:tracePt t="19947" x="1660525" y="1919288"/>
          <p14:tracePt t="19954" x="1692275" y="1919288"/>
          <p14:tracePt t="19964" x="1728788" y="1919288"/>
          <p14:tracePt t="19990" x="1778000" y="1908175"/>
          <p14:tracePt t="19994" x="1803400" y="1895475"/>
          <p14:tracePt t="20002" x="1839913" y="1870075"/>
          <p14:tracePt t="20022" x="1876425" y="1814513"/>
          <p14:tracePt t="20026" x="1901825" y="1784350"/>
          <p14:tracePt t="20034" x="1908175" y="1765300"/>
          <p14:tracePt t="20054" x="1914525" y="1735138"/>
          <p14:tracePt t="20058" x="1914525" y="1697038"/>
          <p14:tracePt t="20079" x="1908175" y="1654175"/>
          <p14:tracePt t="20082" x="1889125" y="1624013"/>
          <p14:tracePt t="20090" x="1858963" y="1592263"/>
          <p14:tracePt t="20118" x="1814513" y="1574800"/>
          <p14:tracePt t="20124" x="1803400" y="1568450"/>
          <p14:tracePt t="20130" x="1765300" y="1562100"/>
          <p14:tracePt t="20150" x="1703388" y="1562100"/>
          <p14:tracePt t="20154" x="1660525" y="1562100"/>
          <p14:tracePt t="20164" x="1624013" y="1562100"/>
          <p14:tracePt t="20182" x="1568450" y="1592263"/>
          <p14:tracePt t="20186" x="1536700" y="1611313"/>
          <p14:tracePt t="20207" x="1506538" y="1635125"/>
          <p14:tracePt t="20210" x="1481138" y="1660525"/>
          <p14:tracePt t="20218" x="1470025" y="1690688"/>
          <p14:tracePt t="20246" x="1470025" y="1709738"/>
          <p14:tracePt t="20250" x="1470025" y="1716088"/>
          <p14:tracePt t="20258" x="1470025" y="1735138"/>
          <p14:tracePt t="20279" x="1506538" y="1784350"/>
          <p14:tracePt t="20282" x="1536700" y="1797050"/>
          <p14:tracePt t="20290" x="1581150" y="1827213"/>
          <p14:tracePt t="20310" x="1660525" y="1846263"/>
          <p14:tracePt t="20314" x="1692275" y="1852613"/>
          <p14:tracePt t="20337" x="1716088" y="1852613"/>
          <p14:tracePt t="20345" x="1728788" y="1852613"/>
          <p14:tracePt t="20374" x="1741488" y="1839913"/>
          <p14:tracePt t="20378" x="1754188" y="1814513"/>
          <p14:tracePt t="20385" x="1771650" y="1797050"/>
          <p14:tracePt t="20406" x="1778000" y="1758950"/>
          <p14:tracePt t="20410" x="1778000" y="1735138"/>
          <p14:tracePt t="20418" x="1778000" y="1697038"/>
          <p14:tracePt t="20438" x="1771650" y="1679575"/>
          <p14:tracePt t="20442" x="1765300" y="1673225"/>
          <p14:tracePt t="20462" x="1747838" y="1660525"/>
          <p14:tracePt t="20474" x="1735138" y="1660525"/>
          <p14:tracePt t="20502" x="1698625" y="1660525"/>
          <p14:tracePt t="20506" x="1685925" y="1660525"/>
          <p14:tracePt t="20514" x="1673225" y="1660525"/>
          <p14:tracePt t="20534" x="1654175" y="1673225"/>
          <p14:tracePt t="20538" x="1630363" y="1685925"/>
          <p14:tracePt t="20547" x="1624013" y="1697038"/>
          <p14:tracePt t="20565" x="1617663" y="1709738"/>
          <p14:tracePt t="20570" x="1611313" y="1722438"/>
          <p14:tracePt t="20594" x="1611313" y="1735138"/>
          <p14:tracePt t="20602" x="1611313" y="1746250"/>
          <p14:tracePt t="20614" x="1611313" y="1752600"/>
          <p14:tracePt t="20755" x="0" y="0"/>
        </p14:tracePtLst>
        <p14:tracePtLst>
          <p14:tracePt t="24136" x="2265363" y="1401763"/>
          <p14:tracePt t="24148" x="2254250" y="1408113"/>
          <p14:tracePt t="24154" x="2254250" y="1425575"/>
          <p14:tracePt t="24174" x="2247900" y="1474788"/>
          <p14:tracePt t="24178" x="2247900" y="1500188"/>
          <p14:tracePt t="24185" x="2247900" y="1519238"/>
          <p14:tracePt t="24214" x="2271713" y="1562100"/>
          <p14:tracePt t="24217" x="2284413" y="1592263"/>
          <p14:tracePt t="24226" x="2303463" y="1604963"/>
          <p14:tracePt t="24247" x="2314575" y="1624013"/>
          <p14:tracePt t="24250" x="2333625" y="1647825"/>
          <p14:tracePt t="24258" x="2370138" y="1679575"/>
          <p14:tracePt t="24279" x="2389188" y="1685925"/>
          <p14:tracePt t="24282" x="2395538" y="1690688"/>
          <p14:tracePt t="24342" x="2432050" y="1690688"/>
          <p14:tracePt t="24347" x="2463800" y="1690688"/>
          <p14:tracePt t="24354" x="2513013" y="1690688"/>
          <p14:tracePt t="24374" x="2562225" y="1690688"/>
          <p14:tracePt t="24379" x="2581275" y="1690688"/>
          <p14:tracePt t="24386" x="2617788" y="1690688"/>
          <p14:tracePt t="24406" x="2647950" y="1685925"/>
          <p14:tracePt t="24410" x="2686050" y="1666875"/>
          <p14:tracePt t="24438" x="2716213" y="1654175"/>
          <p14:tracePt t="24442" x="2735263" y="1641475"/>
          <p14:tracePt t="24470" x="2741613" y="1611313"/>
          <p14:tracePt t="24474" x="2754313" y="1598613"/>
          <p14:tracePt t="24485" x="2760663" y="1568450"/>
          <p14:tracePt t="24499" x="2760663" y="1543050"/>
          <p14:tracePt t="24506" x="2760663" y="1524000"/>
          <p14:tracePt t="24514" x="2760663" y="1500188"/>
          <p14:tracePt t="24534" x="2754313" y="1474788"/>
          <p14:tracePt t="24538" x="2735263" y="1457325"/>
          <p14:tracePt t="24566" x="2716213" y="1438275"/>
          <p14:tracePt t="24570" x="2686050" y="1425575"/>
          <p14:tracePt t="24598" x="2643188" y="1408113"/>
          <p14:tracePt t="24602" x="2624138" y="1408113"/>
          <p14:tracePt t="24610" x="2587625" y="1408113"/>
          <p14:tracePt t="24626" x="2513013" y="1408113"/>
          <p14:tracePt t="24634" x="2444750" y="1425575"/>
          <p14:tracePt t="24642" x="2376488" y="1468438"/>
          <p14:tracePt t="24662" x="2297113" y="1524000"/>
          <p14:tracePt t="24668" x="2265363" y="1574800"/>
          <p14:tracePt t="24694" x="2247900" y="1624013"/>
          <p14:tracePt t="24698" x="2247900" y="1630363"/>
          <p14:tracePt t="24726" x="2278063" y="1690688"/>
          <p14:tracePt t="24730" x="2314575" y="1746250"/>
          <p14:tracePt t="24738" x="2359025" y="1790700"/>
          <p14:tracePt t="24758" x="2425700" y="1839913"/>
          <p14:tracePt t="24762" x="2470150" y="1857375"/>
          <p14:tracePt t="24771" x="2525713" y="1882775"/>
          <p14:tracePt t="24790" x="2568575" y="1895475"/>
          <p14:tracePt t="24794" x="2587625" y="1895475"/>
          <p14:tracePt t="24810" x="2605088" y="1895475"/>
          <p14:tracePt t="24818" x="2624138" y="1895475"/>
          <p14:tracePt t="24826" x="2643188" y="1895475"/>
          <p14:tracePt t="24862" x="2667000" y="1876425"/>
          <p14:tracePt t="24866" x="2686050" y="1857375"/>
          <p14:tracePt t="24886" x="2722563" y="1820863"/>
          <p14:tracePt t="24890" x="2735263" y="1808163"/>
          <p14:tracePt t="24898" x="2741613" y="1801813"/>
          <p14:tracePt t="24919" x="2747963" y="1752600"/>
          <p14:tracePt t="24922" x="2754313" y="1728788"/>
          <p14:tracePt t="24930" x="2754313" y="1679575"/>
          <p14:tracePt t="24950" x="2754313" y="1592263"/>
          <p14:tracePt t="24955" x="2754313" y="1568450"/>
          <p14:tracePt t="24982" x="2735263" y="1512888"/>
          <p14:tracePt t="24986" x="2722563" y="1487488"/>
          <p14:tracePt t="24994" x="2686050" y="1431925"/>
          <p14:tracePt t="25014" x="2647950" y="1363663"/>
          <p14:tracePt t="25020" x="2624138" y="1333500"/>
          <p14:tracePt t="25026" x="2611438" y="1314450"/>
          <p14:tracePt t="25081" x="2611438" y="1301750"/>
          <p14:tracePt t="25110" x="2605088" y="1296988"/>
          <p14:tracePt t="25114" x="2605088" y="1290638"/>
          <p14:tracePt t="25126" x="2605088" y="1284288"/>
          <p14:tracePt t="25147" x="2605088" y="1271588"/>
          <p14:tracePt t="25174" x="2611438" y="1252538"/>
          <p14:tracePt t="25179" x="2617788" y="1241425"/>
          <p14:tracePt t="25198" x="2630488" y="1222375"/>
          <p14:tracePt t="25202" x="2636838" y="1209675"/>
          <p14:tracePt t="25210" x="2647950" y="1190625"/>
          <p14:tracePt t="25238" x="2654300" y="1185863"/>
          <p14:tracePt t="25243" x="2679700" y="1173163"/>
          <p14:tracePt t="25251" x="2703513" y="1166813"/>
          <p14:tracePt t="25271" x="2741613" y="1166813"/>
          <p14:tracePt t="25274" x="2760663" y="1166813"/>
          <p14:tracePt t="25283" x="2816225" y="1166813"/>
          <p14:tracePt t="25302" x="2889250" y="1166813"/>
          <p14:tracePt t="25306" x="2927350" y="1166813"/>
          <p14:tracePt t="25326" x="2987675" y="1166813"/>
          <p14:tracePt t="25330" x="3019425" y="1166813"/>
          <p14:tracePt t="25338" x="3055938" y="1166813"/>
          <p14:tracePt t="25367" x="3105150" y="1166813"/>
          <p14:tracePt t="25370" x="3117850" y="1166813"/>
          <p14:tracePt t="25380" x="3149600" y="1166813"/>
          <p14:tracePt t="25398" x="3167063" y="1166813"/>
          <p14:tracePt t="25410" x="3179763" y="1166813"/>
          <p14:tracePt t="25430" x="3192463" y="1166813"/>
          <p14:tracePt t="25435" x="3198813" y="1166813"/>
          <p14:tracePt t="25442" x="3209925" y="1166813"/>
          <p14:tracePt t="25462" x="3222625" y="1173163"/>
          <p14:tracePt t="25526" x="3228975" y="1179513"/>
          <p14:tracePt t="25530" x="3241675" y="1190625"/>
          <p14:tracePt t="25538" x="3254375" y="1203325"/>
          <p14:tracePt t="25554" x="3297238" y="1235075"/>
          <p14:tracePt t="25562" x="3340100" y="1265238"/>
          <p14:tracePt t="25574" x="3365500" y="1308100"/>
          <p14:tracePt t="25590" x="3408363" y="1352550"/>
          <p14:tracePt t="25594" x="3432175" y="1382713"/>
          <p14:tracePt t="25602" x="3451225" y="1425575"/>
          <p14:tracePt t="25622" x="3470275" y="1457325"/>
          <p14:tracePt t="25626" x="3470275" y="1463675"/>
          <p14:tracePt t="25636" x="3470275" y="1474788"/>
          <p14:tracePt t="25652" x="3470275" y="1500188"/>
          <p14:tracePt t="25658" x="3470275" y="1512888"/>
          <p14:tracePt t="25667" x="3470275" y="1536700"/>
          <p14:tracePt t="25686" x="3470275" y="1574800"/>
          <p14:tracePt t="25690" x="3457575" y="1604963"/>
          <p14:tracePt t="25702" x="3451225" y="1647825"/>
          <p14:tracePt t="25720" x="3444875" y="1685925"/>
          <p14:tracePt t="25723" x="3444875" y="1728788"/>
          <p14:tracePt t="25730" x="3432175" y="1765300"/>
          <p14:tracePt t="25750" x="3432175" y="1784350"/>
          <p14:tracePt t="25754" x="3432175" y="1797050"/>
          <p14:tracePt t="25778" x="3432175" y="1801813"/>
          <p14:tracePt t="25794" x="3427413" y="1814513"/>
          <p14:tracePt t="25814" x="3427413" y="1820863"/>
          <p14:tracePt t="25846" x="3421063" y="1839913"/>
          <p14:tracePt t="25850" x="3414713" y="1852613"/>
          <p14:tracePt t="25858" x="3414713" y="1863725"/>
          <p14:tracePt t="25878" x="3408363" y="1889125"/>
          <p14:tracePt t="25882" x="3408363" y="1895475"/>
          <p14:tracePt t="25890" x="3408363" y="1908175"/>
          <p14:tracePt t="25910" x="3408363" y="1925638"/>
          <p14:tracePt t="25914" x="3402013" y="1944688"/>
          <p14:tracePt t="25922" x="3402013" y="1951038"/>
          <p14:tracePt t="25939" x="3402013" y="1974850"/>
          <p14:tracePt t="25946" x="3402013" y="1987550"/>
          <p14:tracePt t="25954" x="3402013" y="2000250"/>
          <p14:tracePt t="25974" x="3402013" y="2012950"/>
          <p14:tracePt t="25978" x="3402013" y="2030413"/>
          <p14:tracePt t="25986" x="3402013" y="2055813"/>
          <p14:tracePt t="26014" x="3408363" y="2068513"/>
          <p14:tracePt t="26019" x="3414713" y="2068513"/>
          <p14:tracePt t="26039" x="3421063" y="2085975"/>
          <p14:tracePt t="26042" x="3427413" y="2092325"/>
          <p14:tracePt t="26050" x="3432175" y="2111375"/>
          <p14:tracePt t="26070" x="3444875" y="2135188"/>
          <p14:tracePt t="26074" x="3451225" y="2147888"/>
          <p14:tracePt t="26106" x="3457575" y="2154238"/>
          <p14:tracePt t="26178" x="3463925" y="2160588"/>
          <p14:tracePt t="26198" x="3476625" y="2173288"/>
          <p14:tracePt t="26202" x="3482975" y="2179638"/>
          <p14:tracePt t="26210" x="3482975" y="2184400"/>
          <p14:tracePt t="26230" x="3487738" y="2190750"/>
          <p14:tracePt t="26237" x="3494088" y="2190750"/>
          <p14:tracePt t="26246" x="3500438" y="2190750"/>
          <p14:tracePt t="26262" x="3506788" y="2190750"/>
          <p14:tracePt t="26266" x="3513138" y="2190750"/>
          <p14:tracePt t="26274" x="3532188" y="2197100"/>
          <p14:tracePt t="26290" x="3549650" y="2216150"/>
          <p14:tracePt t="26298" x="3556000" y="2216150"/>
          <p14:tracePt t="26306" x="3581400" y="2222500"/>
          <p14:tracePt t="26326" x="3598863" y="2235200"/>
          <p14:tracePt t="26330" x="3605213" y="2235200"/>
          <p14:tracePt t="26339" x="3611563" y="2235200"/>
          <p14:tracePt t="26358" x="3617913" y="2235200"/>
          <p14:tracePt t="26362" x="3630613" y="2239963"/>
          <p14:tracePt t="26370" x="3636963" y="2246313"/>
          <p14:tracePt t="26398" x="3643313" y="2259013"/>
          <p14:tracePt t="26403" x="3654425" y="2259013"/>
          <p14:tracePt t="26422" x="3679825" y="2271713"/>
          <p14:tracePt t="26426" x="3698875" y="2284413"/>
          <p14:tracePt t="26438" x="3709988" y="2290763"/>
          <p14:tracePt t="26530" x="3716338" y="2295525"/>
          <p14:tracePt t="26582" x="3716338" y="2301875"/>
          <p14:tracePt t="26586" x="3709988" y="2308225"/>
          <p14:tracePt t="26595" x="3686175" y="2320925"/>
          <p14:tracePt t="26614" x="3667125" y="2333625"/>
          <p14:tracePt t="26619" x="3654425" y="2339975"/>
          <p14:tracePt t="26626" x="3611563" y="2357438"/>
          <p14:tracePt t="26646" x="3538538" y="2357438"/>
          <p14:tracePt t="26650" x="3463925" y="2357438"/>
          <p14:tracePt t="26658" x="3389313" y="2339975"/>
          <p14:tracePt t="26678" x="3278188" y="2320925"/>
          <p14:tracePt t="26682" x="3209925" y="2301875"/>
          <p14:tracePt t="26690" x="3154363" y="2284413"/>
          <p14:tracePt t="26710" x="3105150" y="2284413"/>
          <p14:tracePt t="26714" x="3087688" y="2284413"/>
          <p14:tracePt t="26721" x="3068638" y="2278063"/>
          <p14:tracePt t="26741" x="3062288" y="2278063"/>
          <p14:tracePt t="26746" x="3055938" y="2278063"/>
          <p14:tracePt t="26778" x="3049588" y="2278063"/>
          <p14:tracePt t="26786" x="3043238" y="2278063"/>
          <p14:tracePt t="26806" x="3032125" y="2278063"/>
          <p14:tracePt t="26810" x="3025775" y="2278063"/>
          <p14:tracePt t="26820" x="3013075" y="2278063"/>
          <p14:tracePt t="26839" x="3006725" y="2278063"/>
          <p14:tracePt t="27002" x="3006725" y="2271713"/>
          <p14:tracePt t="27010" x="3025775" y="2271713"/>
          <p14:tracePt t="27030" x="3098800" y="2271713"/>
          <p14:tracePt t="27035" x="3160713" y="2271713"/>
          <p14:tracePt t="27042" x="3265488" y="2295525"/>
          <p14:tracePt t="27062" x="3340100" y="2308225"/>
          <p14:tracePt t="27066" x="3382963" y="2320925"/>
          <p14:tracePt t="27074" x="3432175" y="2339975"/>
          <p14:tracePt t="27094" x="3487738" y="2351088"/>
          <p14:tracePt t="27098" x="3500438" y="2351088"/>
          <p14:tracePt t="27106" x="3513138" y="2351088"/>
          <p14:tracePt t="27126" x="3525838" y="2351088"/>
          <p14:tracePt t="27142" x="3532188" y="2351088"/>
          <p14:tracePt t="27166" x="3562350" y="2351088"/>
          <p14:tracePt t="27170" x="3575050" y="2351088"/>
          <p14:tracePt t="27190" x="3605213" y="2351088"/>
          <p14:tracePt t="27194" x="3617913" y="2351088"/>
          <p14:tracePt t="27203" x="3636963" y="2351088"/>
          <p14:tracePt t="27414" x="3587750" y="2351088"/>
          <p14:tracePt t="27419" x="3525838" y="2351088"/>
          <p14:tracePt t="27426" x="3432175" y="2327275"/>
          <p14:tracePt t="27446" x="3333750" y="2314575"/>
          <p14:tracePt t="27455" x="3290888" y="2301875"/>
          <p14:tracePt t="27458" x="3241675" y="2284413"/>
          <p14:tracePt t="27474" x="3186113" y="2271713"/>
          <p14:tracePt t="27483" x="3160713" y="2271713"/>
          <p14:tracePt t="27494" x="3130550" y="2271713"/>
          <p14:tracePt t="27510" x="3111500" y="2271713"/>
          <p14:tracePt t="27514" x="3094038" y="2271713"/>
          <p14:tracePt t="27523" x="3074988" y="2271713"/>
          <p14:tracePt t="27553" x="3043238" y="2271713"/>
          <p14:tracePt t="27554" x="3038475" y="2271713"/>
          <p14:tracePt t="27574" x="3006725" y="2271713"/>
          <p14:tracePt t="27578" x="2982913" y="2271713"/>
          <p14:tracePt t="27587" x="2932113" y="2271713"/>
          <p14:tracePt t="27606" x="2846388" y="2271713"/>
          <p14:tracePt t="27610" x="2820988" y="2271713"/>
          <p14:tracePt t="27621" x="2771775" y="2259013"/>
          <p14:tracePt t="27638" x="2722563" y="2259013"/>
          <p14:tracePt t="27642" x="2692400" y="2259013"/>
          <p14:tracePt t="27651" x="2660650" y="2252663"/>
          <p14:tracePt t="27666" x="2643188" y="2252663"/>
          <p14:tracePt t="27674" x="2624138" y="2252663"/>
          <p14:tracePt t="27684" x="2605088" y="2252663"/>
          <p14:tracePt t="27704" x="2592388" y="2252663"/>
          <p14:tracePt t="27706" x="2581275" y="2252663"/>
          <p14:tracePt t="27714" x="2574925" y="2252663"/>
          <p14:tracePt t="27734" x="2555875" y="2252663"/>
          <p14:tracePt t="27738" x="2536825" y="2252663"/>
          <p14:tracePt t="27746" x="2519363" y="2252663"/>
          <p14:tracePt t="27766" x="2500313" y="2252663"/>
          <p14:tracePt t="27770" x="2476500" y="2252663"/>
          <p14:tracePt t="27784" x="2457450" y="2252663"/>
          <p14:tracePt t="27798" x="2438400" y="2252663"/>
          <p14:tracePt t="27804" x="2420938" y="2252663"/>
          <p14:tracePt t="27810" x="2408238" y="2252663"/>
          <p14:tracePt t="27830" x="2395538" y="2252663"/>
          <p14:tracePt t="27835" x="2382838" y="2252663"/>
          <p14:tracePt t="27842" x="2376488" y="2252663"/>
          <p14:tracePt t="27858" x="2359025" y="2252663"/>
          <p14:tracePt t="27866" x="2346325" y="2252663"/>
          <p14:tracePt t="27878" x="2333625" y="2252663"/>
          <p14:tracePt t="27894" x="2314575" y="2252663"/>
          <p14:tracePt t="27898" x="2303463" y="2252663"/>
          <p14:tracePt t="27930" x="2284413" y="2252663"/>
          <p14:tracePt t="27938" x="2271713" y="2252663"/>
          <p14:tracePt t="27958" x="2259013" y="2252663"/>
          <p14:tracePt t="27962" x="2254250" y="2252663"/>
          <p14:tracePt t="27990" x="2247900" y="2252663"/>
          <p14:tracePt t="27994" x="2235200" y="2252663"/>
          <p14:tracePt t="28004" x="2228850" y="2259013"/>
          <p14:tracePt t="28022" x="2216150" y="2259013"/>
          <p14:tracePt t="28026" x="2209800" y="2259013"/>
          <p14:tracePt t="28042" x="2203450" y="2259013"/>
          <p14:tracePt t="28055" x="2198688" y="2259013"/>
          <p14:tracePt t="28066" x="2192338" y="2259013"/>
          <p14:tracePt t="28084" x="2179638" y="2265363"/>
          <p14:tracePt t="28097" x="2173288" y="2265363"/>
          <p14:tracePt t="28118" x="2166938" y="2265363"/>
          <p14:tracePt t="28121" x="2160588" y="2265363"/>
          <p14:tracePt t="28130" x="2154238" y="2265363"/>
          <p14:tracePt t="28151" x="2136775" y="2271713"/>
          <p14:tracePt t="28156" x="2130425" y="2271713"/>
          <p14:tracePt t="28162" x="2111375" y="2278063"/>
          <p14:tracePt t="28186" x="2105025" y="2284413"/>
          <p14:tracePt t="28194" x="2092325" y="2284413"/>
          <p14:tracePt t="28214" x="2081213" y="2295525"/>
          <p14:tracePt t="28218" x="2074863" y="2295525"/>
          <p14:tracePt t="28225" x="2068513" y="2295525"/>
          <p14:tracePt t="28242" x="2062163" y="2301875"/>
          <p14:tracePt t="28284" x="2055813" y="2301875"/>
          <p14:tracePt t="28314" x="2055813" y="2308225"/>
          <p14:tracePt t="28322" x="2043113" y="2314575"/>
          <p14:tracePt t="28342" x="2036763" y="2327275"/>
          <p14:tracePt t="28346" x="2032000" y="2327275"/>
          <p14:tracePt t="28358" x="2019300" y="2339975"/>
          <p14:tracePt t="28374" x="2012950" y="2346325"/>
          <p14:tracePt t="28378" x="2012950" y="2351088"/>
          <p14:tracePt t="28388" x="2012950" y="2357438"/>
          <p14:tracePt t="28407" x="2006600" y="2363788"/>
          <p14:tracePt t="28450" x="2000250" y="2363788"/>
          <p14:tracePt t="28530" x="1993900" y="2370138"/>
          <p14:tracePt t="28538" x="1993900" y="2376488"/>
          <p14:tracePt t="28546" x="1976438" y="2382838"/>
          <p14:tracePt t="28562" x="1963738" y="2389188"/>
          <p14:tracePt t="28571" x="1951038" y="2395538"/>
          <p14:tracePt t="28578" x="1944688" y="2395538"/>
          <p14:tracePt t="28598" x="1931988" y="2395538"/>
          <p14:tracePt t="28605" x="1901825" y="2395538"/>
          <p14:tracePt t="28610" x="1865313" y="2395538"/>
          <p14:tracePt t="28630" x="1765300" y="2370138"/>
          <p14:tracePt t="28634" x="1685925" y="2339975"/>
          <p14:tracePt t="28654" x="1574800" y="2301875"/>
          <p14:tracePt t="28658" x="1512888" y="2284413"/>
          <p14:tracePt t="28667" x="1431925" y="2265363"/>
          <p14:tracePt t="28694" x="1376363" y="2235200"/>
          <p14:tracePt t="28698" x="1352550" y="2228850"/>
          <p14:tracePt t="28707" x="1327150" y="2228850"/>
          <p14:tracePt t="28782" x="1314450" y="2222500"/>
          <p14:tracePt t="28786" x="1309688" y="2222500"/>
          <p14:tracePt t="28794" x="1303338" y="2216150"/>
          <p14:tracePt t="28822" x="1271588" y="2203450"/>
          <p14:tracePt t="28826" x="1265238" y="2203450"/>
          <p14:tracePt t="28834" x="1254125" y="2197100"/>
          <p14:tracePt t="28854" x="1241425" y="2197100"/>
          <p14:tracePt t="28859" x="1228725" y="2184400"/>
          <p14:tracePt t="28866" x="1209675" y="2184400"/>
          <p14:tracePt t="28888" x="1192213" y="2184400"/>
          <p14:tracePt t="28892" x="1179513" y="2184400"/>
          <p14:tracePt t="28910" x="1147763" y="2184400"/>
          <p14:tracePt t="28914" x="1136650" y="2184400"/>
          <p14:tracePt t="28926" x="1111250" y="2184400"/>
          <p14:tracePt t="28950" x="1081088" y="2184400"/>
          <p14:tracePt t="28954" x="1074738" y="2190750"/>
          <p14:tracePt t="28962" x="1042988" y="2197100"/>
          <p14:tracePt t="28982" x="1012825" y="2203450"/>
          <p14:tracePt t="28989" x="993775" y="2209800"/>
          <p14:tracePt t="28999" x="963613" y="2216150"/>
          <p14:tracePt t="29010" x="931863" y="2235200"/>
          <p14:tracePt t="29018" x="908050" y="2246313"/>
          <p14:tracePt t="29040" x="869950" y="2271713"/>
          <p14:tracePt t="29043" x="863600" y="2271713"/>
          <p14:tracePt t="29050" x="858838" y="2284413"/>
          <p14:tracePt t="29166" x="852488" y="2284413"/>
          <p14:tracePt t="29239" x="814388" y="2252663"/>
          <p14:tracePt t="29242" x="790575" y="2209800"/>
          <p14:tracePt t="29249" x="765175" y="2190750"/>
          <p14:tracePt t="29261" x="741363" y="2154238"/>
          <p14:tracePt t="29265" x="709613" y="2124075"/>
          <p14:tracePt t="29273" x="673100" y="2092325"/>
          <p14:tracePt t="29294" x="654050" y="2055813"/>
          <p14:tracePt t="29298" x="630238" y="2036763"/>
          <p14:tracePt t="29307" x="604838" y="2006600"/>
          <p14:tracePt t="29422" x="598488" y="2000250"/>
          <p14:tracePt t="29434" x="592138" y="2000250"/>
          <p14:tracePt t="29462" x="574675" y="2036763"/>
          <p14:tracePt t="29466" x="574675" y="2062163"/>
          <p14:tracePt t="29474" x="561975" y="2092325"/>
          <p14:tracePt t="29494" x="549275" y="2124075"/>
          <p14:tracePt t="29498" x="549275" y="2135188"/>
          <p14:tracePt t="29558" x="549275" y="2141538"/>
          <p14:tracePt t="29590" x="555625" y="2141538"/>
          <p14:tracePt t="29606" x="574675" y="2128838"/>
          <p14:tracePt t="29622" x="592138" y="2098675"/>
          <p14:tracePt t="29626" x="598488" y="2073275"/>
          <p14:tracePt t="29634" x="598488" y="2043113"/>
          <p14:tracePt t="29654" x="604838" y="1987550"/>
          <p14:tracePt t="29658" x="604838" y="1968500"/>
          <p14:tracePt t="29687" x="604838" y="1957388"/>
          <p14:tracePt t="29750" x="604838" y="1968500"/>
          <p14:tracePt t="29754" x="604838" y="2006600"/>
          <p14:tracePt t="29762" x="604838" y="2043113"/>
          <p14:tracePt t="29777" x="604838" y="2092325"/>
          <p14:tracePt t="29786" x="604838" y="2111375"/>
          <p14:tracePt t="29814" x="604838" y="2141538"/>
          <p14:tracePt t="29818" x="604838" y="2160588"/>
          <p14:tracePt t="29934" x="604838" y="2128838"/>
          <p14:tracePt t="29939" x="604838" y="2105025"/>
          <p14:tracePt t="29946" x="604838" y="2079625"/>
          <p14:tracePt t="29973" x="604838" y="2068513"/>
          <p14:tracePt t="29985" x="604838" y="2062163"/>
          <p14:tracePt t="30062" x="604838" y="2079625"/>
          <p14:tracePt t="30066" x="604838" y="2092325"/>
          <p14:tracePt t="30074" x="604838" y="2117725"/>
          <p14:tracePt t="30102" x="604838" y="2135188"/>
          <p14:tracePt t="30114" x="604838" y="2141538"/>
          <p14:tracePt t="30261" x="611188" y="2135188"/>
          <p14:tracePt t="30414" x="617538" y="2135188"/>
          <p14:tracePt t="30425" x="641350" y="2135188"/>
          <p14:tracePt t="30433" x="692150" y="2135188"/>
          <p14:tracePt t="30446" x="752475" y="2147888"/>
          <p14:tracePt t="30446" x="0" y="0"/>
        </p14:tracePtLst>
        <p14:tracePtLst>
          <p14:tracePt t="34457" x="376238" y="1944688"/>
          <p14:tracePt t="34489" x="363538" y="1944688"/>
          <p14:tracePt t="34498" x="358775" y="1944688"/>
          <p14:tracePt t="34522" x="346075" y="1944688"/>
          <p14:tracePt t="34542" x="339725" y="1944688"/>
          <p14:tracePt t="34546" x="333375" y="1951038"/>
          <p14:tracePt t="34555" x="307975" y="1957388"/>
          <p14:tracePt t="34582" x="296863" y="1957388"/>
          <p14:tracePt t="34585" x="284163" y="1963738"/>
          <p14:tracePt t="34598" x="271463" y="1981200"/>
          <p14:tracePt t="34614" x="258763" y="1993900"/>
          <p14:tracePt t="34618" x="252413" y="2012950"/>
          <p14:tracePt t="34626" x="247650" y="2024063"/>
          <p14:tracePt t="34646" x="247650" y="2049463"/>
          <p14:tracePt t="34650" x="247650" y="2079625"/>
          <p14:tracePt t="34669" x="265113" y="2117725"/>
          <p14:tracePt t="34674" x="277813" y="2141538"/>
          <p14:tracePt t="34682" x="303213" y="2173288"/>
          <p14:tracePt t="34709" x="327025" y="2203450"/>
          <p14:tracePt t="34714" x="333375" y="2216150"/>
          <p14:tracePt t="34721" x="346075" y="2235200"/>
          <p14:tracePt t="34742" x="352425" y="2239963"/>
          <p14:tracePt t="34745" x="358775" y="2246313"/>
          <p14:tracePt t="34773" x="363538" y="2246313"/>
          <p14:tracePt t="34777" x="376238" y="2246313"/>
          <p14:tracePt t="34798" x="407988" y="2246313"/>
          <p14:tracePt t="34802" x="425450" y="2239963"/>
          <p14:tracePt t="34809" x="450850" y="2228850"/>
          <p14:tracePt t="34838" x="474663" y="2184400"/>
          <p14:tracePt t="34850" x="481013" y="2166938"/>
          <p14:tracePt t="34870" x="487363" y="2147888"/>
          <p14:tracePt t="34875" x="493713" y="2124075"/>
          <p14:tracePt t="34882" x="493713" y="2111375"/>
          <p14:tracePt t="34898" x="493713" y="2098675"/>
          <p14:tracePt t="34906" x="493713" y="2085975"/>
          <p14:tracePt t="34926" x="487363" y="2073275"/>
          <p14:tracePt t="34931" x="481013" y="2068513"/>
          <p14:tracePt t="34939" x="474663" y="2068513"/>
          <p14:tracePt t="34966" x="457200" y="2062163"/>
          <p14:tracePt t="34972" x="450850" y="2055813"/>
          <p14:tracePt t="34978" x="431800" y="2049463"/>
          <p14:tracePt t="34998" x="419100" y="2049463"/>
          <p14:tracePt t="35002" x="401638" y="2043113"/>
          <p14:tracePt t="35010" x="388938" y="2043113"/>
          <p14:tracePt t="35026" x="363538" y="2043113"/>
          <p14:tracePt t="35034" x="333375" y="2043113"/>
          <p14:tracePt t="35058" x="307975" y="2043113"/>
          <p14:tracePt t="35066" x="303213" y="2055813"/>
          <p14:tracePt t="35094" x="303213" y="2073275"/>
          <p14:tracePt t="35098" x="303213" y="2092325"/>
          <p14:tracePt t="35106" x="307975" y="2117725"/>
          <p14:tracePt t="35126" x="327025" y="2135188"/>
          <p14:tracePt t="35131" x="352425" y="2160588"/>
          <p14:tracePt t="35138" x="382588" y="2184400"/>
          <p14:tracePt t="35154" x="438150" y="2222500"/>
          <p14:tracePt t="35163" x="450850" y="2228850"/>
          <p14:tracePt t="35186" x="469900" y="2228850"/>
          <p14:tracePt t="35195" x="481013" y="2228850"/>
          <p14:tracePt t="35221" x="500063" y="2228850"/>
          <p14:tracePt t="35225" x="530225" y="2216150"/>
          <p14:tracePt t="35234" x="549275" y="2203450"/>
          <p14:tracePt t="35254" x="574675" y="2179638"/>
          <p14:tracePt t="35259" x="581025" y="2179638"/>
          <p14:tracePt t="35266" x="585788" y="2166938"/>
          <p14:tracePt t="35418" x="592138" y="2166938"/>
          <p14:tracePt t="35438" x="617538" y="2173288"/>
          <p14:tracePt t="35444" x="654050" y="2179638"/>
          <p14:tracePt t="35450" x="679450" y="2184400"/>
          <p14:tracePt t="35477" x="735013" y="2203450"/>
          <p14:tracePt t="35481" x="784225" y="2209800"/>
          <p14:tracePt t="35489" x="858838" y="2209800"/>
          <p14:tracePt t="35509" x="944563" y="2209800"/>
          <p14:tracePt t="35514" x="1019175" y="2209800"/>
          <p14:tracePt t="35521" x="1098550" y="2209800"/>
          <p14:tracePt t="35542" x="1192213" y="2209800"/>
          <p14:tracePt t="35545" x="1258888" y="2209800"/>
          <p14:tracePt t="35558" x="1346200" y="2197100"/>
          <p14:tracePt t="35566" x="1444625" y="2179638"/>
          <p14:tracePt t="35569" x="1531938" y="2166938"/>
          <p14:tracePt t="35577" x="1624013" y="2147888"/>
          <p14:tracePt t="35606" x="1654175" y="2124075"/>
          <p14:tracePt t="35610" x="1660525" y="2124075"/>
          <p14:tracePt t="35618" x="1666875" y="2124075"/>
          <p14:tracePt t="35633" x="1666875" y="2117725"/>
          <p14:tracePt t="35641" x="1679575" y="2105025"/>
          <p14:tracePt t="35669" x="1698625" y="2092325"/>
          <p14:tracePt t="35673" x="1703388" y="2068513"/>
          <p14:tracePt t="35686" x="1716088" y="2055813"/>
          <p14:tracePt t="35694" x="1735138" y="2036763"/>
          <p14:tracePt t="35698" x="1741488" y="2024063"/>
          <p14:tracePt t="35734" x="1741488" y="2012950"/>
          <p14:tracePt t="35738" x="1741488" y="2000250"/>
          <p14:tracePt t="35747" x="1758950" y="1974850"/>
          <p14:tracePt t="35766" x="1765300" y="1938338"/>
          <p14:tracePt t="35770" x="1771650" y="1919288"/>
          <p14:tracePt t="35778" x="1778000" y="1901825"/>
          <p14:tracePt t="35794" x="1790700" y="1876425"/>
          <p14:tracePt t="35802" x="1797050" y="1857375"/>
          <p14:tracePt t="35829" x="1809750" y="1808163"/>
          <p14:tracePt t="35834" x="1814513" y="1797050"/>
          <p14:tracePt t="35861" x="1827213" y="1758950"/>
          <p14:tracePt t="35866" x="1827213" y="1746250"/>
          <p14:tracePt t="35873" x="1833563" y="1728788"/>
          <p14:tracePt t="35894" x="1833563" y="1709738"/>
          <p14:tracePt t="35898" x="1846263" y="1690688"/>
          <p14:tracePt t="35906" x="1846263" y="1679575"/>
          <p14:tracePt t="35926" x="1846263" y="1660525"/>
          <p14:tracePt t="35931" x="1846263" y="1654175"/>
          <p14:tracePt t="35959" x="1846263" y="1647825"/>
          <p14:tracePt t="35962" x="1852613" y="1624013"/>
          <p14:tracePt t="35990" x="1865313" y="1585913"/>
          <p14:tracePt t="35994" x="1870075" y="1568450"/>
          <p14:tracePt t="36002" x="1876425" y="1536700"/>
          <p14:tracePt t="36022" x="1882775" y="1500188"/>
          <p14:tracePt t="36027" x="1882775" y="1481138"/>
          <p14:tracePt t="36034" x="1882775" y="1450975"/>
          <p14:tracePt t="36054" x="1882775" y="1412875"/>
          <p14:tracePt t="36059" x="1889125" y="1395413"/>
          <p14:tracePt t="36079" x="1889125" y="1376363"/>
          <p14:tracePt t="36082" x="1889125" y="1370013"/>
          <p14:tracePt t="36090" x="1895475" y="1357313"/>
          <p14:tracePt t="36117" x="1895475" y="1346200"/>
          <p14:tracePt t="36121" x="1895475" y="1327150"/>
          <p14:tracePt t="36130" x="1895475" y="1301750"/>
          <p14:tracePt t="36150" x="1895475" y="1277938"/>
          <p14:tracePt t="36154" x="1895475" y="1258888"/>
          <p14:tracePt t="36162" x="1889125" y="1228725"/>
          <p14:tracePt t="36182" x="1882775" y="1216025"/>
          <p14:tracePt t="36186" x="1876425" y="1196975"/>
          <p14:tracePt t="36202" x="1870075" y="1190625"/>
          <p14:tracePt t="36211" x="1870075" y="1185863"/>
          <p14:tracePt t="36218" x="1865313" y="1179513"/>
          <p14:tracePt t="36246" x="1858963" y="1173163"/>
          <p14:tracePt t="36250" x="1846263" y="1160463"/>
          <p14:tracePt t="36263" x="1827213" y="1141413"/>
          <p14:tracePt t="36278" x="1784350" y="1104900"/>
          <p14:tracePt t="36282" x="1716088" y="1068388"/>
          <p14:tracePt t="36290" x="1660525" y="1042988"/>
          <p14:tracePt t="36310" x="1617663" y="1023938"/>
          <p14:tracePt t="36314" x="1598613" y="1019175"/>
          <p14:tracePt t="36374" x="1592263" y="1019175"/>
          <p14:tracePt t="36378" x="1581150" y="1019175"/>
          <p14:tracePt t="36386" x="1568450" y="1019175"/>
          <p14:tracePt t="36406" x="1531938" y="1019175"/>
          <p14:tracePt t="36411" x="1500188" y="1030288"/>
          <p14:tracePt t="36418" x="1457325" y="1062038"/>
          <p14:tracePt t="36434" x="1401763" y="1098550"/>
          <p14:tracePt t="36446" x="1370013" y="1123950"/>
          <p14:tracePt t="36470" x="1346200" y="1166813"/>
          <p14:tracePt t="36474" x="1339850" y="1166813"/>
          <p14:tracePt t="36502" x="1339850" y="1185863"/>
          <p14:tracePt t="36506" x="1339850" y="1209675"/>
          <p14:tracePt t="36514" x="1339850" y="1228725"/>
          <p14:tracePt t="36534" x="1365250" y="1284288"/>
          <p14:tracePt t="36538" x="1389063" y="1320800"/>
          <p14:tracePt t="36547" x="1431925" y="1389063"/>
          <p14:tracePt t="36564" x="1555750" y="1487488"/>
          <p14:tracePt t="36570" x="1636713" y="1536700"/>
          <p14:tracePt t="36598" x="1685925" y="1549400"/>
          <p14:tracePt t="36602" x="1698625" y="1555750"/>
          <p14:tracePt t="36630" x="1722438" y="1555750"/>
          <p14:tracePt t="36643" x="1735138" y="1555750"/>
          <p14:tracePt t="36662" x="1758950" y="1555750"/>
          <p14:tracePt t="36666" x="1784350" y="1536700"/>
          <p14:tracePt t="36674" x="1814513" y="1524000"/>
          <p14:tracePt t="36694" x="1858963" y="1487488"/>
          <p14:tracePt t="36698" x="1882775" y="1457325"/>
          <p14:tracePt t="36711" x="1908175" y="1425575"/>
          <p14:tracePt t="36729" x="1938338" y="1370013"/>
          <p14:tracePt t="36730" x="1938338" y="1346200"/>
          <p14:tracePt t="36760" x="1938338" y="1327150"/>
          <p14:tracePt t="36765" x="1938338" y="1314450"/>
          <p14:tracePt t="36770" x="1938338" y="1296988"/>
          <p14:tracePt t="36791" x="1938338" y="1271588"/>
          <p14:tracePt t="36795" x="1938338" y="1265238"/>
          <p14:tracePt t="36802" x="1931988" y="1246188"/>
          <p14:tracePt t="36818" x="1914525" y="1209675"/>
          <p14:tracePt t="36829" x="1889125" y="1166813"/>
          <p14:tracePt t="36847" x="1865313" y="1130300"/>
          <p14:tracePt t="36850" x="1846263" y="1111250"/>
          <p14:tracePt t="36862" x="1820863" y="1079500"/>
          <p14:tracePt t="36886" x="1809750" y="1068388"/>
          <p14:tracePt t="36891" x="1803400" y="1062038"/>
          <p14:tracePt t="36902" x="1797050" y="1055688"/>
          <p14:tracePt t="36918" x="1784350" y="1055688"/>
          <p14:tracePt t="36923" x="1778000" y="1055688"/>
          <p14:tracePt t="36930" x="1758950" y="1055688"/>
          <p14:tracePt t="36946" x="1722438" y="1055688"/>
          <p14:tracePt t="36954" x="1703388" y="1055688"/>
          <p14:tracePt t="36974" x="1666875" y="1055688"/>
          <p14:tracePt t="36978" x="1643063" y="1055688"/>
          <p14:tracePt t="36986" x="1598613" y="1074738"/>
          <p14:tracePt t="37014" x="1568450" y="1085850"/>
          <p14:tracePt t="37018" x="1562100" y="1092200"/>
          <p14:tracePt t="37029" x="1555750" y="1098550"/>
          <p14:tracePt t="37046" x="1549400" y="1117600"/>
          <p14:tracePt t="37050" x="1549400" y="1135063"/>
          <p14:tracePt t="37063" x="1549400" y="1173163"/>
          <p14:tracePt t="37074" x="1581150" y="1228725"/>
          <p14:tracePt t="37082" x="1617663" y="1271588"/>
          <p14:tracePt t="37110" x="1673225" y="1333500"/>
          <p14:tracePt t="37114" x="1698625" y="1339850"/>
          <p14:tracePt t="37142" x="1735138" y="1363663"/>
          <p14:tracePt t="37145" x="1754188" y="1363663"/>
          <p14:tracePt t="37153" x="1790700" y="1363663"/>
          <p14:tracePt t="37174" x="1820863" y="1363663"/>
          <p14:tracePt t="37177" x="1839913" y="1357313"/>
          <p14:tracePt t="37186" x="1870075" y="1339850"/>
          <p14:tracePt t="37202" x="1882775" y="1308100"/>
          <p14:tracePt t="37209" x="1908175" y="1277938"/>
          <p14:tracePt t="37238" x="1908175" y="1203325"/>
          <p14:tracePt t="37242" x="1908175" y="1179513"/>
          <p14:tracePt t="37270" x="1876425" y="1147763"/>
          <p14:tracePt t="37275" x="1858963" y="1130300"/>
          <p14:tracePt t="37286" x="1852613" y="1117600"/>
          <p14:tracePt t="37298" x="1839913" y="1098550"/>
          <p14:tracePt t="37306" x="1827213" y="1098550"/>
          <p14:tracePt t="37334" x="1814513" y="1098550"/>
          <p14:tracePt t="37338" x="1797050" y="1098550"/>
          <p14:tracePt t="37359" x="1765300" y="1098550"/>
          <p14:tracePt t="37364" x="1747838" y="1098550"/>
          <p14:tracePt t="37370" x="1716088" y="1098550"/>
          <p14:tracePt t="37398" x="1692275" y="1111250"/>
          <p14:tracePt t="37402" x="1673225" y="1123950"/>
          <p14:tracePt t="37412" x="1636713" y="1141413"/>
          <p14:tracePt t="37425" x="1617663" y="1160463"/>
          <p14:tracePt t="37434" x="1611313" y="1166813"/>
          <p14:tracePt t="37442" x="1611313" y="1179513"/>
          <p14:tracePt t="37461" x="1611313" y="1216025"/>
          <p14:tracePt t="37466" x="1611313" y="1235075"/>
          <p14:tracePt t="37486" x="1617663" y="1246188"/>
          <p14:tracePt t="37491" x="1630363" y="1265238"/>
          <p14:tracePt t="37498" x="1636713" y="1271588"/>
          <p14:tracePt t="37527" x="1660525" y="1277938"/>
          <p14:tracePt t="37530" x="1679575" y="1290638"/>
          <p14:tracePt t="37538" x="1722438" y="1301750"/>
          <p14:tracePt t="37559" x="1758950" y="1308100"/>
          <p14:tracePt t="37564" x="1778000" y="1308100"/>
          <p14:tracePt t="37570" x="1814513" y="1308100"/>
          <p14:tracePt t="37592" x="1839913" y="1301750"/>
          <p14:tracePt t="37596" x="1858963" y="1277938"/>
          <p14:tracePt t="37606" x="1858963" y="1258888"/>
          <p14:tracePt t="37615" x="1876425" y="1222375"/>
          <p14:tracePt t="37618" x="1882775" y="1190625"/>
          <p14:tracePt t="37627" x="1882775" y="1166813"/>
          <p14:tracePt t="37654" x="1858963" y="1123950"/>
          <p14:tracePt t="37658" x="1852613" y="1117600"/>
          <p14:tracePt t="37666" x="1833563" y="1098550"/>
          <p14:tracePt t="37686" x="1778000" y="1074738"/>
          <p14:tracePt t="37692" x="1754188" y="1062038"/>
          <p14:tracePt t="37702" x="1728788" y="1049338"/>
          <p14:tracePt t="37718" x="1709738" y="1042988"/>
          <p14:tracePt t="37722" x="1703388" y="1042988"/>
          <p14:tracePt t="37737" x="1685925" y="1042988"/>
          <p14:tracePt t="37745" x="1654175" y="1074738"/>
          <p14:tracePt t="37753" x="1636713" y="1104900"/>
          <p14:tracePt t="37786" x="1636713" y="1154113"/>
          <p14:tracePt t="37794" x="1654175" y="1196975"/>
          <p14:tracePt t="37814" x="1703388" y="1258888"/>
          <p14:tracePt t="37818" x="1728788" y="1277938"/>
          <p14:tracePt t="37827" x="1758950" y="1301750"/>
          <p14:tracePt t="37847" x="1778000" y="1314450"/>
          <p14:tracePt t="37849" x="1790700" y="1320800"/>
          <p14:tracePt t="37877" x="1820863" y="1320800"/>
          <p14:tracePt t="37881" x="1833563" y="1308100"/>
          <p14:tracePt t="37910" x="1839913" y="1277938"/>
          <p14:tracePt t="37914" x="1839913" y="1252538"/>
          <p14:tracePt t="37923" x="1839913" y="1222375"/>
          <p14:tracePt t="37943" x="1839913" y="1196975"/>
          <p14:tracePt t="37949" x="1833563" y="1190625"/>
          <p14:tracePt t="37954" x="1827213" y="1185863"/>
          <p14:tracePt t="37970" x="1814513" y="1179513"/>
          <p14:tracePt t="37979" x="1803400" y="1166813"/>
          <p14:tracePt t="37998" x="1784350" y="1160463"/>
          <p14:tracePt t="38002" x="1771650" y="1160463"/>
          <p14:tracePt t="38012" x="1758950" y="1160463"/>
          <p14:tracePt t="38038" x="1741488" y="1160463"/>
          <p14:tracePt t="38041" x="1716088" y="1166813"/>
          <p14:tracePt t="38050" x="1698625" y="1179513"/>
          <p14:tracePt t="38070" x="1673225" y="1209675"/>
          <p14:tracePt t="38074" x="1673225" y="1222375"/>
          <p14:tracePt t="38081" x="1673225" y="1241425"/>
          <p14:tracePt t="38101" x="1673225" y="1246188"/>
          <p14:tracePt t="38106" x="1673225" y="1252538"/>
          <p14:tracePt t="38114" x="1679575" y="1271588"/>
          <p14:tracePt t="38122" x="1685925" y="1277938"/>
          <p14:tracePt t="38131" x="1698625" y="1277938"/>
          <p14:tracePt t="38138" x="1709738" y="1277938"/>
          <p14:tracePt t="38165" x="1735138" y="1277938"/>
          <p14:tracePt t="38169" x="1747838" y="1277938"/>
          <p14:tracePt t="38177" x="1771650" y="1277938"/>
          <p14:tracePt t="38198" x="1784350" y="1271588"/>
          <p14:tracePt t="38202" x="1790700" y="1265238"/>
          <p14:tracePt t="38210" x="1797050" y="1246188"/>
          <p14:tracePt t="38230" x="1797050" y="1228725"/>
          <p14:tracePt t="38234" x="1797050" y="1209675"/>
          <p14:tracePt t="38254" x="1765300" y="1166813"/>
          <p14:tracePt t="38258" x="1735138" y="1135063"/>
          <p14:tracePt t="38266" x="1703388" y="1111250"/>
          <p14:tracePt t="38294" x="1673225" y="1092200"/>
          <p14:tracePt t="38298" x="1666875" y="1092200"/>
          <p14:tracePt t="38308" x="1647825" y="1092200"/>
          <p14:tracePt t="38326" x="1617663" y="1092200"/>
          <p14:tracePt t="38330" x="1611313" y="1092200"/>
          <p14:tracePt t="38338" x="1587500" y="1092200"/>
          <p14:tracePt t="38358" x="1568450" y="1117600"/>
          <p14:tracePt t="38362" x="1568450" y="1123950"/>
          <p14:tracePt t="38375" x="1568450" y="1141413"/>
          <p14:tracePt t="38397" x="1568450" y="1160463"/>
          <p14:tracePt t="38422" x="1581150" y="1185863"/>
          <p14:tracePt t="38426" x="1592263" y="1190625"/>
          <p14:tracePt t="38434" x="1624013" y="1209675"/>
          <p14:tracePt t="38454" x="1666875" y="1228725"/>
          <p14:tracePt t="38458" x="1679575" y="1228725"/>
          <p14:tracePt t="38466" x="1692275" y="1228725"/>
          <p14:tracePt t="38486" x="1698625" y="1228725"/>
          <p14:tracePt t="38511" x="1709738" y="1228725"/>
          <p14:tracePt t="38514" x="1709738" y="1216025"/>
          <p14:tracePt t="38522" x="1709738" y="1190625"/>
          <p14:tracePt t="38550" x="1698625" y="1179513"/>
          <p14:tracePt t="38554" x="1692275" y="1166813"/>
          <p14:tracePt t="38563" x="1692275" y="1160463"/>
          <p14:tracePt t="38582" x="1685925" y="1160463"/>
          <p14:tracePt t="38597" x="1666875" y="1160463"/>
          <p14:tracePt t="38613" x="1636713" y="1160463"/>
          <p14:tracePt t="38618" x="1617663" y="1173163"/>
          <p14:tracePt t="38638" x="1604963" y="1196975"/>
          <p14:tracePt t="38642" x="1598613" y="1222375"/>
          <p14:tracePt t="38649" x="1598613" y="1235075"/>
          <p14:tracePt t="38677" x="1604963" y="1252538"/>
          <p14:tracePt t="38682" x="1604963" y="1277938"/>
          <p14:tracePt t="38690" x="1624013" y="1290638"/>
          <p14:tracePt t="38711" x="1673225" y="1320800"/>
          <p14:tracePt t="38714" x="1703388" y="1327150"/>
          <p14:tracePt t="38722" x="1747838" y="1357313"/>
          <p14:tracePt t="38742" x="1809750" y="1357313"/>
          <p14:tracePt t="38747" x="1833563" y="1357313"/>
          <p14:tracePt t="38754" x="1858963" y="1357313"/>
          <p14:tracePt t="38765" x="1870075" y="1357313"/>
          <p14:tracePt t="38770" x="1882775" y="1352550"/>
          <p14:tracePt t="38777" x="1889125" y="1327150"/>
          <p14:tracePt t="38785" x="1895475" y="1301750"/>
          <p14:tracePt t="38806" x="1895475" y="1258888"/>
          <p14:tracePt t="38818" x="1895475" y="1241425"/>
          <p14:tracePt t="38834" x="1895475" y="1228725"/>
          <p14:tracePt t="38842" x="1895475" y="1222375"/>
          <p14:tracePt t="38849" x="1895475" y="1209675"/>
          <p14:tracePt t="38870" x="1889125" y="1190625"/>
          <p14:tracePt t="38874" x="1876425" y="1185863"/>
          <p14:tracePt t="38893" x="1852613" y="1173163"/>
          <p14:tracePt t="38897" x="1833563" y="1160463"/>
          <p14:tracePt t="38906" x="1803400" y="1147763"/>
          <p14:tracePt t="38934" x="1778000" y="1141413"/>
          <p14:tracePt t="38945" x="1771650" y="1141413"/>
          <p14:tracePt t="39130" x="1765300" y="1141413"/>
          <p14:tracePt t="39138" x="0" y="0"/>
        </p14:tracePtLst>
        <p14:tracePtLst>
          <p14:tracePt t="43886" x="5883275" y="2617788"/>
          <p14:tracePt t="43937" x="5895975" y="2617788"/>
          <p14:tracePt t="43959" x="5908675" y="2617788"/>
          <p14:tracePt t="43962" x="5927725" y="2617788"/>
          <p14:tracePt t="43970" x="5938838" y="2617788"/>
          <p14:tracePt t="43992" x="5951538" y="2617788"/>
          <p14:tracePt t="43995" x="5957888" y="2617788"/>
          <p14:tracePt t="44023" x="5964238" y="2617788"/>
          <p14:tracePt t="44026" x="5976938" y="2617788"/>
          <p14:tracePt t="44054" x="5983288" y="2611438"/>
          <p14:tracePt t="44059" x="5983288" y="2605088"/>
          <p14:tracePt t="44066" x="5989638" y="2592388"/>
          <p14:tracePt t="44086" x="5994400" y="2586038"/>
          <p14:tracePt t="44092" x="5994400" y="2579688"/>
          <p14:tracePt t="44101" x="6019800" y="2555875"/>
          <p14:tracePt t="44114" x="6026150" y="2506663"/>
          <p14:tracePt t="44124" x="6026150" y="2487613"/>
          <p14:tracePt t="44150" x="6032500" y="2444750"/>
          <p14:tracePt t="44155" x="6045200" y="2425700"/>
          <p14:tracePt t="44182" x="6045200" y="2389188"/>
          <p14:tracePt t="44186" x="6045200" y="2370138"/>
          <p14:tracePt t="44194" x="6045200" y="2320925"/>
          <p14:tracePt t="44214" x="6045200" y="2284413"/>
          <p14:tracePt t="44218" x="6045200" y="2265363"/>
          <p14:tracePt t="44226" x="6045200" y="2228850"/>
          <p14:tracePt t="44242" x="6045200" y="2197100"/>
          <p14:tracePt t="44249" x="6049963" y="2179638"/>
          <p14:tracePt t="44277" x="6049963" y="2141538"/>
          <p14:tracePt t="44282" x="6049963" y="2135188"/>
          <p14:tracePt t="44310" x="6062663" y="2098675"/>
          <p14:tracePt t="44314" x="6069013" y="2068513"/>
          <p14:tracePt t="44323" x="6069013" y="2030413"/>
          <p14:tracePt t="44342" x="6069013" y="1981200"/>
          <p14:tracePt t="44346" x="6075363" y="1938338"/>
          <p14:tracePt t="44354" x="6075363" y="1919288"/>
          <p14:tracePt t="44374" x="6075363" y="1889125"/>
          <p14:tracePt t="44378" x="6075363" y="1882775"/>
          <p14:tracePt t="44398" x="6075363" y="1857375"/>
          <p14:tracePt t="44402" x="6075363" y="1846263"/>
          <p14:tracePt t="44410" x="6081713" y="1827213"/>
          <p14:tracePt t="44438" x="6081713" y="1790700"/>
          <p14:tracePt t="44442" x="6088063" y="1771650"/>
          <p14:tracePt t="44449" x="6094413" y="1735138"/>
          <p14:tracePt t="44469" x="6111875" y="1679575"/>
          <p14:tracePt t="44474" x="6124575" y="1647825"/>
          <p14:tracePt t="44482" x="6137275" y="1617663"/>
          <p14:tracePt t="44501" x="6149975" y="1585913"/>
          <p14:tracePt t="44506" x="6161088" y="1574800"/>
          <p14:tracePt t="44570" x="6161088" y="1568450"/>
          <p14:tracePt t="44579" x="6161088" y="1562100"/>
          <p14:tracePt t="44597" x="6173788" y="1549400"/>
          <p14:tracePt t="44601" x="6180138" y="1543050"/>
          <p14:tracePt t="44626" x="6192838" y="1536700"/>
          <p14:tracePt t="44633" x="6199188" y="1536700"/>
          <p14:tracePt t="44666" x="6205538" y="1530350"/>
          <p14:tracePt t="44706" x="6216650" y="1524000"/>
          <p14:tracePt t="44826" x="6216650" y="1536700"/>
          <p14:tracePt t="44833" x="6216650" y="1549400"/>
          <p14:tracePt t="44850" x="6229350" y="1568450"/>
          <p14:tracePt t="44858" x="6235700" y="1598613"/>
          <p14:tracePt t="44866" x="6242050" y="1635125"/>
          <p14:tracePt t="44874" x="6248400" y="1666875"/>
          <p14:tracePt t="44885" x="6254750" y="1703388"/>
          <p14:tracePt t="44889" x="6267450" y="1746250"/>
          <p14:tracePt t="44918" x="6272213" y="1790700"/>
          <p14:tracePt t="44922" x="6272213" y="1814513"/>
          <p14:tracePt t="44930" x="6278563" y="1852613"/>
          <p14:tracePt t="44946" x="6291263" y="1912938"/>
          <p14:tracePt t="44954" x="6291263" y="1968500"/>
          <p14:tracePt t="44962" x="6297613" y="2030413"/>
          <p14:tracePt t="44980" x="6297613" y="2079625"/>
          <p14:tracePt t="44986" x="6303963" y="2098675"/>
          <p14:tracePt t="44994" x="6303963" y="2128838"/>
          <p14:tracePt t="45014" x="6303963" y="2154238"/>
          <p14:tracePt t="45018" x="6303963" y="2160588"/>
          <p14:tracePt t="45026" x="6303963" y="2184400"/>
          <p14:tracePt t="45046" x="6303963" y="2222500"/>
          <p14:tracePt t="45051" x="6303963" y="2239963"/>
          <p14:tracePt t="45062" x="6303963" y="2265363"/>
          <p14:tracePt t="45080" x="6297613" y="2290763"/>
          <p14:tracePt t="45082" x="6297613" y="2295525"/>
          <p14:tracePt t="45090" x="6291263" y="2314575"/>
          <p14:tracePt t="45111" x="6284913" y="2333625"/>
          <p14:tracePt t="45114" x="6284913" y="2339975"/>
          <p14:tracePt t="45122" x="6284913" y="2351088"/>
          <p14:tracePt t="45143" x="6284913" y="2363788"/>
          <p14:tracePt t="45146" x="6284913" y="2382838"/>
          <p14:tracePt t="45158" x="6284913" y="2413000"/>
          <p14:tracePt t="45174" x="6284913" y="2438400"/>
          <p14:tracePt t="45180" x="6284913" y="2451100"/>
          <p14:tracePt t="45186" x="6284913" y="2462213"/>
          <p14:tracePt t="45211" x="6278563" y="2481263"/>
          <p14:tracePt t="45218" x="6278563" y="2500313"/>
          <p14:tracePt t="45238" x="6278563" y="2513013"/>
          <p14:tracePt t="45249" x="6278563" y="2524125"/>
          <p14:tracePt t="45266" x="6278563" y="2536825"/>
          <p14:tracePt t="45298" x="6278563" y="2543175"/>
          <p14:tracePt t="45306" x="6278563" y="2549525"/>
          <p14:tracePt t="45313" x="6278563" y="2562225"/>
          <p14:tracePt t="45334" x="6278563" y="2573338"/>
          <p14:tracePt t="45346" x="6278563" y="2579688"/>
          <p14:tracePt t="45366" x="6278563" y="2592388"/>
          <p14:tracePt t="45378" x="6278563" y="2598738"/>
          <p14:tracePt t="45462" x="6316663" y="2628900"/>
          <p14:tracePt t="45466" x="6372225" y="2654300"/>
          <p14:tracePt t="45474" x="6457950" y="2697163"/>
          <p14:tracePt t="45494" x="6551613" y="2716213"/>
          <p14:tracePt t="45498" x="6600825" y="2735263"/>
          <p14:tracePt t="45506" x="6643688" y="2740025"/>
          <p14:tracePt t="45526" x="6667500" y="2740025"/>
          <p14:tracePt t="45530" x="6680200" y="2740025"/>
          <p14:tracePt t="45538" x="6705600" y="2740025"/>
          <p14:tracePt t="45558" x="6729413" y="2740025"/>
          <p14:tracePt t="45562" x="6748463" y="2740025"/>
          <p14:tracePt t="45569" x="6767513" y="2740025"/>
          <p14:tracePt t="45590" x="6797675" y="2740025"/>
          <p14:tracePt t="45593" x="6810375" y="2740025"/>
          <p14:tracePt t="45601" x="6829425" y="2740025"/>
          <p14:tracePt t="45626" x="6834188" y="2740025"/>
          <p14:tracePt t="45658" x="6840538" y="2740025"/>
          <p14:tracePt t="45762" x="6846888" y="2740025"/>
          <p14:tracePt t="45778" x="6853238" y="2740025"/>
          <p14:tracePt t="45795" x="6853238" y="2728913"/>
          <p14:tracePt t="45814" x="6865938" y="2703513"/>
          <p14:tracePt t="45818" x="6872288" y="2679700"/>
          <p14:tracePt t="45828" x="6872288" y="2641600"/>
          <p14:tracePt t="45854" x="6872288" y="2617788"/>
          <p14:tracePt t="45858" x="6878638" y="2598738"/>
          <p14:tracePt t="45878" x="6878638" y="2568575"/>
          <p14:tracePt t="45887" x="6878638" y="2543175"/>
          <p14:tracePt t="45890" x="6878638" y="2506663"/>
          <p14:tracePt t="45909" x="6878638" y="2457450"/>
          <p14:tracePt t="45914" x="6878638" y="2432050"/>
          <p14:tracePt t="45926" x="6878638" y="2406650"/>
          <p14:tracePt t="45937" x="6878638" y="2389188"/>
          <p14:tracePt t="45946" x="6878638" y="2351088"/>
          <p14:tracePt t="45958" x="6884988" y="2320925"/>
          <p14:tracePt t="45974" x="6889750" y="2271713"/>
          <p14:tracePt t="45978" x="6889750" y="2259013"/>
          <p14:tracePt t="45986" x="6889750" y="2228850"/>
          <p14:tracePt t="46006" x="6902450" y="2173288"/>
          <p14:tracePt t="46010" x="6902450" y="2135188"/>
          <p14:tracePt t="46019" x="6908800" y="2068513"/>
          <p14:tracePt t="46038" x="6908800" y="2019300"/>
          <p14:tracePt t="46042" x="6915150" y="1968500"/>
          <p14:tracePt t="46055" x="6915150" y="1938338"/>
          <p14:tracePt t="46071" x="6927850" y="1912938"/>
          <p14:tracePt t="46074" x="6927850" y="1908175"/>
          <p14:tracePt t="46082" x="6927850" y="1895475"/>
          <p14:tracePt t="46106" x="6940550" y="1863725"/>
          <p14:tracePt t="46114" x="6964363" y="1833563"/>
          <p14:tracePt t="46134" x="6983413" y="1778000"/>
          <p14:tracePt t="46138" x="6989763" y="1752600"/>
          <p14:tracePt t="46146" x="6996113" y="1722438"/>
          <p14:tracePt t="46168" x="6996113" y="1685925"/>
          <p14:tracePt t="46171" x="7000875" y="1654175"/>
          <p14:tracePt t="46178" x="7007225" y="1635125"/>
          <p14:tracePt t="46199" x="7013575" y="1617663"/>
          <p14:tracePt t="46202" x="7013575" y="1611313"/>
          <p14:tracePt t="46210" x="7013575" y="1604963"/>
          <p14:tracePt t="46230" x="7019925" y="1585913"/>
          <p14:tracePt t="46235" x="7026275" y="1574800"/>
          <p14:tracePt t="46242" x="7038975" y="1562100"/>
          <p14:tracePt t="46262" x="7038975" y="1555750"/>
          <p14:tracePt t="46269" x="7045325" y="1549400"/>
          <p14:tracePt t="46274" x="7056438" y="1536700"/>
          <p14:tracePt t="46300" x="7062788" y="1536700"/>
          <p14:tracePt t="46310" x="7069138" y="1536700"/>
          <p14:tracePt t="46326" x="7075488" y="1536700"/>
          <p14:tracePt t="46342" x="7088188" y="1536700"/>
          <p14:tracePt t="46386" x="7107238" y="1536700"/>
          <p14:tracePt t="46394" x="7107238" y="1543050"/>
          <p14:tracePt t="46402" x="7124700" y="1574800"/>
          <p14:tracePt t="46422" x="7162800" y="1666875"/>
          <p14:tracePt t="46426" x="7192963" y="1741488"/>
          <p14:tracePt t="46436" x="7254875" y="1846263"/>
          <p14:tracePt t="46455" x="7316788" y="1951038"/>
          <p14:tracePt t="46458" x="7340600" y="1993900"/>
          <p14:tracePt t="46470" x="7359650" y="2049463"/>
          <p14:tracePt t="46486" x="7378700" y="2085975"/>
          <p14:tracePt t="46490" x="7385050" y="2117725"/>
          <p14:tracePt t="46499" x="7389813" y="2160588"/>
          <p14:tracePt t="46519" x="7389813" y="2209800"/>
          <p14:tracePt t="46522" x="7396163" y="2235200"/>
          <p14:tracePt t="46531" x="7396163" y="2284413"/>
          <p14:tracePt t="46546" x="7396163" y="2351088"/>
          <p14:tracePt t="46554" x="7378700" y="2401888"/>
          <p14:tracePt t="46562" x="7378700" y="2457450"/>
          <p14:tracePt t="46578" x="7372350" y="2481263"/>
          <p14:tracePt t="46586" x="7359650" y="2493963"/>
          <p14:tracePt t="46594" x="7359650" y="2506663"/>
          <p14:tracePt t="46614" x="7353300" y="2517775"/>
          <p14:tracePt t="46626" x="7346950" y="2543175"/>
          <p14:tracePt t="46646" x="7340600" y="2543175"/>
          <p14:tracePt t="46678" x="7334250" y="2549525"/>
          <p14:tracePt t="46682" x="7329488" y="2555875"/>
          <p14:tracePt t="46690" x="7323138" y="2562225"/>
          <p14:tracePt t="46710" x="7316788" y="2568575"/>
          <p14:tracePt t="46714" x="7304088" y="2592388"/>
          <p14:tracePt t="46722" x="7297738" y="2598738"/>
          <p14:tracePt t="46739" x="7297738" y="2611438"/>
          <p14:tracePt t="46746" x="7285038" y="2628900"/>
          <p14:tracePt t="46818" x="7285038" y="2635250"/>
          <p14:tracePt t="46869" x="7323138" y="2647950"/>
          <p14:tracePt t="46874" x="7402513" y="2667000"/>
          <p14:tracePt t="46883" x="7489825" y="2697163"/>
          <p14:tracePt t="46902" x="7637463" y="2740025"/>
          <p14:tracePt t="46906" x="7723188" y="2765425"/>
          <p14:tracePt t="46914" x="7829550" y="2795588"/>
          <p14:tracePt t="46934" x="7915275" y="2801938"/>
          <p14:tracePt t="46938" x="7951788" y="2801938"/>
          <p14:tracePt t="46946" x="7964488" y="2801938"/>
          <p14:tracePt t="47057" x="7970838" y="2801938"/>
          <p14:tracePt t="47066" x="7977188" y="2801938"/>
          <p14:tracePt t="47074" x="7983538" y="2801938"/>
          <p14:tracePt t="47090" x="8026400" y="2795588"/>
          <p14:tracePt t="47098" x="8045450" y="2790825"/>
          <p14:tracePt t="47106" x="8062913" y="2790825"/>
          <p14:tracePt t="47135" x="8112125" y="2790825"/>
          <p14:tracePt t="47138" x="8131175" y="2790825"/>
          <p14:tracePt t="47158" x="8156575" y="2790825"/>
          <p14:tracePt t="47162" x="8180388" y="2790825"/>
          <p14:tracePt t="47169" x="8205788" y="2790825"/>
          <p14:tracePt t="47185" x="8235950" y="2790825"/>
          <p14:tracePt t="47201" x="8248650" y="2790825"/>
          <p14:tracePt t="47222" x="8255000" y="2790825"/>
          <p14:tracePt t="47237" x="8274050" y="2790825"/>
          <p14:tracePt t="47262" x="8280400" y="2790825"/>
          <p14:tracePt t="47266" x="8285163" y="2790825"/>
          <p14:tracePt t="47286" x="8297863" y="2790825"/>
          <p14:tracePt t="47318" x="8304213" y="2790825"/>
          <p14:tracePt t="47416" x="8316913" y="2790825"/>
          <p14:tracePt t="47419" x="8323263" y="2790825"/>
          <p14:tracePt t="47426" x="8340725" y="2784475"/>
          <p14:tracePt t="47448" x="8353425" y="2784475"/>
          <p14:tracePt t="47450" x="8359775" y="2784475"/>
          <p14:tracePt t="47478" x="8378825" y="2778125"/>
          <p14:tracePt t="47483" x="8385175" y="2778125"/>
          <p14:tracePt t="47490" x="8408988" y="2771775"/>
          <p14:tracePt t="47518" x="8421688" y="2771775"/>
          <p14:tracePt t="47522" x="8434388" y="2765425"/>
          <p14:tracePt t="47586" x="8440738" y="2765425"/>
          <p14:tracePt t="47702" x="8391525" y="2765425"/>
          <p14:tracePt t="47706" x="8329613" y="2765425"/>
          <p14:tracePt t="47715" x="8229600" y="2765425"/>
          <p14:tracePt t="47735" x="8051800" y="2728913"/>
          <p14:tracePt t="47738" x="7927975" y="2709863"/>
          <p14:tracePt t="47748" x="7767638" y="2673350"/>
          <p14:tracePt t="47766" x="7513638" y="2598738"/>
          <p14:tracePt t="47770" x="7415213" y="2568575"/>
          <p14:tracePt t="47778" x="7340600" y="2549525"/>
          <p14:tracePt t="47798" x="7310438" y="2549525"/>
          <p14:tracePt t="47905" x="7340600" y="2549525"/>
          <p14:tracePt t="47926" x="7434263" y="2579688"/>
          <p14:tracePt t="47930" x="7507288" y="2611438"/>
          <p14:tracePt t="47938" x="7600950" y="2628900"/>
          <p14:tracePt t="47957" x="7723188" y="2660650"/>
          <p14:tracePt t="47961" x="7797800" y="2690813"/>
          <p14:tracePt t="47969" x="7889875" y="2722563"/>
          <p14:tracePt t="47990" x="7996238" y="2759075"/>
          <p14:tracePt t="47994" x="8056563" y="2771775"/>
          <p14:tracePt t="48002" x="8131175" y="2778125"/>
          <p14:tracePt t="48022" x="8193088" y="2778125"/>
          <p14:tracePt t="48026" x="8242300" y="2778125"/>
          <p14:tracePt t="48034" x="8280400" y="2778125"/>
          <p14:tracePt t="48050" x="8310563" y="2771775"/>
          <p14:tracePt t="48058" x="8329613" y="2759075"/>
          <p14:tracePt t="48066" x="8347075" y="2746375"/>
          <p14:tracePt t="48087" x="8353425" y="2740025"/>
          <p14:tracePt t="48091" x="8359775" y="2735263"/>
          <p14:tracePt t="48246" x="8323263" y="2735263"/>
          <p14:tracePt t="48250" x="8297863" y="2735263"/>
          <p14:tracePt t="48258" x="8218488" y="2735263"/>
          <p14:tracePt t="48286" x="8118475" y="2735263"/>
          <p14:tracePt t="48290" x="8081963" y="2735263"/>
          <p14:tracePt t="48310" x="8020050" y="2735263"/>
          <p14:tracePt t="48314" x="7977188" y="2746375"/>
          <p14:tracePt t="48322" x="7964488" y="2746375"/>
          <p14:tracePt t="48698" x="7934325" y="2746375"/>
          <p14:tracePt t="48705" x="7859713" y="2746375"/>
          <p14:tracePt t="48726" x="7673975" y="2746375"/>
          <p14:tracePt t="48730" x="7539038" y="2746375"/>
          <p14:tracePt t="48738" x="7353300" y="2746375"/>
          <p14:tracePt t="48754" x="7081838" y="2703513"/>
          <p14:tracePt t="48762" x="6970713" y="2697163"/>
          <p14:tracePt t="48771" x="6829425" y="2660650"/>
          <p14:tracePt t="48789" x="6742113" y="2654300"/>
          <p14:tracePt t="48794" x="6699250" y="2635250"/>
          <p14:tracePt t="48807" x="6673850" y="2628900"/>
          <p14:tracePt t="48822" x="6618288" y="2611438"/>
          <p14:tracePt t="48826" x="6600825" y="2605088"/>
          <p14:tracePt t="48835" x="6562725" y="2605088"/>
          <p14:tracePt t="48854" x="6532563" y="2598738"/>
          <p14:tracePt t="48858" x="6513513" y="2592388"/>
          <p14:tracePt t="48871" x="6500813" y="2586038"/>
          <p14:tracePt t="48930" x="6500813" y="2573338"/>
          <p14:tracePt t="48945" x="6464300" y="2506663"/>
          <p14:tracePt t="48953" x="6451600" y="2481263"/>
          <p14:tracePt t="48961" x="6434138" y="2444750"/>
          <p14:tracePt t="48982" x="6421438" y="2401888"/>
          <p14:tracePt t="48985" x="6415088" y="2382838"/>
          <p14:tracePt t="48994" x="6402388" y="2333625"/>
          <p14:tracePt t="49014" x="6402388" y="2295525"/>
          <p14:tracePt t="49018" x="6402388" y="2284413"/>
          <p14:tracePt t="49046" x="6402388" y="2278063"/>
          <p14:tracePt t="49050" x="6402388" y="2271713"/>
          <p14:tracePt t="49058" x="6402388" y="2252663"/>
          <p14:tracePt t="49078" x="6402388" y="2228850"/>
          <p14:tracePt t="49082" x="6402388" y="2216150"/>
          <p14:tracePt t="49090" x="6402388" y="2197100"/>
          <p14:tracePt t="49107" x="6402388" y="2173288"/>
          <p14:tracePt t="49114" x="6402388" y="2154238"/>
          <p14:tracePt t="49122" x="6402388" y="2135188"/>
          <p14:tracePt t="49142" x="6402388" y="2098675"/>
          <p14:tracePt t="49146" x="6402388" y="2092325"/>
          <p14:tracePt t="49155" x="6402388" y="2079625"/>
          <p14:tracePt t="49172" x="6402388" y="2073275"/>
          <p14:tracePt t="49178" x="6402388" y="2068513"/>
          <p14:tracePt t="49206" x="6402388" y="2055813"/>
          <p14:tracePt t="49210" x="6402388" y="2036763"/>
          <p14:tracePt t="49218" x="6402388" y="2012950"/>
          <p14:tracePt t="49238" x="6396038" y="1987550"/>
          <p14:tracePt t="49242" x="6383338" y="1963738"/>
          <p14:tracePt t="49255" x="6383338" y="1951038"/>
          <p14:tracePt t="49258" x="6378575" y="1938338"/>
          <p14:tracePt t="49275" x="6372225" y="1931988"/>
          <p14:tracePt t="49314" x="6365875" y="1931988"/>
          <p14:tracePt t="49335" x="6353175" y="1912938"/>
          <p14:tracePt t="49338" x="6346825" y="1908175"/>
          <p14:tracePt t="49346" x="6334125" y="1889125"/>
          <p14:tracePt t="49362" x="6327775" y="1882775"/>
          <p14:tracePt t="49372" x="6327775" y="1876425"/>
          <p14:tracePt t="49435" x="6323013" y="1876425"/>
          <p14:tracePt t="49442" x="6303963" y="1876425"/>
          <p14:tracePt t="49462" x="6235700" y="1852613"/>
          <p14:tracePt t="49466" x="6180138" y="1827213"/>
          <p14:tracePt t="49475" x="6118225" y="1814513"/>
          <p14:tracePt t="49491" x="6088063" y="1808163"/>
          <p14:tracePt t="49497" x="6069013" y="1808163"/>
          <p14:tracePt t="49514" x="6056313" y="1808163"/>
          <p14:tracePt t="49558" x="6049963" y="1808163"/>
          <p14:tracePt t="49562" x="6045200" y="1808163"/>
          <p14:tracePt t="49571" x="6038850" y="1808163"/>
          <p14:tracePt t="49589" x="6026150" y="1820863"/>
          <p14:tracePt t="49593" x="6013450" y="1833563"/>
          <p14:tracePt t="49602" x="6000750" y="1846263"/>
          <p14:tracePt t="49618" x="5994400" y="1863725"/>
          <p14:tracePt t="49626" x="5989638" y="1876425"/>
          <p14:tracePt t="49639" x="5983288" y="1908175"/>
          <p14:tracePt t="49655" x="5983288" y="1944688"/>
          <p14:tracePt t="49658" x="5983288" y="1981200"/>
          <p14:tracePt t="49666" x="5983288" y="2006600"/>
          <p14:tracePt t="49687" x="5983288" y="2043113"/>
          <p14:tracePt t="49690" x="5983288" y="2062163"/>
          <p14:tracePt t="49698" x="5983288" y="2079625"/>
          <p14:tracePt t="49718" x="5983288" y="2092325"/>
          <p14:tracePt t="49722" x="5989638" y="2105025"/>
          <p14:tracePt t="49730" x="5994400" y="2117725"/>
          <p14:tracePt t="49746" x="6000750" y="2128838"/>
          <p14:tracePt t="49755" x="6007100" y="2147888"/>
          <p14:tracePt t="49762" x="6007100" y="2173288"/>
          <p14:tracePt t="49782" x="6007100" y="2197100"/>
          <p14:tracePt t="49790" x="6013450" y="2216150"/>
          <p14:tracePt t="49798" x="6019800" y="2246313"/>
          <p14:tracePt t="49814" x="6032500" y="2290763"/>
          <p14:tracePt t="49818" x="6045200" y="2320925"/>
          <p14:tracePt t="49826" x="6049963" y="2357438"/>
          <p14:tracePt t="49846" x="6081713" y="2413000"/>
          <p14:tracePt t="49850" x="6088063" y="2425700"/>
          <p14:tracePt t="49858" x="6100763" y="2457450"/>
          <p14:tracePt t="49882" x="6100763" y="2462213"/>
          <p14:tracePt t="49889" x="6111875" y="2468563"/>
          <p14:tracePt t="49942" x="6118225" y="2474913"/>
          <p14:tracePt t="49946" x="6124575" y="2474913"/>
          <p14:tracePt t="49954" x="6130925" y="2481263"/>
          <p14:tracePt t="49974" x="6137275" y="2481263"/>
          <p14:tracePt t="49978" x="6149975" y="2487613"/>
          <p14:tracePt t="49990" x="6161088" y="2487613"/>
          <p14:tracePt t="50005" x="6173788" y="2487613"/>
          <p14:tracePt t="50011" x="6192838" y="2487613"/>
          <p14:tracePt t="50020" x="6199188" y="2487613"/>
          <p14:tracePt t="50039" x="6216650" y="2487613"/>
          <p14:tracePt t="50042" x="6229350" y="2474913"/>
          <p14:tracePt t="50050" x="6261100" y="2451100"/>
          <p14:tracePt t="50071" x="6297613" y="2406650"/>
          <p14:tracePt t="50075" x="6334125" y="2363788"/>
          <p14:tracePt t="50082" x="6359525" y="2308225"/>
          <p14:tracePt t="50102" x="6359525" y="2235200"/>
          <p14:tracePt t="50106" x="6359525" y="2173288"/>
          <p14:tracePt t="50114" x="6359525" y="2098675"/>
          <p14:tracePt t="50134" x="6359525" y="2012950"/>
          <p14:tracePt t="50139" x="6340475" y="1931988"/>
          <p14:tracePt t="50146" x="6323013" y="1895475"/>
          <p14:tracePt t="50166" x="6291263" y="1827213"/>
          <p14:tracePt t="50173" x="6291263" y="1790700"/>
          <p14:tracePt t="50182" x="6278563" y="1765300"/>
          <p14:tracePt t="50198" x="6272213" y="1746250"/>
          <p14:tracePt t="50262" x="6267450" y="1746250"/>
          <p14:tracePt t="50274" x="6248400" y="1746250"/>
          <p14:tracePt t="50294" x="6223000" y="1778000"/>
          <p14:tracePt t="50299" x="6205538" y="1797050"/>
          <p14:tracePt t="50306" x="6167438" y="1863725"/>
          <p14:tracePt t="50326" x="6105525" y="1968500"/>
          <p14:tracePt t="50330" x="6094413" y="2019300"/>
          <p14:tracePt t="50339" x="6088063" y="2098675"/>
          <p14:tracePt t="50358" x="6075363" y="2147888"/>
          <p14:tracePt t="50362" x="6075363" y="2184400"/>
          <p14:tracePt t="50372" x="6075363" y="2216150"/>
          <p14:tracePt t="50389" x="6075363" y="2252663"/>
          <p14:tracePt t="50393" x="6075363" y="2265363"/>
          <p14:tracePt t="50402" x="6081713" y="2290763"/>
          <p14:tracePt t="50422" x="6105525" y="2346325"/>
          <p14:tracePt t="50426" x="6111875" y="2363788"/>
          <p14:tracePt t="50434" x="6124575" y="2389188"/>
          <p14:tracePt t="50458" x="6130925" y="2395538"/>
          <p14:tracePt t="50490" x="6149975" y="2395538"/>
          <p14:tracePt t="50498" x="6167438" y="2382838"/>
          <p14:tracePt t="50520" x="6199188" y="2351088"/>
          <p14:tracePt t="50523" x="6216650" y="2339975"/>
          <p14:tracePt t="50531" x="6235700" y="2301875"/>
          <p14:tracePt t="50550" x="6267450" y="2246313"/>
          <p14:tracePt t="50553" x="6278563" y="2216150"/>
          <p14:tracePt t="50562" x="6284913" y="2197100"/>
          <p14:tracePt t="50581" x="6284913" y="2184400"/>
          <p14:tracePt t="50650" x="6291263" y="2179638"/>
          <p14:tracePt t="50678" x="6284913" y="2179638"/>
          <p14:tracePt t="50682" x="6272213" y="2190750"/>
          <p14:tracePt t="50690" x="6261100" y="2203450"/>
          <p14:tracePt t="50719" x="6254750" y="2222500"/>
          <p14:tracePt t="50818" x="0" y="0"/>
        </p14:tracePtLst>
        <p14:tracePtLst>
          <p14:tracePt t="56861" x="5908675" y="2827338"/>
          <p14:tracePt t="56921" x="5908675" y="2820988"/>
          <p14:tracePt t="56938" x="5908675" y="2808288"/>
          <p14:tracePt t="56946" x="5927725" y="2808288"/>
          <p14:tracePt t="56953" x="5951538" y="2808288"/>
          <p14:tracePt t="56981" x="6000750" y="2808288"/>
          <p14:tracePt t="56986" x="6019800" y="2808288"/>
          <p14:tracePt t="56993" x="6069013" y="2808288"/>
          <p14:tracePt t="57010" x="6143625" y="2808288"/>
          <p14:tracePt t="57018" x="6205538" y="2808288"/>
          <p14:tracePt t="57028" x="6254750" y="2808288"/>
          <p14:tracePt t="57046" x="6272213" y="2808288"/>
          <p14:tracePt t="57051" x="6278563" y="2808288"/>
          <p14:tracePt t="57110" x="6291263" y="2808288"/>
          <p14:tracePt t="57114" x="6303963" y="2808288"/>
          <p14:tracePt t="57122" x="6323013" y="2808288"/>
          <p14:tracePt t="57142" x="6353175" y="2814638"/>
          <p14:tracePt t="57147" x="6372225" y="2814638"/>
          <p14:tracePt t="57154" x="6389688" y="2814638"/>
          <p14:tracePt t="57178" x="6396038" y="2814638"/>
          <p14:tracePt t="57302" x="6389688" y="2814638"/>
          <p14:tracePt t="57306" x="6372225" y="2814638"/>
          <p14:tracePt t="57326" x="6303963" y="2814638"/>
          <p14:tracePt t="57331" x="6254750" y="2814638"/>
          <p14:tracePt t="57338" x="6192838" y="2814638"/>
          <p14:tracePt t="57366" x="6124575" y="2801938"/>
          <p14:tracePt t="57370" x="6105525" y="2801938"/>
          <p14:tracePt t="57382" x="6056313" y="2795588"/>
          <p14:tracePt t="57398" x="6032500" y="2790825"/>
          <p14:tracePt t="57402" x="6007100" y="2790825"/>
          <p14:tracePt t="57411" x="5994400" y="2790825"/>
          <p14:tracePt t="57430" x="5989638" y="2790825"/>
          <p14:tracePt t="57434" x="5976938" y="2790825"/>
          <p14:tracePt t="57455" x="5951538" y="2790825"/>
          <p14:tracePt t="57466" x="5938838" y="2790825"/>
          <p14:tracePt t="57493" x="5927725" y="2795588"/>
          <p14:tracePt t="57553" x="5945188" y="2795588"/>
          <p14:tracePt t="57561" x="5976938" y="2795588"/>
          <p14:tracePt t="57591" x="6013450" y="2795588"/>
          <p14:tracePt t="57594" x="6038850" y="2795588"/>
          <p14:tracePt t="57621" x="6118225" y="2765425"/>
          <p14:tracePt t="57626" x="6149975" y="2746375"/>
          <p14:tracePt t="57633" x="6211888" y="2740025"/>
          <p14:tracePt t="57654" x="6267450" y="2722563"/>
          <p14:tracePt t="57657" x="6303963" y="2716213"/>
          <p14:tracePt t="57666" x="6346825" y="2716213"/>
          <p14:tracePt t="57686" x="6396038" y="2716213"/>
          <p14:tracePt t="57691" x="6434138" y="2716213"/>
          <p14:tracePt t="57718" x="6440488" y="2716213"/>
          <p14:tracePt t="57818" x="6427788" y="2716213"/>
          <p14:tracePt t="57830" x="6359525" y="2716213"/>
          <p14:tracePt t="57846" x="6261100" y="2716213"/>
          <p14:tracePt t="57850" x="6161088" y="2716213"/>
          <p14:tracePt t="57878" x="6038850" y="2716213"/>
          <p14:tracePt t="57882" x="6000750" y="2716213"/>
          <p14:tracePt t="57890" x="5938838" y="2716213"/>
          <p14:tracePt t="57910" x="5927725" y="2716213"/>
          <p14:tracePt t="58010" x="5934075" y="2716213"/>
          <p14:tracePt t="58018" x="5989638" y="2716213"/>
          <p14:tracePt t="58038" x="6069013" y="2746375"/>
          <p14:tracePt t="58041" x="6105525" y="2746375"/>
          <p14:tracePt t="58050" x="6161088" y="2752725"/>
          <p14:tracePt t="58071" x="6248400" y="2765425"/>
          <p14:tracePt t="58073" x="6310313" y="2765425"/>
          <p14:tracePt t="58086" x="6359525" y="2771775"/>
          <p14:tracePt t="58090" x="6378575" y="2771775"/>
          <p14:tracePt t="58098" x="6402388" y="2771775"/>
          <p14:tracePt t="58134" x="6408738" y="2771775"/>
          <p14:tracePt t="58273" x="6378575" y="2771775"/>
          <p14:tracePt t="58294" x="6323013" y="2771775"/>
          <p14:tracePt t="58298" x="6278563" y="2771775"/>
          <p14:tracePt t="58306" x="6229350" y="2759075"/>
          <p14:tracePt t="58325" x="6192838" y="2752725"/>
          <p14:tracePt t="58329" x="6180138" y="2752725"/>
          <p14:tracePt t="58337" x="6143625" y="2752725"/>
          <p14:tracePt t="58358" x="6137275" y="2752725"/>
          <p14:tracePt t="58362" x="6124575" y="2752725"/>
          <p14:tracePt t="58486" x="6156325" y="2752725"/>
          <p14:tracePt t="58490" x="6173788" y="2752725"/>
          <p14:tracePt t="58775" x="0" y="0"/>
        </p14:tracePtLst>
        <p14:tracePtLst>
          <p14:tracePt t="60374" x="6797675" y="4660900"/>
          <p14:tracePt t="60377" x="6797675" y="4648200"/>
          <p14:tracePt t="60390" x="6804025" y="4635500"/>
          <p14:tracePt t="60406" x="6810375" y="4622800"/>
          <p14:tracePt t="60410" x="6816725" y="4611688"/>
          <p14:tracePt t="60438" x="6816725" y="4605338"/>
          <p14:tracePt t="60498" x="6816725" y="4592638"/>
          <p14:tracePt t="60514" x="6797675" y="4562475"/>
          <p14:tracePt t="60534" x="6754813" y="4537075"/>
          <p14:tracePt t="60538" x="6686550" y="4506913"/>
          <p14:tracePt t="60546" x="6588125" y="4456113"/>
          <p14:tracePt t="60566" x="6415088" y="4383088"/>
          <p14:tracePt t="60570" x="6303963" y="4344988"/>
          <p14:tracePt t="60579" x="6156325" y="4284663"/>
          <p14:tracePt t="60599" x="5945188" y="4203700"/>
          <p14:tracePt t="60602" x="5853113" y="4173538"/>
          <p14:tracePt t="60610" x="5767388" y="4141788"/>
          <p14:tracePt t="60626" x="5705475" y="4141788"/>
          <p14:tracePt t="60634" x="5673725" y="4141788"/>
          <p14:tracePt t="60642" x="5656263" y="4141788"/>
          <p14:tracePt t="60650" x="5618163" y="4160838"/>
          <p14:tracePt t="60660" x="5568950" y="4203700"/>
          <p14:tracePt t="60666" x="5513388" y="4240213"/>
          <p14:tracePt t="60694" x="5445125" y="4321175"/>
          <p14:tracePt t="60700" x="5421313" y="4364038"/>
          <p14:tracePt t="60706" x="5378450" y="4432300"/>
          <p14:tracePt t="60726" x="5353050" y="4511675"/>
          <p14:tracePt t="60730" x="5353050" y="4537075"/>
          <p14:tracePt t="60738" x="5340350" y="4605338"/>
          <p14:tracePt t="60754" x="5340350" y="4691063"/>
          <p14:tracePt t="60764" x="5340350" y="4765675"/>
          <p14:tracePt t="60774" x="5346700" y="4833938"/>
          <p14:tracePt t="60790" x="5402263" y="4913313"/>
          <p14:tracePt t="60794" x="5445125" y="4968875"/>
          <p14:tracePt t="60806" x="5489575" y="5024438"/>
          <p14:tracePt t="60830" x="5605463" y="5073650"/>
          <p14:tracePt t="60835" x="5656263" y="5092700"/>
          <p14:tracePt t="60854" x="5767388" y="5105400"/>
          <p14:tracePt t="60858" x="5846763" y="5111750"/>
          <p14:tracePt t="60867" x="5921375" y="5111750"/>
          <p14:tracePt t="60886" x="5983288" y="5092700"/>
          <p14:tracePt t="60890" x="6032500" y="5056188"/>
          <p14:tracePt t="60912" x="6075363" y="5011738"/>
          <p14:tracePt t="60918" x="6118225" y="4906963"/>
          <p14:tracePt t="60922" x="6137275" y="4838700"/>
          <p14:tracePt t="60934" x="6156325" y="4740275"/>
          <p14:tracePt t="60950" x="6156325" y="4605338"/>
          <p14:tracePt t="60954" x="6143625" y="4530725"/>
          <p14:tracePt t="60964" x="6118225" y="4487863"/>
          <p14:tracePt t="60981" x="6075363" y="4419600"/>
          <p14:tracePt t="60986" x="6045200" y="4389438"/>
          <p14:tracePt t="60994" x="6000750" y="4357688"/>
          <p14:tracePt t="61013" x="5921375" y="4308475"/>
          <p14:tracePt t="61017" x="5859463" y="4302125"/>
          <p14:tracePt t="61030" x="5767388" y="4284663"/>
          <p14:tracePt t="61048" x="5667375" y="4271963"/>
          <p14:tracePt t="61050" x="5581650" y="4271963"/>
          <p14:tracePt t="61058" x="5507038" y="4278313"/>
          <p14:tracePt t="61077" x="5427663" y="4302125"/>
          <p14:tracePt t="61081" x="5372100" y="4340225"/>
          <p14:tracePt t="61090" x="5359400" y="4357688"/>
          <p14:tracePt t="61110" x="5353050" y="4383088"/>
          <p14:tracePt t="61114" x="5353050" y="4400550"/>
          <p14:tracePt t="61122" x="5353050" y="4425950"/>
          <p14:tracePt t="61137" x="5372100" y="4451350"/>
          <p14:tracePt t="61146" x="5389563" y="4468813"/>
          <p14:tracePt t="61157" x="5421313" y="4487863"/>
          <p14:tracePt t="61174" x="5464175" y="4500563"/>
          <p14:tracePt t="61177" x="5500688" y="4511675"/>
          <p14:tracePt t="61185" x="5556250" y="4511675"/>
          <p14:tracePt t="61205" x="5594350" y="4511675"/>
          <p14:tracePt t="61209" x="5630863" y="4511675"/>
          <p14:tracePt t="61217" x="5649913" y="4506913"/>
          <p14:tracePt t="61238" x="5673725" y="4487863"/>
          <p14:tracePt t="61242" x="5686425" y="4462463"/>
          <p14:tracePt t="61250" x="5692775" y="4419600"/>
          <p14:tracePt t="61270" x="5705475" y="4351338"/>
          <p14:tracePt t="61275" x="5705475" y="4327525"/>
          <p14:tracePt t="61282" x="5705475" y="4308475"/>
          <p14:tracePt t="61298" x="5705475" y="4302125"/>
          <p14:tracePt t="61317" x="5699125" y="4295775"/>
          <p14:tracePt t="61334" x="5680075" y="4295775"/>
          <p14:tracePt t="61338" x="5643563" y="4302125"/>
          <p14:tracePt t="61349" x="5588000" y="4321175"/>
          <p14:tracePt t="61366" x="5519738" y="4370388"/>
          <p14:tracePt t="61370" x="5476875" y="4395788"/>
          <p14:tracePt t="61378" x="5438775" y="4445000"/>
          <p14:tracePt t="61398" x="5434013" y="4456113"/>
          <p14:tracePt t="61402" x="5434013" y="4475163"/>
          <p14:tracePt t="61416" x="5427663" y="4511675"/>
          <p14:tracePt t="61431" x="5438775" y="4567238"/>
          <p14:tracePt t="61434" x="5451475" y="4586288"/>
          <p14:tracePt t="61442" x="5476875" y="4622800"/>
          <p14:tracePt t="61470" x="5500688" y="4648200"/>
          <p14:tracePt t="61474" x="5500688" y="4654550"/>
          <p14:tracePt t="61494" x="5507038" y="4660900"/>
          <p14:tracePt t="61686" x="5494338" y="4660900"/>
          <p14:tracePt t="61690" x="5489575" y="4660900"/>
          <p14:tracePt t="61702" x="5476875" y="4660900"/>
          <p14:tracePt t="61721" x="5438775" y="4654550"/>
          <p14:tracePt t="61729" x="5372100" y="4635500"/>
          <p14:tracePt t="61750" x="5272088" y="4611688"/>
          <p14:tracePt t="61754" x="5192713" y="4586288"/>
          <p14:tracePt t="61762" x="5105400" y="4567238"/>
          <p14:tracePt t="61779" x="5019675" y="4537075"/>
          <p14:tracePt t="61786" x="4983163" y="4511675"/>
          <p14:tracePt t="61794" x="4951413" y="4494213"/>
          <p14:tracePt t="61810" x="4895850" y="4445000"/>
          <p14:tracePt t="61818" x="4859338" y="4406900"/>
          <p14:tracePt t="61825" x="4816475" y="4364038"/>
          <p14:tracePt t="61845" x="4722813" y="4271963"/>
          <p14:tracePt t="61849" x="4667250" y="4216400"/>
          <p14:tracePt t="61858" x="4568825" y="4117975"/>
          <p14:tracePt t="61874" x="4427538" y="3987800"/>
          <p14:tracePt t="61882" x="4297363" y="3889375"/>
          <p14:tracePt t="61890" x="4068763" y="3759200"/>
          <p14:tracePt t="61909" x="3821113" y="3598863"/>
          <p14:tracePt t="61913" x="3716338" y="3549650"/>
          <p14:tracePt t="61922" x="3562350" y="3468688"/>
          <p14:tracePt t="61942" x="3451225" y="3413125"/>
          <p14:tracePt t="61946" x="3382963" y="3389313"/>
          <p14:tracePt t="61974" x="3316288" y="3357563"/>
          <p14:tracePt t="61977" x="3290888" y="3346450"/>
          <p14:tracePt t="61986" x="3248025" y="3327400"/>
          <p14:tracePt t="62006" x="3216275" y="3302000"/>
          <p14:tracePt t="62010" x="3192463" y="3290888"/>
          <p14:tracePt t="62022" x="3160713" y="3265488"/>
          <p14:tracePt t="62037" x="3117850" y="3228975"/>
          <p14:tracePt t="62042" x="3105150" y="3216275"/>
          <p14:tracePt t="62065" x="3074988" y="3190875"/>
          <p14:tracePt t="62074" x="3032125" y="3160713"/>
          <p14:tracePt t="62102" x="2970213" y="3086100"/>
          <p14:tracePt t="62107" x="2901950" y="3043238"/>
          <p14:tracePt t="62116" x="2846388" y="2968625"/>
          <p14:tracePt t="62135" x="2784475" y="2889250"/>
          <p14:tracePt t="62138" x="2765425" y="2851150"/>
          <p14:tracePt t="62147" x="2754313" y="2827338"/>
          <p14:tracePt t="62194" x="2754313" y="2820988"/>
          <p14:tracePt t="62232" x="2754313" y="2784475"/>
          <p14:tracePt t="62235" x="2754313" y="2759075"/>
          <p14:tracePt t="62242" x="2760663" y="2716213"/>
          <p14:tracePt t="62263" x="2765425" y="2679700"/>
          <p14:tracePt t="62266" x="2765425" y="2628900"/>
          <p14:tracePt t="62274" x="2778125" y="2611438"/>
          <p14:tracePt t="62294" x="2778125" y="2579688"/>
          <p14:tracePt t="62299" x="2778125" y="2562225"/>
          <p14:tracePt t="62326" x="2778125" y="2549525"/>
          <p14:tracePt t="62333" x="2778125" y="2536825"/>
          <p14:tracePt t="62358" x="2778125" y="2517775"/>
          <p14:tracePt t="62363" x="2778125" y="2513013"/>
          <p14:tracePt t="62370" x="2784475" y="2500313"/>
          <p14:tracePt t="62390" x="2790825" y="2487613"/>
          <p14:tracePt t="62403" x="2790825" y="2481263"/>
          <p14:tracePt t="62422" x="2797175" y="2474913"/>
          <p14:tracePt t="62458" x="2803525" y="2468563"/>
          <p14:tracePt t="62486" x="2809875" y="2468563"/>
          <p14:tracePt t="62498" x="2816225" y="2462213"/>
          <p14:tracePt t="62518" x="2827338" y="2462213"/>
          <p14:tracePt t="62522" x="2827338" y="2457450"/>
          <p14:tracePt t="62532" x="2846388" y="2451100"/>
          <p14:tracePt t="62550" x="2859088" y="2444750"/>
          <p14:tracePt t="62554" x="2865438" y="2444750"/>
          <p14:tracePt t="62574" x="2876550" y="2444750"/>
          <p14:tracePt t="62578" x="2895600" y="2444750"/>
          <p14:tracePt t="62586" x="2944813" y="2444750"/>
          <p14:tracePt t="62614" x="3055938" y="2444750"/>
          <p14:tracePt t="62618" x="3105150" y="2444750"/>
          <p14:tracePt t="62626" x="3192463" y="2444750"/>
          <p14:tracePt t="62647" x="3265488" y="2457450"/>
          <p14:tracePt t="62650" x="3290888" y="2462213"/>
          <p14:tracePt t="62658" x="3327400" y="2462213"/>
          <p14:tracePt t="62682" x="3333750" y="2462213"/>
          <p14:tracePt t="62714" x="3340100" y="2462213"/>
          <p14:tracePt t="62742" x="3371850" y="2462213"/>
          <p14:tracePt t="62746" x="3395663" y="2462213"/>
          <p14:tracePt t="62754" x="3432175" y="2462213"/>
          <p14:tracePt t="62770" x="3482975" y="2462213"/>
          <p14:tracePt t="62778" x="3506788" y="2462213"/>
          <p14:tracePt t="62786" x="3543300" y="2462213"/>
          <p14:tracePt t="62806" x="3575050" y="2462213"/>
          <p14:tracePt t="62810" x="3581400" y="2462213"/>
          <p14:tracePt t="62838" x="3605213" y="2457450"/>
          <p14:tracePt t="62842" x="3617913" y="2451100"/>
          <p14:tracePt t="62870" x="3636963" y="2444750"/>
          <p14:tracePt t="62970" x="3624263" y="2432050"/>
          <p14:tracePt t="62998" x="3543300" y="2413000"/>
          <p14:tracePt t="63004" x="3506788" y="2413000"/>
          <p14:tracePt t="63010" x="3444875" y="2401888"/>
          <p14:tracePt t="63031" x="3402013" y="2401888"/>
          <p14:tracePt t="63033" x="3382963" y="2401888"/>
          <p14:tracePt t="63041" x="3376613" y="2401888"/>
          <p14:tracePt t="63110" x="3395663" y="2401888"/>
          <p14:tracePt t="63122" x="3519488" y="2425700"/>
          <p14:tracePt t="63132" x="3611563" y="2444750"/>
          <p14:tracePt t="63138" x="3698875" y="2462213"/>
          <p14:tracePt t="63158" x="3735388" y="2474913"/>
          <p14:tracePt t="63167" x="3748088" y="2474913"/>
          <p14:tracePt t="63322" x="3741738" y="2474913"/>
          <p14:tracePt t="63346" x="3729038" y="2474913"/>
          <p14:tracePt t="63478" x="3748088" y="2474913"/>
          <p14:tracePt t="63482" x="3760788" y="2474913"/>
          <p14:tracePt t="63510" x="3778250" y="2474913"/>
          <p14:tracePt t="63522" x="3784600" y="2474913"/>
          <p14:tracePt t="63603" x="3790950" y="2468563"/>
          <p14:tracePt t="63610" x="3790950" y="2462213"/>
          <p14:tracePt t="63637" x="3729038" y="2432050"/>
          <p14:tracePt t="63641" x="3686175" y="2406650"/>
          <p14:tracePt t="63649" x="3575050" y="2376488"/>
          <p14:tracePt t="63670" x="3444875" y="2333625"/>
          <p14:tracePt t="63674" x="3376613" y="2314575"/>
          <p14:tracePt t="63682" x="3316288" y="2301875"/>
          <p14:tracePt t="63703" x="3303588" y="2295525"/>
          <p14:tracePt t="63738" x="3297238" y="2295525"/>
          <p14:tracePt t="63766" x="3352800" y="2295525"/>
          <p14:tracePt t="63771" x="3402013" y="2295525"/>
          <p14:tracePt t="63778" x="3476625" y="2295525"/>
          <p14:tracePt t="63798" x="3562350" y="2308225"/>
          <p14:tracePt t="63802" x="3594100" y="2314575"/>
          <p14:tracePt t="63810" x="3643313" y="2320925"/>
          <p14:tracePt t="63826" x="3649663" y="2320925"/>
          <p14:tracePt t="63962" x="3643313" y="2320925"/>
          <p14:tracePt t="63974" x="3636963" y="2320925"/>
          <p14:tracePt t="64022" x="3630613" y="2320925"/>
          <p14:tracePt t="6405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8ED5CBB3-6846-48D7-B34E-C17733CE6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687763" cy="487363"/>
          </a:xfrm>
          <a:ln/>
        </p:spPr>
        <p:txBody>
          <a:bodyPr/>
          <a:lstStyle/>
          <a:p>
            <a:r>
              <a:rPr lang="cs-CZ" altLang="en-US" sz="2800"/>
              <a:t>FIA splitted flow</a:t>
            </a:r>
            <a:endParaRPr lang="en-US" altLang="en-US" sz="2800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8B41692-6479-432C-BFDD-79D29E979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3325813"/>
            <a:ext cx="8674100" cy="3222625"/>
          </a:xfrm>
        </p:spPr>
        <p:txBody>
          <a:bodyPr/>
          <a:lstStyle/>
          <a:p>
            <a:r>
              <a:rPr lang="cs-CZ" altLang="en-US" sz="2000"/>
              <a:t>v</a:t>
            </a:r>
            <a:r>
              <a:rPr lang="en-US" altLang="en-US" sz="2000"/>
              <a:t>ýhodné může být rozdělení zóny vzorku na dvě linie (splitted flow), jedna se např. nechá projít enzymovým reaktorem</a:t>
            </a:r>
            <a:r>
              <a:rPr lang="cs-CZ" altLang="en-US" sz="2000"/>
              <a:t>,</a:t>
            </a:r>
            <a:r>
              <a:rPr lang="en-US" altLang="en-US" sz="2000"/>
              <a:t> </a:t>
            </a:r>
            <a:r>
              <a:rPr lang="cs-CZ" altLang="en-US" sz="2000"/>
              <a:t>p</a:t>
            </a:r>
            <a:r>
              <a:rPr lang="en-US" altLang="en-US" sz="2000"/>
              <a:t>řed  detektorem se obě větve spojí, na záznamu se objeví dvě maxima</a:t>
            </a:r>
            <a:endParaRPr lang="cs-CZ" altLang="en-US" sz="2000"/>
          </a:p>
          <a:p>
            <a:r>
              <a:rPr lang="en-US" altLang="en-US" sz="2000"/>
              <a:t>stanovení dvou reagentů vedle sebe</a:t>
            </a:r>
            <a:r>
              <a:rPr lang="cs-CZ" altLang="en-US" sz="2000"/>
              <a:t> - n</a:t>
            </a:r>
            <a:r>
              <a:rPr lang="en-US" altLang="en-US" sz="2000"/>
              <a:t>apř. sachar</a:t>
            </a:r>
            <a:r>
              <a:rPr lang="cs-CZ" altLang="en-US" sz="2000"/>
              <a:t>os</a:t>
            </a:r>
            <a:r>
              <a:rPr lang="en-US" altLang="en-US" sz="2000"/>
              <a:t>a a gluk</a:t>
            </a:r>
            <a:r>
              <a:rPr lang="cs-CZ" altLang="en-US" sz="2000"/>
              <a:t>os</a:t>
            </a:r>
            <a:r>
              <a:rPr lang="en-US" altLang="en-US" sz="2000"/>
              <a:t>a ve vzorku: detektor je biosensor s GOD, v bioreaktoru je imobilizována invert</a:t>
            </a:r>
            <a:r>
              <a:rPr lang="cs-CZ" altLang="en-US" sz="2000"/>
              <a:t>as</a:t>
            </a:r>
            <a:r>
              <a:rPr lang="en-US" altLang="en-US" sz="2000"/>
              <a:t>a s mutarot</a:t>
            </a:r>
            <a:r>
              <a:rPr lang="cs-CZ" altLang="en-US" sz="2000"/>
              <a:t>as</a:t>
            </a:r>
            <a:r>
              <a:rPr lang="en-US" altLang="en-US" sz="2000"/>
              <a:t>ou; první pík odpovídá volné gluk</a:t>
            </a:r>
            <a:r>
              <a:rPr lang="cs-CZ" altLang="en-US" sz="2000"/>
              <a:t>os</a:t>
            </a:r>
            <a:r>
              <a:rPr lang="en-US" altLang="en-US" sz="2000"/>
              <a:t>e, druhý pak navíc gluk</a:t>
            </a:r>
            <a:r>
              <a:rPr lang="cs-CZ" altLang="en-US" sz="2000"/>
              <a:t>os</a:t>
            </a:r>
            <a:r>
              <a:rPr lang="en-US" altLang="en-US" sz="2000"/>
              <a:t>e vzniklé v reaktoru ze </a:t>
            </a:r>
            <a:r>
              <a:rPr lang="cs-CZ" altLang="en-US" sz="2000"/>
              <a:t>sa</a:t>
            </a:r>
            <a:r>
              <a:rPr lang="en-US" altLang="en-US" sz="2000"/>
              <a:t>char</a:t>
            </a:r>
            <a:r>
              <a:rPr lang="cs-CZ" altLang="en-US" sz="2000"/>
              <a:t>os</a:t>
            </a:r>
            <a:r>
              <a:rPr lang="en-US" altLang="en-US" sz="2000"/>
              <a:t>y</a:t>
            </a:r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24531E21-D0E7-411D-96C3-4038C95F4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877888"/>
            <a:ext cx="8572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7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71688" name="Rectangle 8">
            <a:extLst>
              <a:ext uri="{FF2B5EF4-FFF2-40B4-BE49-F238E27FC236}">
                <a16:creationId xmlns:a16="http://schemas.microsoft.com/office/drawing/2014/main" id="{D386FC13-5E78-4D9A-A87F-7F1485C22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793875"/>
            <a:ext cx="2132012" cy="619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9" name="Oval 9">
            <a:extLst>
              <a:ext uri="{FF2B5EF4-FFF2-40B4-BE49-F238E27FC236}">
                <a16:creationId xmlns:a16="http://schemas.microsoft.com/office/drawing/2014/main" id="{D98EF19B-1E5C-40E5-B74E-A5DF117EF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630363"/>
            <a:ext cx="420688" cy="409575"/>
          </a:xfrm>
          <a:prstGeom prst="ellipse">
            <a:avLst/>
          </a:prstGeom>
          <a:solidFill>
            <a:srgbClr val="FFFF00"/>
          </a:solidFill>
          <a:ln w="412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0" name="Freeform 10">
            <a:extLst>
              <a:ext uri="{FF2B5EF4-FFF2-40B4-BE49-F238E27FC236}">
                <a16:creationId xmlns:a16="http://schemas.microsoft.com/office/drawing/2014/main" id="{AF3085F2-4015-4EAC-9F80-282C201C8D1E}"/>
              </a:ext>
            </a:extLst>
          </p:cNvPr>
          <p:cNvSpPr>
            <a:spLocks/>
          </p:cNvSpPr>
          <p:nvPr/>
        </p:nvSpPr>
        <p:spPr bwMode="auto">
          <a:xfrm>
            <a:off x="1841500" y="1681163"/>
            <a:ext cx="328613" cy="328612"/>
          </a:xfrm>
          <a:custGeom>
            <a:avLst/>
            <a:gdLst>
              <a:gd name="T0" fmla="*/ 20 w 207"/>
              <a:gd name="T1" fmla="*/ 0 h 207"/>
              <a:gd name="T2" fmla="*/ 0 w 207"/>
              <a:gd name="T3" fmla="*/ 20 h 207"/>
              <a:gd name="T4" fmla="*/ 188 w 207"/>
              <a:gd name="T5" fmla="*/ 207 h 207"/>
              <a:gd name="T6" fmla="*/ 207 w 207"/>
              <a:gd name="T7" fmla="*/ 188 h 207"/>
              <a:gd name="T8" fmla="*/ 20 w 207"/>
              <a:gd name="T9" fmla="*/ 0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207">
                <a:moveTo>
                  <a:pt x="20" y="0"/>
                </a:moveTo>
                <a:lnTo>
                  <a:pt x="0" y="20"/>
                </a:lnTo>
                <a:lnTo>
                  <a:pt x="188" y="207"/>
                </a:lnTo>
                <a:lnTo>
                  <a:pt x="207" y="188"/>
                </a:lnTo>
                <a:lnTo>
                  <a:pt x="2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Freeform 11">
            <a:extLst>
              <a:ext uri="{FF2B5EF4-FFF2-40B4-BE49-F238E27FC236}">
                <a16:creationId xmlns:a16="http://schemas.microsoft.com/office/drawing/2014/main" id="{1BEF0C99-06A5-401F-8A2D-143110373B7A}"/>
              </a:ext>
            </a:extLst>
          </p:cNvPr>
          <p:cNvSpPr>
            <a:spLocks/>
          </p:cNvSpPr>
          <p:nvPr/>
        </p:nvSpPr>
        <p:spPr bwMode="auto">
          <a:xfrm>
            <a:off x="1862138" y="1692275"/>
            <a:ext cx="319087" cy="327025"/>
          </a:xfrm>
          <a:custGeom>
            <a:avLst/>
            <a:gdLst>
              <a:gd name="T0" fmla="*/ 0 w 201"/>
              <a:gd name="T1" fmla="*/ 187 h 206"/>
              <a:gd name="T2" fmla="*/ 20 w 201"/>
              <a:gd name="T3" fmla="*/ 206 h 206"/>
              <a:gd name="T4" fmla="*/ 201 w 201"/>
              <a:gd name="T5" fmla="*/ 19 h 206"/>
              <a:gd name="T6" fmla="*/ 181 w 201"/>
              <a:gd name="T7" fmla="*/ 0 h 206"/>
              <a:gd name="T8" fmla="*/ 0 w 201"/>
              <a:gd name="T9" fmla="*/ 187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206">
                <a:moveTo>
                  <a:pt x="0" y="187"/>
                </a:moveTo>
                <a:lnTo>
                  <a:pt x="20" y="206"/>
                </a:lnTo>
                <a:lnTo>
                  <a:pt x="201" y="19"/>
                </a:lnTo>
                <a:lnTo>
                  <a:pt x="181" y="0"/>
                </a:lnTo>
                <a:lnTo>
                  <a:pt x="0" y="18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2" name="Rectangle 12">
            <a:extLst>
              <a:ext uri="{FF2B5EF4-FFF2-40B4-BE49-F238E27FC236}">
                <a16:creationId xmlns:a16="http://schemas.microsoft.com/office/drawing/2014/main" id="{1654FC42-B0FE-40AB-A694-22E0FE2B2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58925"/>
            <a:ext cx="593725" cy="646113"/>
          </a:xfrm>
          <a:prstGeom prst="rect">
            <a:avLst/>
          </a:prstGeom>
          <a:solidFill>
            <a:srgbClr val="FFFF99"/>
          </a:solidFill>
          <a:ln w="412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3" name="Rectangle 13">
            <a:extLst>
              <a:ext uri="{FF2B5EF4-FFF2-40B4-BE49-F238E27FC236}">
                <a16:creationId xmlns:a16="http://schemas.microsoft.com/office/drawing/2014/main" id="{307FB32D-D804-48D9-92FB-CCE247F95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1455738"/>
            <a:ext cx="9017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4" name="Rectangle 14">
            <a:extLst>
              <a:ext uri="{FF2B5EF4-FFF2-40B4-BE49-F238E27FC236}">
                <a16:creationId xmlns:a16="http://schemas.microsoft.com/office/drawing/2014/main" id="{F13CD47F-1522-43DA-B7C7-B35D4159B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45573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71695" name="Rectangle 15">
            <a:extLst>
              <a:ext uri="{FF2B5EF4-FFF2-40B4-BE49-F238E27FC236}">
                <a16:creationId xmlns:a16="http://schemas.microsoft.com/office/drawing/2014/main" id="{0B85A49F-8B9F-41A6-9693-3FC54020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2338388"/>
            <a:ext cx="728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000000"/>
                </a:solidFill>
              </a:rPr>
              <a:t>        P</a:t>
            </a:r>
            <a:endParaRPr lang="en-US" altLang="en-US"/>
          </a:p>
        </p:txBody>
      </p:sp>
      <p:sp>
        <p:nvSpPr>
          <p:cNvPr id="71696" name="Rectangle 16">
            <a:extLst>
              <a:ext uri="{FF2B5EF4-FFF2-40B4-BE49-F238E27FC236}">
                <a16:creationId xmlns:a16="http://schemas.microsoft.com/office/drawing/2014/main" id="{F72373DC-1B88-4711-B122-5272BDA5E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5" y="1609725"/>
            <a:ext cx="614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7" name="Rectangle 17">
            <a:extLst>
              <a:ext uri="{FF2B5EF4-FFF2-40B4-BE49-F238E27FC236}">
                <a16:creationId xmlns:a16="http://schemas.microsoft.com/office/drawing/2014/main" id="{FEB665C2-45C0-4686-93FA-010A2C4E9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8" y="1630363"/>
            <a:ext cx="493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000000"/>
                </a:solidFill>
              </a:rPr>
              <a:t>D W</a:t>
            </a:r>
            <a:endParaRPr lang="en-US" altLang="en-US"/>
          </a:p>
        </p:txBody>
      </p:sp>
      <p:sp>
        <p:nvSpPr>
          <p:cNvPr id="71698" name="Rectangle 18">
            <a:extLst>
              <a:ext uri="{FF2B5EF4-FFF2-40B4-BE49-F238E27FC236}">
                <a16:creationId xmlns:a16="http://schemas.microsoft.com/office/drawing/2014/main" id="{32150EDF-5601-495A-8882-F2822CF53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3" y="933450"/>
            <a:ext cx="26955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Rectangle 19">
            <a:extLst>
              <a:ext uri="{FF2B5EF4-FFF2-40B4-BE49-F238E27FC236}">
                <a16:creationId xmlns:a16="http://schemas.microsoft.com/office/drawing/2014/main" id="{BC8A57FC-31E4-4568-A97F-06D8FC05D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973138"/>
            <a:ext cx="2389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>
                <a:solidFill>
                  <a:srgbClr val="000000"/>
                </a:solidFill>
              </a:rPr>
              <a:t>S              bioreaktor</a:t>
            </a:r>
            <a:endParaRPr lang="en-US" altLang="en-US"/>
          </a:p>
        </p:txBody>
      </p:sp>
      <p:sp>
        <p:nvSpPr>
          <p:cNvPr id="71700" name="Line 20">
            <a:extLst>
              <a:ext uri="{FF2B5EF4-FFF2-40B4-BE49-F238E27FC236}">
                <a16:creationId xmlns:a16="http://schemas.microsoft.com/office/drawing/2014/main" id="{D87C949C-9CE2-49B3-8D16-EB9C164A7E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6600" y="1250950"/>
            <a:ext cx="1588" cy="234950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1" name="Freeform 21">
            <a:extLst>
              <a:ext uri="{FF2B5EF4-FFF2-40B4-BE49-F238E27FC236}">
                <a16:creationId xmlns:a16="http://schemas.microsoft.com/office/drawing/2014/main" id="{7FB94350-07C2-41C5-B020-39DE00DC8DE9}"/>
              </a:ext>
            </a:extLst>
          </p:cNvPr>
          <p:cNvSpPr>
            <a:spLocks/>
          </p:cNvSpPr>
          <p:nvPr/>
        </p:nvSpPr>
        <p:spPr bwMode="auto">
          <a:xfrm>
            <a:off x="1903413" y="1466850"/>
            <a:ext cx="195262" cy="193675"/>
          </a:xfrm>
          <a:custGeom>
            <a:avLst/>
            <a:gdLst>
              <a:gd name="T0" fmla="*/ 0 w 123"/>
              <a:gd name="T1" fmla="*/ 0 h 122"/>
              <a:gd name="T2" fmla="*/ 65 w 123"/>
              <a:gd name="T3" fmla="*/ 122 h 122"/>
              <a:gd name="T4" fmla="*/ 123 w 123"/>
              <a:gd name="T5" fmla="*/ 0 h 122"/>
              <a:gd name="T6" fmla="*/ 0 w 123"/>
              <a:gd name="T7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122">
                <a:moveTo>
                  <a:pt x="0" y="0"/>
                </a:moveTo>
                <a:lnTo>
                  <a:pt x="65" y="122"/>
                </a:lnTo>
                <a:lnTo>
                  <a:pt x="12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Rectangle 22">
            <a:extLst>
              <a:ext uri="{FF2B5EF4-FFF2-40B4-BE49-F238E27FC236}">
                <a16:creationId xmlns:a16="http://schemas.microsoft.com/office/drawing/2014/main" id="{941F7C2F-2448-43BE-99FE-20B9ABC8D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2297113"/>
            <a:ext cx="21224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Rectangle 23">
            <a:extLst>
              <a:ext uri="{FF2B5EF4-FFF2-40B4-BE49-F238E27FC236}">
                <a16:creationId xmlns:a16="http://schemas.microsoft.com/office/drawing/2014/main" id="{0D25FCEF-31C5-4D3B-B0A5-BC127206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750"/>
            <a:ext cx="1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altLang="en-US"/>
          </a:p>
        </p:txBody>
      </p:sp>
      <p:sp>
        <p:nvSpPr>
          <p:cNvPr id="71704" name="Freeform 24">
            <a:extLst>
              <a:ext uri="{FF2B5EF4-FFF2-40B4-BE49-F238E27FC236}">
                <a16:creationId xmlns:a16="http://schemas.microsoft.com/office/drawing/2014/main" id="{9B428555-3151-4168-B139-6CE304A677B0}"/>
              </a:ext>
            </a:extLst>
          </p:cNvPr>
          <p:cNvSpPr>
            <a:spLocks/>
          </p:cNvSpPr>
          <p:nvPr/>
        </p:nvSpPr>
        <p:spPr bwMode="auto">
          <a:xfrm>
            <a:off x="2457450" y="1446213"/>
            <a:ext cx="542925" cy="409575"/>
          </a:xfrm>
          <a:custGeom>
            <a:avLst/>
            <a:gdLst>
              <a:gd name="T0" fmla="*/ 0 w 342"/>
              <a:gd name="T1" fmla="*/ 226 h 258"/>
              <a:gd name="T2" fmla="*/ 19 w 342"/>
              <a:gd name="T3" fmla="*/ 258 h 258"/>
              <a:gd name="T4" fmla="*/ 342 w 342"/>
              <a:gd name="T5" fmla="*/ 32 h 258"/>
              <a:gd name="T6" fmla="*/ 323 w 342"/>
              <a:gd name="T7" fmla="*/ 0 h 258"/>
              <a:gd name="T8" fmla="*/ 0 w 342"/>
              <a:gd name="T9" fmla="*/ 226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" h="258">
                <a:moveTo>
                  <a:pt x="0" y="226"/>
                </a:moveTo>
                <a:lnTo>
                  <a:pt x="19" y="258"/>
                </a:lnTo>
                <a:lnTo>
                  <a:pt x="342" y="32"/>
                </a:lnTo>
                <a:lnTo>
                  <a:pt x="323" y="0"/>
                </a:lnTo>
                <a:lnTo>
                  <a:pt x="0" y="226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Freeform 25">
            <a:extLst>
              <a:ext uri="{FF2B5EF4-FFF2-40B4-BE49-F238E27FC236}">
                <a16:creationId xmlns:a16="http://schemas.microsoft.com/office/drawing/2014/main" id="{884BF004-99A6-47B3-8F9D-D9361E7A44F2}"/>
              </a:ext>
            </a:extLst>
          </p:cNvPr>
          <p:cNvSpPr>
            <a:spLocks/>
          </p:cNvSpPr>
          <p:nvPr/>
        </p:nvSpPr>
        <p:spPr bwMode="auto">
          <a:xfrm>
            <a:off x="2466975" y="1814513"/>
            <a:ext cx="544513" cy="420687"/>
          </a:xfrm>
          <a:custGeom>
            <a:avLst/>
            <a:gdLst>
              <a:gd name="T0" fmla="*/ 323 w 343"/>
              <a:gd name="T1" fmla="*/ 265 h 265"/>
              <a:gd name="T2" fmla="*/ 343 w 343"/>
              <a:gd name="T3" fmla="*/ 233 h 265"/>
              <a:gd name="T4" fmla="*/ 20 w 343"/>
              <a:gd name="T5" fmla="*/ 0 h 265"/>
              <a:gd name="T6" fmla="*/ 0 w 343"/>
              <a:gd name="T7" fmla="*/ 33 h 265"/>
              <a:gd name="T8" fmla="*/ 323 w 343"/>
              <a:gd name="T9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3" h="265">
                <a:moveTo>
                  <a:pt x="323" y="265"/>
                </a:moveTo>
                <a:lnTo>
                  <a:pt x="343" y="233"/>
                </a:lnTo>
                <a:lnTo>
                  <a:pt x="20" y="0"/>
                </a:lnTo>
                <a:lnTo>
                  <a:pt x="0" y="33"/>
                </a:lnTo>
                <a:lnTo>
                  <a:pt x="323" y="265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6" name="Freeform 26">
            <a:extLst>
              <a:ext uri="{FF2B5EF4-FFF2-40B4-BE49-F238E27FC236}">
                <a16:creationId xmlns:a16="http://schemas.microsoft.com/office/drawing/2014/main" id="{748703FF-2A84-42F4-897B-4B705475A531}"/>
              </a:ext>
            </a:extLst>
          </p:cNvPr>
          <p:cNvSpPr>
            <a:spLocks/>
          </p:cNvSpPr>
          <p:nvPr/>
        </p:nvSpPr>
        <p:spPr bwMode="auto">
          <a:xfrm>
            <a:off x="4344988" y="1793875"/>
            <a:ext cx="542925" cy="420688"/>
          </a:xfrm>
          <a:custGeom>
            <a:avLst/>
            <a:gdLst>
              <a:gd name="T0" fmla="*/ 0 w 342"/>
              <a:gd name="T1" fmla="*/ 233 h 265"/>
              <a:gd name="T2" fmla="*/ 19 w 342"/>
              <a:gd name="T3" fmla="*/ 265 h 265"/>
              <a:gd name="T4" fmla="*/ 342 w 342"/>
              <a:gd name="T5" fmla="*/ 33 h 265"/>
              <a:gd name="T6" fmla="*/ 323 w 342"/>
              <a:gd name="T7" fmla="*/ 0 h 265"/>
              <a:gd name="T8" fmla="*/ 0 w 342"/>
              <a:gd name="T9" fmla="*/ 233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" h="265">
                <a:moveTo>
                  <a:pt x="0" y="233"/>
                </a:moveTo>
                <a:lnTo>
                  <a:pt x="19" y="265"/>
                </a:lnTo>
                <a:lnTo>
                  <a:pt x="342" y="33"/>
                </a:lnTo>
                <a:lnTo>
                  <a:pt x="323" y="0"/>
                </a:lnTo>
                <a:lnTo>
                  <a:pt x="0" y="233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7" name="Freeform 27">
            <a:extLst>
              <a:ext uri="{FF2B5EF4-FFF2-40B4-BE49-F238E27FC236}">
                <a16:creationId xmlns:a16="http://schemas.microsoft.com/office/drawing/2014/main" id="{BE3E5717-311D-44BB-A9F8-F2C4A9458A2D}"/>
              </a:ext>
            </a:extLst>
          </p:cNvPr>
          <p:cNvSpPr>
            <a:spLocks/>
          </p:cNvSpPr>
          <p:nvPr/>
        </p:nvSpPr>
        <p:spPr bwMode="auto">
          <a:xfrm>
            <a:off x="4354513" y="1425575"/>
            <a:ext cx="542925" cy="409575"/>
          </a:xfrm>
          <a:custGeom>
            <a:avLst/>
            <a:gdLst>
              <a:gd name="T0" fmla="*/ 323 w 342"/>
              <a:gd name="T1" fmla="*/ 258 h 258"/>
              <a:gd name="T2" fmla="*/ 342 w 342"/>
              <a:gd name="T3" fmla="*/ 226 h 258"/>
              <a:gd name="T4" fmla="*/ 19 w 342"/>
              <a:gd name="T5" fmla="*/ 0 h 258"/>
              <a:gd name="T6" fmla="*/ 0 w 342"/>
              <a:gd name="T7" fmla="*/ 32 h 258"/>
              <a:gd name="T8" fmla="*/ 323 w 342"/>
              <a:gd name="T9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" h="258">
                <a:moveTo>
                  <a:pt x="323" y="258"/>
                </a:moveTo>
                <a:lnTo>
                  <a:pt x="342" y="226"/>
                </a:lnTo>
                <a:lnTo>
                  <a:pt x="19" y="0"/>
                </a:lnTo>
                <a:lnTo>
                  <a:pt x="0" y="32"/>
                </a:lnTo>
                <a:lnTo>
                  <a:pt x="323" y="25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8" name="Rectangle 28">
            <a:extLst>
              <a:ext uri="{FF2B5EF4-FFF2-40B4-BE49-F238E27FC236}">
                <a16:creationId xmlns:a16="http://schemas.microsoft.com/office/drawing/2014/main" id="{27A678A0-5E26-42D8-A649-297711C94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738" y="2173288"/>
            <a:ext cx="1374775" cy="6191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9" name="Rectangle 29">
            <a:extLst>
              <a:ext uri="{FF2B5EF4-FFF2-40B4-BE49-F238E27FC236}">
                <a16:creationId xmlns:a16="http://schemas.microsoft.com/office/drawing/2014/main" id="{4FC0664F-F1F3-41DC-B627-969D90DE1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1773238"/>
            <a:ext cx="307975" cy="6191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0" name="Freeform 30">
            <a:extLst>
              <a:ext uri="{FF2B5EF4-FFF2-40B4-BE49-F238E27FC236}">
                <a16:creationId xmlns:a16="http://schemas.microsoft.com/office/drawing/2014/main" id="{B8071A56-A448-444E-A7D8-0B6EC367E18A}"/>
              </a:ext>
            </a:extLst>
          </p:cNvPr>
          <p:cNvSpPr>
            <a:spLocks/>
          </p:cNvSpPr>
          <p:nvPr/>
        </p:nvSpPr>
        <p:spPr bwMode="auto">
          <a:xfrm>
            <a:off x="5154613" y="1660525"/>
            <a:ext cx="296862" cy="298450"/>
          </a:xfrm>
          <a:custGeom>
            <a:avLst/>
            <a:gdLst>
              <a:gd name="T0" fmla="*/ 0 w 187"/>
              <a:gd name="T1" fmla="*/ 188 h 188"/>
              <a:gd name="T2" fmla="*/ 187 w 187"/>
              <a:gd name="T3" fmla="*/ 97 h 188"/>
              <a:gd name="T4" fmla="*/ 0 w 187"/>
              <a:gd name="T5" fmla="*/ 0 h 188"/>
              <a:gd name="T6" fmla="*/ 0 w 187"/>
              <a:gd name="T7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7" h="188">
                <a:moveTo>
                  <a:pt x="0" y="188"/>
                </a:moveTo>
                <a:lnTo>
                  <a:pt x="187" y="97"/>
                </a:lnTo>
                <a:lnTo>
                  <a:pt x="0" y="0"/>
                </a:lnTo>
                <a:lnTo>
                  <a:pt x="0" y="18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1" name="Line 31">
            <a:extLst>
              <a:ext uri="{FF2B5EF4-FFF2-40B4-BE49-F238E27FC236}">
                <a16:creationId xmlns:a16="http://schemas.microsoft.com/office/drawing/2014/main" id="{13E72D52-B687-4960-ADA3-B7150BABA4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5725" y="1138238"/>
            <a:ext cx="1588" cy="124142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2" name="Freeform 32">
            <a:extLst>
              <a:ext uri="{FF2B5EF4-FFF2-40B4-BE49-F238E27FC236}">
                <a16:creationId xmlns:a16="http://schemas.microsoft.com/office/drawing/2014/main" id="{FFD73AEC-0643-455A-AC01-D5AFE9DDCD40}"/>
              </a:ext>
            </a:extLst>
          </p:cNvPr>
          <p:cNvSpPr>
            <a:spLocks/>
          </p:cNvSpPr>
          <p:nvPr/>
        </p:nvSpPr>
        <p:spPr bwMode="auto">
          <a:xfrm>
            <a:off x="6343650" y="963613"/>
            <a:ext cx="195263" cy="195262"/>
          </a:xfrm>
          <a:custGeom>
            <a:avLst/>
            <a:gdLst>
              <a:gd name="T0" fmla="*/ 123 w 123"/>
              <a:gd name="T1" fmla="*/ 123 h 123"/>
              <a:gd name="T2" fmla="*/ 58 w 123"/>
              <a:gd name="T3" fmla="*/ 0 h 123"/>
              <a:gd name="T4" fmla="*/ 0 w 123"/>
              <a:gd name="T5" fmla="*/ 123 h 123"/>
              <a:gd name="T6" fmla="*/ 123 w 123"/>
              <a:gd name="T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123">
                <a:moveTo>
                  <a:pt x="123" y="123"/>
                </a:moveTo>
                <a:lnTo>
                  <a:pt x="58" y="0"/>
                </a:lnTo>
                <a:lnTo>
                  <a:pt x="0" y="123"/>
                </a:lnTo>
                <a:lnTo>
                  <a:pt x="123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3" name="Line 33">
            <a:extLst>
              <a:ext uri="{FF2B5EF4-FFF2-40B4-BE49-F238E27FC236}">
                <a16:creationId xmlns:a16="http://schemas.microsoft.com/office/drawing/2014/main" id="{511EEE7E-CF74-48B9-85C9-AF612CCE39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5725" y="2368550"/>
            <a:ext cx="1795463" cy="11113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4" name="Freeform 34">
            <a:extLst>
              <a:ext uri="{FF2B5EF4-FFF2-40B4-BE49-F238E27FC236}">
                <a16:creationId xmlns:a16="http://schemas.microsoft.com/office/drawing/2014/main" id="{CAE4B608-9CC9-4384-AE7F-E12C9D94C71A}"/>
              </a:ext>
            </a:extLst>
          </p:cNvPr>
          <p:cNvSpPr>
            <a:spLocks/>
          </p:cNvSpPr>
          <p:nvPr/>
        </p:nvSpPr>
        <p:spPr bwMode="auto">
          <a:xfrm>
            <a:off x="8210550" y="2276475"/>
            <a:ext cx="195263" cy="195263"/>
          </a:xfrm>
          <a:custGeom>
            <a:avLst/>
            <a:gdLst>
              <a:gd name="T0" fmla="*/ 0 w 123"/>
              <a:gd name="T1" fmla="*/ 123 h 123"/>
              <a:gd name="T2" fmla="*/ 123 w 123"/>
              <a:gd name="T3" fmla="*/ 58 h 123"/>
              <a:gd name="T4" fmla="*/ 0 w 123"/>
              <a:gd name="T5" fmla="*/ 0 h 123"/>
              <a:gd name="T6" fmla="*/ 0 w 123"/>
              <a:gd name="T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123">
                <a:moveTo>
                  <a:pt x="0" y="123"/>
                </a:moveTo>
                <a:lnTo>
                  <a:pt x="123" y="58"/>
                </a:lnTo>
                <a:lnTo>
                  <a:pt x="0" y="0"/>
                </a:lnTo>
                <a:lnTo>
                  <a:pt x="0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5" name="Freeform 35">
            <a:extLst>
              <a:ext uri="{FF2B5EF4-FFF2-40B4-BE49-F238E27FC236}">
                <a16:creationId xmlns:a16="http://schemas.microsoft.com/office/drawing/2014/main" id="{D64F7204-9E0F-401B-A457-D6FDC49B5268}"/>
              </a:ext>
            </a:extLst>
          </p:cNvPr>
          <p:cNvSpPr>
            <a:spLocks/>
          </p:cNvSpPr>
          <p:nvPr/>
        </p:nvSpPr>
        <p:spPr bwMode="auto">
          <a:xfrm>
            <a:off x="6527800" y="973138"/>
            <a:ext cx="1579563" cy="1354137"/>
          </a:xfrm>
          <a:custGeom>
            <a:avLst/>
            <a:gdLst>
              <a:gd name="T0" fmla="*/ 130 w 995"/>
              <a:gd name="T1" fmla="*/ 847 h 853"/>
              <a:gd name="T2" fmla="*/ 201 w 995"/>
              <a:gd name="T3" fmla="*/ 853 h 853"/>
              <a:gd name="T4" fmla="*/ 227 w 995"/>
              <a:gd name="T5" fmla="*/ 840 h 853"/>
              <a:gd name="T6" fmla="*/ 239 w 995"/>
              <a:gd name="T7" fmla="*/ 840 h 853"/>
              <a:gd name="T8" fmla="*/ 259 w 995"/>
              <a:gd name="T9" fmla="*/ 815 h 853"/>
              <a:gd name="T10" fmla="*/ 285 w 995"/>
              <a:gd name="T11" fmla="*/ 711 h 853"/>
              <a:gd name="T12" fmla="*/ 317 w 995"/>
              <a:gd name="T13" fmla="*/ 427 h 853"/>
              <a:gd name="T14" fmla="*/ 317 w 995"/>
              <a:gd name="T15" fmla="*/ 304 h 853"/>
              <a:gd name="T16" fmla="*/ 330 w 995"/>
              <a:gd name="T17" fmla="*/ 317 h 853"/>
              <a:gd name="T18" fmla="*/ 317 w 995"/>
              <a:gd name="T19" fmla="*/ 317 h 853"/>
              <a:gd name="T20" fmla="*/ 323 w 995"/>
              <a:gd name="T21" fmla="*/ 336 h 853"/>
              <a:gd name="T22" fmla="*/ 362 w 995"/>
              <a:gd name="T23" fmla="*/ 569 h 853"/>
              <a:gd name="T24" fmla="*/ 388 w 995"/>
              <a:gd name="T25" fmla="*/ 672 h 853"/>
              <a:gd name="T26" fmla="*/ 414 w 995"/>
              <a:gd name="T27" fmla="*/ 692 h 853"/>
              <a:gd name="T28" fmla="*/ 446 w 995"/>
              <a:gd name="T29" fmla="*/ 659 h 853"/>
              <a:gd name="T30" fmla="*/ 472 w 995"/>
              <a:gd name="T31" fmla="*/ 550 h 853"/>
              <a:gd name="T32" fmla="*/ 537 w 995"/>
              <a:gd name="T33" fmla="*/ 162 h 853"/>
              <a:gd name="T34" fmla="*/ 575 w 995"/>
              <a:gd name="T35" fmla="*/ 26 h 853"/>
              <a:gd name="T36" fmla="*/ 569 w 995"/>
              <a:gd name="T37" fmla="*/ 33 h 853"/>
              <a:gd name="T38" fmla="*/ 569 w 995"/>
              <a:gd name="T39" fmla="*/ 46 h 853"/>
              <a:gd name="T40" fmla="*/ 550 w 995"/>
              <a:gd name="T41" fmla="*/ 26 h 853"/>
              <a:gd name="T42" fmla="*/ 582 w 995"/>
              <a:gd name="T43" fmla="*/ 155 h 853"/>
              <a:gd name="T44" fmla="*/ 627 w 995"/>
              <a:gd name="T45" fmla="*/ 537 h 853"/>
              <a:gd name="T46" fmla="*/ 646 w 995"/>
              <a:gd name="T47" fmla="*/ 705 h 853"/>
              <a:gd name="T48" fmla="*/ 666 w 995"/>
              <a:gd name="T49" fmla="*/ 795 h 853"/>
              <a:gd name="T50" fmla="*/ 692 w 995"/>
              <a:gd name="T51" fmla="*/ 821 h 853"/>
              <a:gd name="T52" fmla="*/ 705 w 995"/>
              <a:gd name="T53" fmla="*/ 827 h 853"/>
              <a:gd name="T54" fmla="*/ 801 w 995"/>
              <a:gd name="T55" fmla="*/ 840 h 853"/>
              <a:gd name="T56" fmla="*/ 853 w 995"/>
              <a:gd name="T57" fmla="*/ 834 h 853"/>
              <a:gd name="T58" fmla="*/ 924 w 995"/>
              <a:gd name="T59" fmla="*/ 834 h 853"/>
              <a:gd name="T60" fmla="*/ 989 w 995"/>
              <a:gd name="T61" fmla="*/ 789 h 853"/>
              <a:gd name="T62" fmla="*/ 931 w 995"/>
              <a:gd name="T63" fmla="*/ 795 h 853"/>
              <a:gd name="T64" fmla="*/ 853 w 995"/>
              <a:gd name="T65" fmla="*/ 795 h 853"/>
              <a:gd name="T66" fmla="*/ 756 w 995"/>
              <a:gd name="T67" fmla="*/ 795 h 853"/>
              <a:gd name="T68" fmla="*/ 711 w 995"/>
              <a:gd name="T69" fmla="*/ 808 h 853"/>
              <a:gd name="T70" fmla="*/ 698 w 995"/>
              <a:gd name="T71" fmla="*/ 782 h 853"/>
              <a:gd name="T72" fmla="*/ 705 w 995"/>
              <a:gd name="T73" fmla="*/ 782 h 853"/>
              <a:gd name="T74" fmla="*/ 698 w 995"/>
              <a:gd name="T75" fmla="*/ 763 h 853"/>
              <a:gd name="T76" fmla="*/ 672 w 995"/>
              <a:gd name="T77" fmla="*/ 627 h 853"/>
              <a:gd name="T78" fmla="*/ 640 w 995"/>
              <a:gd name="T79" fmla="*/ 304 h 853"/>
              <a:gd name="T80" fmla="*/ 601 w 995"/>
              <a:gd name="T81" fmla="*/ 65 h 853"/>
              <a:gd name="T82" fmla="*/ 582 w 995"/>
              <a:gd name="T83" fmla="*/ 7 h 853"/>
              <a:gd name="T84" fmla="*/ 569 w 995"/>
              <a:gd name="T85" fmla="*/ 0 h 853"/>
              <a:gd name="T86" fmla="*/ 537 w 995"/>
              <a:gd name="T87" fmla="*/ 13 h 853"/>
              <a:gd name="T88" fmla="*/ 511 w 995"/>
              <a:gd name="T89" fmla="*/ 110 h 853"/>
              <a:gd name="T90" fmla="*/ 453 w 995"/>
              <a:gd name="T91" fmla="*/ 440 h 853"/>
              <a:gd name="T92" fmla="*/ 407 w 995"/>
              <a:gd name="T93" fmla="*/ 647 h 853"/>
              <a:gd name="T94" fmla="*/ 420 w 995"/>
              <a:gd name="T95" fmla="*/ 666 h 853"/>
              <a:gd name="T96" fmla="*/ 407 w 995"/>
              <a:gd name="T97" fmla="*/ 653 h 853"/>
              <a:gd name="T98" fmla="*/ 420 w 995"/>
              <a:gd name="T99" fmla="*/ 653 h 853"/>
              <a:gd name="T100" fmla="*/ 407 w 995"/>
              <a:gd name="T101" fmla="*/ 621 h 853"/>
              <a:gd name="T102" fmla="*/ 369 w 995"/>
              <a:gd name="T103" fmla="*/ 356 h 853"/>
              <a:gd name="T104" fmla="*/ 343 w 995"/>
              <a:gd name="T105" fmla="*/ 291 h 853"/>
              <a:gd name="T106" fmla="*/ 317 w 995"/>
              <a:gd name="T107" fmla="*/ 278 h 853"/>
              <a:gd name="T108" fmla="*/ 298 w 995"/>
              <a:gd name="T109" fmla="*/ 298 h 853"/>
              <a:gd name="T110" fmla="*/ 272 w 995"/>
              <a:gd name="T111" fmla="*/ 491 h 853"/>
              <a:gd name="T112" fmla="*/ 239 w 995"/>
              <a:gd name="T113" fmla="*/ 750 h 853"/>
              <a:gd name="T114" fmla="*/ 239 w 995"/>
              <a:gd name="T115" fmla="*/ 808 h 853"/>
              <a:gd name="T116" fmla="*/ 233 w 995"/>
              <a:gd name="T117" fmla="*/ 821 h 853"/>
              <a:gd name="T118" fmla="*/ 201 w 995"/>
              <a:gd name="T119" fmla="*/ 815 h 853"/>
              <a:gd name="T120" fmla="*/ 201 w 995"/>
              <a:gd name="T121" fmla="*/ 815 h 853"/>
              <a:gd name="T122" fmla="*/ 181 w 995"/>
              <a:gd name="T123" fmla="*/ 808 h 853"/>
              <a:gd name="T124" fmla="*/ 0 w 995"/>
              <a:gd name="T125" fmla="*/ 808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95" h="853">
                <a:moveTo>
                  <a:pt x="0" y="808"/>
                </a:moveTo>
                <a:lnTo>
                  <a:pt x="0" y="847"/>
                </a:lnTo>
                <a:lnTo>
                  <a:pt x="91" y="847"/>
                </a:lnTo>
                <a:lnTo>
                  <a:pt x="130" y="847"/>
                </a:lnTo>
                <a:lnTo>
                  <a:pt x="162" y="847"/>
                </a:lnTo>
                <a:lnTo>
                  <a:pt x="175" y="847"/>
                </a:lnTo>
                <a:lnTo>
                  <a:pt x="188" y="853"/>
                </a:lnTo>
                <a:lnTo>
                  <a:pt x="201" y="853"/>
                </a:lnTo>
                <a:lnTo>
                  <a:pt x="207" y="853"/>
                </a:lnTo>
                <a:lnTo>
                  <a:pt x="214" y="847"/>
                </a:lnTo>
                <a:lnTo>
                  <a:pt x="227" y="847"/>
                </a:lnTo>
                <a:lnTo>
                  <a:pt x="227" y="840"/>
                </a:lnTo>
                <a:lnTo>
                  <a:pt x="233" y="840"/>
                </a:lnTo>
                <a:lnTo>
                  <a:pt x="227" y="821"/>
                </a:lnTo>
                <a:lnTo>
                  <a:pt x="227" y="840"/>
                </a:lnTo>
                <a:lnTo>
                  <a:pt x="239" y="840"/>
                </a:lnTo>
                <a:lnTo>
                  <a:pt x="246" y="834"/>
                </a:lnTo>
                <a:lnTo>
                  <a:pt x="252" y="827"/>
                </a:lnTo>
                <a:lnTo>
                  <a:pt x="259" y="821"/>
                </a:lnTo>
                <a:lnTo>
                  <a:pt x="259" y="815"/>
                </a:lnTo>
                <a:lnTo>
                  <a:pt x="265" y="802"/>
                </a:lnTo>
                <a:lnTo>
                  <a:pt x="272" y="782"/>
                </a:lnTo>
                <a:lnTo>
                  <a:pt x="278" y="756"/>
                </a:lnTo>
                <a:lnTo>
                  <a:pt x="285" y="711"/>
                </a:lnTo>
                <a:lnTo>
                  <a:pt x="291" y="647"/>
                </a:lnTo>
                <a:lnTo>
                  <a:pt x="298" y="575"/>
                </a:lnTo>
                <a:lnTo>
                  <a:pt x="311" y="498"/>
                </a:lnTo>
                <a:lnTo>
                  <a:pt x="317" y="427"/>
                </a:lnTo>
                <a:lnTo>
                  <a:pt x="323" y="362"/>
                </a:lnTo>
                <a:lnTo>
                  <a:pt x="336" y="323"/>
                </a:lnTo>
                <a:lnTo>
                  <a:pt x="336" y="304"/>
                </a:lnTo>
                <a:lnTo>
                  <a:pt x="317" y="304"/>
                </a:lnTo>
                <a:lnTo>
                  <a:pt x="330" y="317"/>
                </a:lnTo>
                <a:lnTo>
                  <a:pt x="336" y="311"/>
                </a:lnTo>
                <a:lnTo>
                  <a:pt x="323" y="323"/>
                </a:lnTo>
                <a:lnTo>
                  <a:pt x="330" y="317"/>
                </a:lnTo>
                <a:lnTo>
                  <a:pt x="330" y="317"/>
                </a:lnTo>
                <a:lnTo>
                  <a:pt x="330" y="298"/>
                </a:lnTo>
                <a:lnTo>
                  <a:pt x="311" y="311"/>
                </a:lnTo>
                <a:lnTo>
                  <a:pt x="317" y="317"/>
                </a:lnTo>
                <a:lnTo>
                  <a:pt x="323" y="317"/>
                </a:lnTo>
                <a:lnTo>
                  <a:pt x="311" y="304"/>
                </a:lnTo>
                <a:lnTo>
                  <a:pt x="317" y="317"/>
                </a:lnTo>
                <a:lnTo>
                  <a:pt x="323" y="336"/>
                </a:lnTo>
                <a:lnTo>
                  <a:pt x="330" y="362"/>
                </a:lnTo>
                <a:lnTo>
                  <a:pt x="336" y="427"/>
                </a:lnTo>
                <a:lnTo>
                  <a:pt x="349" y="498"/>
                </a:lnTo>
                <a:lnTo>
                  <a:pt x="362" y="569"/>
                </a:lnTo>
                <a:lnTo>
                  <a:pt x="369" y="627"/>
                </a:lnTo>
                <a:lnTo>
                  <a:pt x="375" y="653"/>
                </a:lnTo>
                <a:lnTo>
                  <a:pt x="388" y="666"/>
                </a:lnTo>
                <a:lnTo>
                  <a:pt x="388" y="672"/>
                </a:lnTo>
                <a:lnTo>
                  <a:pt x="394" y="679"/>
                </a:lnTo>
                <a:lnTo>
                  <a:pt x="401" y="685"/>
                </a:lnTo>
                <a:lnTo>
                  <a:pt x="407" y="692"/>
                </a:lnTo>
                <a:lnTo>
                  <a:pt x="414" y="692"/>
                </a:lnTo>
                <a:lnTo>
                  <a:pt x="420" y="685"/>
                </a:lnTo>
                <a:lnTo>
                  <a:pt x="433" y="679"/>
                </a:lnTo>
                <a:lnTo>
                  <a:pt x="440" y="679"/>
                </a:lnTo>
                <a:lnTo>
                  <a:pt x="446" y="659"/>
                </a:lnTo>
                <a:lnTo>
                  <a:pt x="446" y="653"/>
                </a:lnTo>
                <a:lnTo>
                  <a:pt x="453" y="627"/>
                </a:lnTo>
                <a:lnTo>
                  <a:pt x="466" y="595"/>
                </a:lnTo>
                <a:lnTo>
                  <a:pt x="472" y="550"/>
                </a:lnTo>
                <a:lnTo>
                  <a:pt x="491" y="446"/>
                </a:lnTo>
                <a:lnTo>
                  <a:pt x="511" y="330"/>
                </a:lnTo>
                <a:lnTo>
                  <a:pt x="530" y="214"/>
                </a:lnTo>
                <a:lnTo>
                  <a:pt x="537" y="162"/>
                </a:lnTo>
                <a:lnTo>
                  <a:pt x="550" y="117"/>
                </a:lnTo>
                <a:lnTo>
                  <a:pt x="556" y="78"/>
                </a:lnTo>
                <a:lnTo>
                  <a:pt x="569" y="46"/>
                </a:lnTo>
                <a:lnTo>
                  <a:pt x="575" y="26"/>
                </a:lnTo>
                <a:lnTo>
                  <a:pt x="556" y="26"/>
                </a:lnTo>
                <a:lnTo>
                  <a:pt x="556" y="46"/>
                </a:lnTo>
                <a:lnTo>
                  <a:pt x="562" y="39"/>
                </a:lnTo>
                <a:lnTo>
                  <a:pt x="569" y="33"/>
                </a:lnTo>
                <a:lnTo>
                  <a:pt x="550" y="46"/>
                </a:lnTo>
                <a:lnTo>
                  <a:pt x="562" y="39"/>
                </a:lnTo>
                <a:lnTo>
                  <a:pt x="562" y="39"/>
                </a:lnTo>
                <a:lnTo>
                  <a:pt x="569" y="46"/>
                </a:lnTo>
                <a:lnTo>
                  <a:pt x="569" y="26"/>
                </a:lnTo>
                <a:lnTo>
                  <a:pt x="556" y="33"/>
                </a:lnTo>
                <a:lnTo>
                  <a:pt x="562" y="39"/>
                </a:lnTo>
                <a:lnTo>
                  <a:pt x="550" y="26"/>
                </a:lnTo>
                <a:lnTo>
                  <a:pt x="556" y="46"/>
                </a:lnTo>
                <a:lnTo>
                  <a:pt x="562" y="71"/>
                </a:lnTo>
                <a:lnTo>
                  <a:pt x="575" y="110"/>
                </a:lnTo>
                <a:lnTo>
                  <a:pt x="582" y="155"/>
                </a:lnTo>
                <a:lnTo>
                  <a:pt x="588" y="201"/>
                </a:lnTo>
                <a:lnTo>
                  <a:pt x="601" y="311"/>
                </a:lnTo>
                <a:lnTo>
                  <a:pt x="614" y="427"/>
                </a:lnTo>
                <a:lnTo>
                  <a:pt x="627" y="537"/>
                </a:lnTo>
                <a:lnTo>
                  <a:pt x="633" y="588"/>
                </a:lnTo>
                <a:lnTo>
                  <a:pt x="633" y="634"/>
                </a:lnTo>
                <a:lnTo>
                  <a:pt x="640" y="672"/>
                </a:lnTo>
                <a:lnTo>
                  <a:pt x="646" y="705"/>
                </a:lnTo>
                <a:lnTo>
                  <a:pt x="653" y="743"/>
                </a:lnTo>
                <a:lnTo>
                  <a:pt x="659" y="769"/>
                </a:lnTo>
                <a:lnTo>
                  <a:pt x="666" y="789"/>
                </a:lnTo>
                <a:lnTo>
                  <a:pt x="666" y="795"/>
                </a:lnTo>
                <a:lnTo>
                  <a:pt x="672" y="802"/>
                </a:lnTo>
                <a:lnTo>
                  <a:pt x="679" y="808"/>
                </a:lnTo>
                <a:lnTo>
                  <a:pt x="685" y="815"/>
                </a:lnTo>
                <a:lnTo>
                  <a:pt x="692" y="821"/>
                </a:lnTo>
                <a:lnTo>
                  <a:pt x="698" y="821"/>
                </a:lnTo>
                <a:lnTo>
                  <a:pt x="698" y="802"/>
                </a:lnTo>
                <a:lnTo>
                  <a:pt x="692" y="815"/>
                </a:lnTo>
                <a:lnTo>
                  <a:pt x="705" y="827"/>
                </a:lnTo>
                <a:lnTo>
                  <a:pt x="705" y="827"/>
                </a:lnTo>
                <a:lnTo>
                  <a:pt x="743" y="834"/>
                </a:lnTo>
                <a:lnTo>
                  <a:pt x="750" y="834"/>
                </a:lnTo>
                <a:lnTo>
                  <a:pt x="801" y="840"/>
                </a:lnTo>
                <a:lnTo>
                  <a:pt x="808" y="840"/>
                </a:lnTo>
                <a:lnTo>
                  <a:pt x="860" y="834"/>
                </a:lnTo>
                <a:lnTo>
                  <a:pt x="853" y="815"/>
                </a:lnTo>
                <a:lnTo>
                  <a:pt x="853" y="834"/>
                </a:lnTo>
                <a:lnTo>
                  <a:pt x="898" y="834"/>
                </a:lnTo>
                <a:lnTo>
                  <a:pt x="898" y="815"/>
                </a:lnTo>
                <a:lnTo>
                  <a:pt x="898" y="834"/>
                </a:lnTo>
                <a:lnTo>
                  <a:pt x="924" y="834"/>
                </a:lnTo>
                <a:lnTo>
                  <a:pt x="931" y="834"/>
                </a:lnTo>
                <a:lnTo>
                  <a:pt x="956" y="834"/>
                </a:lnTo>
                <a:lnTo>
                  <a:pt x="995" y="827"/>
                </a:lnTo>
                <a:lnTo>
                  <a:pt x="989" y="789"/>
                </a:lnTo>
                <a:lnTo>
                  <a:pt x="950" y="795"/>
                </a:lnTo>
                <a:lnTo>
                  <a:pt x="924" y="795"/>
                </a:lnTo>
                <a:lnTo>
                  <a:pt x="931" y="815"/>
                </a:lnTo>
                <a:lnTo>
                  <a:pt x="931" y="795"/>
                </a:lnTo>
                <a:lnTo>
                  <a:pt x="905" y="795"/>
                </a:lnTo>
                <a:lnTo>
                  <a:pt x="898" y="795"/>
                </a:lnTo>
                <a:lnTo>
                  <a:pt x="860" y="795"/>
                </a:lnTo>
                <a:lnTo>
                  <a:pt x="853" y="795"/>
                </a:lnTo>
                <a:lnTo>
                  <a:pt x="801" y="802"/>
                </a:lnTo>
                <a:lnTo>
                  <a:pt x="801" y="821"/>
                </a:lnTo>
                <a:lnTo>
                  <a:pt x="808" y="802"/>
                </a:lnTo>
                <a:lnTo>
                  <a:pt x="756" y="795"/>
                </a:lnTo>
                <a:lnTo>
                  <a:pt x="750" y="815"/>
                </a:lnTo>
                <a:lnTo>
                  <a:pt x="763" y="802"/>
                </a:lnTo>
                <a:lnTo>
                  <a:pt x="717" y="789"/>
                </a:lnTo>
                <a:lnTo>
                  <a:pt x="711" y="808"/>
                </a:lnTo>
                <a:lnTo>
                  <a:pt x="724" y="795"/>
                </a:lnTo>
                <a:lnTo>
                  <a:pt x="711" y="782"/>
                </a:lnTo>
                <a:lnTo>
                  <a:pt x="705" y="782"/>
                </a:lnTo>
                <a:lnTo>
                  <a:pt x="698" y="782"/>
                </a:lnTo>
                <a:lnTo>
                  <a:pt x="692" y="802"/>
                </a:lnTo>
                <a:lnTo>
                  <a:pt x="705" y="782"/>
                </a:lnTo>
                <a:lnTo>
                  <a:pt x="698" y="776"/>
                </a:lnTo>
                <a:lnTo>
                  <a:pt x="705" y="782"/>
                </a:lnTo>
                <a:lnTo>
                  <a:pt x="685" y="795"/>
                </a:lnTo>
                <a:lnTo>
                  <a:pt x="705" y="789"/>
                </a:lnTo>
                <a:lnTo>
                  <a:pt x="705" y="782"/>
                </a:lnTo>
                <a:lnTo>
                  <a:pt x="698" y="763"/>
                </a:lnTo>
                <a:lnTo>
                  <a:pt x="692" y="737"/>
                </a:lnTo>
                <a:lnTo>
                  <a:pt x="685" y="698"/>
                </a:lnTo>
                <a:lnTo>
                  <a:pt x="679" y="666"/>
                </a:lnTo>
                <a:lnTo>
                  <a:pt x="672" y="627"/>
                </a:lnTo>
                <a:lnTo>
                  <a:pt x="672" y="582"/>
                </a:lnTo>
                <a:lnTo>
                  <a:pt x="666" y="530"/>
                </a:lnTo>
                <a:lnTo>
                  <a:pt x="653" y="420"/>
                </a:lnTo>
                <a:lnTo>
                  <a:pt x="640" y="304"/>
                </a:lnTo>
                <a:lnTo>
                  <a:pt x="627" y="194"/>
                </a:lnTo>
                <a:lnTo>
                  <a:pt x="621" y="149"/>
                </a:lnTo>
                <a:lnTo>
                  <a:pt x="614" y="104"/>
                </a:lnTo>
                <a:lnTo>
                  <a:pt x="601" y="65"/>
                </a:lnTo>
                <a:lnTo>
                  <a:pt x="595" y="39"/>
                </a:lnTo>
                <a:lnTo>
                  <a:pt x="588" y="20"/>
                </a:lnTo>
                <a:lnTo>
                  <a:pt x="588" y="13"/>
                </a:lnTo>
                <a:lnTo>
                  <a:pt x="582" y="7"/>
                </a:lnTo>
                <a:lnTo>
                  <a:pt x="575" y="7"/>
                </a:lnTo>
                <a:lnTo>
                  <a:pt x="562" y="0"/>
                </a:lnTo>
                <a:lnTo>
                  <a:pt x="562" y="20"/>
                </a:lnTo>
                <a:lnTo>
                  <a:pt x="569" y="0"/>
                </a:lnTo>
                <a:lnTo>
                  <a:pt x="556" y="7"/>
                </a:lnTo>
                <a:lnTo>
                  <a:pt x="550" y="7"/>
                </a:lnTo>
                <a:lnTo>
                  <a:pt x="543" y="7"/>
                </a:lnTo>
                <a:lnTo>
                  <a:pt x="537" y="13"/>
                </a:lnTo>
                <a:lnTo>
                  <a:pt x="537" y="20"/>
                </a:lnTo>
                <a:lnTo>
                  <a:pt x="530" y="39"/>
                </a:lnTo>
                <a:lnTo>
                  <a:pt x="517" y="71"/>
                </a:lnTo>
                <a:lnTo>
                  <a:pt x="511" y="110"/>
                </a:lnTo>
                <a:lnTo>
                  <a:pt x="498" y="155"/>
                </a:lnTo>
                <a:lnTo>
                  <a:pt x="491" y="207"/>
                </a:lnTo>
                <a:lnTo>
                  <a:pt x="472" y="323"/>
                </a:lnTo>
                <a:lnTo>
                  <a:pt x="453" y="440"/>
                </a:lnTo>
                <a:lnTo>
                  <a:pt x="433" y="543"/>
                </a:lnTo>
                <a:lnTo>
                  <a:pt x="427" y="588"/>
                </a:lnTo>
                <a:lnTo>
                  <a:pt x="414" y="621"/>
                </a:lnTo>
                <a:lnTo>
                  <a:pt x="407" y="647"/>
                </a:lnTo>
                <a:lnTo>
                  <a:pt x="427" y="653"/>
                </a:lnTo>
                <a:lnTo>
                  <a:pt x="414" y="640"/>
                </a:lnTo>
                <a:lnTo>
                  <a:pt x="407" y="659"/>
                </a:lnTo>
                <a:lnTo>
                  <a:pt x="420" y="666"/>
                </a:lnTo>
                <a:lnTo>
                  <a:pt x="407" y="653"/>
                </a:lnTo>
                <a:lnTo>
                  <a:pt x="401" y="653"/>
                </a:lnTo>
                <a:lnTo>
                  <a:pt x="414" y="653"/>
                </a:lnTo>
                <a:lnTo>
                  <a:pt x="407" y="653"/>
                </a:lnTo>
                <a:lnTo>
                  <a:pt x="414" y="672"/>
                </a:lnTo>
                <a:lnTo>
                  <a:pt x="420" y="653"/>
                </a:lnTo>
                <a:lnTo>
                  <a:pt x="414" y="647"/>
                </a:lnTo>
                <a:lnTo>
                  <a:pt x="420" y="653"/>
                </a:lnTo>
                <a:lnTo>
                  <a:pt x="407" y="666"/>
                </a:lnTo>
                <a:lnTo>
                  <a:pt x="427" y="659"/>
                </a:lnTo>
                <a:lnTo>
                  <a:pt x="414" y="647"/>
                </a:lnTo>
                <a:lnTo>
                  <a:pt x="407" y="621"/>
                </a:lnTo>
                <a:lnTo>
                  <a:pt x="401" y="563"/>
                </a:lnTo>
                <a:lnTo>
                  <a:pt x="388" y="491"/>
                </a:lnTo>
                <a:lnTo>
                  <a:pt x="375" y="420"/>
                </a:lnTo>
                <a:lnTo>
                  <a:pt x="369" y="356"/>
                </a:lnTo>
                <a:lnTo>
                  <a:pt x="362" y="330"/>
                </a:lnTo>
                <a:lnTo>
                  <a:pt x="356" y="311"/>
                </a:lnTo>
                <a:lnTo>
                  <a:pt x="349" y="298"/>
                </a:lnTo>
                <a:lnTo>
                  <a:pt x="343" y="291"/>
                </a:lnTo>
                <a:lnTo>
                  <a:pt x="336" y="285"/>
                </a:lnTo>
                <a:lnTo>
                  <a:pt x="330" y="278"/>
                </a:lnTo>
                <a:lnTo>
                  <a:pt x="323" y="278"/>
                </a:lnTo>
                <a:lnTo>
                  <a:pt x="317" y="278"/>
                </a:lnTo>
                <a:lnTo>
                  <a:pt x="317" y="285"/>
                </a:lnTo>
                <a:lnTo>
                  <a:pt x="311" y="285"/>
                </a:lnTo>
                <a:lnTo>
                  <a:pt x="304" y="291"/>
                </a:lnTo>
                <a:lnTo>
                  <a:pt x="298" y="298"/>
                </a:lnTo>
                <a:lnTo>
                  <a:pt x="298" y="317"/>
                </a:lnTo>
                <a:lnTo>
                  <a:pt x="285" y="356"/>
                </a:lnTo>
                <a:lnTo>
                  <a:pt x="278" y="420"/>
                </a:lnTo>
                <a:lnTo>
                  <a:pt x="272" y="491"/>
                </a:lnTo>
                <a:lnTo>
                  <a:pt x="259" y="569"/>
                </a:lnTo>
                <a:lnTo>
                  <a:pt x="252" y="640"/>
                </a:lnTo>
                <a:lnTo>
                  <a:pt x="246" y="705"/>
                </a:lnTo>
                <a:lnTo>
                  <a:pt x="239" y="750"/>
                </a:lnTo>
                <a:lnTo>
                  <a:pt x="233" y="776"/>
                </a:lnTo>
                <a:lnTo>
                  <a:pt x="227" y="795"/>
                </a:lnTo>
                <a:lnTo>
                  <a:pt x="220" y="808"/>
                </a:lnTo>
                <a:lnTo>
                  <a:pt x="239" y="808"/>
                </a:lnTo>
                <a:lnTo>
                  <a:pt x="227" y="802"/>
                </a:lnTo>
                <a:lnTo>
                  <a:pt x="220" y="808"/>
                </a:lnTo>
                <a:lnTo>
                  <a:pt x="227" y="802"/>
                </a:lnTo>
                <a:lnTo>
                  <a:pt x="233" y="821"/>
                </a:lnTo>
                <a:lnTo>
                  <a:pt x="233" y="802"/>
                </a:lnTo>
                <a:lnTo>
                  <a:pt x="220" y="802"/>
                </a:lnTo>
                <a:lnTo>
                  <a:pt x="214" y="808"/>
                </a:lnTo>
                <a:lnTo>
                  <a:pt x="201" y="815"/>
                </a:lnTo>
                <a:lnTo>
                  <a:pt x="214" y="827"/>
                </a:lnTo>
                <a:lnTo>
                  <a:pt x="207" y="815"/>
                </a:lnTo>
                <a:lnTo>
                  <a:pt x="194" y="815"/>
                </a:lnTo>
                <a:lnTo>
                  <a:pt x="201" y="815"/>
                </a:lnTo>
                <a:lnTo>
                  <a:pt x="201" y="834"/>
                </a:lnTo>
                <a:lnTo>
                  <a:pt x="207" y="815"/>
                </a:lnTo>
                <a:lnTo>
                  <a:pt x="194" y="815"/>
                </a:lnTo>
                <a:lnTo>
                  <a:pt x="181" y="808"/>
                </a:lnTo>
                <a:lnTo>
                  <a:pt x="162" y="808"/>
                </a:lnTo>
                <a:lnTo>
                  <a:pt x="136" y="808"/>
                </a:lnTo>
                <a:lnTo>
                  <a:pt x="97" y="808"/>
                </a:lnTo>
                <a:lnTo>
                  <a:pt x="0" y="80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6" name="Freeform 36">
            <a:extLst>
              <a:ext uri="{FF2B5EF4-FFF2-40B4-BE49-F238E27FC236}">
                <a16:creationId xmlns:a16="http://schemas.microsoft.com/office/drawing/2014/main" id="{043B7E0E-7EB7-4976-B9C9-CA967BF00708}"/>
              </a:ext>
            </a:extLst>
          </p:cNvPr>
          <p:cNvSpPr>
            <a:spLocks/>
          </p:cNvSpPr>
          <p:nvPr/>
        </p:nvSpPr>
        <p:spPr bwMode="auto">
          <a:xfrm>
            <a:off x="7021513" y="1189038"/>
            <a:ext cx="19050" cy="103187"/>
          </a:xfrm>
          <a:custGeom>
            <a:avLst/>
            <a:gdLst>
              <a:gd name="T0" fmla="*/ 12 w 12"/>
              <a:gd name="T1" fmla="*/ 7 h 65"/>
              <a:gd name="T2" fmla="*/ 6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6" y="0"/>
                </a:lnTo>
                <a:lnTo>
                  <a:pt x="6" y="0"/>
                </a:lnTo>
                <a:lnTo>
                  <a:pt x="0" y="7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7" name="Freeform 37">
            <a:extLst>
              <a:ext uri="{FF2B5EF4-FFF2-40B4-BE49-F238E27FC236}">
                <a16:creationId xmlns:a16="http://schemas.microsoft.com/office/drawing/2014/main" id="{EDAC5F00-8A88-4C00-AC58-CF4C252169E9}"/>
              </a:ext>
            </a:extLst>
          </p:cNvPr>
          <p:cNvSpPr>
            <a:spLocks/>
          </p:cNvSpPr>
          <p:nvPr/>
        </p:nvSpPr>
        <p:spPr bwMode="auto">
          <a:xfrm>
            <a:off x="7021513" y="1333500"/>
            <a:ext cx="19050" cy="101600"/>
          </a:xfrm>
          <a:custGeom>
            <a:avLst/>
            <a:gdLst>
              <a:gd name="T0" fmla="*/ 12 w 12"/>
              <a:gd name="T1" fmla="*/ 6 h 64"/>
              <a:gd name="T2" fmla="*/ 12 w 12"/>
              <a:gd name="T3" fmla="*/ 0 h 64"/>
              <a:gd name="T4" fmla="*/ 6 w 12"/>
              <a:gd name="T5" fmla="*/ 0 h 64"/>
              <a:gd name="T6" fmla="*/ 0 w 12"/>
              <a:gd name="T7" fmla="*/ 6 h 64"/>
              <a:gd name="T8" fmla="*/ 0 w 12"/>
              <a:gd name="T9" fmla="*/ 58 h 64"/>
              <a:gd name="T10" fmla="*/ 6 w 12"/>
              <a:gd name="T11" fmla="*/ 64 h 64"/>
              <a:gd name="T12" fmla="*/ 12 w 12"/>
              <a:gd name="T13" fmla="*/ 64 h 64"/>
              <a:gd name="T14" fmla="*/ 12 w 12"/>
              <a:gd name="T15" fmla="*/ 58 h 64"/>
              <a:gd name="T16" fmla="*/ 12 w 12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4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4"/>
                </a:lnTo>
                <a:lnTo>
                  <a:pt x="12" y="64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8" name="Freeform 38">
            <a:extLst>
              <a:ext uri="{FF2B5EF4-FFF2-40B4-BE49-F238E27FC236}">
                <a16:creationId xmlns:a16="http://schemas.microsoft.com/office/drawing/2014/main" id="{15A09426-3C57-4B07-ADC3-5C8585C7B86E}"/>
              </a:ext>
            </a:extLst>
          </p:cNvPr>
          <p:cNvSpPr>
            <a:spLocks/>
          </p:cNvSpPr>
          <p:nvPr/>
        </p:nvSpPr>
        <p:spPr bwMode="auto">
          <a:xfrm>
            <a:off x="7021513" y="1476375"/>
            <a:ext cx="19050" cy="103188"/>
          </a:xfrm>
          <a:custGeom>
            <a:avLst/>
            <a:gdLst>
              <a:gd name="T0" fmla="*/ 12 w 12"/>
              <a:gd name="T1" fmla="*/ 6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6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9" name="Freeform 39">
            <a:extLst>
              <a:ext uri="{FF2B5EF4-FFF2-40B4-BE49-F238E27FC236}">
                <a16:creationId xmlns:a16="http://schemas.microsoft.com/office/drawing/2014/main" id="{35814024-F3C8-40B8-9893-C9E17D615D20}"/>
              </a:ext>
            </a:extLst>
          </p:cNvPr>
          <p:cNvSpPr>
            <a:spLocks/>
          </p:cNvSpPr>
          <p:nvPr/>
        </p:nvSpPr>
        <p:spPr bwMode="auto">
          <a:xfrm>
            <a:off x="7021513" y="1619250"/>
            <a:ext cx="19050" cy="103188"/>
          </a:xfrm>
          <a:custGeom>
            <a:avLst/>
            <a:gdLst>
              <a:gd name="T0" fmla="*/ 12 w 12"/>
              <a:gd name="T1" fmla="*/ 7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9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9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0" y="59"/>
                </a:lnTo>
                <a:lnTo>
                  <a:pt x="6" y="65"/>
                </a:lnTo>
                <a:lnTo>
                  <a:pt x="12" y="65"/>
                </a:lnTo>
                <a:lnTo>
                  <a:pt x="12" y="59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0" name="Freeform 40">
            <a:extLst>
              <a:ext uri="{FF2B5EF4-FFF2-40B4-BE49-F238E27FC236}">
                <a16:creationId xmlns:a16="http://schemas.microsoft.com/office/drawing/2014/main" id="{C11166BB-9913-4FDC-9E2B-8D3C280B5BBE}"/>
              </a:ext>
            </a:extLst>
          </p:cNvPr>
          <p:cNvSpPr>
            <a:spLocks/>
          </p:cNvSpPr>
          <p:nvPr/>
        </p:nvSpPr>
        <p:spPr bwMode="auto">
          <a:xfrm>
            <a:off x="7021513" y="1763713"/>
            <a:ext cx="19050" cy="103187"/>
          </a:xfrm>
          <a:custGeom>
            <a:avLst/>
            <a:gdLst>
              <a:gd name="T0" fmla="*/ 12 w 12"/>
              <a:gd name="T1" fmla="*/ 6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6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1" name="Freeform 41">
            <a:extLst>
              <a:ext uri="{FF2B5EF4-FFF2-40B4-BE49-F238E27FC236}">
                <a16:creationId xmlns:a16="http://schemas.microsoft.com/office/drawing/2014/main" id="{EF12955F-3F94-433B-90C0-3F528D295C69}"/>
              </a:ext>
            </a:extLst>
          </p:cNvPr>
          <p:cNvSpPr>
            <a:spLocks/>
          </p:cNvSpPr>
          <p:nvPr/>
        </p:nvSpPr>
        <p:spPr bwMode="auto">
          <a:xfrm>
            <a:off x="7021513" y="1906588"/>
            <a:ext cx="19050" cy="103187"/>
          </a:xfrm>
          <a:custGeom>
            <a:avLst/>
            <a:gdLst>
              <a:gd name="T0" fmla="*/ 12 w 12"/>
              <a:gd name="T1" fmla="*/ 7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9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9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0" y="59"/>
                </a:lnTo>
                <a:lnTo>
                  <a:pt x="6" y="65"/>
                </a:lnTo>
                <a:lnTo>
                  <a:pt x="12" y="65"/>
                </a:lnTo>
                <a:lnTo>
                  <a:pt x="12" y="59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2" name="Freeform 42">
            <a:extLst>
              <a:ext uri="{FF2B5EF4-FFF2-40B4-BE49-F238E27FC236}">
                <a16:creationId xmlns:a16="http://schemas.microsoft.com/office/drawing/2014/main" id="{95FD7AA9-C052-4500-A54F-AE19092B363D}"/>
              </a:ext>
            </a:extLst>
          </p:cNvPr>
          <p:cNvSpPr>
            <a:spLocks/>
          </p:cNvSpPr>
          <p:nvPr/>
        </p:nvSpPr>
        <p:spPr bwMode="auto">
          <a:xfrm>
            <a:off x="7021513" y="2051050"/>
            <a:ext cx="19050" cy="101600"/>
          </a:xfrm>
          <a:custGeom>
            <a:avLst/>
            <a:gdLst>
              <a:gd name="T0" fmla="*/ 12 w 12"/>
              <a:gd name="T1" fmla="*/ 6 h 64"/>
              <a:gd name="T2" fmla="*/ 12 w 12"/>
              <a:gd name="T3" fmla="*/ 0 h 64"/>
              <a:gd name="T4" fmla="*/ 6 w 12"/>
              <a:gd name="T5" fmla="*/ 0 h 64"/>
              <a:gd name="T6" fmla="*/ 0 w 12"/>
              <a:gd name="T7" fmla="*/ 6 h 64"/>
              <a:gd name="T8" fmla="*/ 0 w 12"/>
              <a:gd name="T9" fmla="*/ 58 h 64"/>
              <a:gd name="T10" fmla="*/ 6 w 12"/>
              <a:gd name="T11" fmla="*/ 64 h 64"/>
              <a:gd name="T12" fmla="*/ 12 w 12"/>
              <a:gd name="T13" fmla="*/ 64 h 64"/>
              <a:gd name="T14" fmla="*/ 12 w 12"/>
              <a:gd name="T15" fmla="*/ 58 h 64"/>
              <a:gd name="T16" fmla="*/ 12 w 12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4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4"/>
                </a:lnTo>
                <a:lnTo>
                  <a:pt x="12" y="64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3" name="Freeform 43">
            <a:extLst>
              <a:ext uri="{FF2B5EF4-FFF2-40B4-BE49-F238E27FC236}">
                <a16:creationId xmlns:a16="http://schemas.microsoft.com/office/drawing/2014/main" id="{074ABAA7-716B-4C55-B81E-F3131D9960ED}"/>
              </a:ext>
            </a:extLst>
          </p:cNvPr>
          <p:cNvSpPr>
            <a:spLocks/>
          </p:cNvSpPr>
          <p:nvPr/>
        </p:nvSpPr>
        <p:spPr bwMode="auto">
          <a:xfrm>
            <a:off x="7021513" y="2193925"/>
            <a:ext cx="19050" cy="103188"/>
          </a:xfrm>
          <a:custGeom>
            <a:avLst/>
            <a:gdLst>
              <a:gd name="T0" fmla="*/ 12 w 12"/>
              <a:gd name="T1" fmla="*/ 7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4" name="Freeform 44">
            <a:extLst>
              <a:ext uri="{FF2B5EF4-FFF2-40B4-BE49-F238E27FC236}">
                <a16:creationId xmlns:a16="http://schemas.microsoft.com/office/drawing/2014/main" id="{67729835-EC26-460F-A75C-77C5A126F837}"/>
              </a:ext>
            </a:extLst>
          </p:cNvPr>
          <p:cNvSpPr>
            <a:spLocks/>
          </p:cNvSpPr>
          <p:nvPr/>
        </p:nvSpPr>
        <p:spPr bwMode="auto">
          <a:xfrm>
            <a:off x="7021513" y="2338388"/>
            <a:ext cx="19050" cy="101600"/>
          </a:xfrm>
          <a:custGeom>
            <a:avLst/>
            <a:gdLst>
              <a:gd name="T0" fmla="*/ 12 w 12"/>
              <a:gd name="T1" fmla="*/ 6 h 64"/>
              <a:gd name="T2" fmla="*/ 12 w 12"/>
              <a:gd name="T3" fmla="*/ 0 h 64"/>
              <a:gd name="T4" fmla="*/ 6 w 12"/>
              <a:gd name="T5" fmla="*/ 0 h 64"/>
              <a:gd name="T6" fmla="*/ 0 w 12"/>
              <a:gd name="T7" fmla="*/ 6 h 64"/>
              <a:gd name="T8" fmla="*/ 0 w 12"/>
              <a:gd name="T9" fmla="*/ 58 h 64"/>
              <a:gd name="T10" fmla="*/ 6 w 12"/>
              <a:gd name="T11" fmla="*/ 64 h 64"/>
              <a:gd name="T12" fmla="*/ 12 w 12"/>
              <a:gd name="T13" fmla="*/ 64 h 64"/>
              <a:gd name="T14" fmla="*/ 12 w 12"/>
              <a:gd name="T15" fmla="*/ 58 h 64"/>
              <a:gd name="T16" fmla="*/ 12 w 12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4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4"/>
                </a:lnTo>
                <a:lnTo>
                  <a:pt x="12" y="64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5" name="Freeform 45">
            <a:extLst>
              <a:ext uri="{FF2B5EF4-FFF2-40B4-BE49-F238E27FC236}">
                <a16:creationId xmlns:a16="http://schemas.microsoft.com/office/drawing/2014/main" id="{0199BEA4-D821-4618-B34B-3A1A4247BEF3}"/>
              </a:ext>
            </a:extLst>
          </p:cNvPr>
          <p:cNvSpPr>
            <a:spLocks/>
          </p:cNvSpPr>
          <p:nvPr/>
        </p:nvSpPr>
        <p:spPr bwMode="auto">
          <a:xfrm>
            <a:off x="7021513" y="2481263"/>
            <a:ext cx="19050" cy="103187"/>
          </a:xfrm>
          <a:custGeom>
            <a:avLst/>
            <a:gdLst>
              <a:gd name="T0" fmla="*/ 12 w 12"/>
              <a:gd name="T1" fmla="*/ 7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6" name="Freeform 46">
            <a:extLst>
              <a:ext uri="{FF2B5EF4-FFF2-40B4-BE49-F238E27FC236}">
                <a16:creationId xmlns:a16="http://schemas.microsoft.com/office/drawing/2014/main" id="{B2F5D5C9-4671-44E6-A3F2-1C6C964785B4}"/>
              </a:ext>
            </a:extLst>
          </p:cNvPr>
          <p:cNvSpPr>
            <a:spLocks/>
          </p:cNvSpPr>
          <p:nvPr/>
        </p:nvSpPr>
        <p:spPr bwMode="auto">
          <a:xfrm>
            <a:off x="7021513" y="2625725"/>
            <a:ext cx="19050" cy="92075"/>
          </a:xfrm>
          <a:custGeom>
            <a:avLst/>
            <a:gdLst>
              <a:gd name="T0" fmla="*/ 12 w 12"/>
              <a:gd name="T1" fmla="*/ 6 h 58"/>
              <a:gd name="T2" fmla="*/ 12 w 12"/>
              <a:gd name="T3" fmla="*/ 0 h 58"/>
              <a:gd name="T4" fmla="*/ 6 w 12"/>
              <a:gd name="T5" fmla="*/ 0 h 58"/>
              <a:gd name="T6" fmla="*/ 0 w 12"/>
              <a:gd name="T7" fmla="*/ 6 h 58"/>
              <a:gd name="T8" fmla="*/ 0 w 12"/>
              <a:gd name="T9" fmla="*/ 51 h 58"/>
              <a:gd name="T10" fmla="*/ 6 w 12"/>
              <a:gd name="T11" fmla="*/ 58 h 58"/>
              <a:gd name="T12" fmla="*/ 6 w 12"/>
              <a:gd name="T13" fmla="*/ 58 h 58"/>
              <a:gd name="T14" fmla="*/ 12 w 12"/>
              <a:gd name="T15" fmla="*/ 51 h 58"/>
              <a:gd name="T16" fmla="*/ 12 w 12"/>
              <a:gd name="T17" fmla="*/ 6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58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1"/>
                </a:lnTo>
                <a:lnTo>
                  <a:pt x="6" y="58"/>
                </a:lnTo>
                <a:lnTo>
                  <a:pt x="6" y="58"/>
                </a:lnTo>
                <a:lnTo>
                  <a:pt x="12" y="51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7" name="Freeform 47">
            <a:extLst>
              <a:ext uri="{FF2B5EF4-FFF2-40B4-BE49-F238E27FC236}">
                <a16:creationId xmlns:a16="http://schemas.microsoft.com/office/drawing/2014/main" id="{D004AF1D-E872-4F6B-868A-02C69E8294AF}"/>
              </a:ext>
            </a:extLst>
          </p:cNvPr>
          <p:cNvSpPr>
            <a:spLocks/>
          </p:cNvSpPr>
          <p:nvPr/>
        </p:nvSpPr>
        <p:spPr bwMode="auto">
          <a:xfrm>
            <a:off x="7400925" y="819150"/>
            <a:ext cx="19050" cy="103188"/>
          </a:xfrm>
          <a:custGeom>
            <a:avLst/>
            <a:gdLst>
              <a:gd name="T0" fmla="*/ 12 w 12"/>
              <a:gd name="T1" fmla="*/ 7 h 65"/>
              <a:gd name="T2" fmla="*/ 6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9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9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6" y="0"/>
                </a:lnTo>
                <a:lnTo>
                  <a:pt x="6" y="0"/>
                </a:lnTo>
                <a:lnTo>
                  <a:pt x="0" y="7"/>
                </a:lnTo>
                <a:lnTo>
                  <a:pt x="0" y="59"/>
                </a:lnTo>
                <a:lnTo>
                  <a:pt x="6" y="65"/>
                </a:lnTo>
                <a:lnTo>
                  <a:pt x="12" y="65"/>
                </a:lnTo>
                <a:lnTo>
                  <a:pt x="12" y="59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8" name="Freeform 48">
            <a:extLst>
              <a:ext uri="{FF2B5EF4-FFF2-40B4-BE49-F238E27FC236}">
                <a16:creationId xmlns:a16="http://schemas.microsoft.com/office/drawing/2014/main" id="{C6A7B993-DE59-48A6-B68C-E1928C21C95F}"/>
              </a:ext>
            </a:extLst>
          </p:cNvPr>
          <p:cNvSpPr>
            <a:spLocks/>
          </p:cNvSpPr>
          <p:nvPr/>
        </p:nvSpPr>
        <p:spPr bwMode="auto">
          <a:xfrm>
            <a:off x="7400925" y="963613"/>
            <a:ext cx="19050" cy="103187"/>
          </a:xfrm>
          <a:custGeom>
            <a:avLst/>
            <a:gdLst>
              <a:gd name="T0" fmla="*/ 12 w 12"/>
              <a:gd name="T1" fmla="*/ 6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6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9" name="Freeform 49">
            <a:extLst>
              <a:ext uri="{FF2B5EF4-FFF2-40B4-BE49-F238E27FC236}">
                <a16:creationId xmlns:a16="http://schemas.microsoft.com/office/drawing/2014/main" id="{468FAFBE-44C2-4591-B5BD-2634676C5DDF}"/>
              </a:ext>
            </a:extLst>
          </p:cNvPr>
          <p:cNvSpPr>
            <a:spLocks/>
          </p:cNvSpPr>
          <p:nvPr/>
        </p:nvSpPr>
        <p:spPr bwMode="auto">
          <a:xfrm>
            <a:off x="7400925" y="1106488"/>
            <a:ext cx="19050" cy="103187"/>
          </a:xfrm>
          <a:custGeom>
            <a:avLst/>
            <a:gdLst>
              <a:gd name="T0" fmla="*/ 12 w 12"/>
              <a:gd name="T1" fmla="*/ 7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9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9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0" y="59"/>
                </a:lnTo>
                <a:lnTo>
                  <a:pt x="6" y="65"/>
                </a:lnTo>
                <a:lnTo>
                  <a:pt x="12" y="65"/>
                </a:lnTo>
                <a:lnTo>
                  <a:pt x="12" y="59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0" name="Freeform 50">
            <a:extLst>
              <a:ext uri="{FF2B5EF4-FFF2-40B4-BE49-F238E27FC236}">
                <a16:creationId xmlns:a16="http://schemas.microsoft.com/office/drawing/2014/main" id="{481EFA5C-6290-4B4E-9614-E4E3F378C799}"/>
              </a:ext>
            </a:extLst>
          </p:cNvPr>
          <p:cNvSpPr>
            <a:spLocks/>
          </p:cNvSpPr>
          <p:nvPr/>
        </p:nvSpPr>
        <p:spPr bwMode="auto">
          <a:xfrm>
            <a:off x="7400925" y="1250950"/>
            <a:ext cx="19050" cy="101600"/>
          </a:xfrm>
          <a:custGeom>
            <a:avLst/>
            <a:gdLst>
              <a:gd name="T0" fmla="*/ 12 w 12"/>
              <a:gd name="T1" fmla="*/ 6 h 64"/>
              <a:gd name="T2" fmla="*/ 12 w 12"/>
              <a:gd name="T3" fmla="*/ 0 h 64"/>
              <a:gd name="T4" fmla="*/ 6 w 12"/>
              <a:gd name="T5" fmla="*/ 0 h 64"/>
              <a:gd name="T6" fmla="*/ 0 w 12"/>
              <a:gd name="T7" fmla="*/ 6 h 64"/>
              <a:gd name="T8" fmla="*/ 0 w 12"/>
              <a:gd name="T9" fmla="*/ 58 h 64"/>
              <a:gd name="T10" fmla="*/ 6 w 12"/>
              <a:gd name="T11" fmla="*/ 64 h 64"/>
              <a:gd name="T12" fmla="*/ 12 w 12"/>
              <a:gd name="T13" fmla="*/ 64 h 64"/>
              <a:gd name="T14" fmla="*/ 12 w 12"/>
              <a:gd name="T15" fmla="*/ 58 h 64"/>
              <a:gd name="T16" fmla="*/ 12 w 12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4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4"/>
                </a:lnTo>
                <a:lnTo>
                  <a:pt x="12" y="64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1" name="Freeform 51">
            <a:extLst>
              <a:ext uri="{FF2B5EF4-FFF2-40B4-BE49-F238E27FC236}">
                <a16:creationId xmlns:a16="http://schemas.microsoft.com/office/drawing/2014/main" id="{8AD5C221-91CF-43FE-A642-24B6ECD9C1B3}"/>
              </a:ext>
            </a:extLst>
          </p:cNvPr>
          <p:cNvSpPr>
            <a:spLocks/>
          </p:cNvSpPr>
          <p:nvPr/>
        </p:nvSpPr>
        <p:spPr bwMode="auto">
          <a:xfrm>
            <a:off x="7400925" y="1393825"/>
            <a:ext cx="19050" cy="103188"/>
          </a:xfrm>
          <a:custGeom>
            <a:avLst/>
            <a:gdLst>
              <a:gd name="T0" fmla="*/ 12 w 12"/>
              <a:gd name="T1" fmla="*/ 7 h 65"/>
              <a:gd name="T2" fmla="*/ 12 w 12"/>
              <a:gd name="T3" fmla="*/ 0 h 65"/>
              <a:gd name="T4" fmla="*/ 6 w 12"/>
              <a:gd name="T5" fmla="*/ 0 h 65"/>
              <a:gd name="T6" fmla="*/ 0 w 12"/>
              <a:gd name="T7" fmla="*/ 7 h 65"/>
              <a:gd name="T8" fmla="*/ 0 w 12"/>
              <a:gd name="T9" fmla="*/ 58 h 65"/>
              <a:gd name="T10" fmla="*/ 6 w 12"/>
              <a:gd name="T11" fmla="*/ 65 h 65"/>
              <a:gd name="T12" fmla="*/ 12 w 12"/>
              <a:gd name="T13" fmla="*/ 65 h 65"/>
              <a:gd name="T14" fmla="*/ 12 w 12"/>
              <a:gd name="T15" fmla="*/ 58 h 65"/>
              <a:gd name="T16" fmla="*/ 12 w 12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0" y="58"/>
                </a:lnTo>
                <a:lnTo>
                  <a:pt x="6" y="65"/>
                </a:lnTo>
                <a:lnTo>
                  <a:pt x="12" y="65"/>
                </a:lnTo>
                <a:lnTo>
                  <a:pt x="12" y="58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2" name="Freeform 52">
            <a:extLst>
              <a:ext uri="{FF2B5EF4-FFF2-40B4-BE49-F238E27FC236}">
                <a16:creationId xmlns:a16="http://schemas.microsoft.com/office/drawing/2014/main" id="{40B7713D-99BA-4DEF-A36D-6F8D8C4E45DD}"/>
              </a:ext>
            </a:extLst>
          </p:cNvPr>
          <p:cNvSpPr>
            <a:spLocks/>
          </p:cNvSpPr>
          <p:nvPr/>
        </p:nvSpPr>
        <p:spPr bwMode="auto">
          <a:xfrm>
            <a:off x="7400925" y="1538288"/>
            <a:ext cx="19050" cy="101600"/>
          </a:xfrm>
          <a:custGeom>
            <a:avLst/>
            <a:gdLst>
              <a:gd name="T0" fmla="*/ 12 w 12"/>
              <a:gd name="T1" fmla="*/ 6 h 64"/>
              <a:gd name="T2" fmla="*/ 12 w 12"/>
              <a:gd name="T3" fmla="*/ 0 h 64"/>
              <a:gd name="T4" fmla="*/ 6 w 12"/>
              <a:gd name="T5" fmla="*/ 0 h 64"/>
              <a:gd name="T6" fmla="*/ 0 w 12"/>
              <a:gd name="T7" fmla="*/ 6 h 64"/>
              <a:gd name="T8" fmla="*/ 0 w 12"/>
              <a:gd name="T9" fmla="*/ 58 h 64"/>
              <a:gd name="T10" fmla="*/ 6 w 12"/>
              <a:gd name="T11" fmla="*/ 64 h 64"/>
              <a:gd name="T12" fmla="*/ 12 w 12"/>
              <a:gd name="T13" fmla="*/ 64 h 64"/>
              <a:gd name="T14" fmla="*/ 12 w 12"/>
              <a:gd name="T15" fmla="*/ 58 h 64"/>
              <a:gd name="T16" fmla="*/ 12 w 12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4">
                <a:moveTo>
                  <a:pt x="12" y="6"/>
                </a:move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58"/>
                </a:lnTo>
                <a:lnTo>
                  <a:pt x="6" y="64"/>
                </a:lnTo>
                <a:lnTo>
                  <a:pt x="12" y="64"/>
                </a:lnTo>
                <a:lnTo>
                  <a:pt x="12" y="58"/>
                </a:lnTo>
                <a:lnTo>
                  <a:pt x="12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3" name="Freeform 53">
            <a:extLst>
              <a:ext uri="{FF2B5EF4-FFF2-40B4-BE49-F238E27FC236}">
                <a16:creationId xmlns:a16="http://schemas.microsoft.com/office/drawing/2014/main" id="{4C595E1C-D62C-4AA3-A471-C88534CB2792}"/>
              </a:ext>
            </a:extLst>
          </p:cNvPr>
          <p:cNvSpPr>
            <a:spLocks/>
          </p:cNvSpPr>
          <p:nvPr/>
        </p:nvSpPr>
        <p:spPr bwMode="auto">
          <a:xfrm>
            <a:off x="7400925" y="1681163"/>
            <a:ext cx="30163" cy="103187"/>
          </a:xfrm>
          <a:custGeom>
            <a:avLst/>
            <a:gdLst>
              <a:gd name="T0" fmla="*/ 12 w 19"/>
              <a:gd name="T1" fmla="*/ 7 h 65"/>
              <a:gd name="T2" fmla="*/ 12 w 19"/>
              <a:gd name="T3" fmla="*/ 0 h 65"/>
              <a:gd name="T4" fmla="*/ 6 w 19"/>
              <a:gd name="T5" fmla="*/ 0 h 65"/>
              <a:gd name="T6" fmla="*/ 0 w 19"/>
              <a:gd name="T7" fmla="*/ 7 h 65"/>
              <a:gd name="T8" fmla="*/ 6 w 19"/>
              <a:gd name="T9" fmla="*/ 58 h 65"/>
              <a:gd name="T10" fmla="*/ 6 w 19"/>
              <a:gd name="T11" fmla="*/ 65 h 65"/>
              <a:gd name="T12" fmla="*/ 12 w 19"/>
              <a:gd name="T13" fmla="*/ 65 h 65"/>
              <a:gd name="T14" fmla="*/ 19 w 19"/>
              <a:gd name="T15" fmla="*/ 58 h 65"/>
              <a:gd name="T16" fmla="*/ 12 w 19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65">
                <a:moveTo>
                  <a:pt x="12" y="7"/>
                </a:moveTo>
                <a:lnTo>
                  <a:pt x="12" y="0"/>
                </a:lnTo>
                <a:lnTo>
                  <a:pt x="6" y="0"/>
                </a:lnTo>
                <a:lnTo>
                  <a:pt x="0" y="7"/>
                </a:lnTo>
                <a:lnTo>
                  <a:pt x="6" y="58"/>
                </a:lnTo>
                <a:lnTo>
                  <a:pt x="6" y="65"/>
                </a:lnTo>
                <a:lnTo>
                  <a:pt x="12" y="65"/>
                </a:lnTo>
                <a:lnTo>
                  <a:pt x="19" y="58"/>
                </a:lnTo>
                <a:lnTo>
                  <a:pt x="12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4" name="Freeform 54">
            <a:extLst>
              <a:ext uri="{FF2B5EF4-FFF2-40B4-BE49-F238E27FC236}">
                <a16:creationId xmlns:a16="http://schemas.microsoft.com/office/drawing/2014/main" id="{84DFE028-BDAD-40B4-A55A-4550CE26C64B}"/>
              </a:ext>
            </a:extLst>
          </p:cNvPr>
          <p:cNvSpPr>
            <a:spLocks/>
          </p:cNvSpPr>
          <p:nvPr/>
        </p:nvSpPr>
        <p:spPr bwMode="auto">
          <a:xfrm>
            <a:off x="7410450" y="1825625"/>
            <a:ext cx="20638" cy="101600"/>
          </a:xfrm>
          <a:custGeom>
            <a:avLst/>
            <a:gdLst>
              <a:gd name="T0" fmla="*/ 13 w 13"/>
              <a:gd name="T1" fmla="*/ 6 h 64"/>
              <a:gd name="T2" fmla="*/ 6 w 13"/>
              <a:gd name="T3" fmla="*/ 0 h 64"/>
              <a:gd name="T4" fmla="*/ 0 w 13"/>
              <a:gd name="T5" fmla="*/ 0 h 64"/>
              <a:gd name="T6" fmla="*/ 0 w 13"/>
              <a:gd name="T7" fmla="*/ 6 h 64"/>
              <a:gd name="T8" fmla="*/ 0 w 13"/>
              <a:gd name="T9" fmla="*/ 58 h 64"/>
              <a:gd name="T10" fmla="*/ 0 w 13"/>
              <a:gd name="T11" fmla="*/ 64 h 64"/>
              <a:gd name="T12" fmla="*/ 6 w 13"/>
              <a:gd name="T13" fmla="*/ 64 h 64"/>
              <a:gd name="T14" fmla="*/ 13 w 13"/>
              <a:gd name="T15" fmla="*/ 58 h 64"/>
              <a:gd name="T16" fmla="*/ 13 w 13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4">
                <a:moveTo>
                  <a:pt x="13" y="6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0" y="58"/>
                </a:lnTo>
                <a:lnTo>
                  <a:pt x="0" y="64"/>
                </a:lnTo>
                <a:lnTo>
                  <a:pt x="6" y="64"/>
                </a:lnTo>
                <a:lnTo>
                  <a:pt x="13" y="58"/>
                </a:lnTo>
                <a:lnTo>
                  <a:pt x="1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5" name="Freeform 55">
            <a:extLst>
              <a:ext uri="{FF2B5EF4-FFF2-40B4-BE49-F238E27FC236}">
                <a16:creationId xmlns:a16="http://schemas.microsoft.com/office/drawing/2014/main" id="{B4E31B66-C91E-48B1-B4D1-E7F1990AFC32}"/>
              </a:ext>
            </a:extLst>
          </p:cNvPr>
          <p:cNvSpPr>
            <a:spLocks/>
          </p:cNvSpPr>
          <p:nvPr/>
        </p:nvSpPr>
        <p:spPr bwMode="auto">
          <a:xfrm>
            <a:off x="7410450" y="1968500"/>
            <a:ext cx="20638" cy="103188"/>
          </a:xfrm>
          <a:custGeom>
            <a:avLst/>
            <a:gdLst>
              <a:gd name="T0" fmla="*/ 13 w 13"/>
              <a:gd name="T1" fmla="*/ 7 h 65"/>
              <a:gd name="T2" fmla="*/ 6 w 13"/>
              <a:gd name="T3" fmla="*/ 0 h 65"/>
              <a:gd name="T4" fmla="*/ 0 w 13"/>
              <a:gd name="T5" fmla="*/ 0 h 65"/>
              <a:gd name="T6" fmla="*/ 0 w 13"/>
              <a:gd name="T7" fmla="*/ 7 h 65"/>
              <a:gd name="T8" fmla="*/ 0 w 13"/>
              <a:gd name="T9" fmla="*/ 58 h 65"/>
              <a:gd name="T10" fmla="*/ 0 w 13"/>
              <a:gd name="T11" fmla="*/ 65 h 65"/>
              <a:gd name="T12" fmla="*/ 6 w 13"/>
              <a:gd name="T13" fmla="*/ 65 h 65"/>
              <a:gd name="T14" fmla="*/ 13 w 13"/>
              <a:gd name="T15" fmla="*/ 58 h 65"/>
              <a:gd name="T16" fmla="*/ 13 w 13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5">
                <a:moveTo>
                  <a:pt x="13" y="7"/>
                </a:moveTo>
                <a:lnTo>
                  <a:pt x="6" y="0"/>
                </a:lnTo>
                <a:lnTo>
                  <a:pt x="0" y="0"/>
                </a:lnTo>
                <a:lnTo>
                  <a:pt x="0" y="7"/>
                </a:lnTo>
                <a:lnTo>
                  <a:pt x="0" y="58"/>
                </a:lnTo>
                <a:lnTo>
                  <a:pt x="0" y="65"/>
                </a:lnTo>
                <a:lnTo>
                  <a:pt x="6" y="65"/>
                </a:lnTo>
                <a:lnTo>
                  <a:pt x="13" y="58"/>
                </a:lnTo>
                <a:lnTo>
                  <a:pt x="13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6" name="Freeform 56">
            <a:extLst>
              <a:ext uri="{FF2B5EF4-FFF2-40B4-BE49-F238E27FC236}">
                <a16:creationId xmlns:a16="http://schemas.microsoft.com/office/drawing/2014/main" id="{899E182C-9CB6-4AAF-BF06-2D944F1428BB}"/>
              </a:ext>
            </a:extLst>
          </p:cNvPr>
          <p:cNvSpPr>
            <a:spLocks/>
          </p:cNvSpPr>
          <p:nvPr/>
        </p:nvSpPr>
        <p:spPr bwMode="auto">
          <a:xfrm>
            <a:off x="7410450" y="2112963"/>
            <a:ext cx="20638" cy="101600"/>
          </a:xfrm>
          <a:custGeom>
            <a:avLst/>
            <a:gdLst>
              <a:gd name="T0" fmla="*/ 13 w 13"/>
              <a:gd name="T1" fmla="*/ 6 h 64"/>
              <a:gd name="T2" fmla="*/ 6 w 13"/>
              <a:gd name="T3" fmla="*/ 0 h 64"/>
              <a:gd name="T4" fmla="*/ 0 w 13"/>
              <a:gd name="T5" fmla="*/ 0 h 64"/>
              <a:gd name="T6" fmla="*/ 0 w 13"/>
              <a:gd name="T7" fmla="*/ 6 h 64"/>
              <a:gd name="T8" fmla="*/ 0 w 13"/>
              <a:gd name="T9" fmla="*/ 58 h 64"/>
              <a:gd name="T10" fmla="*/ 0 w 13"/>
              <a:gd name="T11" fmla="*/ 64 h 64"/>
              <a:gd name="T12" fmla="*/ 6 w 13"/>
              <a:gd name="T13" fmla="*/ 64 h 64"/>
              <a:gd name="T14" fmla="*/ 13 w 13"/>
              <a:gd name="T15" fmla="*/ 58 h 64"/>
              <a:gd name="T16" fmla="*/ 13 w 13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4">
                <a:moveTo>
                  <a:pt x="13" y="6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0" y="58"/>
                </a:lnTo>
                <a:lnTo>
                  <a:pt x="0" y="64"/>
                </a:lnTo>
                <a:lnTo>
                  <a:pt x="6" y="64"/>
                </a:lnTo>
                <a:lnTo>
                  <a:pt x="13" y="58"/>
                </a:lnTo>
                <a:lnTo>
                  <a:pt x="1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7" name="Freeform 57">
            <a:extLst>
              <a:ext uri="{FF2B5EF4-FFF2-40B4-BE49-F238E27FC236}">
                <a16:creationId xmlns:a16="http://schemas.microsoft.com/office/drawing/2014/main" id="{524D0336-6E2A-4A83-A74B-E41C5A261B1B}"/>
              </a:ext>
            </a:extLst>
          </p:cNvPr>
          <p:cNvSpPr>
            <a:spLocks/>
          </p:cNvSpPr>
          <p:nvPr/>
        </p:nvSpPr>
        <p:spPr bwMode="auto">
          <a:xfrm>
            <a:off x="7410450" y="2255838"/>
            <a:ext cx="20638" cy="103187"/>
          </a:xfrm>
          <a:custGeom>
            <a:avLst/>
            <a:gdLst>
              <a:gd name="T0" fmla="*/ 13 w 13"/>
              <a:gd name="T1" fmla="*/ 7 h 65"/>
              <a:gd name="T2" fmla="*/ 6 w 13"/>
              <a:gd name="T3" fmla="*/ 0 h 65"/>
              <a:gd name="T4" fmla="*/ 0 w 13"/>
              <a:gd name="T5" fmla="*/ 0 h 65"/>
              <a:gd name="T6" fmla="*/ 0 w 13"/>
              <a:gd name="T7" fmla="*/ 7 h 65"/>
              <a:gd name="T8" fmla="*/ 0 w 13"/>
              <a:gd name="T9" fmla="*/ 58 h 65"/>
              <a:gd name="T10" fmla="*/ 0 w 13"/>
              <a:gd name="T11" fmla="*/ 65 h 65"/>
              <a:gd name="T12" fmla="*/ 6 w 13"/>
              <a:gd name="T13" fmla="*/ 65 h 65"/>
              <a:gd name="T14" fmla="*/ 13 w 13"/>
              <a:gd name="T15" fmla="*/ 58 h 65"/>
              <a:gd name="T16" fmla="*/ 13 w 13"/>
              <a:gd name="T17" fmla="*/ 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5">
                <a:moveTo>
                  <a:pt x="13" y="7"/>
                </a:moveTo>
                <a:lnTo>
                  <a:pt x="6" y="0"/>
                </a:lnTo>
                <a:lnTo>
                  <a:pt x="0" y="0"/>
                </a:lnTo>
                <a:lnTo>
                  <a:pt x="0" y="7"/>
                </a:lnTo>
                <a:lnTo>
                  <a:pt x="0" y="58"/>
                </a:lnTo>
                <a:lnTo>
                  <a:pt x="0" y="65"/>
                </a:lnTo>
                <a:lnTo>
                  <a:pt x="6" y="65"/>
                </a:lnTo>
                <a:lnTo>
                  <a:pt x="13" y="58"/>
                </a:lnTo>
                <a:lnTo>
                  <a:pt x="13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8" name="Freeform 58">
            <a:extLst>
              <a:ext uri="{FF2B5EF4-FFF2-40B4-BE49-F238E27FC236}">
                <a16:creationId xmlns:a16="http://schemas.microsoft.com/office/drawing/2014/main" id="{48B7DE4A-72CA-4DE6-A769-108C7A862A72}"/>
              </a:ext>
            </a:extLst>
          </p:cNvPr>
          <p:cNvSpPr>
            <a:spLocks/>
          </p:cNvSpPr>
          <p:nvPr/>
        </p:nvSpPr>
        <p:spPr bwMode="auto">
          <a:xfrm>
            <a:off x="7410450" y="2400300"/>
            <a:ext cx="20638" cy="101600"/>
          </a:xfrm>
          <a:custGeom>
            <a:avLst/>
            <a:gdLst>
              <a:gd name="T0" fmla="*/ 13 w 13"/>
              <a:gd name="T1" fmla="*/ 6 h 64"/>
              <a:gd name="T2" fmla="*/ 6 w 13"/>
              <a:gd name="T3" fmla="*/ 0 h 64"/>
              <a:gd name="T4" fmla="*/ 0 w 13"/>
              <a:gd name="T5" fmla="*/ 0 h 64"/>
              <a:gd name="T6" fmla="*/ 0 w 13"/>
              <a:gd name="T7" fmla="*/ 6 h 64"/>
              <a:gd name="T8" fmla="*/ 0 w 13"/>
              <a:gd name="T9" fmla="*/ 58 h 64"/>
              <a:gd name="T10" fmla="*/ 0 w 13"/>
              <a:gd name="T11" fmla="*/ 64 h 64"/>
              <a:gd name="T12" fmla="*/ 6 w 13"/>
              <a:gd name="T13" fmla="*/ 64 h 64"/>
              <a:gd name="T14" fmla="*/ 13 w 13"/>
              <a:gd name="T15" fmla="*/ 58 h 64"/>
              <a:gd name="T16" fmla="*/ 13 w 13"/>
              <a:gd name="T17" fmla="*/ 6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4">
                <a:moveTo>
                  <a:pt x="13" y="6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0" y="58"/>
                </a:lnTo>
                <a:lnTo>
                  <a:pt x="0" y="64"/>
                </a:lnTo>
                <a:lnTo>
                  <a:pt x="6" y="64"/>
                </a:lnTo>
                <a:lnTo>
                  <a:pt x="13" y="58"/>
                </a:lnTo>
                <a:lnTo>
                  <a:pt x="1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9" name="Freeform 59">
            <a:extLst>
              <a:ext uri="{FF2B5EF4-FFF2-40B4-BE49-F238E27FC236}">
                <a16:creationId xmlns:a16="http://schemas.microsoft.com/office/drawing/2014/main" id="{F5A684DE-D7DD-4D4B-BC31-19497C314955}"/>
              </a:ext>
            </a:extLst>
          </p:cNvPr>
          <p:cNvSpPr>
            <a:spLocks/>
          </p:cNvSpPr>
          <p:nvPr/>
        </p:nvSpPr>
        <p:spPr bwMode="auto">
          <a:xfrm>
            <a:off x="7410450" y="2543175"/>
            <a:ext cx="20638" cy="103188"/>
          </a:xfrm>
          <a:custGeom>
            <a:avLst/>
            <a:gdLst>
              <a:gd name="T0" fmla="*/ 13 w 13"/>
              <a:gd name="T1" fmla="*/ 6 h 65"/>
              <a:gd name="T2" fmla="*/ 6 w 13"/>
              <a:gd name="T3" fmla="*/ 0 h 65"/>
              <a:gd name="T4" fmla="*/ 0 w 13"/>
              <a:gd name="T5" fmla="*/ 0 h 65"/>
              <a:gd name="T6" fmla="*/ 0 w 13"/>
              <a:gd name="T7" fmla="*/ 6 h 65"/>
              <a:gd name="T8" fmla="*/ 0 w 13"/>
              <a:gd name="T9" fmla="*/ 58 h 65"/>
              <a:gd name="T10" fmla="*/ 0 w 13"/>
              <a:gd name="T11" fmla="*/ 65 h 65"/>
              <a:gd name="T12" fmla="*/ 6 w 13"/>
              <a:gd name="T13" fmla="*/ 65 h 65"/>
              <a:gd name="T14" fmla="*/ 13 w 13"/>
              <a:gd name="T15" fmla="*/ 58 h 65"/>
              <a:gd name="T16" fmla="*/ 13 w 13"/>
              <a:gd name="T17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65">
                <a:moveTo>
                  <a:pt x="13" y="6"/>
                </a:moveTo>
                <a:lnTo>
                  <a:pt x="6" y="0"/>
                </a:lnTo>
                <a:lnTo>
                  <a:pt x="0" y="0"/>
                </a:lnTo>
                <a:lnTo>
                  <a:pt x="0" y="6"/>
                </a:lnTo>
                <a:lnTo>
                  <a:pt x="0" y="58"/>
                </a:lnTo>
                <a:lnTo>
                  <a:pt x="0" y="65"/>
                </a:lnTo>
                <a:lnTo>
                  <a:pt x="6" y="65"/>
                </a:lnTo>
                <a:lnTo>
                  <a:pt x="13" y="58"/>
                </a:lnTo>
                <a:lnTo>
                  <a:pt x="1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0" name="Freeform 60">
            <a:extLst>
              <a:ext uri="{FF2B5EF4-FFF2-40B4-BE49-F238E27FC236}">
                <a16:creationId xmlns:a16="http://schemas.microsoft.com/office/drawing/2014/main" id="{EA281469-9F4F-4B67-AC57-38FB4F90E558}"/>
              </a:ext>
            </a:extLst>
          </p:cNvPr>
          <p:cNvSpPr>
            <a:spLocks/>
          </p:cNvSpPr>
          <p:nvPr/>
        </p:nvSpPr>
        <p:spPr bwMode="auto">
          <a:xfrm>
            <a:off x="7410450" y="2686050"/>
            <a:ext cx="20638" cy="31750"/>
          </a:xfrm>
          <a:custGeom>
            <a:avLst/>
            <a:gdLst>
              <a:gd name="T0" fmla="*/ 13 w 13"/>
              <a:gd name="T1" fmla="*/ 7 h 20"/>
              <a:gd name="T2" fmla="*/ 6 w 13"/>
              <a:gd name="T3" fmla="*/ 0 h 20"/>
              <a:gd name="T4" fmla="*/ 0 w 13"/>
              <a:gd name="T5" fmla="*/ 0 h 20"/>
              <a:gd name="T6" fmla="*/ 0 w 13"/>
              <a:gd name="T7" fmla="*/ 7 h 20"/>
              <a:gd name="T8" fmla="*/ 0 w 13"/>
              <a:gd name="T9" fmla="*/ 13 h 20"/>
              <a:gd name="T10" fmla="*/ 6 w 13"/>
              <a:gd name="T11" fmla="*/ 20 h 20"/>
              <a:gd name="T12" fmla="*/ 6 w 13"/>
              <a:gd name="T13" fmla="*/ 20 h 20"/>
              <a:gd name="T14" fmla="*/ 13 w 13"/>
              <a:gd name="T15" fmla="*/ 13 h 20"/>
              <a:gd name="T16" fmla="*/ 13 w 13"/>
              <a:gd name="T17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20">
                <a:moveTo>
                  <a:pt x="13" y="7"/>
                </a:moveTo>
                <a:lnTo>
                  <a:pt x="6" y="0"/>
                </a:lnTo>
                <a:lnTo>
                  <a:pt x="0" y="0"/>
                </a:lnTo>
                <a:lnTo>
                  <a:pt x="0" y="7"/>
                </a:lnTo>
                <a:lnTo>
                  <a:pt x="0" y="13"/>
                </a:lnTo>
                <a:lnTo>
                  <a:pt x="6" y="20"/>
                </a:lnTo>
                <a:lnTo>
                  <a:pt x="6" y="20"/>
                </a:lnTo>
                <a:lnTo>
                  <a:pt x="13" y="13"/>
                </a:lnTo>
                <a:lnTo>
                  <a:pt x="13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1" name="Rectangle 61">
            <a:extLst>
              <a:ext uri="{FF2B5EF4-FFF2-40B4-BE49-F238E27FC236}">
                <a16:creationId xmlns:a16="http://schemas.microsoft.com/office/drawing/2014/main" id="{97EB83A2-BFA3-4533-A91F-403349DA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2522538"/>
            <a:ext cx="28606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3" name="Rectangle 63">
            <a:extLst>
              <a:ext uri="{FF2B5EF4-FFF2-40B4-BE49-F238E27FC236}">
                <a16:creationId xmlns:a16="http://schemas.microsoft.com/office/drawing/2014/main" id="{B91073AD-D11E-48D8-B0EC-BF876F8F5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2335213"/>
            <a:ext cx="248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>
                <a:solidFill>
                  <a:srgbClr val="000000"/>
                </a:solidFill>
              </a:rPr>
              <a:t>zpoždění v bioreaktoru</a:t>
            </a:r>
          </a:p>
        </p:txBody>
      </p:sp>
      <p:sp>
        <p:nvSpPr>
          <p:cNvPr id="71744" name="Rectangle 64">
            <a:extLst>
              <a:ext uri="{FF2B5EF4-FFF2-40B4-BE49-F238E27FC236}">
                <a16:creationId xmlns:a16="http://schemas.microsoft.com/office/drawing/2014/main" id="{06F5FA04-17EA-4FBE-A4DB-EC80794F7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1333500"/>
            <a:ext cx="1414463" cy="296863"/>
          </a:xfrm>
          <a:prstGeom prst="rect">
            <a:avLst/>
          </a:prstGeom>
          <a:solidFill>
            <a:srgbClr val="FF99CC"/>
          </a:solidFill>
          <a:ln w="41275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F83B25-9A41-4022-AF6B-B84C1F8D1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44"/>
    </mc:Choice>
    <mc:Fallback>
      <p:transition spd="slow" advTm="6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28" x="2451100" y="1703388"/>
          <p14:tracePt t="9353" x="2451100" y="1690688"/>
          <p14:tracePt t="9370" x="2444750" y="1673225"/>
          <p14:tracePt t="9377" x="2401888" y="1617663"/>
          <p14:tracePt t="9385" x="2370138" y="1574800"/>
          <p14:tracePt t="9393" x="2339975" y="1530350"/>
          <p14:tracePt t="9402" x="2314575" y="1487488"/>
          <p14:tracePt t="9410" x="2284413" y="1457325"/>
          <p14:tracePt t="9417" x="2259013" y="1431925"/>
          <p14:tracePt t="9438" x="2216150" y="1389063"/>
          <p14:tracePt t="9440" x="2192338" y="1363663"/>
          <p14:tracePt t="9448" x="2173288" y="1346200"/>
          <p14:tracePt t="9471" x="2154238" y="1320800"/>
          <p14:tracePt t="9473" x="2147888" y="1320800"/>
          <p14:tracePt t="9481" x="2136775" y="1308100"/>
          <p14:tracePt t="9491" x="2124075" y="1290638"/>
          <p14:tracePt t="9539" x="2117725" y="1290638"/>
          <p14:tracePt t="9553" x="2111375" y="1290638"/>
          <p14:tracePt t="9561" x="2087563" y="1290638"/>
          <p14:tracePt t="9571" x="2068513" y="1308100"/>
          <p14:tracePt t="9577" x="2036763" y="1320800"/>
          <p14:tracePt t="9591" x="1981200" y="1339850"/>
          <p14:tracePt t="9593" x="1914525" y="1376363"/>
          <p14:tracePt t="9602" x="1839913" y="1395413"/>
          <p14:tracePt t="9613" x="1747838" y="1419225"/>
          <p14:tracePt t="9617" x="1698625" y="1431925"/>
          <p14:tracePt t="9625" x="1643063" y="1450975"/>
          <p14:tracePt t="9633" x="1598613" y="1487488"/>
          <p14:tracePt t="9641" x="1543050" y="1524000"/>
          <p14:tracePt t="9649" x="1500188" y="1549400"/>
          <p14:tracePt t="9657" x="1481138" y="1568450"/>
          <p14:tracePt t="9665" x="1444625" y="1617663"/>
          <p14:tracePt t="9674" x="1420813" y="1666875"/>
          <p14:tracePt t="9681" x="1401763" y="1697038"/>
          <p14:tracePt t="9691" x="1382713" y="1752600"/>
          <p14:tracePt t="9697" x="1365250" y="1808163"/>
          <p14:tracePt t="9706" x="1358900" y="1857375"/>
          <p14:tracePt t="9713" x="1352550" y="1931988"/>
          <p14:tracePt t="9721" x="1339850" y="2012950"/>
          <p14:tracePt t="9729" x="1339850" y="2098675"/>
          <p14:tracePt t="9739" x="1339850" y="2173288"/>
          <p14:tracePt t="9745" x="1339850" y="2259013"/>
          <p14:tracePt t="9753" x="1352550" y="2320925"/>
          <p14:tracePt t="9761" x="1382713" y="2389188"/>
          <p14:tracePt t="9770" x="1414463" y="2432050"/>
          <p14:tracePt t="9777" x="1450975" y="2474913"/>
          <p14:tracePt t="9790" x="1493838" y="2524125"/>
          <p14:tracePt t="9792" x="1543050" y="2555875"/>
          <p14:tracePt t="9800" x="1581150" y="2568575"/>
          <p14:tracePt t="9812" x="1647825" y="2573338"/>
          <p14:tracePt t="9816" x="1709738" y="2586038"/>
          <p14:tracePt t="9824" x="1758950" y="2586038"/>
          <p14:tracePt t="9833" x="1797050" y="2586038"/>
          <p14:tracePt t="9840" x="1846263" y="2586038"/>
          <p14:tracePt t="9849" x="1914525" y="2579688"/>
          <p14:tracePt t="9856" x="1976438" y="2562225"/>
          <p14:tracePt t="9865" x="2055813" y="2530475"/>
          <p14:tracePt t="9889" x="2143125" y="2493963"/>
          <p14:tracePt t="9897" x="2203450" y="2444750"/>
          <p14:tracePt t="9904" x="2247900" y="2401888"/>
          <p14:tracePt t="9913" x="2297113" y="2346325"/>
          <p14:tracePt t="9921" x="2352675" y="2284413"/>
          <p14:tracePt t="9929" x="2376488" y="2235200"/>
          <p14:tracePt t="9938" x="2420938" y="2154238"/>
          <p14:tracePt t="9949" x="2444750" y="2085975"/>
          <p14:tracePt t="9953" x="2457450" y="1987550"/>
          <p14:tracePt t="9961" x="2457450" y="1912938"/>
          <p14:tracePt t="9971" x="2457450" y="1814513"/>
          <p14:tracePt t="9977" x="2457450" y="1741488"/>
          <p14:tracePt t="9985" x="2444750" y="1685925"/>
          <p14:tracePt t="9992" x="2425700" y="1647825"/>
          <p14:tracePt t="10008" x="2401888" y="1604963"/>
          <p14:tracePt t="10017" x="2376488" y="1562100"/>
          <p14:tracePt t="10024" x="2346325" y="1536700"/>
          <p14:tracePt t="10033" x="2320925" y="1512888"/>
          <p14:tracePt t="10040" x="2303463" y="1500188"/>
          <p14:tracePt t="10049" x="2284413" y="1493838"/>
          <p14:tracePt t="10056" x="2254250" y="1487488"/>
          <p14:tracePt t="10065" x="2235200" y="1481138"/>
          <p14:tracePt t="10072" x="2203450" y="1481138"/>
          <p14:tracePt t="10081" x="2185988" y="1481138"/>
          <p14:tracePt t="10089" x="2147888" y="1481138"/>
          <p14:tracePt t="10097" x="2092325" y="1487488"/>
          <p14:tracePt t="10104" x="2032000" y="1519238"/>
          <p14:tracePt t="10113" x="1963738" y="1555750"/>
          <p14:tracePt t="10120" x="1908175" y="1592263"/>
          <p14:tracePt t="10129" x="1827213" y="1654175"/>
          <p14:tracePt t="10140" x="1797050" y="1679575"/>
          <p14:tracePt t="10145" x="1758950" y="1703388"/>
          <p14:tracePt t="10153" x="1728788" y="1735138"/>
          <p14:tracePt t="10161" x="1692275" y="1771650"/>
          <p14:tracePt t="10171" x="1685925" y="1797050"/>
          <p14:tracePt t="10179" x="1673225" y="1827213"/>
          <p14:tracePt t="10184" x="1673225" y="1863725"/>
          <p14:tracePt t="10192" x="1673225" y="1895475"/>
          <p14:tracePt t="10201" x="1673225" y="1944688"/>
          <p14:tracePt t="10208" x="1685925" y="1981200"/>
          <p14:tracePt t="10216" x="1722438" y="2036763"/>
          <p14:tracePt t="10228" x="1754188" y="2085975"/>
          <p14:tracePt t="10232" x="1771650" y="2105025"/>
          <p14:tracePt t="10240" x="1820863" y="2147888"/>
          <p14:tracePt t="10249" x="1839913" y="2166938"/>
          <p14:tracePt t="10260" x="1852613" y="2173288"/>
          <p14:tracePt t="10265" x="1865313" y="2184400"/>
          <p14:tracePt t="10273" x="1889125" y="2203450"/>
          <p14:tracePt t="10281" x="1895475" y="2209800"/>
          <p14:tracePt t="10291" x="1914525" y="2216150"/>
          <p14:tracePt t="10304" x="1925638" y="2216150"/>
          <p14:tracePt t="10312" x="1931988" y="2222500"/>
          <p14:tracePt t="10321" x="1944688" y="2222500"/>
          <p14:tracePt t="10337" x="1957388" y="2222500"/>
          <p14:tracePt t="10345" x="1963738" y="2222500"/>
          <p14:tracePt t="10353" x="1970088" y="2222500"/>
          <p14:tracePt t="10361" x="1981200" y="2222500"/>
          <p14:tracePt t="10371" x="2006600" y="2209800"/>
          <p14:tracePt t="10377" x="2043113" y="2184400"/>
          <p14:tracePt t="10390" x="2087563" y="2166938"/>
          <p14:tracePt t="10393" x="2105025" y="2154238"/>
          <p14:tracePt t="10402" x="2124075" y="2147888"/>
          <p14:tracePt t="10409" x="2143125" y="2128838"/>
          <p14:tracePt t="10421" x="2147888" y="2105025"/>
          <p14:tracePt t="10429" x="2160588" y="2092325"/>
          <p14:tracePt t="10433" x="2173288" y="2079625"/>
          <p14:tracePt t="10441" x="2179638" y="2062163"/>
          <p14:tracePt t="10461" x="2185988" y="2049463"/>
          <p14:tracePt t="10465" x="2192338" y="2043113"/>
          <p14:tracePt t="10475" x="2198688" y="2036763"/>
          <p14:tracePt t="10485" x="2209800" y="2024063"/>
          <p14:tracePt t="10490" x="2216150" y="2006600"/>
          <p14:tracePt t="10497" x="2222500" y="2000250"/>
          <p14:tracePt t="10505" x="2228850" y="1993900"/>
          <p14:tracePt t="10517" x="2235200" y="1987550"/>
          <p14:tracePt t="10537" x="2247900" y="1974850"/>
          <p14:tracePt t="10633" x="2254250" y="1974850"/>
          <p14:tracePt t="10657" x="2254250" y="1968500"/>
          <p14:tracePt t="10736" x="2265363" y="1957388"/>
          <p14:tracePt t="10749" x="2271713" y="1951038"/>
          <p14:tracePt t="10752" x="2278063" y="1944688"/>
          <p14:tracePt t="10761" x="2284413" y="1938338"/>
          <p14:tracePt t="10773" x="2290763" y="1931988"/>
          <p14:tracePt t="10781" x="2303463" y="1931988"/>
          <p14:tracePt t="10786" x="2314575" y="1925638"/>
          <p14:tracePt t="10794" x="2339975" y="1912938"/>
          <p14:tracePt t="10801" x="2346325" y="1912938"/>
          <p14:tracePt t="10821" x="2365375" y="1908175"/>
          <p14:tracePt t="10826" x="2389188" y="1895475"/>
          <p14:tracePt t="10833" x="2414588" y="1870075"/>
          <p14:tracePt t="10842" x="2451100" y="1846263"/>
          <p14:tracePt t="10849" x="2470150" y="1833563"/>
          <p14:tracePt t="10857" x="2481263" y="1820863"/>
          <p14:tracePt t="10874" x="2513013" y="1778000"/>
          <p14:tracePt t="10881" x="2549525" y="1752600"/>
          <p14:tracePt t="10888" x="2568575" y="1735138"/>
          <p14:tracePt t="10917" x="2581275" y="1722438"/>
          <p14:tracePt t="10921" x="2592388" y="1703388"/>
          <p14:tracePt t="10933" x="2617788" y="1690688"/>
          <p14:tracePt t="10942" x="2636838" y="1673225"/>
          <p14:tracePt t="10945" x="2647950" y="1660525"/>
          <p14:tracePt t="10953" x="2679700" y="1630363"/>
          <p14:tracePt t="10969" x="2698750" y="1604963"/>
          <p14:tracePt t="10976" x="2709863" y="1592263"/>
          <p14:tracePt t="10985" x="2716213" y="1579563"/>
          <p14:tracePt t="11005" x="2722563" y="1574800"/>
          <p14:tracePt t="11049" x="2722563" y="1568450"/>
          <p14:tracePt t="11057" x="2728913" y="1562100"/>
          <p14:tracePt t="11069" x="2735263" y="1562100"/>
          <p14:tracePt t="11074" x="2747963" y="1562100"/>
          <p14:tracePt t="11081" x="2754313" y="1555750"/>
          <p14:tracePt t="11093" x="2771775" y="1543050"/>
          <p14:tracePt t="11101" x="2790825" y="1543050"/>
          <p14:tracePt t="11105" x="2809875" y="1530350"/>
          <p14:tracePt t="11113" x="2833688" y="1519238"/>
          <p14:tracePt t="11133" x="2871788" y="1506538"/>
          <p14:tracePt t="11137" x="2882900" y="1500188"/>
          <p14:tracePt t="11145" x="2895600" y="1500188"/>
          <p14:tracePt t="11165" x="2901950" y="1493838"/>
          <p14:tracePt t="11186" x="2908300" y="1487488"/>
          <p14:tracePt t="11203" x="2927350" y="1487488"/>
          <p14:tracePt t="11209" x="2951163" y="1481138"/>
          <p14:tracePt t="11217" x="3006725" y="1474788"/>
          <p14:tracePt t="11229" x="3055938" y="1463675"/>
          <p14:tracePt t="11233" x="3117850" y="1463675"/>
          <p14:tracePt t="11242" x="3149600" y="1463675"/>
          <p14:tracePt t="11261" x="3192463" y="1463675"/>
          <p14:tracePt t="11265" x="3222625" y="1463675"/>
          <p14:tracePt t="11274" x="3260725" y="1463675"/>
          <p14:tracePt t="11301" x="3309938" y="1463675"/>
          <p14:tracePt t="11305" x="3327400" y="1463675"/>
          <p14:tracePt t="11317" x="3352800" y="1463675"/>
          <p14:tracePt t="11333" x="3414713" y="1468438"/>
          <p14:tracePt t="11337" x="3438525" y="1474788"/>
          <p14:tracePt t="11353" x="3519488" y="1493838"/>
          <p14:tracePt t="11361" x="3556000" y="1500188"/>
          <p14:tracePt t="11369" x="3636963" y="1519238"/>
          <p14:tracePt t="11389" x="3748088" y="1562100"/>
          <p14:tracePt t="11393" x="3803650" y="1568450"/>
          <p14:tracePt t="11402" x="3902075" y="1592263"/>
          <p14:tracePt t="11429" x="3938588" y="1592263"/>
          <p14:tracePt t="11434" x="3944938" y="1592263"/>
          <p14:tracePt t="11440" x="3963988" y="1592263"/>
          <p14:tracePt t="11460" x="3976688" y="1592263"/>
          <p14:tracePt t="11465" x="3987800" y="1592263"/>
          <p14:tracePt t="11472" x="4000500" y="1592263"/>
          <p14:tracePt t="11488" x="4013200" y="1592263"/>
          <p14:tracePt t="11497" x="4025900" y="1592263"/>
          <p14:tracePt t="11521" x="4038600" y="1592263"/>
          <p14:tracePt t="11528" x="4043363" y="1592263"/>
          <p14:tracePt t="11558" x="4049713" y="1592263"/>
          <p14:tracePt t="11588" x="4075113" y="1611313"/>
          <p14:tracePt t="11592" x="4117975" y="1630363"/>
          <p14:tracePt t="11604" x="4173538" y="1654175"/>
          <p14:tracePt t="11621" x="4235450" y="1685925"/>
          <p14:tracePt t="11625" x="4254500" y="1690688"/>
          <p14:tracePt t="11644" x="4271963" y="1697038"/>
          <p14:tracePt t="11813" x="4149725" y="1673225"/>
          <p14:tracePt t="11818" x="4075113" y="1666875"/>
          <p14:tracePt t="11826" x="3951288" y="1647825"/>
          <p14:tracePt t="11845" x="3827463" y="1611313"/>
          <p14:tracePt t="11850" x="3760788" y="1604963"/>
          <p14:tracePt t="11857" x="3649663" y="1585913"/>
          <p14:tracePt t="11876" x="3525838" y="1574800"/>
          <p14:tracePt t="11881" x="3451225" y="1574800"/>
          <p14:tracePt t="11901" x="3376613" y="1574800"/>
          <p14:tracePt t="11904" x="3327400" y="1574800"/>
          <p14:tracePt t="11912" x="3271838" y="1585913"/>
          <p14:tracePt t="11941" x="3228975" y="1604963"/>
          <p14:tracePt t="11944" x="3209925" y="1617663"/>
          <p14:tracePt t="11952" x="3179763" y="1624013"/>
          <p14:tracePt t="11964" x="3160713" y="1635125"/>
          <p14:tracePt t="11968" x="3124200" y="1641475"/>
          <p14:tracePt t="11976" x="3094038" y="1666875"/>
          <p14:tracePt t="11985" x="3081338" y="1673225"/>
          <p14:tracePt t="11992" x="3068638" y="1679575"/>
          <p14:tracePt t="12001" x="3062288" y="1685925"/>
          <p14:tracePt t="12009" x="3043238" y="1690688"/>
          <p14:tracePt t="12028" x="3013075" y="1709738"/>
          <p14:tracePt t="12032" x="2994025" y="1722438"/>
          <p14:tracePt t="12041" x="2982913" y="1728788"/>
          <p14:tracePt t="12069" x="2957513" y="1735138"/>
          <p14:tracePt t="12073" x="2938463" y="1741488"/>
          <p14:tracePt t="12081" x="2921000" y="1746250"/>
          <p14:tracePt t="12097" x="2889250" y="1771650"/>
          <p14:tracePt t="12106" x="2876550" y="1778000"/>
          <p14:tracePt t="12117" x="2852738" y="1790700"/>
          <p14:tracePt t="12121" x="2840038" y="1801813"/>
          <p14:tracePt t="12130" x="2833688" y="1808163"/>
          <p14:tracePt t="12137" x="2816225" y="1820863"/>
          <p14:tracePt t="12157" x="2797175" y="1833563"/>
          <p14:tracePt t="12161" x="2790825" y="1839913"/>
          <p14:tracePt t="12169" x="2784475" y="1839913"/>
          <p14:tracePt t="12189" x="2771775" y="1846263"/>
          <p14:tracePt t="12201" x="2771775" y="1852613"/>
          <p14:tracePt t="12225" x="2765425" y="1857375"/>
          <p14:tracePt t="12243" x="2754313" y="1870075"/>
          <p14:tracePt t="12261" x="2728913" y="1882775"/>
          <p14:tracePt t="12281" x="2716213" y="1889125"/>
          <p14:tracePt t="12289" x="2716213" y="1895475"/>
          <p14:tracePt t="12297" x="2709863" y="1901825"/>
          <p14:tracePt t="12310" x="2698750" y="1912938"/>
          <p14:tracePt t="12329" x="2698750" y="1919288"/>
          <p14:tracePt t="12337" x="2698750" y="1925638"/>
          <p14:tracePt t="12357" x="2698750" y="1951038"/>
          <p14:tracePt t="12361" x="2698750" y="1968500"/>
          <p14:tracePt t="12369" x="2709863" y="2000250"/>
          <p14:tracePt t="12389" x="2760663" y="2043113"/>
          <p14:tracePt t="12393" x="2803525" y="2079625"/>
          <p14:tracePt t="12401" x="2859088" y="2124075"/>
          <p14:tracePt t="12410" x="2927350" y="2173288"/>
          <p14:tracePt t="12417" x="2994025" y="2216150"/>
          <p14:tracePt t="12427" x="3062288" y="2259013"/>
          <p14:tracePt t="12453" x="3094038" y="2278063"/>
          <p14:tracePt t="12457" x="3111500" y="2295525"/>
          <p14:tracePt t="12465" x="3124200" y="2295525"/>
          <p14:tracePt t="12485" x="3173413" y="2314575"/>
          <p14:tracePt t="12489" x="3216275" y="2320925"/>
          <p14:tracePt t="12497" x="3290888" y="2333625"/>
          <p14:tracePt t="12513" x="3352800" y="2339975"/>
          <p14:tracePt t="12521" x="3389313" y="2339975"/>
          <p14:tracePt t="12529" x="3421063" y="2339975"/>
          <p14:tracePt t="12537" x="3432175" y="2339975"/>
          <p14:tracePt t="12545" x="3451225" y="2339975"/>
          <p14:tracePt t="12553" x="3463925" y="2339975"/>
          <p14:tracePt t="12569" x="3476625" y="2339975"/>
          <p14:tracePt t="12581" x="3494088" y="2339975"/>
          <p14:tracePt t="12585" x="3513138" y="2339975"/>
          <p14:tracePt t="12592" x="3543300" y="2339975"/>
          <p14:tracePt t="12613" x="3581400" y="2339975"/>
          <p14:tracePt t="12617" x="3605213" y="2339975"/>
          <p14:tracePt t="12626" x="3636963" y="2333625"/>
          <p14:tracePt t="12637" x="3667125" y="2333625"/>
          <p14:tracePt t="12644" x="3692525" y="2327275"/>
          <p14:tracePt t="12649" x="3748088" y="2314575"/>
          <p14:tracePt t="12669" x="3784600" y="2308225"/>
          <p14:tracePt t="12681" x="3790950" y="2308225"/>
          <p14:tracePt t="12689" x="3803650" y="2301875"/>
          <p14:tracePt t="12785" x="3810000" y="2301875"/>
          <p14:tracePt t="12793" x="3833813" y="2301875"/>
          <p14:tracePt t="12801" x="3859213" y="2301875"/>
          <p14:tracePt t="12809" x="3914775" y="2301875"/>
          <p14:tracePt t="12826" x="3994150" y="2314575"/>
          <p14:tracePt t="12837" x="4105275" y="2346325"/>
          <p14:tracePt t="12843" x="4179888" y="2351088"/>
          <p14:tracePt t="12848" x="4271963" y="2376488"/>
          <p14:tracePt t="12869" x="4321175" y="2376488"/>
          <p14:tracePt t="12873" x="4346575" y="2376488"/>
          <p14:tracePt t="12892" x="4376738" y="2376488"/>
          <p14:tracePt t="12901" x="4402138" y="2376488"/>
          <p14:tracePt t="12906" x="4427538" y="2363788"/>
          <p14:tracePt t="12926" x="4464050" y="2346325"/>
          <p14:tracePt t="12929" x="4494213" y="2320925"/>
          <p14:tracePt t="12937" x="4525963" y="2295525"/>
          <p14:tracePt t="12965" x="4581525" y="2265363"/>
          <p14:tracePt t="12968" x="4587875" y="2259013"/>
          <p14:tracePt t="12976" x="4605338" y="2246313"/>
          <p14:tracePt t="12997" x="4637088" y="2216150"/>
          <p14:tracePt t="13001" x="4649788" y="2209800"/>
          <p14:tracePt t="13010" x="4660900" y="2197100"/>
          <p14:tracePt t="13021" x="4673600" y="2184400"/>
          <p14:tracePt t="13033" x="4673600" y="2179638"/>
          <p14:tracePt t="13043" x="4673600" y="2173288"/>
          <p14:tracePt t="13057" x="4679950" y="2166938"/>
          <p14:tracePt t="13064" x="4686300" y="2160588"/>
          <p14:tracePt t="13092" x="4699000" y="2147888"/>
          <p14:tracePt t="13096" x="4705350" y="2141538"/>
          <p14:tracePt t="13105" x="4711700" y="2128838"/>
          <p14:tracePt t="13128" x="4716463" y="2124075"/>
          <p14:tracePt t="13545" x="4716463" y="2128838"/>
          <p14:tracePt t="13576" x="4705350" y="2154238"/>
          <p14:tracePt t="13605" x="4649788" y="2173288"/>
          <p14:tracePt t="13609" x="4630738" y="2179638"/>
          <p14:tracePt t="13617" x="4562475" y="2179638"/>
          <p14:tracePt t="13637" x="4427538" y="2179638"/>
          <p14:tracePt t="13641" x="4327525" y="2179638"/>
          <p14:tracePt t="13653" x="4186238" y="2216150"/>
          <p14:tracePt t="13662" x="4038600" y="2246313"/>
          <p14:tracePt t="13665" x="3914775" y="2259013"/>
          <p14:tracePt t="13673" x="3760788" y="2284413"/>
          <p14:tracePt t="13694" x="3568700" y="2308225"/>
          <p14:tracePt t="13697" x="3470275" y="2314575"/>
          <p14:tracePt t="13705" x="3359150" y="2314575"/>
          <p14:tracePt t="13733" x="3297238" y="2314575"/>
          <p14:tracePt t="13738" x="3254375" y="2308225"/>
          <p14:tracePt t="13745" x="3186113" y="2284413"/>
          <p14:tracePt t="13765" x="3124200" y="2259013"/>
          <p14:tracePt t="13769" x="3094038" y="2252663"/>
          <p14:tracePt t="13777" x="3049588" y="2235200"/>
          <p14:tracePt t="13789" x="3019425" y="2209800"/>
          <p14:tracePt t="13795" x="3000375" y="2190750"/>
          <p14:tracePt t="13801" x="2976563" y="2166938"/>
          <p14:tracePt t="13822" x="2963863" y="2154238"/>
          <p14:tracePt t="13825" x="2938463" y="2124075"/>
          <p14:tracePt t="13833" x="2914650" y="2092325"/>
          <p14:tracePt t="13860" x="2871788" y="2036763"/>
          <p14:tracePt t="13864" x="2859088" y="2024063"/>
          <p14:tracePt t="13873" x="2840038" y="2006600"/>
          <p14:tracePt t="14012" x="2833688" y="2006600"/>
          <p14:tracePt t="14016" x="2827338" y="2006600"/>
          <p14:tracePt t="14024" x="2820988" y="2006600"/>
          <p14:tracePt t="14032" x="2809875" y="2006600"/>
          <p14:tracePt t="14040" x="2797175" y="2006600"/>
          <p14:tracePt t="14048" x="2784475" y="2006600"/>
          <p14:tracePt t="14056" x="2765425" y="2006600"/>
          <p14:tracePt t="14076" x="2741613" y="2006600"/>
          <p14:tracePt t="14080" x="2716213" y="2006600"/>
          <p14:tracePt t="14088" x="2698750" y="1993900"/>
          <p14:tracePt t="14117" x="2679700" y="1993900"/>
          <p14:tracePt t="14122" x="2673350" y="1993900"/>
          <p14:tracePt t="14131" x="2660650" y="1993900"/>
          <p14:tracePt t="14141" x="2647950" y="1993900"/>
          <p14:tracePt t="14146" x="2643188" y="1987550"/>
          <p14:tracePt t="14164" x="2636838" y="1981200"/>
          <p14:tracePt t="14169" x="2624138" y="1981200"/>
          <p14:tracePt t="14176" x="2605088" y="1968500"/>
          <p14:tracePt t="14280" x="2598738" y="1963738"/>
          <p14:tracePt t="14377" x="2592388" y="1963738"/>
          <p14:tracePt t="14425" x="2592388" y="1968500"/>
          <p14:tracePt t="14433" x="2654300" y="2012950"/>
          <p14:tracePt t="14441" x="2716213" y="2036763"/>
          <p14:tracePt t="14453" x="2809875" y="2098675"/>
          <p14:tracePt t="14457" x="2889250" y="2128838"/>
          <p14:tracePt t="14465" x="2938463" y="2147888"/>
          <p14:tracePt t="14473" x="2982913" y="2160588"/>
          <p14:tracePt t="14501" x="3038475" y="2173288"/>
          <p14:tracePt t="14505" x="3074988" y="2190750"/>
          <p14:tracePt t="14513" x="3130550" y="2197100"/>
          <p14:tracePt t="14533" x="3192463" y="2216150"/>
          <p14:tracePt t="14537" x="3222625" y="2216150"/>
          <p14:tracePt t="14546" x="3260725" y="2228850"/>
          <p14:tracePt t="14562" x="3297238" y="2228850"/>
          <p14:tracePt t="14569" x="3321050" y="2228850"/>
          <p14:tracePt t="14589" x="3382963" y="2228850"/>
          <p14:tracePt t="14597" x="3438525" y="2228850"/>
          <p14:tracePt t="14601" x="3500438" y="2228850"/>
          <p14:tracePt t="14630" x="3587750" y="2228850"/>
          <p14:tracePt t="14634" x="3636963" y="2228850"/>
          <p14:tracePt t="14641" x="3698875" y="2228850"/>
          <p14:tracePt t="14661" x="3748088" y="2228850"/>
          <p14:tracePt t="14665" x="3778250" y="2239963"/>
          <p14:tracePt t="14673" x="3803650" y="2246313"/>
          <p14:tracePt t="14689" x="3827463" y="2252663"/>
          <p14:tracePt t="14709" x="3846513" y="2252663"/>
          <p14:tracePt t="14714" x="3865563" y="2252663"/>
          <p14:tracePt t="14721" x="3889375" y="2252663"/>
          <p14:tracePt t="14730" x="3908425" y="2252663"/>
          <p14:tracePt t="14746" x="3927475" y="2252663"/>
          <p14:tracePt t="14753" x="3957638" y="2252663"/>
          <p14:tracePt t="14762" x="3983038" y="2246313"/>
          <p14:tracePt t="14769" x="4019550" y="2246313"/>
          <p14:tracePt t="14789" x="4062413" y="2246313"/>
          <p14:tracePt t="14795" x="4081463" y="2235200"/>
          <p14:tracePt t="14801" x="4111625" y="2228850"/>
          <p14:tracePt t="14821" x="4137025" y="2216150"/>
          <p14:tracePt t="14825" x="4149725" y="2216150"/>
          <p14:tracePt t="14837" x="4179888" y="2209800"/>
          <p14:tracePt t="14846" x="4222750" y="2197100"/>
          <p14:tracePt t="14850" x="4260850" y="2184400"/>
          <p14:tracePt t="14857" x="4303713" y="2173288"/>
          <p14:tracePt t="14885" x="4359275" y="2147888"/>
          <p14:tracePt t="14889" x="4376738" y="2135188"/>
          <p14:tracePt t="14898" x="4408488" y="2111375"/>
          <p14:tracePt t="14917" x="4451350" y="2073275"/>
          <p14:tracePt t="14921" x="4494213" y="2049463"/>
          <p14:tracePt t="14929" x="4525963" y="2036763"/>
          <p14:tracePt t="14949" x="4543425" y="2019300"/>
          <p14:tracePt t="14953" x="4568825" y="2006600"/>
          <p14:tracePt t="14973" x="4600575" y="1993900"/>
          <p14:tracePt t="14980" x="4618038" y="1968500"/>
          <p14:tracePt t="14985" x="4630738" y="1968500"/>
          <p14:tracePt t="15013" x="4643438" y="1963738"/>
          <p14:tracePt t="15017" x="4649788" y="1957388"/>
          <p14:tracePt t="15025" x="4656138" y="1957388"/>
          <p14:tracePt t="15046" x="4667250" y="1944688"/>
          <p14:tracePt t="15050" x="4679950" y="1925638"/>
          <p14:tracePt t="15057" x="4692650" y="1912938"/>
          <p14:tracePt t="15078" x="4705350" y="1901825"/>
          <p14:tracePt t="15082" x="4705350" y="1895475"/>
          <p14:tracePt t="15089" x="4722813" y="1876425"/>
          <p14:tracePt t="15105" x="4729163" y="1857375"/>
          <p14:tracePt t="15114" x="4735513" y="1852613"/>
          <p14:tracePt t="15141" x="4741863" y="1846263"/>
          <p14:tracePt t="15146" x="4748213" y="1839913"/>
          <p14:tracePt t="15152" x="4760913" y="1839913"/>
          <p14:tracePt t="15173" x="4767263" y="1833563"/>
          <p14:tracePt t="15184" x="4778375" y="1833563"/>
          <p14:tracePt t="15200" x="4797425" y="1833563"/>
          <p14:tracePt t="15209" x="4803775" y="1833563"/>
          <p14:tracePt t="15220" x="4822825" y="1827213"/>
          <p14:tracePt t="15228" x="4827588" y="1827213"/>
          <p14:tracePt t="15232" x="4833938" y="1827213"/>
          <p14:tracePt t="15240" x="4846638" y="1827213"/>
          <p14:tracePt t="15268" x="4852988" y="1827213"/>
          <p14:tracePt t="15280" x="4865688" y="1827213"/>
          <p14:tracePt t="15300" x="4883150" y="1827213"/>
          <p14:tracePt t="15304" x="4895850" y="1827213"/>
          <p14:tracePt t="15313" x="4927600" y="1827213"/>
          <p14:tracePt t="15332" x="4951413" y="1827213"/>
          <p14:tracePt t="15336" x="4976813" y="1827213"/>
          <p14:tracePt t="15352" x="5013325" y="1833563"/>
          <p14:tracePt t="15361" x="5032375" y="1833563"/>
          <p14:tracePt t="15368" x="5062538" y="1846263"/>
          <p14:tracePt t="15397" x="5087938" y="1857375"/>
          <p14:tracePt t="15400" x="5094288" y="1857375"/>
          <p14:tracePt t="15408" x="5111750" y="1857375"/>
          <p14:tracePt t="15428" x="5124450" y="1857375"/>
          <p14:tracePt t="15433" x="5143500" y="1857375"/>
          <p14:tracePt t="15441" x="5160963" y="1857375"/>
          <p14:tracePt t="15460" x="5173663" y="1857375"/>
          <p14:tracePt t="15464" x="5199063" y="1857375"/>
          <p14:tracePt t="15472" x="5211763" y="1863725"/>
          <p14:tracePt t="15493" x="5229225" y="1863725"/>
          <p14:tracePt t="15496" x="5241925" y="1863725"/>
          <p14:tracePt t="15505" x="5260975" y="1863725"/>
          <p14:tracePt t="15525" x="5267325" y="1863725"/>
          <p14:tracePt t="15585" x="5272088" y="1863725"/>
          <p14:tracePt t="16037" x="5322888" y="1908175"/>
          <p14:tracePt t="16041" x="5372100" y="1963738"/>
          <p14:tracePt t="16049" x="5532438" y="2098675"/>
          <p14:tracePt t="16065" x="5791200" y="2290763"/>
          <p14:tracePt t="16073" x="5945188" y="2406650"/>
          <p14:tracePt t="16082" x="6118225" y="2517775"/>
          <p14:tracePt t="16089" x="6223000" y="2586038"/>
          <p14:tracePt t="16097" x="6359525" y="2667000"/>
          <p14:tracePt t="16105" x="6440488" y="2709863"/>
          <p14:tracePt t="16125" x="6496050" y="2716213"/>
          <p14:tracePt t="16129" x="6526213" y="2735263"/>
          <p14:tracePt t="16169" x="6532563" y="2735263"/>
          <p14:tracePt t="16193" x="6545263" y="2735263"/>
          <p14:tracePt t="16201" x="6556375" y="2735263"/>
          <p14:tracePt t="16210" x="6575425" y="2735263"/>
          <p14:tracePt t="16229" x="6607175" y="2728913"/>
          <p14:tracePt t="16235" x="6618288" y="2722563"/>
          <p14:tracePt t="16241" x="6637338" y="2709863"/>
          <p14:tracePt t="16253" x="6643688" y="2703513"/>
          <p14:tracePt t="16267" x="6656388" y="2697163"/>
          <p14:tracePt t="16273" x="6662738" y="2697163"/>
          <p14:tracePt t="16293" x="6667500" y="2684463"/>
          <p14:tracePt t="16298" x="6680200" y="2673350"/>
          <p14:tracePt t="16305" x="6680200" y="2667000"/>
          <p14:tracePt t="16321" x="6686550" y="2654300"/>
          <p14:tracePt t="16330" x="6699250" y="2641600"/>
          <p14:tracePt t="16337" x="6699250" y="2635250"/>
          <p14:tracePt t="16362" x="6705600" y="2624138"/>
          <p14:tracePt t="16373" x="6711950" y="2617788"/>
          <p14:tracePt t="16393" x="6718300" y="2611438"/>
          <p14:tracePt t="16464" x="6718300" y="2598738"/>
          <p14:tracePt t="16484" x="6735763" y="2579688"/>
          <p14:tracePt t="16488" x="6735763" y="2568575"/>
          <p14:tracePt t="16501" x="6742113" y="2549525"/>
          <p14:tracePt t="16512" x="6748463" y="2543175"/>
          <p14:tracePt t="16521" x="6754813" y="2524125"/>
          <p14:tracePt t="16549" x="6754813" y="2513013"/>
          <p14:tracePt t="16554" x="6761163" y="2500313"/>
          <p14:tracePt t="16565" x="6767513" y="2493963"/>
          <p14:tracePt t="16582" x="6767513" y="2487613"/>
          <p14:tracePt t="16585" x="6773863" y="2474913"/>
          <p14:tracePt t="16593" x="6778625" y="2457450"/>
          <p14:tracePt t="16609" x="6784975" y="2444750"/>
          <p14:tracePt t="16617" x="6791325" y="2432050"/>
          <p14:tracePt t="16625" x="6791325" y="2425700"/>
          <p14:tracePt t="16634" x="6797675" y="2413000"/>
          <p14:tracePt t="16641" x="6804025" y="2401888"/>
          <p14:tracePt t="16650" x="6810375" y="2389188"/>
          <p14:tracePt t="16657" x="6823075" y="2363788"/>
          <p14:tracePt t="16678" x="6834188" y="2320925"/>
          <p14:tracePt t="16681" x="6834188" y="2301875"/>
          <p14:tracePt t="16689" x="6834188" y="2271713"/>
          <p14:tracePt t="16709" x="6834188" y="2252663"/>
          <p14:tracePt t="16713" x="6834188" y="2239963"/>
          <p14:tracePt t="16721" x="6840538" y="2228850"/>
          <p14:tracePt t="16737" x="6859588" y="2209800"/>
          <p14:tracePt t="16747" x="6859588" y="2197100"/>
          <p14:tracePt t="16757" x="6859588" y="2184400"/>
          <p14:tracePt t="16764" x="6872288" y="2154238"/>
          <p14:tracePt t="16768" x="6878638" y="2141538"/>
          <p14:tracePt t="16776" x="6884988" y="2111375"/>
          <p14:tracePt t="16805" x="6884988" y="2073275"/>
          <p14:tracePt t="16809" x="6889750" y="2062163"/>
          <p14:tracePt t="16817" x="6896100" y="2024063"/>
          <p14:tracePt t="16837" x="6908800" y="2006600"/>
          <p14:tracePt t="16841" x="6908800" y="1993900"/>
          <p14:tracePt t="16850" x="6908800" y="1981200"/>
          <p14:tracePt t="16867" x="6915150" y="1968500"/>
          <p14:tracePt t="16873" x="6915150" y="1957388"/>
          <p14:tracePt t="16898" x="6915150" y="1951038"/>
          <p14:tracePt t="16905" x="6915150" y="1938338"/>
          <p14:tracePt t="16913" x="6927850" y="1919288"/>
          <p14:tracePt t="16934" x="6940550" y="1895475"/>
          <p14:tracePt t="16937" x="6945313" y="1895475"/>
          <p14:tracePt t="16947" x="6945313" y="1882775"/>
          <p14:tracePt t="16962" x="6951663" y="1876425"/>
          <p14:tracePt t="16969" x="6951663" y="1863725"/>
          <p14:tracePt t="16977" x="6964363" y="1846263"/>
          <p14:tracePt t="16998" x="6977063" y="1820863"/>
          <p14:tracePt t="17001" x="6983413" y="1820863"/>
          <p14:tracePt t="17025" x="6996113" y="1801813"/>
          <p14:tracePt t="17034" x="7007225" y="1784350"/>
          <p14:tracePt t="17062" x="7026275" y="1765300"/>
          <p14:tracePt t="17066" x="7032625" y="1758950"/>
          <p14:tracePt t="17073" x="7038975" y="1752600"/>
          <p14:tracePt t="17093" x="7045325" y="1752600"/>
          <p14:tracePt t="17105" x="7062788" y="1735138"/>
          <p14:tracePt t="17125" x="7069138" y="1728788"/>
          <p14:tracePt t="17130" x="7075488" y="1728788"/>
          <p14:tracePt t="17147" x="7081838" y="1722438"/>
          <p14:tracePt t="17153" x="7088188" y="1709738"/>
          <p14:tracePt t="17189" x="7094538" y="1703388"/>
          <p14:tracePt t="17201" x="7112000" y="1690688"/>
          <p14:tracePt t="17221" x="7124700" y="1685925"/>
          <p14:tracePt t="17253" x="7131050" y="1679575"/>
          <p14:tracePt t="17288" x="7137400" y="1679575"/>
          <p14:tracePt t="17401" x="7137400" y="1685925"/>
          <p14:tracePt t="17409" x="7137400" y="1690688"/>
          <p14:tracePt t="17433" x="7137400" y="1703388"/>
          <p14:tracePt t="17445" x="7137400" y="1722438"/>
          <p14:tracePt t="17451" x="7137400" y="1741488"/>
          <p14:tracePt t="17457" x="7131050" y="1771650"/>
          <p14:tracePt t="17477" x="7131050" y="1797050"/>
          <p14:tracePt t="17480" x="7124700" y="1827213"/>
          <p14:tracePt t="17489" x="7124700" y="1846263"/>
          <p14:tracePt t="17508" x="7124700" y="1863725"/>
          <p14:tracePt t="17513" x="7124700" y="1882775"/>
          <p14:tracePt t="17521" x="7124700" y="1908175"/>
          <p14:tracePt t="17530" x="7112000" y="1919288"/>
          <p14:tracePt t="17537" x="7107238" y="1938338"/>
          <p14:tracePt t="17546" x="7107238" y="1951038"/>
          <p14:tracePt t="17557" x="7100888" y="1968500"/>
          <p14:tracePt t="17569" x="7100888" y="1981200"/>
          <p14:tracePt t="17577" x="7100888" y="1987550"/>
          <p14:tracePt t="17608" x="7100888" y="1993900"/>
          <p14:tracePt t="17616" x="7094538" y="2000250"/>
          <p14:tracePt t="17809" x="7094538" y="2006600"/>
          <p14:tracePt t="17832" x="7088188" y="2006600"/>
          <p14:tracePt t="17840" x="7081838" y="2006600"/>
          <p14:tracePt t="17860" x="7069138" y="2019300"/>
          <p14:tracePt t="17864" x="7051675" y="2036763"/>
          <p14:tracePt t="17873" x="7019925" y="2055813"/>
          <p14:tracePt t="17898" x="6896100" y="2105025"/>
          <p14:tracePt t="17912" x="6846888" y="2124075"/>
          <p14:tracePt t="17925" x="6699250" y="2166938"/>
          <p14:tracePt t="17929" x="6600825" y="2184400"/>
          <p14:tracePt t="17957" x="6402388" y="2235200"/>
          <p14:tracePt t="17961" x="6297613" y="2259013"/>
          <p14:tracePt t="17968" x="6156325" y="2301875"/>
          <p14:tracePt t="17989" x="6045200" y="2314575"/>
          <p14:tracePt t="17992" x="6000750" y="2320925"/>
          <p14:tracePt t="18000" x="5938838" y="2327275"/>
          <p14:tracePt t="18021" x="5878513" y="2327275"/>
          <p14:tracePt t="18025" x="5846763" y="2333625"/>
          <p14:tracePt t="18041" x="5772150" y="2346325"/>
          <p14:tracePt t="18050" x="5716588" y="2363788"/>
          <p14:tracePt t="18057" x="5656263" y="2370138"/>
          <p14:tracePt t="18086" x="5532438" y="2382838"/>
          <p14:tracePt t="18089" x="5470525" y="2389188"/>
          <p14:tracePt t="18098" x="5359400" y="2389188"/>
          <p14:tracePt t="18119" x="5248275" y="2389188"/>
          <p14:tracePt t="18121" x="5180013" y="2370138"/>
          <p14:tracePt t="18131" x="5081588" y="2351088"/>
          <p14:tracePt t="18148" x="4951413" y="2295525"/>
          <p14:tracePt t="18153" x="4883150" y="2284413"/>
          <p14:tracePt t="18173" x="4784725" y="2265363"/>
          <p14:tracePt t="18177" x="4711700" y="2246313"/>
          <p14:tracePt t="18185" x="4594225" y="2216150"/>
          <p14:tracePt t="18213" x="4494213" y="2203450"/>
          <p14:tracePt t="18219" x="4421188" y="2203450"/>
          <p14:tracePt t="18225" x="4321175" y="2197100"/>
          <p14:tracePt t="18246" x="4198938" y="2184400"/>
          <p14:tracePt t="18249" x="4111625" y="2154238"/>
          <p14:tracePt t="18257" x="4019550" y="2124075"/>
          <p14:tracePt t="18277" x="3859213" y="2079625"/>
          <p14:tracePt t="18281" x="3790950" y="2062163"/>
          <p14:tracePt t="18301" x="3667125" y="2049463"/>
          <p14:tracePt t="18305" x="3605213" y="2030413"/>
          <p14:tracePt t="18316" x="3532188" y="2030413"/>
          <p14:tracePt t="18341" x="3506788" y="2030413"/>
          <p14:tracePt t="18345" x="3494088" y="2030413"/>
          <p14:tracePt t="18373" x="3470275" y="2030413"/>
          <p14:tracePt t="18377" x="3432175" y="2030413"/>
          <p14:tracePt t="18389" x="3382963" y="2030413"/>
          <p14:tracePt t="18393" x="3327400" y="2024063"/>
          <p14:tracePt t="18401" x="3278188" y="2024063"/>
          <p14:tracePt t="18409" x="3222625" y="2006600"/>
          <p14:tracePt t="18430" x="3186113" y="2006600"/>
          <p14:tracePt t="18434" x="3167063" y="2006600"/>
          <p14:tracePt t="18441" x="3149600" y="2006600"/>
          <p14:tracePt t="18469" x="3098800" y="2006600"/>
          <p14:tracePt t="18473" x="3081338" y="2006600"/>
          <p14:tracePt t="18481" x="3043238" y="2006600"/>
          <p14:tracePt t="18501" x="2987675" y="1987550"/>
          <p14:tracePt t="18505" x="2938463" y="1981200"/>
          <p14:tracePt t="18525" x="2889250" y="1968500"/>
          <p14:tracePt t="18530" x="2865438" y="1963738"/>
          <p14:tracePt t="18537" x="2852738" y="1957388"/>
          <p14:tracePt t="18596" x="2840038" y="1957388"/>
          <p14:tracePt t="18609" x="2827338" y="1951038"/>
          <p14:tracePt t="18625" x="2820988" y="1944688"/>
          <p14:tracePt t="18642" x="2816225" y="1944688"/>
          <p14:tracePt t="18681" x="2809875" y="1944688"/>
          <p14:tracePt t="18729" x="2797175" y="1931988"/>
          <p14:tracePt t="18737" x="2765425" y="1919288"/>
          <p14:tracePt t="18749" x="2747963" y="1895475"/>
          <p14:tracePt t="18754" x="2703513" y="1870075"/>
          <p14:tracePt t="18761" x="2673350" y="1863725"/>
          <p14:tracePt t="18774" x="2654300" y="1839913"/>
          <p14:tracePt t="18782" x="2624138" y="1827213"/>
          <p14:tracePt t="18945" x="2624138" y="1820863"/>
          <p14:tracePt t="18981" x="2630488" y="1814513"/>
          <p14:tracePt t="18986" x="2643188" y="1814513"/>
          <p14:tracePt t="18993" x="2673350" y="1808163"/>
          <p14:tracePt t="19014" x="2703513" y="1797050"/>
          <p14:tracePt t="19017" x="2735263" y="1778000"/>
          <p14:tracePt t="19025" x="2760663" y="1771650"/>
          <p14:tracePt t="19043" x="2797175" y="1746250"/>
          <p14:tracePt t="19049" x="2820988" y="1741488"/>
          <p14:tracePt t="19069" x="2852738" y="1716088"/>
          <p14:tracePt t="19075" x="2859088" y="1716088"/>
          <p14:tracePt t="19082" x="2876550" y="1697038"/>
          <p14:tracePt t="19109" x="2901950" y="1679575"/>
          <p14:tracePt t="19115" x="2908300" y="1673225"/>
          <p14:tracePt t="19124" x="2914650" y="1660525"/>
          <p14:tracePt t="19141" x="2927350" y="1635125"/>
          <p14:tracePt t="19144" x="2932113" y="1635125"/>
          <p14:tracePt t="19157" x="2938463" y="1624013"/>
          <p14:tracePt t="19161" x="2951163" y="1611313"/>
          <p14:tracePt t="19169" x="2957513" y="1592263"/>
          <p14:tracePt t="19176" x="2963863" y="1592263"/>
          <p14:tracePt t="19196" x="2970213" y="1579563"/>
          <p14:tracePt t="19200" x="2982913" y="1568450"/>
          <p14:tracePt t="19208" x="2994025" y="1555750"/>
          <p14:tracePt t="19237" x="3006725" y="1536700"/>
          <p14:tracePt t="19268" x="3025775" y="1524000"/>
          <p14:tracePt t="19280" x="3038475" y="1512888"/>
          <p14:tracePt t="19288" x="3043238" y="1506538"/>
          <p14:tracePt t="19296" x="3055938" y="1500188"/>
          <p14:tracePt t="19320" x="3068638" y="1487488"/>
          <p14:tracePt t="19365" x="3074988" y="1481138"/>
          <p14:tracePt t="19377" x="3087688" y="1474788"/>
          <p14:tracePt t="19397" x="3098800" y="1468438"/>
          <p14:tracePt t="19402" x="3111500" y="1468438"/>
          <p14:tracePt t="19429" x="3136900" y="1463675"/>
          <p14:tracePt t="19434" x="3143250" y="1463675"/>
          <p14:tracePt t="19453" x="3167063" y="1463675"/>
          <p14:tracePt t="19458" x="3192463" y="1457325"/>
          <p14:tracePt t="19466" x="3209925" y="1457325"/>
          <p14:tracePt t="19485" x="3235325" y="1457325"/>
          <p14:tracePt t="19489" x="3265488" y="1457325"/>
          <p14:tracePt t="19499" x="3290888" y="1457325"/>
          <p14:tracePt t="19507" x="3321050" y="1457325"/>
          <p14:tracePt t="19514" x="3340100" y="1457325"/>
          <p14:tracePt t="19521" x="3359150" y="1457325"/>
          <p14:tracePt t="19529" x="3376613" y="1450975"/>
          <p14:tracePt t="19541" x="3389313" y="1450975"/>
          <p14:tracePt t="19545" x="3414713" y="1450975"/>
          <p14:tracePt t="19553" x="3438525" y="1450975"/>
          <p14:tracePt t="19561" x="3457575" y="1450975"/>
          <p14:tracePt t="19581" x="3506788" y="1450975"/>
          <p14:tracePt t="19585" x="3532188" y="1450975"/>
          <p14:tracePt t="19593" x="3581400" y="1450975"/>
          <p14:tracePt t="19621" x="3611563" y="1450975"/>
          <p14:tracePt t="19625" x="3630613" y="1450975"/>
          <p14:tracePt t="19633" x="3654425" y="1450975"/>
          <p14:tracePt t="19653" x="3686175" y="1457325"/>
          <p14:tracePt t="19657" x="3709988" y="1463675"/>
          <p14:tracePt t="19666" x="3741738" y="1463675"/>
          <p14:tracePt t="19677" x="3771900" y="1474788"/>
          <p14:tracePt t="19682" x="3790950" y="1481138"/>
          <p14:tracePt t="19689" x="3827463" y="1487488"/>
          <p14:tracePt t="19709" x="3883025" y="1506538"/>
          <p14:tracePt t="19714" x="3908425" y="1512888"/>
          <p14:tracePt t="19721" x="3944938" y="1512888"/>
          <p14:tracePt t="19749" x="3970338" y="1512888"/>
          <p14:tracePt t="19753" x="3983038" y="1519238"/>
          <p14:tracePt t="19762" x="3994150" y="1524000"/>
          <p14:tracePt t="19777" x="4000500" y="1524000"/>
          <p14:tracePt t="19809" x="4013200" y="1524000"/>
          <p14:tracePt t="19817" x="4038600" y="1530350"/>
          <p14:tracePt t="19837" x="4056063" y="1530350"/>
          <p14:tracePt t="19842" x="4075113" y="1530350"/>
          <p14:tracePt t="19849" x="4105275" y="1543050"/>
          <p14:tracePt t="19880" x="4137025" y="1555750"/>
          <p14:tracePt t="19889" x="4154488" y="1555750"/>
          <p14:tracePt t="19905" x="4167188" y="1555750"/>
          <p14:tracePt t="19914" x="4186238" y="1555750"/>
          <p14:tracePt t="19925" x="4216400" y="1555750"/>
          <p14:tracePt t="19929" x="4241800" y="1562100"/>
          <p14:tracePt t="19937" x="4265613" y="1568450"/>
          <p14:tracePt t="19948" x="4291013" y="1568450"/>
          <p14:tracePt t="19966" x="4321175" y="1574800"/>
          <p14:tracePt t="19969" x="4346575" y="1574800"/>
          <p14:tracePt t="19977" x="4365625" y="1574800"/>
          <p14:tracePt t="20005" x="4414838" y="1579563"/>
          <p14:tracePt t="20010" x="4438650" y="1585913"/>
          <p14:tracePt t="20018" x="4464050" y="1592263"/>
          <p14:tracePt t="20037" x="4494213" y="1592263"/>
          <p14:tracePt t="20041" x="4513263" y="1592263"/>
          <p14:tracePt t="20049" x="4525963" y="1592263"/>
          <p14:tracePt t="20057" x="4543425" y="1592263"/>
          <p14:tracePt t="20273" x="4538663" y="1592263"/>
          <p14:tracePt t="20295" x="4525963" y="1585913"/>
          <p14:tracePt t="20297" x="4519613" y="1579563"/>
          <p14:tracePt t="20305" x="4494213" y="1562100"/>
          <p14:tracePt t="20313" x="4476750" y="1543050"/>
          <p14:tracePt t="20321" x="4464050" y="1530350"/>
          <p14:tracePt t="20328" x="4432300" y="1512888"/>
          <p14:tracePt t="20348" x="4408488" y="1493838"/>
          <p14:tracePt t="20353" x="4389438" y="1481138"/>
          <p14:tracePt t="20362" x="4376738" y="1474788"/>
          <p14:tracePt t="20389" x="4371975" y="1474788"/>
          <p14:tracePt t="20417" x="4365625" y="1468438"/>
          <p14:tracePt t="20477" x="4359275" y="1468438"/>
          <p14:tracePt t="20517" x="4327525" y="1468438"/>
          <p14:tracePt t="20521" x="4297363" y="1457325"/>
          <p14:tracePt t="20528" x="4248150" y="1438275"/>
          <p14:tracePt t="20548" x="4154488" y="1419225"/>
          <p14:tracePt t="20552" x="4124325" y="1401763"/>
          <p14:tracePt t="20560" x="4087813" y="1395413"/>
          <p14:tracePt t="20573" x="4062413" y="1389063"/>
          <p14:tracePt t="20577" x="4043363" y="1389063"/>
          <p14:tracePt t="20585" x="4025900" y="1382713"/>
          <p14:tracePt t="20601" x="4013200" y="1382713"/>
          <p14:tracePt t="20609" x="4000500" y="1382713"/>
          <p14:tracePt t="20617" x="3983038" y="1382713"/>
          <p14:tracePt t="20645" x="3944938" y="1382713"/>
          <p14:tracePt t="20650" x="3914775" y="1370013"/>
          <p14:tracePt t="20657" x="3876675" y="1370013"/>
          <p14:tracePt t="20677" x="3816350" y="1370013"/>
          <p14:tracePt t="20681" x="3778250" y="1370013"/>
          <p14:tracePt t="20694" x="3748088" y="1357313"/>
          <p14:tracePt t="20705" x="3686175" y="1352550"/>
          <p14:tracePt t="20713" x="3630613" y="1352550"/>
          <p14:tracePt t="20729" x="3594100" y="1339850"/>
          <p14:tracePt t="20737" x="3587750" y="1339850"/>
          <p14:tracePt t="20745" x="3562350" y="1333500"/>
          <p14:tracePt t="20773" x="3538538" y="1333500"/>
          <p14:tracePt t="20778" x="3513138" y="1333500"/>
          <p14:tracePt t="20785" x="3476625" y="1327150"/>
          <p14:tracePt t="20794" x="3414713" y="1308100"/>
          <p14:tracePt t="20801" x="3352800" y="1308100"/>
          <p14:tracePt t="20809" x="3309938" y="1301750"/>
          <p14:tracePt t="20836" x="3271838" y="1301750"/>
          <p14:tracePt t="20841" x="3254375" y="1296988"/>
          <p14:tracePt t="20861" x="3228975" y="1296988"/>
          <p14:tracePt t="20864" x="3216275" y="1296988"/>
          <p14:tracePt t="20900" x="3179763" y="1296988"/>
          <p14:tracePt t="20905" x="3173413" y="1296988"/>
          <p14:tracePt t="20913" x="3143250" y="1296988"/>
          <p14:tracePt t="20926" x="3111500" y="1308100"/>
          <p14:tracePt t="20929" x="3081338" y="1314450"/>
          <p14:tracePt t="20937" x="3049588" y="1333500"/>
          <p14:tracePt t="20957" x="3019425" y="1346200"/>
          <p14:tracePt t="20961" x="3019425" y="1352550"/>
          <p14:tracePt t="20969" x="3000375" y="1357313"/>
          <p14:tracePt t="20986" x="2987675" y="1370013"/>
          <p14:tracePt t="20993" x="2982913" y="1376363"/>
          <p14:tracePt t="21001" x="2976563" y="1382713"/>
          <p14:tracePt t="21029" x="2976563" y="1389063"/>
          <p14:tracePt t="21041" x="2976563" y="1395413"/>
          <p14:tracePt t="21053" x="2976563" y="1401763"/>
          <p14:tracePt t="21067" x="2976563" y="1412875"/>
          <p14:tracePt t="21077" x="2982913" y="1425575"/>
          <p14:tracePt t="21081" x="3000375" y="1450975"/>
          <p14:tracePt t="21089" x="3013075" y="1463675"/>
          <p14:tracePt t="21097" x="3038475" y="1481138"/>
          <p14:tracePt t="21117" x="3081338" y="1500188"/>
          <p14:tracePt t="21121" x="3094038" y="1506538"/>
          <p14:tracePt t="21129" x="3117850" y="1524000"/>
          <p14:tracePt t="21157" x="3173413" y="1549400"/>
          <p14:tracePt t="21161" x="3216275" y="1555750"/>
          <p14:tracePt t="21170" x="3260725" y="1579563"/>
          <p14:tracePt t="21183" x="3278188" y="1598613"/>
          <p14:tracePt t="21186" x="3321050" y="1624013"/>
          <p14:tracePt t="21193" x="3340100" y="1624013"/>
          <p14:tracePt t="21213" x="3352800" y="1630363"/>
          <p14:tracePt t="21217" x="3359150" y="1630363"/>
          <p14:tracePt t="21226" x="3376613" y="1635125"/>
          <p14:tracePt t="21245" x="3402013" y="1641475"/>
          <p14:tracePt t="21252" x="3432175" y="1654175"/>
          <p14:tracePt t="21257" x="3463925" y="1673225"/>
          <p14:tracePt t="21285" x="3543300" y="1690688"/>
          <p14:tracePt t="21289" x="3605213" y="1697038"/>
          <p14:tracePt t="21297" x="3705225" y="1728788"/>
          <p14:tracePt t="21317" x="3810000" y="1746250"/>
          <p14:tracePt t="21322" x="3871913" y="1765300"/>
          <p14:tracePt t="21329" x="3951288" y="1790700"/>
          <p14:tracePt t="21345" x="4038600" y="1808163"/>
          <p14:tracePt t="21355" x="4098925" y="1814513"/>
          <p14:tracePt t="21373" x="4137025" y="1814513"/>
          <p14:tracePt t="21376" x="4160838" y="1814513"/>
          <p14:tracePt t="21384" x="4179888" y="1814513"/>
          <p14:tracePt t="21412" x="4198938" y="1814513"/>
          <p14:tracePt t="21416" x="4210050" y="1814513"/>
          <p14:tracePt t="21425" x="4235450" y="1814513"/>
          <p14:tracePt t="21445" x="4271963" y="1814513"/>
          <p14:tracePt t="21453" x="4297363" y="1808163"/>
          <p14:tracePt t="21457" x="4316413" y="1808163"/>
          <p14:tracePt t="21469" x="4333875" y="1801813"/>
          <p14:tracePt t="21473" x="4346575" y="1797050"/>
          <p14:tracePt t="21483" x="4359275" y="1784350"/>
          <p14:tracePt t="21500" x="4383088" y="1765300"/>
          <p14:tracePt t="21505" x="4395788" y="1752600"/>
          <p14:tracePt t="21512" x="4402138" y="1746250"/>
          <p14:tracePt t="21541" x="4402138" y="1741488"/>
          <p14:tracePt t="21545" x="4408488" y="1728788"/>
          <p14:tracePt t="21557" x="4408488" y="1716088"/>
          <p14:tracePt t="21577" x="4408488" y="1703388"/>
          <p14:tracePt t="21585" x="4408488" y="1690688"/>
          <p14:tracePt t="21593" x="4408488" y="1679575"/>
          <p14:tracePt t="21601" x="4408488" y="1660525"/>
          <p14:tracePt t="21609" x="4408488" y="1641475"/>
          <p14:tracePt t="21628" x="4408488" y="1635125"/>
          <p14:tracePt t="21640" x="4408488" y="1630363"/>
          <p14:tracePt t="21680" x="4408488" y="1617663"/>
          <p14:tracePt t="21697" x="4408488" y="1604963"/>
          <p14:tracePt t="21705" x="4408488" y="1598613"/>
          <p14:tracePt t="21717" x="4408488" y="1585913"/>
          <p14:tracePt t="21729" x="4408488" y="1574800"/>
          <p14:tracePt t="21737" x="4408488" y="1562100"/>
          <p14:tracePt t="21757" x="4402138" y="1549400"/>
          <p14:tracePt t="21761" x="4395788" y="1536700"/>
          <p14:tracePt t="21769" x="4371975" y="1519238"/>
          <p14:tracePt t="21796" x="4340225" y="1493838"/>
          <p14:tracePt t="21800" x="4310063" y="1481138"/>
          <p14:tracePt t="21809" x="4265613" y="1450975"/>
          <p14:tracePt t="21825" x="4173538" y="1401763"/>
          <p14:tracePt t="21832" x="4124325" y="1395413"/>
          <p14:tracePt t="21841" x="4056063" y="1357313"/>
          <p14:tracePt t="21852" x="3983038" y="1327150"/>
          <p14:tracePt t="21856" x="3889375" y="1308100"/>
          <p14:tracePt t="21865" x="3827463" y="1277938"/>
          <p14:tracePt t="21885" x="3748088" y="1258888"/>
          <p14:tracePt t="21888" x="3716338" y="1252538"/>
          <p14:tracePt t="21896" x="3692525" y="1235075"/>
          <p14:tracePt t="21925" x="3679825" y="1235075"/>
          <p14:tracePt t="21929" x="3673475" y="1235075"/>
          <p14:tracePt t="21950" x="3660775" y="1235075"/>
          <p14:tracePt t="21953" x="3654425" y="1235075"/>
          <p14:tracePt t="21961" x="3649663" y="1235075"/>
          <p14:tracePt t="21983" x="3617913" y="1235075"/>
          <p14:tracePt t="21986" x="3594100" y="1235075"/>
          <p14:tracePt t="21993" x="3543300" y="1235075"/>
          <p14:tracePt t="22012" x="3494088" y="1235075"/>
          <p14:tracePt t="22016" x="3463925" y="1235075"/>
          <p14:tracePt t="22025" x="3427413" y="1241425"/>
          <p14:tracePt t="22045" x="3395663" y="1252538"/>
          <p14:tracePt t="22050" x="3389313" y="1252538"/>
          <p14:tracePt t="22056" x="3376613" y="1258888"/>
          <p14:tracePt t="22076" x="3365500" y="1271588"/>
          <p14:tracePt t="22081" x="3340100" y="1277938"/>
          <p14:tracePt t="22089" x="3321050" y="1296988"/>
          <p14:tracePt t="22105" x="3316288" y="1301750"/>
          <p14:tracePt t="22114" x="3303588" y="1320800"/>
          <p14:tracePt t="22121" x="3290888" y="1352550"/>
          <p14:tracePt t="22136" x="3284538" y="1370013"/>
          <p14:tracePt t="22144" x="3284538" y="1395413"/>
          <p14:tracePt t="22152" x="3284538" y="1412875"/>
          <p14:tracePt t="22181" x="3316288" y="1463675"/>
          <p14:tracePt t="22184" x="3333750" y="1474788"/>
          <p14:tracePt t="22193" x="3365500" y="1506538"/>
          <p14:tracePt t="22214" x="3421063" y="1555750"/>
          <p14:tracePt t="22217" x="3476625" y="1598613"/>
          <p14:tracePt t="22225" x="3543300" y="1641475"/>
          <p14:tracePt t="22237" x="3624263" y="1679575"/>
          <p14:tracePt t="22241" x="3722688" y="1728788"/>
          <p14:tracePt t="22251" x="3827463" y="1771650"/>
          <p14:tracePt t="22264" x="3951288" y="1801813"/>
          <p14:tracePt t="22273" x="4056063" y="1846263"/>
          <p14:tracePt t="22281" x="4179888" y="1863725"/>
          <p14:tracePt t="22309" x="4265613" y="1876425"/>
          <p14:tracePt t="22313" x="4291013" y="1876425"/>
          <p14:tracePt t="22321" x="4340225" y="1876425"/>
          <p14:tracePt t="22340" x="4371975" y="1863725"/>
          <p14:tracePt t="22345" x="4389438" y="1852613"/>
          <p14:tracePt t="22352" x="4414838" y="1839913"/>
          <p14:tracePt t="22368" x="4432300" y="1814513"/>
          <p14:tracePt t="22377" x="4438650" y="1801813"/>
          <p14:tracePt t="22397" x="4445000" y="1784350"/>
          <p14:tracePt t="22409" x="4445000" y="1778000"/>
          <p14:tracePt t="22437" x="4445000" y="1758950"/>
          <p14:tracePt t="22441" x="4445000" y="1746250"/>
          <p14:tracePt t="22453" x="4445000" y="1728788"/>
          <p14:tracePt t="22470" x="4427538" y="1697038"/>
          <p14:tracePt t="22473" x="4421188" y="1666875"/>
          <p14:tracePt t="22481" x="4389438" y="1635125"/>
          <p14:tracePt t="22493" x="4371975" y="1604963"/>
          <p14:tracePt t="22497" x="4352925" y="1585913"/>
          <p14:tracePt t="22505" x="4321175" y="1549400"/>
          <p14:tracePt t="22525" x="4284663" y="1524000"/>
          <p14:tracePt t="22529" x="4265613" y="1512888"/>
          <p14:tracePt t="22538" x="4229100" y="1493838"/>
          <p14:tracePt t="22557" x="4137025" y="1457325"/>
          <p14:tracePt t="22561" x="4068763" y="1438275"/>
          <p14:tracePt t="22571" x="3983038" y="1389063"/>
          <p14:tracePt t="22577" x="3889375" y="1346200"/>
          <p14:tracePt t="22593" x="3810000" y="1314450"/>
          <p14:tracePt t="22602" x="3784600" y="1301750"/>
          <p14:tracePt t="22614" x="3754438" y="1296988"/>
          <p14:tracePt t="22621" x="3735388" y="1290638"/>
          <p14:tracePt t="22625" x="3722688" y="1284288"/>
          <p14:tracePt t="22652" x="3716338" y="1284288"/>
          <p14:tracePt t="22656" x="3698875" y="1284288"/>
          <p14:tracePt t="22666" x="3667125" y="1284288"/>
          <p14:tracePt t="22693" x="3611563" y="1301750"/>
          <p14:tracePt t="22697" x="3556000" y="1327150"/>
          <p14:tracePt t="22709" x="3513138" y="1346200"/>
          <p14:tracePt t="22725" x="3451225" y="1363663"/>
          <p14:tracePt t="22728" x="3421063" y="1370013"/>
          <p14:tracePt t="22745" x="3376613" y="1395413"/>
          <p14:tracePt t="22754" x="3365500" y="1401763"/>
          <p14:tracePt t="22760" x="3346450" y="1419225"/>
          <p14:tracePt t="22780" x="3333750" y="1438275"/>
          <p14:tracePt t="22784" x="3316288" y="1468438"/>
          <p14:tracePt t="22793" x="3297238" y="1487488"/>
          <p14:tracePt t="22820" x="3297238" y="1543050"/>
          <p14:tracePt t="22825" x="3297238" y="1574800"/>
          <p14:tracePt t="22833" x="3303588" y="1611313"/>
          <p14:tracePt t="22854" x="3316288" y="1617663"/>
          <p14:tracePt t="22857" x="3321050" y="1624013"/>
          <p14:tracePt t="22868" x="3340100" y="1630363"/>
          <p14:tracePt t="22885" x="3371850" y="1630363"/>
          <p14:tracePt t="22889" x="3395663" y="1630363"/>
          <p14:tracePt t="22908" x="3463925" y="1630363"/>
          <p14:tracePt t="22912" x="3513138" y="1630363"/>
          <p14:tracePt t="22920" x="3598863" y="1630363"/>
          <p14:tracePt t="22949" x="3686175" y="1630363"/>
          <p14:tracePt t="22953" x="3722688" y="1630363"/>
          <p14:tracePt t="22961" x="3797300" y="1630363"/>
          <p14:tracePt t="22981" x="3840163" y="1617663"/>
          <p14:tracePt t="22985" x="3852863" y="1611313"/>
          <p14:tracePt t="22998" x="3865563" y="1598613"/>
          <p14:tracePt t="23041" x="3876675" y="1585913"/>
          <p14:tracePt t="23077" x="3908425" y="1574800"/>
          <p14:tracePt t="23082" x="3921125" y="1568450"/>
          <p14:tracePt t="23089" x="3944938" y="1555750"/>
          <p14:tracePt t="23167" x="3957638" y="1549400"/>
          <p14:tracePt t="23169" x="3970338" y="1530350"/>
          <p14:tracePt t="23177" x="3994150" y="1530350"/>
          <p14:tracePt t="23205" x="4019550" y="1519238"/>
          <p14:tracePt t="23210" x="4025900" y="1512888"/>
          <p14:tracePt t="23219" x="4043363" y="1506538"/>
          <p14:tracePt t="23234" x="4049713" y="1500188"/>
          <p14:tracePt t="23267" x="4056063" y="1500188"/>
          <p14:tracePt t="23299" x="4068763" y="1493838"/>
          <p14:tracePt t="23333" x="4075113" y="1493838"/>
          <p14:tracePt t="23877" x="4075113" y="1500188"/>
          <p14:tracePt t="23937" x="4075113" y="1506538"/>
          <p14:tracePt t="24101" x="4087813" y="1506538"/>
          <p14:tracePt t="24105" x="4105275" y="1500188"/>
          <p14:tracePt t="24113" x="4111625" y="1493838"/>
          <p14:tracePt t="24133" x="4130675" y="1481138"/>
          <p14:tracePt t="24201" x="4143375" y="1481138"/>
          <p14:tracePt t="24229" x="4149725" y="1481138"/>
          <p14:tracePt t="24234" x="4160838" y="1481138"/>
          <p14:tracePt t="24245" x="4173538" y="1481138"/>
          <p14:tracePt t="24261" x="4198938" y="1474788"/>
          <p14:tracePt t="24266" x="4210050" y="1474788"/>
          <p14:tracePt t="24277" x="4210050" y="1468438"/>
          <p14:tracePt t="24289" x="4222750" y="1463675"/>
          <p14:tracePt t="24361" x="4235450" y="1463675"/>
          <p14:tracePt t="24369" x="4248150" y="1463675"/>
          <p14:tracePt t="24386" x="4260850" y="1463675"/>
          <p14:tracePt t="24393" x="4271963" y="1463675"/>
          <p14:tracePt t="24409" x="4278313" y="1463675"/>
          <p14:tracePt t="24418" x="4284663" y="1463675"/>
          <p14:tracePt t="24441" x="4297363" y="1463675"/>
          <p14:tracePt t="24457" x="4303713" y="1463675"/>
          <p14:tracePt t="24484" x="4333875" y="1481138"/>
          <p14:tracePt t="24488" x="4333875" y="1487488"/>
          <p14:tracePt t="24496" x="4352925" y="1500188"/>
          <p14:tracePt t="24516" x="4365625" y="1506538"/>
          <p14:tracePt t="24520" x="4383088" y="1512888"/>
          <p14:tracePt t="24528" x="4383088" y="1519238"/>
          <p14:tracePt t="24573" x="4402138" y="1530350"/>
          <p14:tracePt t="24578" x="4408488" y="1536700"/>
          <p14:tracePt t="24588" x="4421188" y="1549400"/>
          <p14:tracePt t="24613" x="4464050" y="1574800"/>
          <p14:tracePt t="24625" x="4500563" y="1598613"/>
          <p14:tracePt t="24645" x="4532313" y="1611313"/>
          <p14:tracePt t="24650" x="4562475" y="1630363"/>
          <p14:tracePt t="24657" x="4594225" y="1660525"/>
          <p14:tracePt t="24677" x="4624388" y="1679575"/>
          <p14:tracePt t="24681" x="4643438" y="1690688"/>
          <p14:tracePt t="24702" x="4660900" y="1697038"/>
          <p14:tracePt t="24705" x="4667250" y="1697038"/>
          <p14:tracePt t="24741" x="4673600" y="1703388"/>
          <p14:tracePt t="24809" x="4679950" y="1716088"/>
          <p14:tracePt t="24825" x="4705350" y="1735138"/>
          <p14:tracePt t="24833" x="4735513" y="1758950"/>
          <p14:tracePt t="24841" x="4741863" y="1765300"/>
          <p14:tracePt t="24873" x="4748213" y="1765300"/>
          <p14:tracePt t="24932" x="4754563" y="1765300"/>
          <p14:tracePt t="24936" x="4754563" y="1771650"/>
          <p14:tracePt t="24953" x="4772025" y="1778000"/>
          <p14:tracePt t="24961" x="4797425" y="1784350"/>
          <p14:tracePt t="24970" x="4827588" y="1797050"/>
          <p14:tracePt t="24980" x="4846638" y="1797050"/>
          <p14:tracePt t="24996" x="4872038" y="1814513"/>
          <p14:tracePt t="25001" x="4902200" y="1827213"/>
          <p14:tracePt t="25009" x="4945063" y="1852613"/>
          <p14:tracePt t="25029" x="5038725" y="1901825"/>
          <p14:tracePt t="25033" x="5118100" y="1944688"/>
          <p14:tracePt t="25045" x="5199063" y="1993900"/>
          <p14:tracePt t="25061" x="5297488" y="2036763"/>
          <p14:tracePt t="25065" x="5327650" y="2049463"/>
          <p14:tracePt t="25081" x="5383213" y="2068513"/>
          <p14:tracePt t="25090" x="5414963" y="2073275"/>
          <p14:tracePt t="25097" x="5434013" y="2073275"/>
          <p14:tracePt t="25109" x="5470525" y="2079625"/>
          <p14:tracePt t="25125" x="5545138" y="2079625"/>
          <p14:tracePt t="25129" x="5575300" y="2079625"/>
          <p14:tracePt t="25136" x="5618163" y="2079625"/>
          <p14:tracePt t="25156" x="5692775" y="2079625"/>
          <p14:tracePt t="25161" x="5761038" y="2068513"/>
          <p14:tracePt t="25169" x="5810250" y="2062163"/>
          <p14:tracePt t="25188" x="5859463" y="2062163"/>
          <p14:tracePt t="25193" x="5878513" y="2062163"/>
          <p14:tracePt t="25201" x="5889625" y="2062163"/>
          <p14:tracePt t="25213" x="5895975" y="2062163"/>
          <p14:tracePt t="25233" x="5915025" y="2062163"/>
          <p14:tracePt t="25253" x="5945188" y="2062163"/>
          <p14:tracePt t="25256" x="5970588" y="2062163"/>
          <p14:tracePt t="25264" x="6007100" y="2062163"/>
          <p14:tracePt t="25280" x="6056313" y="2062163"/>
          <p14:tracePt t="25288" x="6094413" y="2062163"/>
          <p14:tracePt t="25297" x="6137275" y="2062163"/>
          <p14:tracePt t="25313" x="6161088" y="2062163"/>
          <p14:tracePt t="25321" x="6180138" y="2062163"/>
          <p14:tracePt t="25329" x="6199188" y="2062163"/>
          <p14:tracePt t="25341" x="6229350" y="2062163"/>
          <p14:tracePt t="25345" x="6248400" y="2062163"/>
          <p14:tracePt t="25354" x="6297613" y="2062163"/>
          <p14:tracePt t="25365" x="6323013" y="2062163"/>
          <p14:tracePt t="25377" x="6372225" y="2062163"/>
          <p14:tracePt t="25385" x="6396038" y="2062163"/>
          <p14:tracePt t="25393" x="6434138" y="2062163"/>
          <p14:tracePt t="25413" x="6464300" y="2062163"/>
          <p14:tracePt t="25418" x="6477000" y="2062163"/>
          <p14:tracePt t="25425" x="6483350" y="2062163"/>
          <p14:tracePt t="25441" x="6496050" y="2062163"/>
          <p14:tracePt t="25449" x="6507163" y="2062163"/>
          <p14:tracePt t="25457" x="6513513" y="2062163"/>
          <p14:tracePt t="25465" x="6532563" y="2062163"/>
          <p14:tracePt t="25474" x="6545263" y="2062163"/>
          <p14:tracePt t="25481" x="6562725" y="2062163"/>
          <p14:tracePt t="25489" x="6581775" y="2055813"/>
          <p14:tracePt t="25509" x="6600825" y="2049463"/>
          <p14:tracePt t="25521" x="6607175" y="2049463"/>
          <p14:tracePt t="25541" x="6637338" y="2049463"/>
          <p14:tracePt t="25545" x="6650038" y="2049463"/>
          <p14:tracePt t="25554" x="6686550" y="2049463"/>
          <p14:tracePt t="25573" x="6711950" y="2049463"/>
          <p14:tracePt t="25577" x="6742113" y="2049463"/>
          <p14:tracePt t="25585" x="6767513" y="2049463"/>
          <p14:tracePt t="25597" x="6797675" y="2049463"/>
          <p14:tracePt t="25605" x="6823075" y="2049463"/>
          <p14:tracePt t="25609" x="6853238" y="2049463"/>
          <p14:tracePt t="25621" x="6889750" y="2049463"/>
          <p14:tracePt t="25638" x="6940550" y="2049463"/>
          <p14:tracePt t="25641" x="6964363" y="2049463"/>
          <p14:tracePt t="25649" x="6996113" y="2049463"/>
          <p14:tracePt t="25670" x="7045325" y="2030413"/>
          <p14:tracePt t="25674" x="7069138" y="2030413"/>
          <p14:tracePt t="25681" x="7118350" y="2006600"/>
          <p14:tracePt t="25697" x="7150100" y="1993900"/>
          <p14:tracePt t="25706" x="7162800" y="1987550"/>
          <p14:tracePt t="25713" x="7167563" y="1981200"/>
          <p14:tracePt t="25765" x="7173913" y="1974850"/>
          <p14:tracePt t="25770" x="7180263" y="1968500"/>
          <p14:tracePt t="25777" x="7186613" y="1957388"/>
          <p14:tracePt t="25797" x="7192963" y="1951038"/>
          <p14:tracePt t="25803" x="7199313" y="1938338"/>
          <p14:tracePt t="25809" x="7205663" y="1925638"/>
          <p14:tracePt t="25829" x="7205663" y="1901825"/>
          <p14:tracePt t="25834" x="7205663" y="1882775"/>
          <p14:tracePt t="25845" x="7205663" y="1870075"/>
          <p14:tracePt t="25849" x="7205663" y="1852613"/>
          <p14:tracePt t="25857" x="7205663" y="1846263"/>
          <p14:tracePt t="25865" x="7205663" y="1839913"/>
          <p14:tracePt t="25873" x="7218363" y="1820863"/>
          <p14:tracePt t="25897" x="7223125" y="1801813"/>
          <p14:tracePt t="25905" x="7235825" y="1771650"/>
          <p14:tracePt t="25925" x="7242175" y="1741488"/>
          <p14:tracePt t="25929" x="7242175" y="1735138"/>
          <p14:tracePt t="25937" x="7242175" y="1728788"/>
          <p14:tracePt t="25955" x="7242175" y="1703388"/>
          <p14:tracePt t="25961" x="7248525" y="1697038"/>
          <p14:tracePt t="25984" x="7254875" y="1685925"/>
          <p14:tracePt t="25993" x="7267575" y="1660525"/>
          <p14:tracePt t="26020" x="7285038" y="1635125"/>
          <p14:tracePt t="26024" x="7291388" y="1624013"/>
          <p14:tracePt t="26032" x="7291388" y="1611313"/>
          <p14:tracePt t="26052" x="7304088" y="1579563"/>
          <p14:tracePt t="26056" x="7316788" y="1555750"/>
          <p14:tracePt t="26065" x="7323138" y="1536700"/>
          <p14:tracePt t="26084" x="7340600" y="1506538"/>
          <p14:tracePt t="26089" x="7346950" y="1506538"/>
          <p14:tracePt t="26096" x="7353300" y="1487488"/>
          <p14:tracePt t="26109" x="7372350" y="1463675"/>
          <p14:tracePt t="26113" x="7389813" y="1419225"/>
          <p14:tracePt t="26120" x="7402513" y="1401763"/>
          <p14:tracePt t="26129" x="7415213" y="1382713"/>
          <p14:tracePt t="26149" x="7440613" y="1352550"/>
          <p14:tracePt t="26154" x="7451725" y="1327150"/>
          <p14:tracePt t="26161" x="7470775" y="1301750"/>
          <p14:tracePt t="26180" x="7496175" y="1258888"/>
          <p14:tracePt t="26185" x="7507288" y="1235075"/>
          <p14:tracePt t="26193" x="7519988" y="1203325"/>
          <p14:tracePt t="26213" x="7539038" y="1173163"/>
          <p14:tracePt t="26217" x="7545388" y="1160463"/>
          <p14:tracePt t="26229" x="7551738" y="1160463"/>
          <p14:tracePt t="26245" x="7551738" y="1154113"/>
          <p14:tracePt t="26337" x="7556500" y="1147763"/>
          <p14:tracePt t="26417" x="7562850" y="1147763"/>
          <p14:tracePt t="26437" x="7562850" y="1160463"/>
          <p14:tracePt t="26441" x="7562850" y="1179513"/>
          <p14:tracePt t="26449" x="7562850" y="1190625"/>
          <p14:tracePt t="26470" x="7562850" y="1216025"/>
          <p14:tracePt t="26472" x="7562850" y="1235075"/>
          <p14:tracePt t="26480" x="7562850" y="1265238"/>
          <p14:tracePt t="26492" x="7562850" y="1284288"/>
          <p14:tracePt t="26497" x="7562850" y="1314450"/>
          <p14:tracePt t="26504" x="7575550" y="1339850"/>
          <p14:tracePt t="26513" x="7575550" y="1370013"/>
          <p14:tracePt t="26529" x="7575550" y="1408113"/>
          <p14:tracePt t="26538" x="7575550" y="1444625"/>
          <p14:tracePt t="26545" x="7581900" y="1493838"/>
          <p14:tracePt t="26565" x="7600950" y="1549400"/>
          <p14:tracePt t="26571" x="7600950" y="1562100"/>
          <p14:tracePt t="26577" x="7600950" y="1604963"/>
          <p14:tracePt t="26597" x="7600950" y="1635125"/>
          <p14:tracePt t="26603" x="7600950" y="1654175"/>
          <p14:tracePt t="26609" x="7600950" y="1690688"/>
          <p14:tracePt t="26625" x="7600950" y="1716088"/>
          <p14:tracePt t="26634" x="7607300" y="1746250"/>
          <p14:tracePt t="26641" x="7607300" y="1752600"/>
          <p14:tracePt t="26665" x="7618413" y="1771650"/>
          <p14:tracePt t="26674" x="7618413" y="1778000"/>
          <p14:tracePt t="26692" x="7618413" y="1790700"/>
          <p14:tracePt t="26704" x="7618413" y="1801813"/>
          <p14:tracePt t="26720" x="7624763" y="1833563"/>
          <p14:tracePt t="26728" x="7631113" y="1846263"/>
          <p14:tracePt t="26736" x="7631113" y="1852613"/>
          <p14:tracePt t="26749" x="7637463" y="1882775"/>
          <p14:tracePt t="26754" x="7637463" y="1901825"/>
          <p14:tracePt t="26761" x="7643813" y="1931988"/>
          <p14:tracePt t="26771" x="7650163" y="1963738"/>
          <p14:tracePt t="26789" x="7650163" y="1987550"/>
          <p14:tracePt t="26793" x="7662863" y="2006600"/>
          <p14:tracePt t="26804" x="7667625" y="2019300"/>
          <p14:tracePt t="26817" x="7667625" y="2024063"/>
          <p14:tracePt t="26825" x="7673975" y="2036763"/>
          <p14:tracePt t="26855" x="7680325" y="2055813"/>
          <p14:tracePt t="26859" x="7686675" y="2079625"/>
          <p14:tracePt t="26865" x="7693025" y="2092325"/>
          <p14:tracePt t="26887" x="7718425" y="2128838"/>
          <p14:tracePt t="26890" x="7729538" y="2154238"/>
          <p14:tracePt t="26897" x="7735888" y="2166938"/>
          <p14:tracePt t="26917" x="7748588" y="2179638"/>
          <p14:tracePt t="26921" x="7754938" y="2184400"/>
          <p14:tracePt t="26929" x="7761288" y="2197100"/>
          <p14:tracePt t="26949" x="7767638" y="2197100"/>
          <p14:tracePt t="26985" x="7773988" y="2197100"/>
          <p14:tracePt t="27009" x="7791450" y="2203450"/>
          <p14:tracePt t="27017" x="7804150" y="2209800"/>
          <p14:tracePt t="27025" x="7816850" y="2209800"/>
          <p14:tracePt t="27045" x="7859713" y="2228850"/>
          <p14:tracePt t="27050" x="7889875" y="2239963"/>
          <p14:tracePt t="27058" x="7927975" y="2252663"/>
          <p14:tracePt t="27077" x="7977188" y="2259013"/>
          <p14:tracePt t="27081" x="7989888" y="2259013"/>
          <p14:tracePt t="27090" x="8020050" y="2271713"/>
          <p14:tracePt t="27109" x="8032750" y="2278063"/>
          <p14:tracePt t="27113" x="8039100" y="2278063"/>
          <p14:tracePt t="27154" x="8045450" y="2278063"/>
          <p14:tracePt t="27273" x="8051800" y="2284413"/>
          <p14:tracePt t="27337" x="8039100" y="2290763"/>
          <p14:tracePt t="27361" x="0" y="0"/>
        </p14:tracePtLst>
        <p14:tracePtLst>
          <p14:tracePt t="39933" x="7094538" y="2406650"/>
          <p14:tracePt t="39977" x="7094538" y="2395538"/>
          <p14:tracePt t="40005" x="7094538" y="2339975"/>
          <p14:tracePt t="40009" x="7088188" y="2284413"/>
          <p14:tracePt t="40017" x="7081838" y="2222500"/>
          <p14:tracePt t="40037" x="7062788" y="2124075"/>
          <p14:tracePt t="40041" x="7045325" y="2055813"/>
          <p14:tracePt t="40060" x="7000875" y="1963738"/>
          <p14:tracePt t="40064" x="6996113" y="1912938"/>
          <p14:tracePt t="40073" x="6951663" y="1820863"/>
          <p14:tracePt t="40104" x="6921500" y="1735138"/>
          <p14:tracePt t="40112" x="6902450" y="1679575"/>
          <p14:tracePt t="40132" x="6902450" y="1660525"/>
          <p14:tracePt t="40137" x="6902450" y="1654175"/>
          <p14:tracePt t="40145" x="6902450" y="1647825"/>
          <p14:tracePt t="40158" x="6902450" y="1641475"/>
          <p14:tracePt t="40189" x="6896100" y="1635125"/>
          <p14:tracePt t="40226" x="6896100" y="1624013"/>
          <p14:tracePt t="40233" x="6896100" y="1611313"/>
          <p14:tracePt t="40241" x="6896100" y="1598613"/>
          <p14:tracePt t="40258" x="6896100" y="1574800"/>
          <p14:tracePt t="40265" x="6896100" y="1562100"/>
          <p14:tracePt t="40277" x="6896100" y="1549400"/>
          <p14:tracePt t="40283" x="6896100" y="1543050"/>
          <p14:tracePt t="40357" x="6889750" y="1543050"/>
          <p14:tracePt t="40360" x="6884988" y="1568450"/>
          <p14:tracePt t="40369" x="6872288" y="1654175"/>
          <p14:tracePt t="40389" x="6865938" y="1728788"/>
          <p14:tracePt t="40394" x="6859588" y="1758950"/>
          <p14:tracePt t="40401" x="6846888" y="1808163"/>
          <p14:tracePt t="40421" x="6840538" y="1863725"/>
          <p14:tracePt t="40426" x="6840538" y="1882775"/>
          <p14:tracePt t="40437" x="6840538" y="1889125"/>
          <p14:tracePt t="40445" x="6840538" y="1895475"/>
          <p14:tracePt t="40449" x="6840538" y="1901825"/>
          <p14:tracePt t="40459" x="6840538" y="1912938"/>
          <p14:tracePt t="40485" x="6840538" y="1938338"/>
          <p14:tracePt t="40489" x="6840538" y="1944688"/>
          <p14:tracePt t="40497" x="6840538" y="1968500"/>
          <p14:tracePt t="40517" x="6840538" y="1981200"/>
          <p14:tracePt t="40581" x="6846888" y="1963738"/>
          <p14:tracePt t="40586" x="6878638" y="1925638"/>
          <p14:tracePt t="40593" x="6896100" y="1857375"/>
          <p14:tracePt t="40613" x="6927850" y="1771650"/>
          <p14:tracePt t="40617" x="6927850" y="1741488"/>
          <p14:tracePt t="40626" x="6945313" y="1709738"/>
          <p14:tracePt t="40645" x="6964363" y="1635125"/>
          <p14:tracePt t="40649" x="6964363" y="1604963"/>
          <p14:tracePt t="40658" x="6964363" y="1579563"/>
          <p14:tracePt t="40677" x="6964363" y="1543050"/>
          <p14:tracePt t="40680" x="6964363" y="1536700"/>
          <p14:tracePt t="40689" x="6964363" y="1519238"/>
          <p14:tracePt t="40773" x="6964363" y="1579563"/>
          <p14:tracePt t="40777" x="6964363" y="1630363"/>
          <p14:tracePt t="40785" x="6970713" y="1716088"/>
          <p14:tracePt t="40805" x="6989763" y="1833563"/>
          <p14:tracePt t="40810" x="7000875" y="1870075"/>
          <p14:tracePt t="40818" x="7007225" y="1919288"/>
          <p14:tracePt t="40837" x="7007225" y="1963738"/>
          <p14:tracePt t="40850" x="7007225" y="1968500"/>
          <p14:tracePt t="40961" x="7007225" y="1963738"/>
          <p14:tracePt t="40969" x="7007225" y="1951038"/>
          <p14:tracePt t="40977" x="7007225" y="1938338"/>
          <p14:tracePt t="40996" x="7013575" y="1931988"/>
          <p14:tracePt t="41000" x="7019925" y="1912938"/>
          <p14:tracePt t="41009" x="7026275" y="1908175"/>
          <p14:tracePt t="41029" x="7026275" y="1901825"/>
          <p14:tracePt t="41221" x="7026275" y="1944688"/>
          <p14:tracePt t="41225" x="7026275" y="1993900"/>
          <p14:tracePt t="41233" x="7026275" y="2092325"/>
          <p14:tracePt t="41252" x="7026275" y="2222500"/>
          <p14:tracePt t="41256" x="7019925" y="2314575"/>
          <p14:tracePt t="41265" x="7019925" y="2425700"/>
          <p14:tracePt t="41285" x="7019925" y="2530475"/>
          <p14:tracePt t="41289" x="7019925" y="2605088"/>
          <p14:tracePt t="41297" x="7013575" y="2722563"/>
          <p14:tracePt t="41317" x="7013575" y="2870200"/>
          <p14:tracePt t="41321" x="7013575" y="2957513"/>
          <p14:tracePt t="41329" x="7013575" y="3092450"/>
          <p14:tracePt t="41349" x="7013575" y="3209925"/>
          <p14:tracePt t="41353" x="7013575" y="3284538"/>
          <p14:tracePt t="41361" x="7013575" y="3351213"/>
          <p14:tracePt t="41382" x="7000875" y="3389313"/>
          <p14:tracePt t="41386" x="7000875" y="3395663"/>
          <p14:tracePt t="41393" x="7000875" y="3406775"/>
          <p14:tracePt t="41415" x="7000875" y="3425825"/>
          <p14:tracePt t="41417" x="6996113" y="3444875"/>
          <p14:tracePt t="41425" x="6989763" y="3475038"/>
          <p14:tracePt t="41441" x="6989763" y="3511550"/>
          <p14:tracePt t="41450" x="6983413" y="3549650"/>
          <p14:tracePt t="41457" x="6983413" y="3592513"/>
          <p14:tracePt t="41477" x="6970713" y="3641725"/>
          <p14:tracePt t="41481" x="6970713" y="3678238"/>
          <p14:tracePt t="41489" x="6958013" y="3733800"/>
          <p14:tracePt t="41509" x="6945313" y="3821113"/>
          <p14:tracePt t="41515" x="6927850" y="3851275"/>
          <p14:tracePt t="41521" x="6927850" y="3900488"/>
          <p14:tracePt t="41537" x="6921500" y="3956050"/>
          <p14:tracePt t="41546" x="6908800" y="3975100"/>
          <p14:tracePt t="41553" x="6884988" y="4011613"/>
          <p14:tracePt t="41573" x="6865938" y="4079875"/>
          <p14:tracePt t="41577" x="6859588" y="4098925"/>
          <p14:tracePt t="41586" x="6840538" y="4148138"/>
          <p14:tracePt t="41605" x="6823075" y="4203700"/>
          <p14:tracePt t="41609" x="6816725" y="4222750"/>
          <p14:tracePt t="41617" x="6816725" y="4233863"/>
          <p14:tracePt t="41646" x="6816725" y="4259263"/>
          <p14:tracePt t="41650" x="6804025" y="4284663"/>
          <p14:tracePt t="41669" x="6797675" y="4321175"/>
          <p14:tracePt t="41673" x="6797675" y="4340225"/>
          <p14:tracePt t="41681" x="6797675" y="4357688"/>
          <p14:tracePt t="41697" x="6797675" y="4395788"/>
          <p14:tracePt t="41705" x="6791325" y="4425950"/>
          <p14:tracePt t="41716" x="6791325" y="4432300"/>
          <p14:tracePt t="41729" x="6791325" y="4451350"/>
          <p14:tracePt t="41737" x="6791325" y="4456113"/>
          <p14:tracePt t="41746" x="6784975" y="4456113"/>
          <p14:tracePt t="41769" x="6778625" y="4462463"/>
          <p14:tracePt t="41797" x="6773863" y="4475163"/>
          <p14:tracePt t="41802" x="6773863" y="4481513"/>
          <p14:tracePt t="41809" x="6773863" y="4494213"/>
          <p14:tracePt t="41833" x="6773863" y="4506913"/>
          <p14:tracePt t="41937" x="6773863" y="4518025"/>
          <p14:tracePt t="41961" x="6773863" y="4524375"/>
          <p14:tracePt t="41972" x="6767513" y="4524375"/>
          <p14:tracePt t="41989" x="6767513" y="4530725"/>
          <p14:tracePt t="41993" x="6767513" y="4543425"/>
          <p14:tracePt t="42000" x="6767513" y="4549775"/>
          <p14:tracePt t="42029" x="6767513" y="4562475"/>
          <p14:tracePt t="42033" x="6767513" y="4567238"/>
          <p14:tracePt t="42052" x="6767513" y="4573588"/>
          <p14:tracePt t="42057" x="6767513" y="4579938"/>
          <p14:tracePt t="42065" x="6767513" y="4592638"/>
          <p14:tracePt t="42084" x="6767513" y="4611688"/>
          <p14:tracePt t="42088" x="6767513" y="4629150"/>
          <p14:tracePt t="42096" x="6767513" y="4654550"/>
          <p14:tracePt t="42116" x="6773863" y="4660900"/>
          <p14:tracePt t="42193" x="6773863" y="4667250"/>
          <p14:tracePt t="42217" x="6778625" y="4667250"/>
          <p14:tracePt t="42247" x="6791325" y="4654550"/>
          <p14:tracePt t="42250" x="6816725" y="4622800"/>
          <p14:tracePt t="42257" x="6840538" y="4573588"/>
          <p14:tracePt t="42284" x="6846888" y="4506913"/>
          <p14:tracePt t="42289" x="6846888" y="4494213"/>
          <p14:tracePt t="42304" x="6846888" y="4456113"/>
          <p14:tracePt t="42312" x="6846888" y="4438650"/>
          <p14:tracePt t="42320" x="6846888" y="4425950"/>
          <p14:tracePt t="42336" x="6829425" y="4406900"/>
          <p14:tracePt t="42345" x="6810375" y="4383088"/>
          <p14:tracePt t="42353" x="6791325" y="4376738"/>
          <p14:tracePt t="42373" x="6754813" y="4364038"/>
          <p14:tracePt t="42377" x="6723063" y="4344988"/>
          <p14:tracePt t="42389" x="6650038" y="4314825"/>
          <p14:tracePt t="42413" x="6464300" y="4259263"/>
          <p14:tracePt t="42416" x="6372225" y="4229100"/>
          <p14:tracePt t="42436" x="6248400" y="4184650"/>
          <p14:tracePt t="42441" x="6192838" y="4173538"/>
          <p14:tracePt t="42450" x="6130925" y="4173538"/>
          <p14:tracePt t="42470" x="6111875" y="4173538"/>
          <p14:tracePt t="42473" x="6100763" y="4184650"/>
          <p14:tracePt t="42481" x="6056313" y="4216400"/>
          <p14:tracePt t="42501" x="6049963" y="4278313"/>
          <p14:tracePt t="42505" x="6038850" y="4333875"/>
          <p14:tracePt t="42513" x="6038850" y="4395788"/>
          <p14:tracePt t="42541" x="6045200" y="4456113"/>
          <p14:tracePt t="42546" x="6069013" y="4500563"/>
          <p14:tracePt t="42565" x="6118225" y="4556125"/>
          <p14:tracePt t="42568" x="6149975" y="4598988"/>
          <p14:tracePt t="42576" x="6199188" y="4660900"/>
          <p14:tracePt t="42597" x="6291263" y="4710113"/>
          <p14:tracePt t="42601" x="6353175" y="4716463"/>
          <p14:tracePt t="42608" x="6415088" y="4729163"/>
          <p14:tracePt t="42629" x="6513513" y="4729163"/>
          <p14:tracePt t="42632" x="6575425" y="4729163"/>
          <p14:tracePt t="42641" x="6630988" y="4729163"/>
          <p14:tracePt t="42661" x="6673850" y="4697413"/>
          <p14:tracePt t="42664" x="6680200" y="4667250"/>
          <p14:tracePt t="42672" x="6699250" y="4622800"/>
          <p14:tracePt t="42693" x="6699250" y="4562475"/>
          <p14:tracePt t="42697" x="6699250" y="4524375"/>
          <p14:tracePt t="42705" x="6699250" y="4487863"/>
          <p14:tracePt t="42721" x="6692900" y="4451350"/>
          <p14:tracePt t="42731" x="6680200" y="4419600"/>
          <p14:tracePt t="42741" x="6662738" y="4389438"/>
          <p14:tracePt t="42757" x="6650038" y="4370388"/>
          <p14:tracePt t="42761" x="6637338" y="4357688"/>
          <p14:tracePt t="42773" x="6630988" y="4351338"/>
          <p14:tracePt t="42793" x="6600825" y="4344988"/>
          <p14:tracePt t="42803" x="6538913" y="4340225"/>
          <p14:tracePt t="42821" x="6464300" y="4340225"/>
          <p14:tracePt t="42825" x="6396038" y="4340225"/>
          <p14:tracePt t="42835" x="6323013" y="4340225"/>
          <p14:tracePt t="42850" x="6254750" y="4383088"/>
          <p14:tracePt t="42857" x="6199188" y="4419600"/>
          <p14:tracePt t="42865" x="6180138" y="4432300"/>
          <p14:tracePt t="42887" x="6180138" y="4456113"/>
          <p14:tracePt t="42889" x="6180138" y="4487863"/>
          <p14:tracePt t="42897" x="6180138" y="4511675"/>
          <p14:tracePt t="42925" x="6205538" y="4543425"/>
          <p14:tracePt t="42930" x="6223000" y="4562475"/>
          <p14:tracePt t="42949" x="6297613" y="4605338"/>
          <p14:tracePt t="42954" x="6346825" y="4622800"/>
          <p14:tracePt t="42963" x="6427788" y="4648200"/>
          <p14:tracePt t="42981" x="6513513" y="4673600"/>
          <p14:tracePt t="42985" x="6551613" y="4673600"/>
          <p14:tracePt t="42993" x="6630988" y="4673600"/>
          <p14:tracePt t="43013" x="6680200" y="4673600"/>
          <p14:tracePt t="43018" x="6711950" y="4654550"/>
          <p14:tracePt t="43025" x="6723063" y="4622800"/>
          <p14:tracePt t="43053" x="6723063" y="4586288"/>
          <p14:tracePt t="43058" x="6723063" y="4562475"/>
          <p14:tracePt t="43077" x="6723063" y="4543425"/>
          <p14:tracePt t="43089" x="6723063" y="4524375"/>
          <p14:tracePt t="43109" x="6705600" y="4524375"/>
          <p14:tracePt t="43113" x="6686550" y="4518025"/>
          <p14:tracePt t="43121" x="6656388" y="4518025"/>
          <p14:tracePt t="43141" x="6588125" y="4518025"/>
          <p14:tracePt t="43145" x="6538913" y="4518025"/>
          <p14:tracePt t="43153" x="6464300" y="4518025"/>
          <p14:tracePt t="43181" x="6434138" y="4543425"/>
          <p14:tracePt t="43185" x="6434138" y="4556125"/>
          <p14:tracePt t="43205" x="6434138" y="4573588"/>
          <p14:tracePt t="43209" x="6440488" y="4586288"/>
          <p14:tracePt t="43219" x="6457950" y="4611688"/>
          <p14:tracePt t="43233" x="6513513" y="4635500"/>
          <p14:tracePt t="43241" x="6545263" y="4660900"/>
          <p14:tracePt t="43249" x="6611938" y="4678363"/>
          <p14:tracePt t="43265" x="6686550" y="4691063"/>
          <p14:tracePt t="43273" x="6723063" y="4691063"/>
          <p14:tracePt t="43281" x="6797675" y="4691063"/>
          <p14:tracePt t="43309" x="6865938" y="4678363"/>
          <p14:tracePt t="43313" x="6896100" y="4660900"/>
          <p14:tracePt t="43333" x="6915150" y="4648200"/>
          <p14:tracePt t="43338" x="6921500" y="4629150"/>
          <p14:tracePt t="43345" x="6927850" y="4622800"/>
          <p14:tracePt t="43365" x="6927850" y="4605338"/>
          <p14:tracePt t="43369" x="6927850" y="4573588"/>
          <p14:tracePt t="43377" x="6915150" y="4556125"/>
          <p14:tracePt t="43397" x="6872288" y="4524375"/>
          <p14:tracePt t="43404" x="6834188" y="4506913"/>
          <p14:tracePt t="43409" x="6778625" y="4500563"/>
          <p14:tracePt t="43433" x="6742113" y="4500563"/>
          <p14:tracePt t="43441" x="6723063" y="4500563"/>
          <p14:tracePt t="43462" x="6711950" y="4500563"/>
          <p14:tracePt t="43473" x="6705600" y="4506913"/>
          <p14:tracePt t="43489" x="6705600" y="4511675"/>
          <p14:tracePt t="43497" x="6705600" y="4524375"/>
          <p14:tracePt t="43505" x="6711950" y="4537075"/>
          <p14:tracePt t="43521" x="6723063" y="4556125"/>
          <p14:tracePt t="43529" x="6735763" y="4567238"/>
          <p14:tracePt t="43537" x="6748463" y="4573588"/>
          <p14:tracePt t="43729" x="6754813" y="4573588"/>
          <p14:tracePt t="43753" x="6761163" y="4573588"/>
          <p14:tracePt t="43762" x="6778625" y="4573588"/>
          <p14:tracePt t="43781" x="6834188" y="4573588"/>
          <p14:tracePt t="43785" x="6908800" y="4573588"/>
          <p14:tracePt t="43793" x="6970713" y="4573588"/>
          <p14:tracePt t="43821" x="7056438" y="4567238"/>
          <p14:tracePt t="43825" x="7100888" y="4562475"/>
          <p14:tracePt t="43841" x="7199313" y="4543425"/>
          <p14:tracePt t="43849" x="7278688" y="4518025"/>
          <p14:tracePt t="43857" x="7353300" y="4500563"/>
          <p14:tracePt t="43877" x="7421563" y="4475163"/>
          <p14:tracePt t="43886" x="7434263" y="4468813"/>
          <p14:tracePt t="43889" x="7445375" y="4462463"/>
          <p14:tracePt t="43908" x="7445375" y="4456113"/>
          <p14:tracePt t="43912" x="7458075" y="4445000"/>
          <p14:tracePt t="43920" x="7464425" y="4438650"/>
          <p14:tracePt t="43948" x="7470775" y="4395788"/>
          <p14:tracePt t="43952" x="7483475" y="4364038"/>
          <p14:tracePt t="43977" x="7500938" y="4302125"/>
          <p14:tracePt t="43985" x="7507288" y="4259263"/>
          <p14:tracePt t="44004" x="7519988" y="4148138"/>
          <p14:tracePt t="44009" x="7519988" y="4049713"/>
          <p14:tracePt t="44018" x="7519988" y="3900488"/>
          <p14:tracePt t="44033" x="7513638" y="3592513"/>
          <p14:tracePt t="44041" x="7458075" y="3370263"/>
          <p14:tracePt t="44049" x="7396163" y="3148013"/>
          <p14:tracePt t="44077" x="7359650" y="2925763"/>
          <p14:tracePt t="44082" x="7340600" y="2863850"/>
          <p14:tracePt t="44102" x="7304088" y="2703513"/>
          <p14:tracePt t="44106" x="7304088" y="2617788"/>
          <p14:tracePt t="44113" x="7297738" y="2530475"/>
          <p14:tracePt t="44129" x="7297738" y="2474913"/>
          <p14:tracePt t="44137" x="7297738" y="2457450"/>
          <p14:tracePt t="44145" x="7297738" y="2438400"/>
          <p14:tracePt t="44165" x="7297738" y="2425700"/>
          <p14:tracePt t="44169" x="7297738" y="2413000"/>
          <p14:tracePt t="44177" x="7297738" y="2401888"/>
          <p14:tracePt t="44197" x="7297738" y="2376488"/>
          <p14:tracePt t="44204" x="7297738" y="2363788"/>
          <p14:tracePt t="44209" x="7297738" y="2327275"/>
          <p14:tracePt t="44229" x="7297738" y="2308225"/>
          <p14:tracePt t="44233" x="7297738" y="2284413"/>
          <p14:tracePt t="44257" x="7297738" y="2265363"/>
          <p14:tracePt t="44265" x="7297738" y="2239963"/>
          <p14:tracePt t="44273" x="7297738" y="2222500"/>
          <p14:tracePt t="44289" x="7310438" y="2184400"/>
          <p14:tracePt t="44297" x="7310438" y="2154238"/>
          <p14:tracePt t="44305" x="7310438" y="2117725"/>
          <p14:tracePt t="44333" x="7310438" y="2068513"/>
          <p14:tracePt t="44337" x="7316788" y="2043113"/>
          <p14:tracePt t="44357" x="7316788" y="1981200"/>
          <p14:tracePt t="44361" x="7316788" y="1925638"/>
          <p14:tracePt t="44369" x="7316788" y="1876425"/>
          <p14:tracePt t="44386" x="7316788" y="1814513"/>
          <p14:tracePt t="44393" x="7329488" y="1778000"/>
          <p14:tracePt t="44401" x="7329488" y="1728788"/>
          <p14:tracePt t="44413" x="7334250" y="1697038"/>
          <p14:tracePt t="44421" x="7334250" y="1660525"/>
          <p14:tracePt t="44425" x="7334250" y="1630363"/>
          <p14:tracePt t="44433" x="7334250" y="1611313"/>
          <p14:tracePt t="44453" x="7334250" y="1598613"/>
          <p14:tracePt t="44457" x="7340600" y="1579563"/>
          <p14:tracePt t="44521" x="7329488" y="1579563"/>
          <p14:tracePt t="44528" x="7285038" y="1604963"/>
          <p14:tracePt t="44549" x="7223125" y="1624013"/>
          <p14:tracePt t="44552" x="7156450" y="1630363"/>
          <p14:tracePt t="44561" x="7032625" y="1630363"/>
          <p14:tracePt t="44580" x="6630988" y="1519238"/>
          <p14:tracePt t="44585" x="6180138" y="1395413"/>
          <p14:tracePt t="44592" x="5556250" y="1216025"/>
          <p14:tracePt t="44612" x="4908550" y="1062038"/>
          <p14:tracePt t="44618" x="4587875" y="981075"/>
          <p14:tracePt t="44624" x="4216400" y="912813"/>
          <p14:tracePt t="44640" x="3914775" y="912813"/>
          <p14:tracePt t="44649" x="3790950" y="912813"/>
          <p14:tracePt t="44661" x="3643313" y="912813"/>
          <p14:tracePt t="44665" x="3532188" y="912813"/>
          <p14:tracePt t="44673" x="3432175" y="912813"/>
          <p14:tracePt t="44681" x="3333750" y="912813"/>
          <p14:tracePt t="44709" x="3248025" y="912813"/>
          <p14:tracePt t="44713" x="3198813" y="912813"/>
          <p14:tracePt t="44722" x="3149600" y="912813"/>
          <p14:tracePt t="44741" x="3081338" y="925513"/>
          <p14:tracePt t="44745" x="3043238" y="938213"/>
          <p14:tracePt t="44753" x="3013075" y="950913"/>
          <p14:tracePt t="44773" x="2944813" y="993775"/>
          <p14:tracePt t="44777" x="2914650" y="1030288"/>
          <p14:tracePt t="44797" x="2876550" y="1085850"/>
          <p14:tracePt t="44803" x="2859088" y="1104900"/>
          <p14:tracePt t="44809" x="2859088" y="1141413"/>
          <p14:tracePt t="44821" x="2859088" y="1190625"/>
          <p14:tracePt t="44838" x="2927350" y="1296988"/>
          <p14:tracePt t="44841" x="2994025" y="1357313"/>
          <p14:tracePt t="44850" x="3173413" y="1468438"/>
          <p14:tracePt t="44870" x="3408363" y="1574800"/>
          <p14:tracePt t="44873" x="3487738" y="1604963"/>
          <p14:tracePt t="44882" x="3587750" y="1624013"/>
          <p14:tracePt t="44902" x="3660775" y="1624013"/>
          <p14:tracePt t="44905" x="3686175" y="1617663"/>
          <p14:tracePt t="44937" x="3686175" y="1598613"/>
          <p14:tracePt t="44945" x="3686175" y="1562100"/>
          <p14:tracePt t="44961" x="3513138" y="1463675"/>
          <p14:tracePt t="44970" x="3371850" y="1389063"/>
          <p14:tracePt t="44977" x="3173413" y="1277938"/>
          <p14:tracePt t="44997" x="3032125" y="1203325"/>
          <p14:tracePt t="45003" x="2982913" y="1190625"/>
          <p14:tracePt t="45009" x="2938463" y="1179513"/>
          <p14:tracePt t="45089" x="2982913" y="1179513"/>
          <p14:tracePt t="45097" x="3049588" y="1203325"/>
          <p14:tracePt t="45105" x="3149600" y="1235075"/>
          <p14:tracePt t="45125" x="3278188" y="1265238"/>
          <p14:tracePt t="45130" x="3376613" y="1271588"/>
          <p14:tracePt t="45136" x="3476625" y="1284288"/>
          <p14:tracePt t="45152" x="3617913" y="1314450"/>
          <p14:tracePt t="45160" x="3705225" y="1346200"/>
          <p14:tracePt t="45168" x="3833813" y="1376363"/>
          <p14:tracePt t="45186" x="3895725" y="1389063"/>
          <p14:tracePt t="45193" x="3902075" y="1389063"/>
          <p14:tracePt t="45233" x="3908425" y="1395413"/>
          <p14:tracePt t="45251" x="3889375" y="1395413"/>
          <p14:tracePt t="45257" x="3827463" y="1395413"/>
          <p14:tracePt t="45265" x="3716338" y="1401763"/>
          <p14:tracePt t="45283" x="3617913" y="1401763"/>
          <p14:tracePt t="45289" x="3556000" y="1401763"/>
          <p14:tracePt t="45302" x="3494088" y="1401763"/>
          <p14:tracePt t="45313" x="3476625" y="1401763"/>
          <p14:tracePt t="45385" x="3487738" y="1401763"/>
          <p14:tracePt t="45393" x="3549650" y="1401763"/>
          <p14:tracePt t="45413" x="3673475" y="1431925"/>
          <p14:tracePt t="45418" x="3760788" y="1450975"/>
          <p14:tracePt t="45429" x="3883025" y="1463675"/>
          <p14:tracePt t="45445" x="4049713" y="1512888"/>
          <p14:tracePt t="45449" x="4149725" y="1543050"/>
          <p14:tracePt t="45461" x="4235450" y="1568450"/>
          <p14:tracePt t="45477" x="4291013" y="1579563"/>
          <p14:tracePt t="45537" x="4235450" y="1579563"/>
          <p14:tracePt t="45545" x="4173538" y="1579563"/>
          <p14:tracePt t="45553" x="4062413" y="1579563"/>
          <p14:tracePt t="45561" x="3938588" y="1579563"/>
          <p14:tracePt t="45571" x="3816350" y="1579563"/>
          <p14:tracePt t="45577" x="3705225" y="1579563"/>
          <p14:tracePt t="45605" x="3617913" y="1574800"/>
          <p14:tracePt t="45610" x="3598863" y="1574800"/>
          <p14:tracePt t="45617" x="3581400" y="1574800"/>
          <p14:tracePt t="45673" x="3575050" y="1568450"/>
          <p14:tracePt t="45697" x="3598863" y="1562100"/>
          <p14:tracePt t="45705" x="3686175" y="1562100"/>
          <p14:tracePt t="45713" x="3771900" y="1562100"/>
          <p14:tracePt t="45734" x="3883025" y="1562100"/>
          <p14:tracePt t="45738" x="3944938" y="1562100"/>
          <p14:tracePt t="45745" x="4032250" y="1562100"/>
          <p14:tracePt t="45767" x="4081463" y="1562100"/>
          <p14:tracePt t="45770" x="4098925" y="1562100"/>
          <p14:tracePt t="45829" x="4105275" y="1568450"/>
          <p14:tracePt t="45835" x="4087813" y="1568450"/>
          <p14:tracePt t="45841" x="4038600" y="1568450"/>
          <p14:tracePt t="45861" x="3908425" y="1568450"/>
          <p14:tracePt t="45867" x="3833813" y="1568450"/>
          <p14:tracePt t="45873" x="3709988" y="1568450"/>
          <p14:tracePt t="45893" x="3598863" y="1555750"/>
          <p14:tracePt t="45897" x="3543300" y="1543050"/>
          <p14:tracePt t="45904" x="3506788" y="1536700"/>
          <p14:tracePt t="45973" x="3500438" y="1530350"/>
          <p14:tracePt t="46025" x="3506788" y="1530350"/>
          <p14:tracePt t="46034" x="3525838" y="1530350"/>
          <p14:tracePt t="46049" x="3532188" y="1530350"/>
          <p14:tracePt t="46129" x="3538538" y="1530350"/>
          <p14:tracePt t="46208" x="3581400" y="1530350"/>
          <p14:tracePt t="46216" x="3636963" y="1579563"/>
          <p14:tracePt t="46225" x="3729038" y="1654175"/>
          <p14:tracePt t="46245" x="3932238" y="1808163"/>
          <p14:tracePt t="46249" x="4105275" y="1931988"/>
          <p14:tracePt t="46257" x="4383088" y="2111375"/>
          <p14:tracePt t="46277" x="4797425" y="2308225"/>
          <p14:tracePt t="46281" x="4989513" y="2406650"/>
          <p14:tracePt t="46289" x="5372100" y="2543175"/>
          <p14:tracePt t="46309" x="5686425" y="2592388"/>
          <p14:tracePt t="46313" x="5834063" y="2628900"/>
          <p14:tracePt t="46321" x="6019800" y="2641600"/>
          <p14:tracePt t="46341" x="6254750" y="2654300"/>
          <p14:tracePt t="46345" x="6365875" y="2654300"/>
          <p14:tracePt t="46355" x="6532563" y="2654300"/>
          <p14:tracePt t="46381" x="6729413" y="2605088"/>
          <p14:tracePt t="46385" x="6784975" y="2579688"/>
          <p14:tracePt t="46401" x="6878638" y="2517775"/>
          <p14:tracePt t="46409" x="6921500" y="2493963"/>
          <p14:tracePt t="46417" x="6964363" y="2462213"/>
          <p14:tracePt t="46434" x="6996113" y="2451100"/>
          <p14:tracePt t="46442" x="7007225" y="2444750"/>
          <p14:tracePt t="46449" x="7019925" y="2432050"/>
          <p14:tracePt t="46470" x="7026275" y="2425700"/>
          <p14:tracePt t="46473" x="7032625" y="2413000"/>
          <p14:tracePt t="46481" x="7038975" y="2401888"/>
          <p14:tracePt t="46509" x="7062788" y="2370138"/>
          <p14:tracePt t="46513" x="7069138" y="2363788"/>
          <p14:tracePt t="46534" x="7088188" y="2346325"/>
          <p14:tracePt t="46538" x="7094538" y="2333625"/>
          <p14:tracePt t="46545" x="7100888" y="2327275"/>
          <p14:tracePt t="46566" x="7112000" y="2314575"/>
          <p14:tracePt t="46571" x="7124700" y="2301875"/>
          <p14:tracePt t="46577" x="7143750" y="2284413"/>
          <p14:tracePt t="46597" x="7167563" y="2246313"/>
          <p14:tracePt t="46601" x="7180263" y="2235200"/>
          <p14:tracePt t="46609" x="7205663" y="2203450"/>
          <p14:tracePt t="46637" x="7212013" y="2203450"/>
          <p14:tracePt t="46693" x="7218363" y="2197100"/>
          <p14:tracePt t="46766" x="7218363" y="2184400"/>
          <p14:tracePt t="46789" x="7235825" y="2160588"/>
          <p14:tracePt t="46794" x="7242175" y="2147888"/>
          <p14:tracePt t="46801" x="7254875" y="2135188"/>
          <p14:tracePt t="46821" x="7267575" y="2098675"/>
          <p14:tracePt t="46825" x="7285038" y="2068513"/>
          <p14:tracePt t="46833" x="7285038" y="2030413"/>
          <p14:tracePt t="46853" x="7310438" y="1974850"/>
          <p14:tracePt t="46857" x="7323138" y="1931988"/>
          <p14:tracePt t="46866" x="7340600" y="1870075"/>
          <p14:tracePt t="46893" x="7359650" y="1814513"/>
          <p14:tracePt t="46898" x="7366000" y="1778000"/>
          <p14:tracePt t="46917" x="7372350" y="1722438"/>
          <p14:tracePt t="46924" x="7396163" y="1690688"/>
          <p14:tracePt t="46929" x="7402513" y="1654175"/>
          <p14:tracePt t="46949" x="7415213" y="1624013"/>
          <p14:tracePt t="46955" x="7421563" y="1604963"/>
          <p14:tracePt t="46961" x="7427913" y="1579563"/>
          <p14:tracePt t="46981" x="7434263" y="1555750"/>
          <p14:tracePt t="46985" x="7434263" y="1536700"/>
          <p14:tracePt t="46993" x="7434263" y="1524000"/>
          <p14:tracePt t="47022" x="7434263" y="1500188"/>
          <p14:tracePt t="47024" x="7434263" y="1493838"/>
          <p14:tracePt t="47045" x="7440613" y="1450975"/>
          <p14:tracePt t="47049" x="7445375" y="1438275"/>
          <p14:tracePt t="47056" x="7445375" y="1419225"/>
          <p14:tracePt t="47077" x="7451725" y="1401763"/>
          <p14:tracePt t="47081" x="7451725" y="1395413"/>
          <p14:tracePt t="47088" x="7451725" y="1363663"/>
          <p14:tracePt t="47109" x="7451725" y="1327150"/>
          <p14:tracePt t="47113" x="7451725" y="1301750"/>
          <p14:tracePt t="47123" x="7458075" y="1277938"/>
          <p14:tracePt t="47149" x="7458075" y="1228725"/>
          <p14:tracePt t="47153" x="7458075" y="1203325"/>
          <p14:tracePt t="47181" x="7458075" y="1166813"/>
          <p14:tracePt t="47185" x="7458075" y="1147763"/>
          <p14:tracePt t="47201" x="7458075" y="1130300"/>
          <p14:tracePt t="47209" x="7458075" y="1123950"/>
          <p14:tracePt t="47217" x="7458075" y="1111250"/>
          <p14:tracePt t="47313" x="7464425" y="1098550"/>
          <p14:tracePt t="47333" x="7464425" y="1092200"/>
          <p14:tracePt t="47365" x="7464425" y="1079500"/>
          <p14:tracePt t="47370" x="7464425" y="1074738"/>
          <p14:tracePt t="47377" x="7470775" y="1068388"/>
          <p14:tracePt t="47493" x="7464425" y="1092200"/>
          <p14:tracePt t="47498" x="7464425" y="1130300"/>
          <p14:tracePt t="47505" x="7458075" y="1185863"/>
          <p14:tracePt t="47533" x="7445375" y="1271588"/>
          <p14:tracePt t="47554" x="7427913" y="1357313"/>
          <p14:tracePt t="47561" x="7421563" y="1389063"/>
          <p14:tracePt t="47569" x="7421563" y="1438275"/>
          <p14:tracePt t="47586" x="7402513" y="1519238"/>
          <p14:tracePt t="47593" x="7402513" y="1555750"/>
          <p14:tracePt t="47601" x="7402513" y="1604963"/>
          <p14:tracePt t="47622" x="7389813" y="1679575"/>
          <p14:tracePt t="47626" x="7389813" y="1716088"/>
          <p14:tracePt t="47633" x="7385050" y="1784350"/>
          <p14:tracePt t="47661" x="7385050" y="1870075"/>
          <p14:tracePt t="47666" x="7385050" y="1908175"/>
          <p14:tracePt t="47686" x="7385050" y="1919288"/>
          <p14:tracePt t="47689" x="7385050" y="1931988"/>
          <p14:tracePt t="47697" x="7385050" y="1938338"/>
          <p14:tracePt t="47745" x="7385050" y="1944688"/>
          <p14:tracePt t="47755" x="7385050" y="1968500"/>
          <p14:tracePt t="47761" x="7385050" y="2006600"/>
          <p14:tracePt t="47786" x="7389813" y="2055813"/>
          <p14:tracePt t="47793" x="7389813" y="2105025"/>
          <p14:tracePt t="47813" x="7389813" y="2141538"/>
          <p14:tracePt t="47817" x="7389813" y="2154238"/>
          <p14:tracePt t="47826" x="7389813" y="2179638"/>
          <p14:tracePt t="47881" x="7389813" y="2190750"/>
          <p14:tracePt t="48073" x="7396163" y="2190750"/>
          <p14:tracePt t="48129" x="0" y="0"/>
        </p14:tracePtLst>
        <p14:tracePtLst>
          <p14:tracePt t="53193" x="6100763" y="5327650"/>
          <p14:tracePt t="53200" x="6100763" y="5345113"/>
          <p14:tracePt t="53217" x="6100763" y="5383213"/>
          <p14:tracePt t="53224" x="6100763" y="5400675"/>
          <p14:tracePt t="53233" x="6100763" y="5419725"/>
          <p14:tracePt t="53249" x="6105525" y="5432425"/>
          <p14:tracePt t="53257" x="6124575" y="5445125"/>
          <p14:tracePt t="53265" x="6124575" y="5449888"/>
          <p14:tracePt t="53292" x="6137275" y="5449888"/>
          <p14:tracePt t="53317" x="6167438" y="5468938"/>
          <p14:tracePt t="53321" x="6180138" y="5468938"/>
          <p14:tracePt t="53328" x="6199188" y="5475288"/>
          <p14:tracePt t="53349" x="6205538" y="5481638"/>
          <p14:tracePt t="53354" x="6211888" y="5481638"/>
          <p14:tracePt t="53360" x="6223000" y="5481638"/>
          <p14:tracePt t="53381" x="6242050" y="5487988"/>
          <p14:tracePt t="53384" x="6254750" y="5487988"/>
          <p14:tracePt t="53393" x="6272213" y="5487988"/>
          <p14:tracePt t="53421" x="6334125" y="5468938"/>
          <p14:tracePt t="53424" x="6378575" y="5449888"/>
          <p14:tracePt t="53441" x="6477000" y="5400675"/>
          <p14:tracePt t="53449" x="6556375" y="5370513"/>
          <p14:tracePt t="53457" x="6611938" y="5338763"/>
          <p14:tracePt t="53477" x="6686550" y="5314950"/>
          <p14:tracePt t="53482" x="6711950" y="5289550"/>
          <p14:tracePt t="53489" x="6742113" y="5259388"/>
          <p14:tracePt t="53509" x="6748463" y="5216525"/>
          <p14:tracePt t="53514" x="6761163" y="5197475"/>
          <p14:tracePt t="53521" x="6767513" y="5160963"/>
          <p14:tracePt t="53549" x="6754813" y="5080000"/>
          <p14:tracePt t="53553" x="6735763" y="5049838"/>
          <p14:tracePt t="53573" x="6699250" y="4994275"/>
          <p14:tracePt t="53577" x="6680200" y="4975225"/>
          <p14:tracePt t="53587" x="6643688" y="4945063"/>
          <p14:tracePt t="53605" x="6569075" y="4913313"/>
          <p14:tracePt t="53611" x="6500813" y="4883150"/>
          <p14:tracePt t="53617" x="6421438" y="4851400"/>
          <p14:tracePt t="53637" x="6310313" y="4845050"/>
          <p14:tracePt t="53641" x="6211888" y="4833938"/>
          <p14:tracePt t="53649" x="6100763" y="4833938"/>
          <p14:tracePt t="53669" x="5934075" y="4833938"/>
          <p14:tracePt t="53673" x="5822950" y="4851400"/>
          <p14:tracePt t="53681" x="5735638" y="4870450"/>
          <p14:tracePt t="53701" x="5630863" y="4919663"/>
          <p14:tracePt t="53705" x="5575300" y="4956175"/>
          <p14:tracePt t="53713" x="5532438" y="4994275"/>
          <p14:tracePt t="53730" x="5519738" y="5056188"/>
          <p14:tracePt t="53737" x="5513388" y="5116513"/>
          <p14:tracePt t="53745" x="5513388" y="5197475"/>
          <p14:tracePt t="53765" x="5545138" y="5259388"/>
          <p14:tracePt t="53769" x="5581650" y="5314950"/>
          <p14:tracePt t="53777" x="5618163" y="5364163"/>
          <p14:tracePt t="53805" x="5716588" y="5400675"/>
          <p14:tracePt t="53811" x="5748338" y="5407025"/>
          <p14:tracePt t="53830" x="5846763" y="5438775"/>
          <p14:tracePt t="53833" x="5934075" y="5438775"/>
          <p14:tracePt t="53841" x="6056313" y="5462588"/>
          <p14:tracePt t="53861" x="6211888" y="5468938"/>
          <p14:tracePt t="53865" x="6297613" y="5468938"/>
          <p14:tracePt t="53873" x="6408738" y="5468938"/>
          <p14:tracePt t="53896" x="6519863" y="5468938"/>
          <p14:tracePt t="53898" x="6575425" y="5449888"/>
          <p14:tracePt t="53905" x="6618288" y="5413375"/>
          <p14:tracePt t="53933" x="6637338" y="5351463"/>
          <p14:tracePt t="53938" x="6637338" y="5321300"/>
          <p14:tracePt t="53952" x="6624638" y="5253038"/>
          <p14:tracePt t="53960" x="6600825" y="5210175"/>
          <p14:tracePt t="53969" x="6562725" y="5154613"/>
          <p14:tracePt t="53985" x="6489700" y="5060950"/>
          <p14:tracePt t="53994" x="6434138" y="5018088"/>
          <p14:tracePt t="54002" x="6353175" y="4975225"/>
          <p14:tracePt t="54021" x="6267450" y="4956175"/>
          <p14:tracePt t="54029" x="6235700" y="4949825"/>
          <p14:tracePt t="54033" x="6199188" y="4949825"/>
          <p14:tracePt t="54061" x="6180138" y="4949825"/>
          <p14:tracePt t="54065" x="6149975" y="4956175"/>
          <p14:tracePt t="54081" x="6124575" y="5011738"/>
          <p14:tracePt t="54089" x="6100763" y="5043488"/>
          <p14:tracePt t="54097" x="6075363" y="5086350"/>
          <p14:tracePt t="54117" x="6056313" y="5141913"/>
          <p14:tracePt t="54121" x="6056313" y="5148263"/>
          <p14:tracePt t="54130" x="6056313" y="5184775"/>
          <p14:tracePt t="54153" x="6056313" y="5197475"/>
          <p14:tracePt t="54161" x="6056313" y="5203825"/>
          <p14:tracePt t="54185" x="6062663" y="5210175"/>
          <p14:tracePt t="54213" x="6075363" y="5210175"/>
          <p14:tracePt t="5421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BA78E6A-67EF-447A-BE4C-A14CA8C64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513" y="203200"/>
            <a:ext cx="3773487" cy="487363"/>
          </a:xfrm>
          <a:ln/>
        </p:spPr>
        <p:txBody>
          <a:bodyPr/>
          <a:lstStyle/>
          <a:p>
            <a:r>
              <a:rPr lang="cs-CZ" altLang="en-US" sz="2800"/>
              <a:t>FIA stopped flow</a:t>
            </a:r>
            <a:endParaRPr lang="en-US" altLang="en-US" sz="280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6DEBC74F-5108-40E6-981D-98508EF5A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3789363"/>
            <a:ext cx="8674100" cy="2306637"/>
          </a:xfrm>
        </p:spPr>
        <p:txBody>
          <a:bodyPr/>
          <a:lstStyle/>
          <a:p>
            <a:r>
              <a:rPr lang="cs-CZ" altLang="en-US" sz="2000"/>
              <a:t>z</a:t>
            </a:r>
            <a:r>
              <a:rPr lang="en-US" altLang="en-US" sz="2000"/>
              <a:t>astavení toku (stopped flow) v době, kdy je zóna vzorku v detektoru, může poskytnout cenné informace o dějích v detektoru (biosensoru)</a:t>
            </a:r>
            <a:endParaRPr lang="cs-CZ" altLang="en-US" sz="2000"/>
          </a:p>
          <a:p>
            <a:r>
              <a:rPr lang="cs-CZ" altLang="en-US" sz="2000"/>
              <a:t>p</a:t>
            </a:r>
            <a:r>
              <a:rPr lang="en-US" altLang="en-US" sz="2000"/>
              <a:t>odle tvaru záznamu lze usuzovat na reakční průběh</a:t>
            </a:r>
          </a:p>
        </p:txBody>
      </p:sp>
      <p:sp>
        <p:nvSpPr>
          <p:cNvPr id="72711" name="Rectangle 7">
            <a:extLst>
              <a:ext uri="{FF2B5EF4-FFF2-40B4-BE49-F238E27FC236}">
                <a16:creationId xmlns:a16="http://schemas.microsoft.com/office/drawing/2014/main" id="{5A73B5F4-F219-4805-AA7D-C5F297EA9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8" y="2424113"/>
            <a:ext cx="698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grpSp>
        <p:nvGrpSpPr>
          <p:cNvPr id="72775" name="Group 71">
            <a:extLst>
              <a:ext uri="{FF2B5EF4-FFF2-40B4-BE49-F238E27FC236}">
                <a16:creationId xmlns:a16="http://schemas.microsoft.com/office/drawing/2014/main" id="{D1F6ED30-B706-4C91-B991-51EAC164DFE5}"/>
              </a:ext>
            </a:extLst>
          </p:cNvPr>
          <p:cNvGrpSpPr>
            <a:grpSpLocks/>
          </p:cNvGrpSpPr>
          <p:nvPr/>
        </p:nvGrpSpPr>
        <p:grpSpPr bwMode="auto">
          <a:xfrm>
            <a:off x="4122738" y="347663"/>
            <a:ext cx="5021262" cy="3136900"/>
            <a:chOff x="2487" y="127"/>
            <a:chExt cx="3163" cy="1976"/>
          </a:xfrm>
        </p:grpSpPr>
        <p:sp>
          <p:nvSpPr>
            <p:cNvPr id="72712" name="Line 8">
              <a:extLst>
                <a:ext uri="{FF2B5EF4-FFF2-40B4-BE49-F238E27FC236}">
                  <a16:creationId xmlns:a16="http://schemas.microsoft.com/office/drawing/2014/main" id="{29392826-72BD-45E0-83F7-AC7FC8572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7" y="256"/>
              <a:ext cx="1" cy="142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3" name="Freeform 9">
              <a:extLst>
                <a:ext uri="{FF2B5EF4-FFF2-40B4-BE49-F238E27FC236}">
                  <a16:creationId xmlns:a16="http://schemas.microsoft.com/office/drawing/2014/main" id="{3FA7C1E0-4906-47CD-9C2F-99D7A444E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61"/>
              <a:ext cx="106" cy="106"/>
            </a:xfrm>
            <a:custGeom>
              <a:avLst/>
              <a:gdLst>
                <a:gd name="T0" fmla="*/ 106 w 106"/>
                <a:gd name="T1" fmla="*/ 106 h 106"/>
                <a:gd name="T2" fmla="*/ 50 w 106"/>
                <a:gd name="T3" fmla="*/ 0 h 106"/>
                <a:gd name="T4" fmla="*/ 0 w 106"/>
                <a:gd name="T5" fmla="*/ 106 h 106"/>
                <a:gd name="T6" fmla="*/ 106 w 106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06">
                  <a:moveTo>
                    <a:pt x="106" y="106"/>
                  </a:moveTo>
                  <a:lnTo>
                    <a:pt x="50" y="0"/>
                  </a:lnTo>
                  <a:lnTo>
                    <a:pt x="0" y="106"/>
                  </a:lnTo>
                  <a:lnTo>
                    <a:pt x="106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4" name="Line 10">
              <a:extLst>
                <a:ext uri="{FF2B5EF4-FFF2-40B4-BE49-F238E27FC236}">
                  <a16:creationId xmlns:a16="http://schemas.microsoft.com/office/drawing/2014/main" id="{ECD255A1-9FBC-4C4E-9BC1-55ECB4338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7" y="1684"/>
              <a:ext cx="1998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5" name="Freeform 11">
              <a:extLst>
                <a:ext uri="{FF2B5EF4-FFF2-40B4-BE49-F238E27FC236}">
                  <a16:creationId xmlns:a16="http://schemas.microsoft.com/office/drawing/2014/main" id="{862053E9-AA80-40AC-8260-7C4DF723A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" y="1633"/>
              <a:ext cx="105" cy="107"/>
            </a:xfrm>
            <a:custGeom>
              <a:avLst/>
              <a:gdLst>
                <a:gd name="T0" fmla="*/ 0 w 105"/>
                <a:gd name="T1" fmla="*/ 107 h 107"/>
                <a:gd name="T2" fmla="*/ 105 w 105"/>
                <a:gd name="T3" fmla="*/ 51 h 107"/>
                <a:gd name="T4" fmla="*/ 0 w 105"/>
                <a:gd name="T5" fmla="*/ 0 h 107"/>
                <a:gd name="T6" fmla="*/ 0 w 105"/>
                <a:gd name="T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07">
                  <a:moveTo>
                    <a:pt x="0" y="107"/>
                  </a:moveTo>
                  <a:lnTo>
                    <a:pt x="105" y="51"/>
                  </a:lnTo>
                  <a:lnTo>
                    <a:pt x="0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6" name="Freeform 12">
              <a:extLst>
                <a:ext uri="{FF2B5EF4-FFF2-40B4-BE49-F238E27FC236}">
                  <a16:creationId xmlns:a16="http://schemas.microsoft.com/office/drawing/2014/main" id="{E3883E43-CCB5-4CE5-BCAB-4F853EE57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771"/>
              <a:ext cx="816" cy="845"/>
            </a:xfrm>
            <a:custGeom>
              <a:avLst/>
              <a:gdLst>
                <a:gd name="T0" fmla="*/ 0 w 816"/>
                <a:gd name="T1" fmla="*/ 845 h 845"/>
                <a:gd name="T2" fmla="*/ 134 w 816"/>
                <a:gd name="T3" fmla="*/ 845 h 845"/>
                <a:gd name="T4" fmla="*/ 206 w 816"/>
                <a:gd name="T5" fmla="*/ 845 h 845"/>
                <a:gd name="T6" fmla="*/ 200 w 816"/>
                <a:gd name="T7" fmla="*/ 845 h 845"/>
                <a:gd name="T8" fmla="*/ 234 w 816"/>
                <a:gd name="T9" fmla="*/ 845 h 845"/>
                <a:gd name="T10" fmla="*/ 261 w 816"/>
                <a:gd name="T11" fmla="*/ 840 h 845"/>
                <a:gd name="T12" fmla="*/ 278 w 816"/>
                <a:gd name="T13" fmla="*/ 823 h 845"/>
                <a:gd name="T14" fmla="*/ 278 w 816"/>
                <a:gd name="T15" fmla="*/ 795 h 845"/>
                <a:gd name="T16" fmla="*/ 306 w 816"/>
                <a:gd name="T17" fmla="*/ 778 h 845"/>
                <a:gd name="T18" fmla="*/ 322 w 816"/>
                <a:gd name="T19" fmla="*/ 745 h 845"/>
                <a:gd name="T20" fmla="*/ 378 w 816"/>
                <a:gd name="T21" fmla="*/ 588 h 845"/>
                <a:gd name="T22" fmla="*/ 428 w 816"/>
                <a:gd name="T23" fmla="*/ 442 h 845"/>
                <a:gd name="T24" fmla="*/ 494 w 816"/>
                <a:gd name="T25" fmla="*/ 252 h 845"/>
                <a:gd name="T26" fmla="*/ 539 w 816"/>
                <a:gd name="T27" fmla="*/ 134 h 845"/>
                <a:gd name="T28" fmla="*/ 533 w 816"/>
                <a:gd name="T29" fmla="*/ 140 h 845"/>
                <a:gd name="T30" fmla="*/ 544 w 816"/>
                <a:gd name="T31" fmla="*/ 84 h 845"/>
                <a:gd name="T32" fmla="*/ 583 w 816"/>
                <a:gd name="T33" fmla="*/ 62 h 845"/>
                <a:gd name="T34" fmla="*/ 600 w 816"/>
                <a:gd name="T35" fmla="*/ 28 h 845"/>
                <a:gd name="T36" fmla="*/ 628 w 816"/>
                <a:gd name="T37" fmla="*/ 39 h 845"/>
                <a:gd name="T38" fmla="*/ 655 w 816"/>
                <a:gd name="T39" fmla="*/ 17 h 845"/>
                <a:gd name="T40" fmla="*/ 683 w 816"/>
                <a:gd name="T41" fmla="*/ 39 h 845"/>
                <a:gd name="T42" fmla="*/ 744 w 816"/>
                <a:gd name="T43" fmla="*/ 45 h 845"/>
                <a:gd name="T44" fmla="*/ 805 w 816"/>
                <a:gd name="T45" fmla="*/ 95 h 845"/>
                <a:gd name="T46" fmla="*/ 755 w 816"/>
                <a:gd name="T47" fmla="*/ 34 h 845"/>
                <a:gd name="T48" fmla="*/ 689 w 816"/>
                <a:gd name="T49" fmla="*/ 6 h 845"/>
                <a:gd name="T50" fmla="*/ 650 w 816"/>
                <a:gd name="T51" fmla="*/ 0 h 845"/>
                <a:gd name="T52" fmla="*/ 594 w 816"/>
                <a:gd name="T53" fmla="*/ 11 h 845"/>
                <a:gd name="T54" fmla="*/ 561 w 816"/>
                <a:gd name="T55" fmla="*/ 39 h 845"/>
                <a:gd name="T56" fmla="*/ 533 w 816"/>
                <a:gd name="T57" fmla="*/ 73 h 845"/>
                <a:gd name="T58" fmla="*/ 505 w 816"/>
                <a:gd name="T59" fmla="*/ 129 h 845"/>
                <a:gd name="T60" fmla="*/ 461 w 816"/>
                <a:gd name="T61" fmla="*/ 246 h 845"/>
                <a:gd name="T62" fmla="*/ 394 w 816"/>
                <a:gd name="T63" fmla="*/ 437 h 845"/>
                <a:gd name="T64" fmla="*/ 345 w 816"/>
                <a:gd name="T65" fmla="*/ 582 h 845"/>
                <a:gd name="T66" fmla="*/ 289 w 816"/>
                <a:gd name="T67" fmla="*/ 739 h 845"/>
                <a:gd name="T68" fmla="*/ 295 w 816"/>
                <a:gd name="T69" fmla="*/ 773 h 845"/>
                <a:gd name="T70" fmla="*/ 267 w 816"/>
                <a:gd name="T71" fmla="*/ 789 h 845"/>
                <a:gd name="T72" fmla="*/ 250 w 816"/>
                <a:gd name="T73" fmla="*/ 806 h 845"/>
                <a:gd name="T74" fmla="*/ 256 w 816"/>
                <a:gd name="T75" fmla="*/ 801 h 845"/>
                <a:gd name="T76" fmla="*/ 256 w 816"/>
                <a:gd name="T77" fmla="*/ 823 h 845"/>
                <a:gd name="T78" fmla="*/ 228 w 816"/>
                <a:gd name="T79" fmla="*/ 812 h 845"/>
                <a:gd name="T80" fmla="*/ 234 w 816"/>
                <a:gd name="T81" fmla="*/ 812 h 845"/>
                <a:gd name="T82" fmla="*/ 200 w 816"/>
                <a:gd name="T83" fmla="*/ 812 h 845"/>
                <a:gd name="T84" fmla="*/ 139 w 816"/>
                <a:gd name="T85" fmla="*/ 812 h 845"/>
                <a:gd name="T86" fmla="*/ 0 w 816"/>
                <a:gd name="T87" fmla="*/ 8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6" h="845">
                  <a:moveTo>
                    <a:pt x="0" y="812"/>
                  </a:moveTo>
                  <a:lnTo>
                    <a:pt x="0" y="845"/>
                  </a:lnTo>
                  <a:lnTo>
                    <a:pt x="89" y="845"/>
                  </a:lnTo>
                  <a:lnTo>
                    <a:pt x="134" y="845"/>
                  </a:lnTo>
                  <a:lnTo>
                    <a:pt x="172" y="845"/>
                  </a:lnTo>
                  <a:lnTo>
                    <a:pt x="206" y="845"/>
                  </a:lnTo>
                  <a:lnTo>
                    <a:pt x="206" y="829"/>
                  </a:lnTo>
                  <a:lnTo>
                    <a:pt x="200" y="845"/>
                  </a:lnTo>
                  <a:lnTo>
                    <a:pt x="228" y="845"/>
                  </a:lnTo>
                  <a:lnTo>
                    <a:pt x="234" y="845"/>
                  </a:lnTo>
                  <a:lnTo>
                    <a:pt x="256" y="840"/>
                  </a:lnTo>
                  <a:lnTo>
                    <a:pt x="261" y="840"/>
                  </a:lnTo>
                  <a:lnTo>
                    <a:pt x="272" y="829"/>
                  </a:lnTo>
                  <a:lnTo>
                    <a:pt x="278" y="823"/>
                  </a:lnTo>
                  <a:lnTo>
                    <a:pt x="295" y="801"/>
                  </a:lnTo>
                  <a:lnTo>
                    <a:pt x="278" y="795"/>
                  </a:lnTo>
                  <a:lnTo>
                    <a:pt x="295" y="806"/>
                  </a:lnTo>
                  <a:lnTo>
                    <a:pt x="306" y="778"/>
                  </a:lnTo>
                  <a:lnTo>
                    <a:pt x="311" y="773"/>
                  </a:lnTo>
                  <a:lnTo>
                    <a:pt x="322" y="745"/>
                  </a:lnTo>
                  <a:lnTo>
                    <a:pt x="350" y="672"/>
                  </a:lnTo>
                  <a:lnTo>
                    <a:pt x="378" y="588"/>
                  </a:lnTo>
                  <a:lnTo>
                    <a:pt x="411" y="498"/>
                  </a:lnTo>
                  <a:lnTo>
                    <a:pt x="428" y="442"/>
                  </a:lnTo>
                  <a:lnTo>
                    <a:pt x="450" y="381"/>
                  </a:lnTo>
                  <a:lnTo>
                    <a:pt x="494" y="252"/>
                  </a:lnTo>
                  <a:lnTo>
                    <a:pt x="517" y="190"/>
                  </a:lnTo>
                  <a:lnTo>
                    <a:pt x="539" y="134"/>
                  </a:lnTo>
                  <a:lnTo>
                    <a:pt x="522" y="129"/>
                  </a:lnTo>
                  <a:lnTo>
                    <a:pt x="533" y="140"/>
                  </a:lnTo>
                  <a:lnTo>
                    <a:pt x="561" y="90"/>
                  </a:lnTo>
                  <a:lnTo>
                    <a:pt x="544" y="84"/>
                  </a:lnTo>
                  <a:lnTo>
                    <a:pt x="555" y="95"/>
                  </a:lnTo>
                  <a:lnTo>
                    <a:pt x="583" y="62"/>
                  </a:lnTo>
                  <a:lnTo>
                    <a:pt x="605" y="45"/>
                  </a:lnTo>
                  <a:lnTo>
                    <a:pt x="600" y="28"/>
                  </a:lnTo>
                  <a:lnTo>
                    <a:pt x="600" y="45"/>
                  </a:lnTo>
                  <a:lnTo>
                    <a:pt x="628" y="39"/>
                  </a:lnTo>
                  <a:lnTo>
                    <a:pt x="655" y="34"/>
                  </a:lnTo>
                  <a:lnTo>
                    <a:pt x="655" y="17"/>
                  </a:lnTo>
                  <a:lnTo>
                    <a:pt x="650" y="34"/>
                  </a:lnTo>
                  <a:lnTo>
                    <a:pt x="683" y="39"/>
                  </a:lnTo>
                  <a:lnTo>
                    <a:pt x="744" y="62"/>
                  </a:lnTo>
                  <a:lnTo>
                    <a:pt x="744" y="45"/>
                  </a:lnTo>
                  <a:lnTo>
                    <a:pt x="739" y="62"/>
                  </a:lnTo>
                  <a:lnTo>
                    <a:pt x="805" y="95"/>
                  </a:lnTo>
                  <a:lnTo>
                    <a:pt x="816" y="62"/>
                  </a:lnTo>
                  <a:lnTo>
                    <a:pt x="755" y="34"/>
                  </a:lnTo>
                  <a:lnTo>
                    <a:pt x="750" y="28"/>
                  </a:lnTo>
                  <a:lnTo>
                    <a:pt x="689" y="6"/>
                  </a:lnTo>
                  <a:lnTo>
                    <a:pt x="655" y="0"/>
                  </a:lnTo>
                  <a:lnTo>
                    <a:pt x="650" y="0"/>
                  </a:lnTo>
                  <a:lnTo>
                    <a:pt x="622" y="6"/>
                  </a:lnTo>
                  <a:lnTo>
                    <a:pt x="594" y="11"/>
                  </a:lnTo>
                  <a:lnTo>
                    <a:pt x="589" y="17"/>
                  </a:lnTo>
                  <a:lnTo>
                    <a:pt x="561" y="39"/>
                  </a:lnTo>
                  <a:lnTo>
                    <a:pt x="539" y="67"/>
                  </a:lnTo>
                  <a:lnTo>
                    <a:pt x="533" y="73"/>
                  </a:lnTo>
                  <a:lnTo>
                    <a:pt x="505" y="123"/>
                  </a:lnTo>
                  <a:lnTo>
                    <a:pt x="505" y="129"/>
                  </a:lnTo>
                  <a:lnTo>
                    <a:pt x="483" y="185"/>
                  </a:lnTo>
                  <a:lnTo>
                    <a:pt x="461" y="246"/>
                  </a:lnTo>
                  <a:lnTo>
                    <a:pt x="417" y="375"/>
                  </a:lnTo>
                  <a:lnTo>
                    <a:pt x="394" y="437"/>
                  </a:lnTo>
                  <a:lnTo>
                    <a:pt x="378" y="487"/>
                  </a:lnTo>
                  <a:lnTo>
                    <a:pt x="345" y="582"/>
                  </a:lnTo>
                  <a:lnTo>
                    <a:pt x="317" y="666"/>
                  </a:lnTo>
                  <a:lnTo>
                    <a:pt x="289" y="739"/>
                  </a:lnTo>
                  <a:lnTo>
                    <a:pt x="278" y="767"/>
                  </a:lnTo>
                  <a:lnTo>
                    <a:pt x="295" y="773"/>
                  </a:lnTo>
                  <a:lnTo>
                    <a:pt x="278" y="761"/>
                  </a:lnTo>
                  <a:lnTo>
                    <a:pt x="267" y="789"/>
                  </a:lnTo>
                  <a:lnTo>
                    <a:pt x="267" y="789"/>
                  </a:lnTo>
                  <a:lnTo>
                    <a:pt x="250" y="806"/>
                  </a:lnTo>
                  <a:lnTo>
                    <a:pt x="267" y="812"/>
                  </a:lnTo>
                  <a:lnTo>
                    <a:pt x="256" y="801"/>
                  </a:lnTo>
                  <a:lnTo>
                    <a:pt x="245" y="812"/>
                  </a:lnTo>
                  <a:lnTo>
                    <a:pt x="256" y="823"/>
                  </a:lnTo>
                  <a:lnTo>
                    <a:pt x="250" y="806"/>
                  </a:lnTo>
                  <a:lnTo>
                    <a:pt x="228" y="812"/>
                  </a:lnTo>
                  <a:lnTo>
                    <a:pt x="234" y="829"/>
                  </a:lnTo>
                  <a:lnTo>
                    <a:pt x="234" y="812"/>
                  </a:lnTo>
                  <a:lnTo>
                    <a:pt x="206" y="812"/>
                  </a:lnTo>
                  <a:lnTo>
                    <a:pt x="200" y="812"/>
                  </a:lnTo>
                  <a:lnTo>
                    <a:pt x="172" y="812"/>
                  </a:lnTo>
                  <a:lnTo>
                    <a:pt x="139" y="812"/>
                  </a:lnTo>
                  <a:lnTo>
                    <a:pt x="95" y="812"/>
                  </a:lnTo>
                  <a:lnTo>
                    <a:pt x="0" y="8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7" name="Freeform 13">
              <a:extLst>
                <a:ext uri="{FF2B5EF4-FFF2-40B4-BE49-F238E27FC236}">
                  <a16:creationId xmlns:a16="http://schemas.microsoft.com/office/drawing/2014/main" id="{D126E341-70DE-42F9-B703-1246F7DA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44"/>
              <a:ext cx="799" cy="1461"/>
            </a:xfrm>
            <a:custGeom>
              <a:avLst/>
              <a:gdLst>
                <a:gd name="T0" fmla="*/ 28 w 799"/>
                <a:gd name="T1" fmla="*/ 717 h 1461"/>
                <a:gd name="T2" fmla="*/ 200 w 799"/>
                <a:gd name="T3" fmla="*/ 437 h 1461"/>
                <a:gd name="T4" fmla="*/ 306 w 799"/>
                <a:gd name="T5" fmla="*/ 280 h 1461"/>
                <a:gd name="T6" fmla="*/ 389 w 799"/>
                <a:gd name="T7" fmla="*/ 151 h 1461"/>
                <a:gd name="T8" fmla="*/ 450 w 799"/>
                <a:gd name="T9" fmla="*/ 67 h 1461"/>
                <a:gd name="T10" fmla="*/ 478 w 799"/>
                <a:gd name="T11" fmla="*/ 34 h 1461"/>
                <a:gd name="T12" fmla="*/ 472 w 799"/>
                <a:gd name="T13" fmla="*/ 39 h 1461"/>
                <a:gd name="T14" fmla="*/ 472 w 799"/>
                <a:gd name="T15" fmla="*/ 17 h 1461"/>
                <a:gd name="T16" fmla="*/ 467 w 799"/>
                <a:gd name="T17" fmla="*/ 34 h 1461"/>
                <a:gd name="T18" fmla="*/ 478 w 799"/>
                <a:gd name="T19" fmla="*/ 22 h 1461"/>
                <a:gd name="T20" fmla="*/ 461 w 799"/>
                <a:gd name="T21" fmla="*/ 28 h 1461"/>
                <a:gd name="T22" fmla="*/ 483 w 799"/>
                <a:gd name="T23" fmla="*/ 67 h 1461"/>
                <a:gd name="T24" fmla="*/ 483 w 799"/>
                <a:gd name="T25" fmla="*/ 62 h 1461"/>
                <a:gd name="T26" fmla="*/ 500 w 799"/>
                <a:gd name="T27" fmla="*/ 123 h 1461"/>
                <a:gd name="T28" fmla="*/ 516 w 799"/>
                <a:gd name="T29" fmla="*/ 196 h 1461"/>
                <a:gd name="T30" fmla="*/ 533 w 799"/>
                <a:gd name="T31" fmla="*/ 297 h 1461"/>
                <a:gd name="T32" fmla="*/ 555 w 799"/>
                <a:gd name="T33" fmla="*/ 364 h 1461"/>
                <a:gd name="T34" fmla="*/ 544 w 799"/>
                <a:gd name="T35" fmla="*/ 403 h 1461"/>
                <a:gd name="T36" fmla="*/ 550 w 799"/>
                <a:gd name="T37" fmla="*/ 554 h 1461"/>
                <a:gd name="T38" fmla="*/ 566 w 799"/>
                <a:gd name="T39" fmla="*/ 795 h 1461"/>
                <a:gd name="T40" fmla="*/ 578 w 799"/>
                <a:gd name="T41" fmla="*/ 1030 h 1461"/>
                <a:gd name="T42" fmla="*/ 583 w 799"/>
                <a:gd name="T43" fmla="*/ 1176 h 1461"/>
                <a:gd name="T44" fmla="*/ 589 w 799"/>
                <a:gd name="T45" fmla="*/ 1215 h 1461"/>
                <a:gd name="T46" fmla="*/ 605 w 799"/>
                <a:gd name="T47" fmla="*/ 1310 h 1461"/>
                <a:gd name="T48" fmla="*/ 616 w 799"/>
                <a:gd name="T49" fmla="*/ 1366 h 1461"/>
                <a:gd name="T50" fmla="*/ 627 w 799"/>
                <a:gd name="T51" fmla="*/ 1383 h 1461"/>
                <a:gd name="T52" fmla="*/ 655 w 799"/>
                <a:gd name="T53" fmla="*/ 1422 h 1461"/>
                <a:gd name="T54" fmla="*/ 688 w 799"/>
                <a:gd name="T55" fmla="*/ 1444 h 1461"/>
                <a:gd name="T56" fmla="*/ 722 w 799"/>
                <a:gd name="T57" fmla="*/ 1461 h 1461"/>
                <a:gd name="T58" fmla="*/ 799 w 799"/>
                <a:gd name="T59" fmla="*/ 1461 h 1461"/>
                <a:gd name="T60" fmla="*/ 766 w 799"/>
                <a:gd name="T61" fmla="*/ 1428 h 1461"/>
                <a:gd name="T62" fmla="*/ 700 w 799"/>
                <a:gd name="T63" fmla="*/ 1416 h 1461"/>
                <a:gd name="T64" fmla="*/ 694 w 799"/>
                <a:gd name="T65" fmla="*/ 1433 h 1461"/>
                <a:gd name="T66" fmla="*/ 683 w 799"/>
                <a:gd name="T67" fmla="*/ 1405 h 1461"/>
                <a:gd name="T68" fmla="*/ 655 w 799"/>
                <a:gd name="T69" fmla="*/ 1366 h 1461"/>
                <a:gd name="T70" fmla="*/ 655 w 799"/>
                <a:gd name="T71" fmla="*/ 1372 h 1461"/>
                <a:gd name="T72" fmla="*/ 644 w 799"/>
                <a:gd name="T73" fmla="*/ 1338 h 1461"/>
                <a:gd name="T74" fmla="*/ 627 w 799"/>
                <a:gd name="T75" fmla="*/ 1265 h 1461"/>
                <a:gd name="T76" fmla="*/ 605 w 799"/>
                <a:gd name="T77" fmla="*/ 1209 h 1461"/>
                <a:gd name="T78" fmla="*/ 616 w 799"/>
                <a:gd name="T79" fmla="*/ 1170 h 1461"/>
                <a:gd name="T80" fmla="*/ 611 w 799"/>
                <a:gd name="T81" fmla="*/ 1025 h 1461"/>
                <a:gd name="T82" fmla="*/ 600 w 799"/>
                <a:gd name="T83" fmla="*/ 789 h 1461"/>
                <a:gd name="T84" fmla="*/ 583 w 799"/>
                <a:gd name="T85" fmla="*/ 549 h 1461"/>
                <a:gd name="T86" fmla="*/ 578 w 799"/>
                <a:gd name="T87" fmla="*/ 397 h 1461"/>
                <a:gd name="T88" fmla="*/ 572 w 799"/>
                <a:gd name="T89" fmla="*/ 364 h 1461"/>
                <a:gd name="T90" fmla="*/ 555 w 799"/>
                <a:gd name="T91" fmla="*/ 235 h 1461"/>
                <a:gd name="T92" fmla="*/ 544 w 799"/>
                <a:gd name="T93" fmla="*/ 151 h 1461"/>
                <a:gd name="T94" fmla="*/ 528 w 799"/>
                <a:gd name="T95" fmla="*/ 95 h 1461"/>
                <a:gd name="T96" fmla="*/ 511 w 799"/>
                <a:gd name="T97" fmla="*/ 50 h 1461"/>
                <a:gd name="T98" fmla="*/ 489 w 799"/>
                <a:gd name="T99" fmla="*/ 11 h 1461"/>
                <a:gd name="T100" fmla="*/ 478 w 799"/>
                <a:gd name="T101" fmla="*/ 6 h 1461"/>
                <a:gd name="T102" fmla="*/ 467 w 799"/>
                <a:gd name="T103" fmla="*/ 0 h 1461"/>
                <a:gd name="T104" fmla="*/ 455 w 799"/>
                <a:gd name="T105" fmla="*/ 11 h 1461"/>
                <a:gd name="T106" fmla="*/ 439 w 799"/>
                <a:gd name="T107" fmla="*/ 28 h 1461"/>
                <a:gd name="T108" fmla="*/ 400 w 799"/>
                <a:gd name="T109" fmla="*/ 90 h 1461"/>
                <a:gd name="T110" fmla="*/ 322 w 799"/>
                <a:gd name="T111" fmla="*/ 190 h 1461"/>
                <a:gd name="T112" fmla="*/ 222 w 799"/>
                <a:gd name="T113" fmla="*/ 336 h 1461"/>
                <a:gd name="T114" fmla="*/ 111 w 799"/>
                <a:gd name="T115" fmla="*/ 509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99" h="1461">
                  <a:moveTo>
                    <a:pt x="0" y="700"/>
                  </a:moveTo>
                  <a:lnTo>
                    <a:pt x="28" y="717"/>
                  </a:lnTo>
                  <a:lnTo>
                    <a:pt x="139" y="526"/>
                  </a:lnTo>
                  <a:lnTo>
                    <a:pt x="200" y="437"/>
                  </a:lnTo>
                  <a:lnTo>
                    <a:pt x="250" y="353"/>
                  </a:lnTo>
                  <a:lnTo>
                    <a:pt x="306" y="280"/>
                  </a:lnTo>
                  <a:lnTo>
                    <a:pt x="350" y="207"/>
                  </a:lnTo>
                  <a:lnTo>
                    <a:pt x="389" y="151"/>
                  </a:lnTo>
                  <a:lnTo>
                    <a:pt x="428" y="106"/>
                  </a:lnTo>
                  <a:lnTo>
                    <a:pt x="450" y="67"/>
                  </a:lnTo>
                  <a:lnTo>
                    <a:pt x="467" y="45"/>
                  </a:lnTo>
                  <a:lnTo>
                    <a:pt x="478" y="34"/>
                  </a:lnTo>
                  <a:lnTo>
                    <a:pt x="467" y="22"/>
                  </a:lnTo>
                  <a:lnTo>
                    <a:pt x="472" y="39"/>
                  </a:lnTo>
                  <a:lnTo>
                    <a:pt x="478" y="34"/>
                  </a:lnTo>
                  <a:lnTo>
                    <a:pt x="472" y="17"/>
                  </a:lnTo>
                  <a:lnTo>
                    <a:pt x="472" y="34"/>
                  </a:lnTo>
                  <a:lnTo>
                    <a:pt x="467" y="34"/>
                  </a:lnTo>
                  <a:lnTo>
                    <a:pt x="472" y="39"/>
                  </a:lnTo>
                  <a:lnTo>
                    <a:pt x="478" y="22"/>
                  </a:lnTo>
                  <a:lnTo>
                    <a:pt x="467" y="34"/>
                  </a:lnTo>
                  <a:lnTo>
                    <a:pt x="461" y="28"/>
                  </a:lnTo>
                  <a:lnTo>
                    <a:pt x="467" y="39"/>
                  </a:lnTo>
                  <a:lnTo>
                    <a:pt x="483" y="67"/>
                  </a:lnTo>
                  <a:lnTo>
                    <a:pt x="494" y="56"/>
                  </a:lnTo>
                  <a:lnTo>
                    <a:pt x="483" y="62"/>
                  </a:lnTo>
                  <a:lnTo>
                    <a:pt x="494" y="101"/>
                  </a:lnTo>
                  <a:lnTo>
                    <a:pt x="500" y="123"/>
                  </a:lnTo>
                  <a:lnTo>
                    <a:pt x="511" y="157"/>
                  </a:lnTo>
                  <a:lnTo>
                    <a:pt x="516" y="196"/>
                  </a:lnTo>
                  <a:lnTo>
                    <a:pt x="522" y="241"/>
                  </a:lnTo>
                  <a:lnTo>
                    <a:pt x="533" y="297"/>
                  </a:lnTo>
                  <a:lnTo>
                    <a:pt x="539" y="369"/>
                  </a:lnTo>
                  <a:lnTo>
                    <a:pt x="555" y="364"/>
                  </a:lnTo>
                  <a:lnTo>
                    <a:pt x="539" y="364"/>
                  </a:lnTo>
                  <a:lnTo>
                    <a:pt x="544" y="403"/>
                  </a:lnTo>
                  <a:lnTo>
                    <a:pt x="544" y="448"/>
                  </a:lnTo>
                  <a:lnTo>
                    <a:pt x="550" y="554"/>
                  </a:lnTo>
                  <a:lnTo>
                    <a:pt x="555" y="672"/>
                  </a:lnTo>
                  <a:lnTo>
                    <a:pt x="566" y="795"/>
                  </a:lnTo>
                  <a:lnTo>
                    <a:pt x="572" y="918"/>
                  </a:lnTo>
                  <a:lnTo>
                    <a:pt x="578" y="1030"/>
                  </a:lnTo>
                  <a:lnTo>
                    <a:pt x="583" y="1131"/>
                  </a:lnTo>
                  <a:lnTo>
                    <a:pt x="583" y="1176"/>
                  </a:lnTo>
                  <a:lnTo>
                    <a:pt x="589" y="1209"/>
                  </a:lnTo>
                  <a:lnTo>
                    <a:pt x="589" y="1215"/>
                  </a:lnTo>
                  <a:lnTo>
                    <a:pt x="594" y="1271"/>
                  </a:lnTo>
                  <a:lnTo>
                    <a:pt x="605" y="1310"/>
                  </a:lnTo>
                  <a:lnTo>
                    <a:pt x="611" y="1344"/>
                  </a:lnTo>
                  <a:lnTo>
                    <a:pt x="616" y="1366"/>
                  </a:lnTo>
                  <a:lnTo>
                    <a:pt x="622" y="1377"/>
                  </a:lnTo>
                  <a:lnTo>
                    <a:pt x="627" y="1383"/>
                  </a:lnTo>
                  <a:lnTo>
                    <a:pt x="633" y="1394"/>
                  </a:lnTo>
                  <a:lnTo>
                    <a:pt x="655" y="1422"/>
                  </a:lnTo>
                  <a:lnTo>
                    <a:pt x="683" y="1439"/>
                  </a:lnTo>
                  <a:lnTo>
                    <a:pt x="688" y="1444"/>
                  </a:lnTo>
                  <a:lnTo>
                    <a:pt x="694" y="1450"/>
                  </a:lnTo>
                  <a:lnTo>
                    <a:pt x="722" y="1461"/>
                  </a:lnTo>
                  <a:lnTo>
                    <a:pt x="761" y="1461"/>
                  </a:lnTo>
                  <a:lnTo>
                    <a:pt x="799" y="1461"/>
                  </a:lnTo>
                  <a:lnTo>
                    <a:pt x="799" y="1428"/>
                  </a:lnTo>
                  <a:lnTo>
                    <a:pt x="766" y="1428"/>
                  </a:lnTo>
                  <a:lnTo>
                    <a:pt x="727" y="1428"/>
                  </a:lnTo>
                  <a:lnTo>
                    <a:pt x="700" y="1416"/>
                  </a:lnTo>
                  <a:lnTo>
                    <a:pt x="705" y="1416"/>
                  </a:lnTo>
                  <a:lnTo>
                    <a:pt x="694" y="1433"/>
                  </a:lnTo>
                  <a:lnTo>
                    <a:pt x="711" y="1422"/>
                  </a:lnTo>
                  <a:lnTo>
                    <a:pt x="683" y="1405"/>
                  </a:lnTo>
                  <a:lnTo>
                    <a:pt x="661" y="1377"/>
                  </a:lnTo>
                  <a:lnTo>
                    <a:pt x="655" y="1366"/>
                  </a:lnTo>
                  <a:lnTo>
                    <a:pt x="639" y="1377"/>
                  </a:lnTo>
                  <a:lnTo>
                    <a:pt x="655" y="1372"/>
                  </a:lnTo>
                  <a:lnTo>
                    <a:pt x="650" y="1360"/>
                  </a:lnTo>
                  <a:lnTo>
                    <a:pt x="644" y="1338"/>
                  </a:lnTo>
                  <a:lnTo>
                    <a:pt x="639" y="1304"/>
                  </a:lnTo>
                  <a:lnTo>
                    <a:pt x="627" y="1265"/>
                  </a:lnTo>
                  <a:lnTo>
                    <a:pt x="622" y="1209"/>
                  </a:lnTo>
                  <a:lnTo>
                    <a:pt x="605" y="1209"/>
                  </a:lnTo>
                  <a:lnTo>
                    <a:pt x="622" y="1209"/>
                  </a:lnTo>
                  <a:lnTo>
                    <a:pt x="616" y="1170"/>
                  </a:lnTo>
                  <a:lnTo>
                    <a:pt x="616" y="1125"/>
                  </a:lnTo>
                  <a:lnTo>
                    <a:pt x="611" y="1025"/>
                  </a:lnTo>
                  <a:lnTo>
                    <a:pt x="605" y="913"/>
                  </a:lnTo>
                  <a:lnTo>
                    <a:pt x="600" y="789"/>
                  </a:lnTo>
                  <a:lnTo>
                    <a:pt x="589" y="666"/>
                  </a:lnTo>
                  <a:lnTo>
                    <a:pt x="583" y="549"/>
                  </a:lnTo>
                  <a:lnTo>
                    <a:pt x="578" y="442"/>
                  </a:lnTo>
                  <a:lnTo>
                    <a:pt x="578" y="397"/>
                  </a:lnTo>
                  <a:lnTo>
                    <a:pt x="572" y="364"/>
                  </a:lnTo>
                  <a:lnTo>
                    <a:pt x="572" y="364"/>
                  </a:lnTo>
                  <a:lnTo>
                    <a:pt x="566" y="291"/>
                  </a:lnTo>
                  <a:lnTo>
                    <a:pt x="555" y="235"/>
                  </a:lnTo>
                  <a:lnTo>
                    <a:pt x="550" y="190"/>
                  </a:lnTo>
                  <a:lnTo>
                    <a:pt x="544" y="151"/>
                  </a:lnTo>
                  <a:lnTo>
                    <a:pt x="533" y="118"/>
                  </a:lnTo>
                  <a:lnTo>
                    <a:pt x="528" y="95"/>
                  </a:lnTo>
                  <a:lnTo>
                    <a:pt x="511" y="50"/>
                  </a:lnTo>
                  <a:lnTo>
                    <a:pt x="511" y="50"/>
                  </a:lnTo>
                  <a:lnTo>
                    <a:pt x="494" y="22"/>
                  </a:lnTo>
                  <a:lnTo>
                    <a:pt x="489" y="11"/>
                  </a:lnTo>
                  <a:lnTo>
                    <a:pt x="483" y="6"/>
                  </a:lnTo>
                  <a:lnTo>
                    <a:pt x="478" y="6"/>
                  </a:lnTo>
                  <a:lnTo>
                    <a:pt x="472" y="0"/>
                  </a:lnTo>
                  <a:lnTo>
                    <a:pt x="467" y="0"/>
                  </a:lnTo>
                  <a:lnTo>
                    <a:pt x="461" y="6"/>
                  </a:lnTo>
                  <a:lnTo>
                    <a:pt x="455" y="11"/>
                  </a:lnTo>
                  <a:lnTo>
                    <a:pt x="450" y="17"/>
                  </a:lnTo>
                  <a:lnTo>
                    <a:pt x="439" y="28"/>
                  </a:lnTo>
                  <a:lnTo>
                    <a:pt x="422" y="50"/>
                  </a:lnTo>
                  <a:lnTo>
                    <a:pt x="400" y="90"/>
                  </a:lnTo>
                  <a:lnTo>
                    <a:pt x="361" y="134"/>
                  </a:lnTo>
                  <a:lnTo>
                    <a:pt x="322" y="190"/>
                  </a:lnTo>
                  <a:lnTo>
                    <a:pt x="278" y="263"/>
                  </a:lnTo>
                  <a:lnTo>
                    <a:pt x="222" y="336"/>
                  </a:lnTo>
                  <a:lnTo>
                    <a:pt x="172" y="420"/>
                  </a:lnTo>
                  <a:lnTo>
                    <a:pt x="111" y="509"/>
                  </a:lnTo>
                  <a:lnTo>
                    <a:pt x="0" y="70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Freeform 14">
              <a:extLst>
                <a:ext uri="{FF2B5EF4-FFF2-40B4-BE49-F238E27FC236}">
                  <a16:creationId xmlns:a16="http://schemas.microsoft.com/office/drawing/2014/main" id="{FDE868B9-2DA6-4809-BF5D-4E36CEBA5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844"/>
              <a:ext cx="716" cy="778"/>
            </a:xfrm>
            <a:custGeom>
              <a:avLst/>
              <a:gdLst>
                <a:gd name="T0" fmla="*/ 0 w 716"/>
                <a:gd name="T1" fmla="*/ 39 h 778"/>
                <a:gd name="T2" fmla="*/ 39 w 716"/>
                <a:gd name="T3" fmla="*/ 39 h 778"/>
                <a:gd name="T4" fmla="*/ 155 w 716"/>
                <a:gd name="T5" fmla="*/ 39 h 778"/>
                <a:gd name="T6" fmla="*/ 289 w 716"/>
                <a:gd name="T7" fmla="*/ 33 h 778"/>
                <a:gd name="T8" fmla="*/ 283 w 716"/>
                <a:gd name="T9" fmla="*/ 33 h 778"/>
                <a:gd name="T10" fmla="*/ 400 w 716"/>
                <a:gd name="T11" fmla="*/ 33 h 778"/>
                <a:gd name="T12" fmla="*/ 444 w 716"/>
                <a:gd name="T13" fmla="*/ 22 h 778"/>
                <a:gd name="T14" fmla="*/ 472 w 716"/>
                <a:gd name="T15" fmla="*/ 45 h 778"/>
                <a:gd name="T16" fmla="*/ 499 w 716"/>
                <a:gd name="T17" fmla="*/ 56 h 778"/>
                <a:gd name="T18" fmla="*/ 494 w 716"/>
                <a:gd name="T19" fmla="*/ 56 h 778"/>
                <a:gd name="T20" fmla="*/ 494 w 716"/>
                <a:gd name="T21" fmla="*/ 56 h 778"/>
                <a:gd name="T22" fmla="*/ 494 w 716"/>
                <a:gd name="T23" fmla="*/ 50 h 778"/>
                <a:gd name="T24" fmla="*/ 499 w 716"/>
                <a:gd name="T25" fmla="*/ 95 h 778"/>
                <a:gd name="T26" fmla="*/ 511 w 716"/>
                <a:gd name="T27" fmla="*/ 157 h 778"/>
                <a:gd name="T28" fmla="*/ 516 w 716"/>
                <a:gd name="T29" fmla="*/ 252 h 778"/>
                <a:gd name="T30" fmla="*/ 522 w 716"/>
                <a:gd name="T31" fmla="*/ 414 h 778"/>
                <a:gd name="T32" fmla="*/ 527 w 716"/>
                <a:gd name="T33" fmla="*/ 509 h 778"/>
                <a:gd name="T34" fmla="*/ 549 w 716"/>
                <a:gd name="T35" fmla="*/ 638 h 778"/>
                <a:gd name="T36" fmla="*/ 572 w 716"/>
                <a:gd name="T37" fmla="*/ 694 h 778"/>
                <a:gd name="T38" fmla="*/ 616 w 716"/>
                <a:gd name="T39" fmla="*/ 756 h 778"/>
                <a:gd name="T40" fmla="*/ 627 w 716"/>
                <a:gd name="T41" fmla="*/ 767 h 778"/>
                <a:gd name="T42" fmla="*/ 683 w 716"/>
                <a:gd name="T43" fmla="*/ 778 h 778"/>
                <a:gd name="T44" fmla="*/ 716 w 716"/>
                <a:gd name="T45" fmla="*/ 772 h 778"/>
                <a:gd name="T46" fmla="*/ 683 w 716"/>
                <a:gd name="T47" fmla="*/ 744 h 778"/>
                <a:gd name="T48" fmla="*/ 688 w 716"/>
                <a:gd name="T49" fmla="*/ 744 h 778"/>
                <a:gd name="T50" fmla="*/ 633 w 716"/>
                <a:gd name="T51" fmla="*/ 733 h 778"/>
                <a:gd name="T52" fmla="*/ 627 w 716"/>
                <a:gd name="T53" fmla="*/ 750 h 778"/>
                <a:gd name="T54" fmla="*/ 622 w 716"/>
                <a:gd name="T55" fmla="*/ 722 h 778"/>
                <a:gd name="T56" fmla="*/ 583 w 716"/>
                <a:gd name="T57" fmla="*/ 688 h 778"/>
                <a:gd name="T58" fmla="*/ 583 w 716"/>
                <a:gd name="T59" fmla="*/ 632 h 778"/>
                <a:gd name="T60" fmla="*/ 561 w 716"/>
                <a:gd name="T61" fmla="*/ 504 h 778"/>
                <a:gd name="T62" fmla="*/ 555 w 716"/>
                <a:gd name="T63" fmla="*/ 409 h 778"/>
                <a:gd name="T64" fmla="*/ 549 w 716"/>
                <a:gd name="T65" fmla="*/ 246 h 778"/>
                <a:gd name="T66" fmla="*/ 544 w 716"/>
                <a:gd name="T67" fmla="*/ 151 h 778"/>
                <a:gd name="T68" fmla="*/ 533 w 716"/>
                <a:gd name="T69" fmla="*/ 89 h 778"/>
                <a:gd name="T70" fmla="*/ 527 w 716"/>
                <a:gd name="T71" fmla="*/ 45 h 778"/>
                <a:gd name="T72" fmla="*/ 516 w 716"/>
                <a:gd name="T73" fmla="*/ 33 h 778"/>
                <a:gd name="T74" fmla="*/ 505 w 716"/>
                <a:gd name="T75" fmla="*/ 22 h 778"/>
                <a:gd name="T76" fmla="*/ 477 w 716"/>
                <a:gd name="T77" fmla="*/ 11 h 778"/>
                <a:gd name="T78" fmla="*/ 444 w 716"/>
                <a:gd name="T79" fmla="*/ 5 h 778"/>
                <a:gd name="T80" fmla="*/ 350 w 716"/>
                <a:gd name="T81" fmla="*/ 0 h 778"/>
                <a:gd name="T82" fmla="*/ 283 w 716"/>
                <a:gd name="T83" fmla="*/ 0 h 778"/>
                <a:gd name="T84" fmla="*/ 150 w 716"/>
                <a:gd name="T85" fmla="*/ 5 h 778"/>
                <a:gd name="T86" fmla="*/ 33 w 716"/>
                <a:gd name="T87" fmla="*/ 5 h 778"/>
                <a:gd name="T88" fmla="*/ 39 w 716"/>
                <a:gd name="T89" fmla="*/ 5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778">
                  <a:moveTo>
                    <a:pt x="0" y="5"/>
                  </a:moveTo>
                  <a:lnTo>
                    <a:pt x="0" y="39"/>
                  </a:lnTo>
                  <a:lnTo>
                    <a:pt x="33" y="39"/>
                  </a:lnTo>
                  <a:lnTo>
                    <a:pt x="39" y="39"/>
                  </a:lnTo>
                  <a:lnTo>
                    <a:pt x="94" y="39"/>
                  </a:lnTo>
                  <a:lnTo>
                    <a:pt x="155" y="39"/>
                  </a:lnTo>
                  <a:lnTo>
                    <a:pt x="222" y="33"/>
                  </a:lnTo>
                  <a:lnTo>
                    <a:pt x="289" y="33"/>
                  </a:lnTo>
                  <a:lnTo>
                    <a:pt x="283" y="17"/>
                  </a:lnTo>
                  <a:lnTo>
                    <a:pt x="283" y="33"/>
                  </a:lnTo>
                  <a:lnTo>
                    <a:pt x="344" y="33"/>
                  </a:lnTo>
                  <a:lnTo>
                    <a:pt x="400" y="33"/>
                  </a:lnTo>
                  <a:lnTo>
                    <a:pt x="444" y="39"/>
                  </a:lnTo>
                  <a:lnTo>
                    <a:pt x="444" y="22"/>
                  </a:lnTo>
                  <a:lnTo>
                    <a:pt x="444" y="39"/>
                  </a:lnTo>
                  <a:lnTo>
                    <a:pt x="472" y="45"/>
                  </a:lnTo>
                  <a:lnTo>
                    <a:pt x="488" y="50"/>
                  </a:lnTo>
                  <a:lnTo>
                    <a:pt x="499" y="56"/>
                  </a:lnTo>
                  <a:lnTo>
                    <a:pt x="505" y="39"/>
                  </a:lnTo>
                  <a:lnTo>
                    <a:pt x="494" y="56"/>
                  </a:lnTo>
                  <a:lnTo>
                    <a:pt x="488" y="50"/>
                  </a:lnTo>
                  <a:lnTo>
                    <a:pt x="494" y="56"/>
                  </a:lnTo>
                  <a:lnTo>
                    <a:pt x="511" y="45"/>
                  </a:lnTo>
                  <a:lnTo>
                    <a:pt x="494" y="50"/>
                  </a:lnTo>
                  <a:lnTo>
                    <a:pt x="499" y="73"/>
                  </a:lnTo>
                  <a:lnTo>
                    <a:pt x="499" y="95"/>
                  </a:lnTo>
                  <a:lnTo>
                    <a:pt x="505" y="123"/>
                  </a:lnTo>
                  <a:lnTo>
                    <a:pt x="511" y="157"/>
                  </a:lnTo>
                  <a:lnTo>
                    <a:pt x="516" y="201"/>
                  </a:lnTo>
                  <a:lnTo>
                    <a:pt x="516" y="252"/>
                  </a:lnTo>
                  <a:lnTo>
                    <a:pt x="516" y="302"/>
                  </a:lnTo>
                  <a:lnTo>
                    <a:pt x="522" y="414"/>
                  </a:lnTo>
                  <a:lnTo>
                    <a:pt x="522" y="464"/>
                  </a:lnTo>
                  <a:lnTo>
                    <a:pt x="527" y="509"/>
                  </a:lnTo>
                  <a:lnTo>
                    <a:pt x="538" y="576"/>
                  </a:lnTo>
                  <a:lnTo>
                    <a:pt x="549" y="638"/>
                  </a:lnTo>
                  <a:lnTo>
                    <a:pt x="566" y="688"/>
                  </a:lnTo>
                  <a:lnTo>
                    <a:pt x="572" y="694"/>
                  </a:lnTo>
                  <a:lnTo>
                    <a:pt x="594" y="739"/>
                  </a:lnTo>
                  <a:lnTo>
                    <a:pt x="616" y="756"/>
                  </a:lnTo>
                  <a:lnTo>
                    <a:pt x="622" y="761"/>
                  </a:lnTo>
                  <a:lnTo>
                    <a:pt x="627" y="767"/>
                  </a:lnTo>
                  <a:lnTo>
                    <a:pt x="649" y="778"/>
                  </a:lnTo>
                  <a:lnTo>
                    <a:pt x="683" y="778"/>
                  </a:lnTo>
                  <a:lnTo>
                    <a:pt x="688" y="778"/>
                  </a:lnTo>
                  <a:lnTo>
                    <a:pt x="716" y="772"/>
                  </a:lnTo>
                  <a:lnTo>
                    <a:pt x="716" y="739"/>
                  </a:lnTo>
                  <a:lnTo>
                    <a:pt x="683" y="744"/>
                  </a:lnTo>
                  <a:lnTo>
                    <a:pt x="683" y="761"/>
                  </a:lnTo>
                  <a:lnTo>
                    <a:pt x="688" y="744"/>
                  </a:lnTo>
                  <a:lnTo>
                    <a:pt x="655" y="744"/>
                  </a:lnTo>
                  <a:lnTo>
                    <a:pt x="633" y="733"/>
                  </a:lnTo>
                  <a:lnTo>
                    <a:pt x="638" y="733"/>
                  </a:lnTo>
                  <a:lnTo>
                    <a:pt x="627" y="750"/>
                  </a:lnTo>
                  <a:lnTo>
                    <a:pt x="644" y="739"/>
                  </a:lnTo>
                  <a:lnTo>
                    <a:pt x="622" y="722"/>
                  </a:lnTo>
                  <a:lnTo>
                    <a:pt x="599" y="677"/>
                  </a:lnTo>
                  <a:lnTo>
                    <a:pt x="583" y="688"/>
                  </a:lnTo>
                  <a:lnTo>
                    <a:pt x="599" y="683"/>
                  </a:lnTo>
                  <a:lnTo>
                    <a:pt x="583" y="632"/>
                  </a:lnTo>
                  <a:lnTo>
                    <a:pt x="572" y="571"/>
                  </a:lnTo>
                  <a:lnTo>
                    <a:pt x="561" y="504"/>
                  </a:lnTo>
                  <a:lnTo>
                    <a:pt x="555" y="459"/>
                  </a:lnTo>
                  <a:lnTo>
                    <a:pt x="555" y="409"/>
                  </a:lnTo>
                  <a:lnTo>
                    <a:pt x="549" y="297"/>
                  </a:lnTo>
                  <a:lnTo>
                    <a:pt x="549" y="246"/>
                  </a:lnTo>
                  <a:lnTo>
                    <a:pt x="549" y="196"/>
                  </a:lnTo>
                  <a:lnTo>
                    <a:pt x="544" y="151"/>
                  </a:lnTo>
                  <a:lnTo>
                    <a:pt x="538" y="117"/>
                  </a:lnTo>
                  <a:lnTo>
                    <a:pt x="533" y="89"/>
                  </a:lnTo>
                  <a:lnTo>
                    <a:pt x="533" y="67"/>
                  </a:lnTo>
                  <a:lnTo>
                    <a:pt x="527" y="45"/>
                  </a:lnTo>
                  <a:lnTo>
                    <a:pt x="522" y="39"/>
                  </a:lnTo>
                  <a:lnTo>
                    <a:pt x="516" y="33"/>
                  </a:lnTo>
                  <a:lnTo>
                    <a:pt x="511" y="28"/>
                  </a:lnTo>
                  <a:lnTo>
                    <a:pt x="505" y="22"/>
                  </a:lnTo>
                  <a:lnTo>
                    <a:pt x="494" y="17"/>
                  </a:lnTo>
                  <a:lnTo>
                    <a:pt x="477" y="11"/>
                  </a:lnTo>
                  <a:lnTo>
                    <a:pt x="450" y="5"/>
                  </a:lnTo>
                  <a:lnTo>
                    <a:pt x="444" y="5"/>
                  </a:lnTo>
                  <a:lnTo>
                    <a:pt x="405" y="0"/>
                  </a:lnTo>
                  <a:lnTo>
                    <a:pt x="350" y="0"/>
                  </a:lnTo>
                  <a:lnTo>
                    <a:pt x="289" y="0"/>
                  </a:lnTo>
                  <a:lnTo>
                    <a:pt x="283" y="0"/>
                  </a:lnTo>
                  <a:lnTo>
                    <a:pt x="216" y="0"/>
                  </a:lnTo>
                  <a:lnTo>
                    <a:pt x="150" y="5"/>
                  </a:lnTo>
                  <a:lnTo>
                    <a:pt x="89" y="5"/>
                  </a:lnTo>
                  <a:lnTo>
                    <a:pt x="33" y="5"/>
                  </a:lnTo>
                  <a:lnTo>
                    <a:pt x="39" y="22"/>
                  </a:lnTo>
                  <a:lnTo>
                    <a:pt x="39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9" name="Freeform 15">
              <a:extLst>
                <a:ext uri="{FF2B5EF4-FFF2-40B4-BE49-F238E27FC236}">
                  <a16:creationId xmlns:a16="http://schemas.microsoft.com/office/drawing/2014/main" id="{85FDEB5D-09C1-4AFE-8C7C-92D6B4D8D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9" y="849"/>
              <a:ext cx="733" cy="795"/>
            </a:xfrm>
            <a:custGeom>
              <a:avLst/>
              <a:gdLst>
                <a:gd name="T0" fmla="*/ 0 w 733"/>
                <a:gd name="T1" fmla="*/ 23 h 795"/>
                <a:gd name="T2" fmla="*/ 45 w 733"/>
                <a:gd name="T3" fmla="*/ 62 h 795"/>
                <a:gd name="T4" fmla="*/ 161 w 733"/>
                <a:gd name="T5" fmla="*/ 180 h 795"/>
                <a:gd name="T6" fmla="*/ 306 w 733"/>
                <a:gd name="T7" fmla="*/ 308 h 795"/>
                <a:gd name="T8" fmla="*/ 433 w 733"/>
                <a:gd name="T9" fmla="*/ 432 h 795"/>
                <a:gd name="T10" fmla="*/ 428 w 733"/>
                <a:gd name="T11" fmla="*/ 426 h 795"/>
                <a:gd name="T12" fmla="*/ 494 w 733"/>
                <a:gd name="T13" fmla="*/ 499 h 795"/>
                <a:gd name="T14" fmla="*/ 522 w 733"/>
                <a:gd name="T15" fmla="*/ 543 h 795"/>
                <a:gd name="T16" fmla="*/ 522 w 733"/>
                <a:gd name="T17" fmla="*/ 538 h 795"/>
                <a:gd name="T18" fmla="*/ 527 w 733"/>
                <a:gd name="T19" fmla="*/ 577 h 795"/>
                <a:gd name="T20" fmla="*/ 539 w 733"/>
                <a:gd name="T21" fmla="*/ 605 h 795"/>
                <a:gd name="T22" fmla="*/ 533 w 733"/>
                <a:gd name="T23" fmla="*/ 605 h 795"/>
                <a:gd name="T24" fmla="*/ 555 w 733"/>
                <a:gd name="T25" fmla="*/ 683 h 795"/>
                <a:gd name="T26" fmla="*/ 572 w 733"/>
                <a:gd name="T27" fmla="*/ 723 h 795"/>
                <a:gd name="T28" fmla="*/ 594 w 733"/>
                <a:gd name="T29" fmla="*/ 762 h 795"/>
                <a:gd name="T30" fmla="*/ 627 w 733"/>
                <a:gd name="T31" fmla="*/ 779 h 795"/>
                <a:gd name="T32" fmla="*/ 699 w 733"/>
                <a:gd name="T33" fmla="*/ 790 h 795"/>
                <a:gd name="T34" fmla="*/ 733 w 733"/>
                <a:gd name="T35" fmla="*/ 762 h 795"/>
                <a:gd name="T36" fmla="*/ 666 w 733"/>
                <a:gd name="T37" fmla="*/ 756 h 795"/>
                <a:gd name="T38" fmla="*/ 627 w 733"/>
                <a:gd name="T39" fmla="*/ 762 h 795"/>
                <a:gd name="T40" fmla="*/ 611 w 733"/>
                <a:gd name="T41" fmla="*/ 734 h 795"/>
                <a:gd name="T42" fmla="*/ 616 w 733"/>
                <a:gd name="T43" fmla="*/ 739 h 795"/>
                <a:gd name="T44" fmla="*/ 583 w 733"/>
                <a:gd name="T45" fmla="*/ 717 h 795"/>
                <a:gd name="T46" fmla="*/ 589 w 733"/>
                <a:gd name="T47" fmla="*/ 678 h 795"/>
                <a:gd name="T48" fmla="*/ 566 w 733"/>
                <a:gd name="T49" fmla="*/ 594 h 795"/>
                <a:gd name="T50" fmla="*/ 561 w 733"/>
                <a:gd name="T51" fmla="*/ 583 h 795"/>
                <a:gd name="T52" fmla="*/ 561 w 733"/>
                <a:gd name="T53" fmla="*/ 549 h 795"/>
                <a:gd name="T54" fmla="*/ 550 w 733"/>
                <a:gd name="T55" fmla="*/ 527 h 795"/>
                <a:gd name="T56" fmla="*/ 522 w 733"/>
                <a:gd name="T57" fmla="*/ 482 h 795"/>
                <a:gd name="T58" fmla="*/ 455 w 733"/>
                <a:gd name="T59" fmla="*/ 409 h 795"/>
                <a:gd name="T60" fmla="*/ 389 w 733"/>
                <a:gd name="T61" fmla="*/ 348 h 795"/>
                <a:gd name="T62" fmla="*/ 250 w 733"/>
                <a:gd name="T63" fmla="*/ 213 h 795"/>
                <a:gd name="T64" fmla="*/ 111 w 733"/>
                <a:gd name="T65" fmla="*/ 90 h 795"/>
                <a:gd name="T66" fmla="*/ 50 w 733"/>
                <a:gd name="T67" fmla="*/ 51 h 795"/>
                <a:gd name="T68" fmla="*/ 22 w 733"/>
                <a:gd name="T69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3" h="795">
                  <a:moveTo>
                    <a:pt x="22" y="0"/>
                  </a:moveTo>
                  <a:lnTo>
                    <a:pt x="0" y="23"/>
                  </a:lnTo>
                  <a:lnTo>
                    <a:pt x="39" y="56"/>
                  </a:lnTo>
                  <a:lnTo>
                    <a:pt x="45" y="62"/>
                  </a:lnTo>
                  <a:lnTo>
                    <a:pt x="95" y="118"/>
                  </a:lnTo>
                  <a:lnTo>
                    <a:pt x="161" y="180"/>
                  </a:lnTo>
                  <a:lnTo>
                    <a:pt x="233" y="241"/>
                  </a:lnTo>
                  <a:lnTo>
                    <a:pt x="306" y="308"/>
                  </a:lnTo>
                  <a:lnTo>
                    <a:pt x="372" y="376"/>
                  </a:lnTo>
                  <a:lnTo>
                    <a:pt x="433" y="432"/>
                  </a:lnTo>
                  <a:lnTo>
                    <a:pt x="439" y="415"/>
                  </a:lnTo>
                  <a:lnTo>
                    <a:pt x="428" y="426"/>
                  </a:lnTo>
                  <a:lnTo>
                    <a:pt x="472" y="471"/>
                  </a:lnTo>
                  <a:lnTo>
                    <a:pt x="494" y="499"/>
                  </a:lnTo>
                  <a:lnTo>
                    <a:pt x="516" y="527"/>
                  </a:lnTo>
                  <a:lnTo>
                    <a:pt x="522" y="543"/>
                  </a:lnTo>
                  <a:lnTo>
                    <a:pt x="539" y="538"/>
                  </a:lnTo>
                  <a:lnTo>
                    <a:pt x="522" y="538"/>
                  </a:lnTo>
                  <a:lnTo>
                    <a:pt x="527" y="555"/>
                  </a:lnTo>
                  <a:lnTo>
                    <a:pt x="527" y="577"/>
                  </a:lnTo>
                  <a:lnTo>
                    <a:pt x="527" y="588"/>
                  </a:lnTo>
                  <a:lnTo>
                    <a:pt x="539" y="605"/>
                  </a:lnTo>
                  <a:lnTo>
                    <a:pt x="550" y="599"/>
                  </a:lnTo>
                  <a:lnTo>
                    <a:pt x="533" y="605"/>
                  </a:lnTo>
                  <a:lnTo>
                    <a:pt x="544" y="644"/>
                  </a:lnTo>
                  <a:lnTo>
                    <a:pt x="555" y="683"/>
                  </a:lnTo>
                  <a:lnTo>
                    <a:pt x="566" y="717"/>
                  </a:lnTo>
                  <a:lnTo>
                    <a:pt x="572" y="723"/>
                  </a:lnTo>
                  <a:lnTo>
                    <a:pt x="589" y="756"/>
                  </a:lnTo>
                  <a:lnTo>
                    <a:pt x="594" y="762"/>
                  </a:lnTo>
                  <a:lnTo>
                    <a:pt x="622" y="773"/>
                  </a:lnTo>
                  <a:lnTo>
                    <a:pt x="627" y="779"/>
                  </a:lnTo>
                  <a:lnTo>
                    <a:pt x="661" y="790"/>
                  </a:lnTo>
                  <a:lnTo>
                    <a:pt x="699" y="790"/>
                  </a:lnTo>
                  <a:lnTo>
                    <a:pt x="727" y="795"/>
                  </a:lnTo>
                  <a:lnTo>
                    <a:pt x="733" y="762"/>
                  </a:lnTo>
                  <a:lnTo>
                    <a:pt x="705" y="756"/>
                  </a:lnTo>
                  <a:lnTo>
                    <a:pt x="666" y="756"/>
                  </a:lnTo>
                  <a:lnTo>
                    <a:pt x="633" y="745"/>
                  </a:lnTo>
                  <a:lnTo>
                    <a:pt x="627" y="762"/>
                  </a:lnTo>
                  <a:lnTo>
                    <a:pt x="638" y="745"/>
                  </a:lnTo>
                  <a:lnTo>
                    <a:pt x="611" y="734"/>
                  </a:lnTo>
                  <a:lnTo>
                    <a:pt x="600" y="745"/>
                  </a:lnTo>
                  <a:lnTo>
                    <a:pt x="616" y="739"/>
                  </a:lnTo>
                  <a:lnTo>
                    <a:pt x="600" y="706"/>
                  </a:lnTo>
                  <a:lnTo>
                    <a:pt x="583" y="717"/>
                  </a:lnTo>
                  <a:lnTo>
                    <a:pt x="600" y="711"/>
                  </a:lnTo>
                  <a:lnTo>
                    <a:pt x="589" y="678"/>
                  </a:lnTo>
                  <a:lnTo>
                    <a:pt x="577" y="639"/>
                  </a:lnTo>
                  <a:lnTo>
                    <a:pt x="566" y="594"/>
                  </a:lnTo>
                  <a:lnTo>
                    <a:pt x="566" y="594"/>
                  </a:lnTo>
                  <a:lnTo>
                    <a:pt x="561" y="583"/>
                  </a:lnTo>
                  <a:lnTo>
                    <a:pt x="561" y="571"/>
                  </a:lnTo>
                  <a:lnTo>
                    <a:pt x="561" y="549"/>
                  </a:lnTo>
                  <a:lnTo>
                    <a:pt x="555" y="532"/>
                  </a:lnTo>
                  <a:lnTo>
                    <a:pt x="550" y="527"/>
                  </a:lnTo>
                  <a:lnTo>
                    <a:pt x="544" y="510"/>
                  </a:lnTo>
                  <a:lnTo>
                    <a:pt x="522" y="482"/>
                  </a:lnTo>
                  <a:lnTo>
                    <a:pt x="494" y="448"/>
                  </a:lnTo>
                  <a:lnTo>
                    <a:pt x="455" y="409"/>
                  </a:lnTo>
                  <a:lnTo>
                    <a:pt x="450" y="404"/>
                  </a:lnTo>
                  <a:lnTo>
                    <a:pt x="389" y="348"/>
                  </a:lnTo>
                  <a:lnTo>
                    <a:pt x="322" y="280"/>
                  </a:lnTo>
                  <a:lnTo>
                    <a:pt x="250" y="213"/>
                  </a:lnTo>
                  <a:lnTo>
                    <a:pt x="178" y="152"/>
                  </a:lnTo>
                  <a:lnTo>
                    <a:pt x="111" y="90"/>
                  </a:lnTo>
                  <a:lnTo>
                    <a:pt x="61" y="34"/>
                  </a:lnTo>
                  <a:lnTo>
                    <a:pt x="50" y="51"/>
                  </a:lnTo>
                  <a:lnTo>
                    <a:pt x="67" y="4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0" name="Freeform 16">
              <a:extLst>
                <a:ext uri="{FF2B5EF4-FFF2-40B4-BE49-F238E27FC236}">
                  <a16:creationId xmlns:a16="http://schemas.microsoft.com/office/drawing/2014/main" id="{764D4E53-54BB-48AD-80C4-B2296083C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911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6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Freeform 17">
              <a:extLst>
                <a:ext uri="{FF2B5EF4-FFF2-40B4-BE49-F238E27FC236}">
                  <a16:creationId xmlns:a16="http://schemas.microsoft.com/office/drawing/2014/main" id="{280DB40D-26D7-42D2-84E8-C4FC797C7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989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Freeform 18">
              <a:extLst>
                <a:ext uri="{FF2B5EF4-FFF2-40B4-BE49-F238E27FC236}">
                  <a16:creationId xmlns:a16="http://schemas.microsoft.com/office/drawing/2014/main" id="{20E7D7FA-0122-4AB7-A267-FF44AD934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068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Freeform 19">
              <a:extLst>
                <a:ext uri="{FF2B5EF4-FFF2-40B4-BE49-F238E27FC236}">
                  <a16:creationId xmlns:a16="http://schemas.microsoft.com/office/drawing/2014/main" id="{F9C6AE06-5871-4A4A-8EDE-96E42F2BD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146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Freeform 20">
              <a:extLst>
                <a:ext uri="{FF2B5EF4-FFF2-40B4-BE49-F238E27FC236}">
                  <a16:creationId xmlns:a16="http://schemas.microsoft.com/office/drawing/2014/main" id="{047C862B-EA20-4C0B-A5A4-86DCB6D3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225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Freeform 21">
              <a:extLst>
                <a:ext uri="{FF2B5EF4-FFF2-40B4-BE49-F238E27FC236}">
                  <a16:creationId xmlns:a16="http://schemas.microsoft.com/office/drawing/2014/main" id="{6217C72E-06CA-44D9-90C8-A10F3D8B2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303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Freeform 22">
              <a:extLst>
                <a:ext uri="{FF2B5EF4-FFF2-40B4-BE49-F238E27FC236}">
                  <a16:creationId xmlns:a16="http://schemas.microsoft.com/office/drawing/2014/main" id="{8C281738-A5E4-4C30-BD56-B739D8814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381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Freeform 23">
              <a:extLst>
                <a:ext uri="{FF2B5EF4-FFF2-40B4-BE49-F238E27FC236}">
                  <a16:creationId xmlns:a16="http://schemas.microsoft.com/office/drawing/2014/main" id="{77311BFF-ADF6-46C0-BA74-A33EEB964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460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Freeform 24">
              <a:extLst>
                <a:ext uri="{FF2B5EF4-FFF2-40B4-BE49-F238E27FC236}">
                  <a16:creationId xmlns:a16="http://schemas.microsoft.com/office/drawing/2014/main" id="{B45FF1B5-2B99-42BA-A507-9F81FD953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538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Freeform 25">
              <a:extLst>
                <a:ext uri="{FF2B5EF4-FFF2-40B4-BE49-F238E27FC236}">
                  <a16:creationId xmlns:a16="http://schemas.microsoft.com/office/drawing/2014/main" id="{9CF7A576-AB92-42F4-8A93-EDD5B9636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616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Freeform 26">
              <a:extLst>
                <a:ext uri="{FF2B5EF4-FFF2-40B4-BE49-F238E27FC236}">
                  <a16:creationId xmlns:a16="http://schemas.microsoft.com/office/drawing/2014/main" id="{76026D8F-93A4-48B9-AC6F-9F406A1DB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695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Freeform 27">
              <a:extLst>
                <a:ext uri="{FF2B5EF4-FFF2-40B4-BE49-F238E27FC236}">
                  <a16:creationId xmlns:a16="http://schemas.microsoft.com/office/drawing/2014/main" id="{7A431E9B-4CAF-4F1A-B7D5-35FBD6441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773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Freeform 28">
              <a:extLst>
                <a:ext uri="{FF2B5EF4-FFF2-40B4-BE49-F238E27FC236}">
                  <a16:creationId xmlns:a16="http://schemas.microsoft.com/office/drawing/2014/main" id="{55670E71-E9A1-4758-A14E-26737425F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852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Freeform 29">
              <a:extLst>
                <a:ext uri="{FF2B5EF4-FFF2-40B4-BE49-F238E27FC236}">
                  <a16:creationId xmlns:a16="http://schemas.microsoft.com/office/drawing/2014/main" id="{23113EF2-8062-459E-940F-9478003E2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127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6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Freeform 30">
              <a:extLst>
                <a:ext uri="{FF2B5EF4-FFF2-40B4-BE49-F238E27FC236}">
                  <a16:creationId xmlns:a16="http://schemas.microsoft.com/office/drawing/2014/main" id="{17E8FE1F-C01E-4E3B-8C69-601D81179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206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Freeform 31">
              <a:extLst>
                <a:ext uri="{FF2B5EF4-FFF2-40B4-BE49-F238E27FC236}">
                  <a16:creationId xmlns:a16="http://schemas.microsoft.com/office/drawing/2014/main" id="{07645F59-C30D-4136-AB07-D0B36F9D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284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6" name="Freeform 32">
              <a:extLst>
                <a:ext uri="{FF2B5EF4-FFF2-40B4-BE49-F238E27FC236}">
                  <a16:creationId xmlns:a16="http://schemas.microsoft.com/office/drawing/2014/main" id="{79AEFE2C-3860-4DE7-8817-E2F522D03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362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Freeform 33">
              <a:extLst>
                <a:ext uri="{FF2B5EF4-FFF2-40B4-BE49-F238E27FC236}">
                  <a16:creationId xmlns:a16="http://schemas.microsoft.com/office/drawing/2014/main" id="{A98A4F39-2C80-4EB7-BC48-AFA9B0427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441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Freeform 34">
              <a:extLst>
                <a:ext uri="{FF2B5EF4-FFF2-40B4-BE49-F238E27FC236}">
                  <a16:creationId xmlns:a16="http://schemas.microsoft.com/office/drawing/2014/main" id="{66AC16C0-F20F-4947-92ED-311B9F0D7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519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Freeform 35">
              <a:extLst>
                <a:ext uri="{FF2B5EF4-FFF2-40B4-BE49-F238E27FC236}">
                  <a16:creationId xmlns:a16="http://schemas.microsoft.com/office/drawing/2014/main" id="{60456B2F-5196-4AA5-B864-02E581B9C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597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Freeform 36">
              <a:extLst>
                <a:ext uri="{FF2B5EF4-FFF2-40B4-BE49-F238E27FC236}">
                  <a16:creationId xmlns:a16="http://schemas.microsoft.com/office/drawing/2014/main" id="{72122D51-1D25-4BF4-9F93-FF13BA70A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676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Freeform 37">
              <a:extLst>
                <a:ext uri="{FF2B5EF4-FFF2-40B4-BE49-F238E27FC236}">
                  <a16:creationId xmlns:a16="http://schemas.microsoft.com/office/drawing/2014/main" id="{5FEAFDF2-ADF7-436C-A29B-B1FC8A040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754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Freeform 38">
              <a:extLst>
                <a:ext uri="{FF2B5EF4-FFF2-40B4-BE49-F238E27FC236}">
                  <a16:creationId xmlns:a16="http://schemas.microsoft.com/office/drawing/2014/main" id="{0207C08B-4A52-43D2-BFEA-A30AF9FD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833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Freeform 39">
              <a:extLst>
                <a:ext uri="{FF2B5EF4-FFF2-40B4-BE49-F238E27FC236}">
                  <a16:creationId xmlns:a16="http://schemas.microsoft.com/office/drawing/2014/main" id="{5ED39435-1481-4CE6-984D-44A31742D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911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11 w 11"/>
                <a:gd name="T3" fmla="*/ 0 h 56"/>
                <a:gd name="T4" fmla="*/ 6 w 11"/>
                <a:gd name="T5" fmla="*/ 0 h 56"/>
                <a:gd name="T6" fmla="*/ 0 w 11"/>
                <a:gd name="T7" fmla="*/ 6 h 56"/>
                <a:gd name="T8" fmla="*/ 0 w 11"/>
                <a:gd name="T9" fmla="*/ 50 h 56"/>
                <a:gd name="T10" fmla="*/ 6 w 11"/>
                <a:gd name="T11" fmla="*/ 56 h 56"/>
                <a:gd name="T12" fmla="*/ 11 w 11"/>
                <a:gd name="T13" fmla="*/ 56 h 56"/>
                <a:gd name="T14" fmla="*/ 11 w 11"/>
                <a:gd name="T15" fmla="*/ 50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50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1" y="5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Freeform 40">
              <a:extLst>
                <a:ext uri="{FF2B5EF4-FFF2-40B4-BE49-F238E27FC236}">
                  <a16:creationId xmlns:a16="http://schemas.microsoft.com/office/drawing/2014/main" id="{97CE29B1-184B-42C8-AD73-E30631C3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989"/>
              <a:ext cx="17" cy="56"/>
            </a:xfrm>
            <a:custGeom>
              <a:avLst/>
              <a:gdLst>
                <a:gd name="T0" fmla="*/ 11 w 17"/>
                <a:gd name="T1" fmla="*/ 6 h 56"/>
                <a:gd name="T2" fmla="*/ 11 w 17"/>
                <a:gd name="T3" fmla="*/ 0 h 56"/>
                <a:gd name="T4" fmla="*/ 6 w 17"/>
                <a:gd name="T5" fmla="*/ 0 h 56"/>
                <a:gd name="T6" fmla="*/ 0 w 17"/>
                <a:gd name="T7" fmla="*/ 6 h 56"/>
                <a:gd name="T8" fmla="*/ 6 w 17"/>
                <a:gd name="T9" fmla="*/ 51 h 56"/>
                <a:gd name="T10" fmla="*/ 6 w 17"/>
                <a:gd name="T11" fmla="*/ 56 h 56"/>
                <a:gd name="T12" fmla="*/ 11 w 17"/>
                <a:gd name="T13" fmla="*/ 56 h 56"/>
                <a:gd name="T14" fmla="*/ 17 w 17"/>
                <a:gd name="T15" fmla="*/ 51 h 56"/>
                <a:gd name="T16" fmla="*/ 11 w 17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11" y="6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51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7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Freeform 41">
              <a:extLst>
                <a:ext uri="{FF2B5EF4-FFF2-40B4-BE49-F238E27FC236}">
                  <a16:creationId xmlns:a16="http://schemas.microsoft.com/office/drawing/2014/main" id="{5AEDBA76-F9A7-4E4F-922D-56C3ED55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068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Freeform 42">
              <a:extLst>
                <a:ext uri="{FF2B5EF4-FFF2-40B4-BE49-F238E27FC236}">
                  <a16:creationId xmlns:a16="http://schemas.microsoft.com/office/drawing/2014/main" id="{A7F1725F-7120-4A1E-9515-1F5F39B8B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146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Freeform 43">
              <a:extLst>
                <a:ext uri="{FF2B5EF4-FFF2-40B4-BE49-F238E27FC236}">
                  <a16:creationId xmlns:a16="http://schemas.microsoft.com/office/drawing/2014/main" id="{B1441E80-1497-49C3-AD88-ABE30B65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225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Freeform 44">
              <a:extLst>
                <a:ext uri="{FF2B5EF4-FFF2-40B4-BE49-F238E27FC236}">
                  <a16:creationId xmlns:a16="http://schemas.microsoft.com/office/drawing/2014/main" id="{9B3F7071-5748-4043-B11A-76E5A600F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303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Freeform 45">
              <a:extLst>
                <a:ext uri="{FF2B5EF4-FFF2-40B4-BE49-F238E27FC236}">
                  <a16:creationId xmlns:a16="http://schemas.microsoft.com/office/drawing/2014/main" id="{3CB73847-6614-4F71-9925-BA64B4B92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381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Freeform 46">
              <a:extLst>
                <a:ext uri="{FF2B5EF4-FFF2-40B4-BE49-F238E27FC236}">
                  <a16:creationId xmlns:a16="http://schemas.microsoft.com/office/drawing/2014/main" id="{C3A37043-3740-4221-93B0-4295E17F8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460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Freeform 47">
              <a:extLst>
                <a:ext uri="{FF2B5EF4-FFF2-40B4-BE49-F238E27FC236}">
                  <a16:creationId xmlns:a16="http://schemas.microsoft.com/office/drawing/2014/main" id="{12229D56-D435-48ED-8A25-3F29963BF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538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6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Freeform 48">
              <a:extLst>
                <a:ext uri="{FF2B5EF4-FFF2-40B4-BE49-F238E27FC236}">
                  <a16:creationId xmlns:a16="http://schemas.microsoft.com/office/drawing/2014/main" id="{F179C86D-449A-475A-8950-C46DE2C71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616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Freeform 49">
              <a:extLst>
                <a:ext uri="{FF2B5EF4-FFF2-40B4-BE49-F238E27FC236}">
                  <a16:creationId xmlns:a16="http://schemas.microsoft.com/office/drawing/2014/main" id="{77105F54-ECCE-43EF-B805-9CF55F45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695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Freeform 50">
              <a:extLst>
                <a:ext uri="{FF2B5EF4-FFF2-40B4-BE49-F238E27FC236}">
                  <a16:creationId xmlns:a16="http://schemas.microsoft.com/office/drawing/2014/main" id="{5447BC9A-D82F-418C-92A8-5CF37A707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773"/>
              <a:ext cx="11" cy="56"/>
            </a:xfrm>
            <a:custGeom>
              <a:avLst/>
              <a:gdLst>
                <a:gd name="T0" fmla="*/ 11 w 11"/>
                <a:gd name="T1" fmla="*/ 6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6 h 56"/>
                <a:gd name="T8" fmla="*/ 0 w 11"/>
                <a:gd name="T9" fmla="*/ 51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1 h 56"/>
                <a:gd name="T16" fmla="*/ 11 w 11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6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1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Freeform 51">
              <a:extLst>
                <a:ext uri="{FF2B5EF4-FFF2-40B4-BE49-F238E27FC236}">
                  <a16:creationId xmlns:a16="http://schemas.microsoft.com/office/drawing/2014/main" id="{5E5CD067-F03B-4DE3-A500-0E42F0CF4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852"/>
              <a:ext cx="11" cy="56"/>
            </a:xfrm>
            <a:custGeom>
              <a:avLst/>
              <a:gdLst>
                <a:gd name="T0" fmla="*/ 11 w 11"/>
                <a:gd name="T1" fmla="*/ 5 h 56"/>
                <a:gd name="T2" fmla="*/ 5 w 11"/>
                <a:gd name="T3" fmla="*/ 0 h 56"/>
                <a:gd name="T4" fmla="*/ 0 w 11"/>
                <a:gd name="T5" fmla="*/ 0 h 56"/>
                <a:gd name="T6" fmla="*/ 0 w 11"/>
                <a:gd name="T7" fmla="*/ 5 h 56"/>
                <a:gd name="T8" fmla="*/ 0 w 11"/>
                <a:gd name="T9" fmla="*/ 50 h 56"/>
                <a:gd name="T10" fmla="*/ 0 w 11"/>
                <a:gd name="T11" fmla="*/ 56 h 56"/>
                <a:gd name="T12" fmla="*/ 5 w 11"/>
                <a:gd name="T13" fmla="*/ 56 h 56"/>
                <a:gd name="T14" fmla="*/ 11 w 11"/>
                <a:gd name="T15" fmla="*/ 50 h 56"/>
                <a:gd name="T16" fmla="*/ 11 w 11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5" y="56"/>
                  </a:lnTo>
                  <a:lnTo>
                    <a:pt x="11" y="5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Rectangle 52">
              <a:extLst>
                <a:ext uri="{FF2B5EF4-FFF2-40B4-BE49-F238E27FC236}">
                  <a16:creationId xmlns:a16="http://schemas.microsoft.com/office/drawing/2014/main" id="{AC65224C-6F73-40CC-984C-EA2BB74A0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2" y="1672"/>
              <a:ext cx="794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Rectangle 53">
              <a:extLst>
                <a:ext uri="{FF2B5EF4-FFF2-40B4-BE49-F238E27FC236}">
                  <a16:creationId xmlns:a16="http://schemas.microsoft.com/office/drawing/2014/main" id="{C3FD7189-50B3-416C-9407-1AF7C01E8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2" y="1723"/>
              <a:ext cx="1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tok</a:t>
              </a:r>
              <a:endParaRPr lang="en-US" altLang="en-US"/>
            </a:p>
          </p:txBody>
        </p:sp>
        <p:sp>
          <p:nvSpPr>
            <p:cNvPr id="72758" name="Rectangle 54">
              <a:extLst>
                <a:ext uri="{FF2B5EF4-FFF2-40B4-BE49-F238E27FC236}">
                  <a16:creationId xmlns:a16="http://schemas.microsoft.com/office/drawing/2014/main" id="{DFCCB674-2DFB-41A1-913D-EF419EFC2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2" y="1885"/>
              <a:ext cx="5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zastaven</a:t>
              </a:r>
              <a:endParaRPr lang="en-US" altLang="en-US"/>
            </a:p>
          </p:txBody>
        </p:sp>
        <p:sp>
          <p:nvSpPr>
            <p:cNvPr id="72759" name="Rectangle 55">
              <a:extLst>
                <a:ext uri="{FF2B5EF4-FFF2-40B4-BE49-F238E27FC236}">
                  <a16:creationId xmlns:a16="http://schemas.microsoft.com/office/drawing/2014/main" id="{22F4B021-858D-431B-92CD-59CE71A6B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346"/>
              <a:ext cx="1376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Rectangle 56">
              <a:extLst>
                <a:ext uri="{FF2B5EF4-FFF2-40B4-BE49-F238E27FC236}">
                  <a16:creationId xmlns:a16="http://schemas.microsoft.com/office/drawing/2014/main" id="{13B0A85D-8273-4ECA-B2A0-1524D47D1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390"/>
              <a:ext cx="9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neúplná reakce</a:t>
              </a:r>
              <a:endParaRPr lang="en-US" altLang="en-US"/>
            </a:p>
          </p:txBody>
        </p:sp>
        <p:sp>
          <p:nvSpPr>
            <p:cNvPr id="72761" name="Rectangle 57">
              <a:extLst>
                <a:ext uri="{FF2B5EF4-FFF2-40B4-BE49-F238E27FC236}">
                  <a16:creationId xmlns:a16="http://schemas.microsoft.com/office/drawing/2014/main" id="{529FB617-818F-4823-BDF4-FF3EBEC45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715"/>
              <a:ext cx="10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kompletní reakce</a:t>
              </a:r>
              <a:endParaRPr lang="en-US" altLang="en-US"/>
            </a:p>
          </p:txBody>
        </p:sp>
        <p:sp>
          <p:nvSpPr>
            <p:cNvPr id="72762" name="Rectangle 58">
              <a:extLst>
                <a:ext uri="{FF2B5EF4-FFF2-40B4-BE49-F238E27FC236}">
                  <a16:creationId xmlns:a16="http://schemas.microsoft.com/office/drawing/2014/main" id="{E50192F7-46F0-4852-80B0-43FE5CCFF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1034"/>
              <a:ext cx="10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rozklad produktu</a:t>
              </a:r>
              <a:endParaRPr lang="en-US" altLang="en-US"/>
            </a:p>
          </p:txBody>
        </p:sp>
        <p:sp>
          <p:nvSpPr>
            <p:cNvPr id="72763" name="Rectangle 59">
              <a:extLst>
                <a:ext uri="{FF2B5EF4-FFF2-40B4-BE49-F238E27FC236}">
                  <a16:creationId xmlns:a16="http://schemas.microsoft.com/office/drawing/2014/main" id="{5C1D9A9D-F57D-440F-9D6A-D6362B4AC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1202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či spotřeba analytu</a:t>
              </a:r>
              <a:endParaRPr lang="en-US" altLang="en-US"/>
            </a:p>
          </p:txBody>
        </p:sp>
        <p:sp>
          <p:nvSpPr>
            <p:cNvPr id="72764" name="Line 60">
              <a:extLst>
                <a:ext uri="{FF2B5EF4-FFF2-40B4-BE49-F238E27FC236}">
                  <a16:creationId xmlns:a16="http://schemas.microsoft.com/office/drawing/2014/main" id="{A0912A26-7A77-4661-9996-31D4E91AB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4" y="1818"/>
              <a:ext cx="383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Freeform 61">
              <a:extLst>
                <a:ext uri="{FF2B5EF4-FFF2-40B4-BE49-F238E27FC236}">
                  <a16:creationId xmlns:a16="http://schemas.microsoft.com/office/drawing/2014/main" id="{83A867DE-55A3-44B3-BF7B-A361E0715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1779"/>
              <a:ext cx="67" cy="73"/>
            </a:xfrm>
            <a:custGeom>
              <a:avLst/>
              <a:gdLst>
                <a:gd name="T0" fmla="*/ 67 w 67"/>
                <a:gd name="T1" fmla="*/ 0 h 73"/>
                <a:gd name="T2" fmla="*/ 0 w 67"/>
                <a:gd name="T3" fmla="*/ 39 h 73"/>
                <a:gd name="T4" fmla="*/ 67 w 67"/>
                <a:gd name="T5" fmla="*/ 73 h 73"/>
                <a:gd name="T6" fmla="*/ 67 w 67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3">
                  <a:moveTo>
                    <a:pt x="67" y="0"/>
                  </a:moveTo>
                  <a:lnTo>
                    <a:pt x="0" y="39"/>
                  </a:lnTo>
                  <a:lnTo>
                    <a:pt x="67" y="7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Freeform 62">
              <a:extLst>
                <a:ext uri="{FF2B5EF4-FFF2-40B4-BE49-F238E27FC236}">
                  <a16:creationId xmlns:a16="http://schemas.microsoft.com/office/drawing/2014/main" id="{5F52AF67-8355-42E9-9BB1-4F2AE6C16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" y="1784"/>
              <a:ext cx="67" cy="73"/>
            </a:xfrm>
            <a:custGeom>
              <a:avLst/>
              <a:gdLst>
                <a:gd name="T0" fmla="*/ 0 w 67"/>
                <a:gd name="T1" fmla="*/ 73 h 73"/>
                <a:gd name="T2" fmla="*/ 67 w 67"/>
                <a:gd name="T3" fmla="*/ 34 h 73"/>
                <a:gd name="T4" fmla="*/ 0 w 67"/>
                <a:gd name="T5" fmla="*/ 0 h 73"/>
                <a:gd name="T6" fmla="*/ 0 w 67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3">
                  <a:moveTo>
                    <a:pt x="0" y="73"/>
                  </a:moveTo>
                  <a:lnTo>
                    <a:pt x="67" y="34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Line 63">
              <a:extLst>
                <a:ext uri="{FF2B5EF4-FFF2-40B4-BE49-F238E27FC236}">
                  <a16:creationId xmlns:a16="http://schemas.microsoft.com/office/drawing/2014/main" id="{0B935A74-AA8C-4F85-AD1A-2CB0DCEEC0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2" y="413"/>
              <a:ext cx="183" cy="6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Freeform 64">
              <a:extLst>
                <a:ext uri="{FF2B5EF4-FFF2-40B4-BE49-F238E27FC236}">
                  <a16:creationId xmlns:a16="http://schemas.microsoft.com/office/drawing/2014/main" id="{D026E3FC-F4DB-4725-9C40-F3AF52F7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3" y="362"/>
              <a:ext cx="117" cy="101"/>
            </a:xfrm>
            <a:custGeom>
              <a:avLst/>
              <a:gdLst>
                <a:gd name="T0" fmla="*/ 117 w 117"/>
                <a:gd name="T1" fmla="*/ 0 h 101"/>
                <a:gd name="T2" fmla="*/ 0 w 117"/>
                <a:gd name="T3" fmla="*/ 17 h 101"/>
                <a:gd name="T4" fmla="*/ 83 w 117"/>
                <a:gd name="T5" fmla="*/ 101 h 101"/>
                <a:gd name="T6" fmla="*/ 117 w 117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01">
                  <a:moveTo>
                    <a:pt x="117" y="0"/>
                  </a:moveTo>
                  <a:lnTo>
                    <a:pt x="0" y="17"/>
                  </a:lnTo>
                  <a:lnTo>
                    <a:pt x="83" y="101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9" name="Line 65">
              <a:extLst>
                <a:ext uri="{FF2B5EF4-FFF2-40B4-BE49-F238E27FC236}">
                  <a16:creationId xmlns:a16="http://schemas.microsoft.com/office/drawing/2014/main" id="{3D5DC346-DF93-4EBD-ABE6-CC53F32402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5" y="1129"/>
              <a:ext cx="467" cy="14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0" name="Freeform 66">
              <a:extLst>
                <a:ext uri="{FF2B5EF4-FFF2-40B4-BE49-F238E27FC236}">
                  <a16:creationId xmlns:a16="http://schemas.microsoft.com/office/drawing/2014/main" id="{FE534F8D-7B5B-4A43-8638-D3006D3DE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1079"/>
              <a:ext cx="116" cy="101"/>
            </a:xfrm>
            <a:custGeom>
              <a:avLst/>
              <a:gdLst>
                <a:gd name="T0" fmla="*/ 116 w 116"/>
                <a:gd name="T1" fmla="*/ 0 h 101"/>
                <a:gd name="T2" fmla="*/ 0 w 116"/>
                <a:gd name="T3" fmla="*/ 17 h 101"/>
                <a:gd name="T4" fmla="*/ 83 w 116"/>
                <a:gd name="T5" fmla="*/ 101 h 101"/>
                <a:gd name="T6" fmla="*/ 116 w 116"/>
                <a:gd name="T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01">
                  <a:moveTo>
                    <a:pt x="116" y="0"/>
                  </a:moveTo>
                  <a:lnTo>
                    <a:pt x="0" y="17"/>
                  </a:lnTo>
                  <a:lnTo>
                    <a:pt x="83" y="10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1" name="Line 67">
              <a:extLst>
                <a:ext uri="{FF2B5EF4-FFF2-40B4-BE49-F238E27FC236}">
                  <a16:creationId xmlns:a16="http://schemas.microsoft.com/office/drawing/2014/main" id="{C06E06AE-53EF-4E17-AA5B-5A1359E2AD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69" y="771"/>
              <a:ext cx="483" cy="3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Freeform 68">
              <a:extLst>
                <a:ext uri="{FF2B5EF4-FFF2-40B4-BE49-F238E27FC236}">
                  <a16:creationId xmlns:a16="http://schemas.microsoft.com/office/drawing/2014/main" id="{C79D41D3-6F1B-4322-927B-0F3B4412D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" y="749"/>
              <a:ext cx="105" cy="106"/>
            </a:xfrm>
            <a:custGeom>
              <a:avLst/>
              <a:gdLst>
                <a:gd name="T0" fmla="*/ 99 w 105"/>
                <a:gd name="T1" fmla="*/ 0 h 106"/>
                <a:gd name="T2" fmla="*/ 0 w 105"/>
                <a:gd name="T3" fmla="*/ 61 h 106"/>
                <a:gd name="T4" fmla="*/ 105 w 105"/>
                <a:gd name="T5" fmla="*/ 106 h 106"/>
                <a:gd name="T6" fmla="*/ 99 w 105"/>
                <a:gd name="T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06">
                  <a:moveTo>
                    <a:pt x="99" y="0"/>
                  </a:moveTo>
                  <a:lnTo>
                    <a:pt x="0" y="61"/>
                  </a:lnTo>
                  <a:lnTo>
                    <a:pt x="105" y="10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Rectangle 69">
              <a:extLst>
                <a:ext uri="{FF2B5EF4-FFF2-40B4-BE49-F238E27FC236}">
                  <a16:creationId xmlns:a16="http://schemas.microsoft.com/office/drawing/2014/main" id="{F712833D-CD66-4C1F-9AD9-F76D197F3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1723"/>
              <a:ext cx="1410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Rectangle 70">
              <a:extLst>
                <a:ext uri="{FF2B5EF4-FFF2-40B4-BE49-F238E27FC236}">
                  <a16:creationId xmlns:a16="http://schemas.microsoft.com/office/drawing/2014/main" id="{5BE7EE8E-BADD-4CE6-BB6D-C64D9A3C2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773"/>
              <a:ext cx="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alt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5512CD-649C-49A3-922A-F8F25BB60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39"/>
    </mc:Choice>
    <mc:Fallback>
      <p:transition spd="slow" advTm="4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23" x="5624513" y="1506538"/>
          <p14:tracePt t="12368" x="5630863" y="1500188"/>
          <p14:tracePt t="12373" x="5637213" y="1487488"/>
          <p14:tracePt t="12381" x="5637213" y="1474788"/>
          <p14:tracePt t="12388" x="5643563" y="1457325"/>
          <p14:tracePt t="12400" x="5649913" y="1425575"/>
          <p14:tracePt t="12404" x="5656263" y="1389063"/>
          <p14:tracePt t="12413" x="5656263" y="1370013"/>
          <p14:tracePt t="12420" x="5656263" y="1352550"/>
          <p14:tracePt t="12427" x="5656263" y="1327150"/>
          <p14:tracePt t="12436" x="5656263" y="1314450"/>
          <p14:tracePt t="12540" x="5656263" y="1333500"/>
          <p14:tracePt t="12552" x="5656263" y="1382713"/>
          <p14:tracePt t="12560" x="5656263" y="1408113"/>
          <p14:tracePt t="12564" x="5656263" y="1438275"/>
          <p14:tracePt t="12572" x="5656263" y="1457325"/>
          <p14:tracePt t="12591" x="5656263" y="1468438"/>
          <p14:tracePt t="12596" x="5656263" y="1474788"/>
          <p14:tracePt t="12644" x="5656263" y="1487488"/>
          <p14:tracePt t="12659" x="5656263" y="1500188"/>
          <p14:tracePt t="12699" x="5656263" y="1506538"/>
          <p14:tracePt t="12772" x="5656263" y="1493838"/>
          <p14:tracePt t="12784" x="5661025" y="1457325"/>
          <p14:tracePt t="12788" x="5667375" y="1431925"/>
          <p14:tracePt t="12796" x="5667375" y="1389063"/>
          <p14:tracePt t="12804" x="5667375" y="1352550"/>
          <p14:tracePt t="12813" x="5667375" y="1327150"/>
          <p14:tracePt t="12820" x="5667375" y="1308100"/>
          <p14:tracePt t="12852" x="5667375" y="1301750"/>
          <p14:tracePt t="12888" x="5667375" y="1327150"/>
          <p14:tracePt t="12892" x="5661025" y="1357313"/>
          <p14:tracePt t="12899" x="5661025" y="1408113"/>
          <p14:tracePt t="12916" x="5661025" y="1481138"/>
          <p14:tracePt t="12925" x="5661025" y="1543050"/>
          <p14:tracePt t="12931" x="5661025" y="1579563"/>
          <p14:tracePt t="12940" x="5661025" y="1641475"/>
          <p14:tracePt t="12947" x="5661025" y="1679575"/>
          <p14:tracePt t="12955" x="5661025" y="1703388"/>
          <p14:tracePt t="13019" x="5656263" y="1709738"/>
          <p14:tracePt t="13047" x="5656263" y="1690688"/>
          <p14:tracePt t="13051" x="5649913" y="1660525"/>
          <p14:tracePt t="13071" x="5630863" y="1592263"/>
          <p14:tracePt t="13075" x="5630863" y="1585913"/>
          <p14:tracePt t="13083" x="5630863" y="1555750"/>
          <p14:tracePt t="13104" x="5630863" y="1530350"/>
          <p14:tracePt t="13109" x="5630863" y="1519238"/>
          <p14:tracePt t="13115" x="5630863" y="1512888"/>
          <p14:tracePt t="13180" x="5630863" y="1549400"/>
          <p14:tracePt t="13188" x="5624513" y="1579563"/>
          <p14:tracePt t="13196" x="5624513" y="1617663"/>
          <p14:tracePt t="13204" x="5618163" y="1647825"/>
          <p14:tracePt t="13212" x="5611813" y="1673225"/>
          <p14:tracePt t="13232" x="5611813" y="1697038"/>
          <p14:tracePt t="13324" x="5611813" y="1673225"/>
          <p14:tracePt t="13332" x="5611813" y="1647825"/>
          <p14:tracePt t="13340" x="5611813" y="1604963"/>
          <p14:tracePt t="13359" x="5624513" y="1574800"/>
          <p14:tracePt t="13363" x="5624513" y="1568450"/>
          <p14:tracePt t="13371" x="5630863" y="1549400"/>
          <p14:tracePt t="13399" x="5637213" y="1549400"/>
          <p14:tracePt t="13491" x="5637213" y="1555750"/>
          <p14:tracePt t="13499" x="5637213" y="1562100"/>
          <p14:tracePt t="13559" x="5637213" y="1568450"/>
          <p14:tracePt t="14075" x="5643563" y="1562100"/>
          <p14:tracePt t="14083" x="5656263" y="1555750"/>
          <p14:tracePt t="14100" x="5667375" y="1543050"/>
          <p14:tracePt t="14108" x="5673725" y="1543050"/>
          <p14:tracePt t="14127" x="5680075" y="1536700"/>
          <p14:tracePt t="14167" x="5686425" y="1536700"/>
          <p14:tracePt t="14219" x="5692775" y="1536700"/>
          <p14:tracePt t="14256" x="5705475" y="1536700"/>
          <p14:tracePt t="14260" x="5711825" y="1530350"/>
          <p14:tracePt t="14267" x="5722938" y="1530350"/>
          <p14:tracePt t="14565" x="5735638" y="1524000"/>
          <p14:tracePt t="14579" x="5741988" y="1524000"/>
          <p14:tracePt t="14644" x="5754688" y="1524000"/>
          <p14:tracePt t="14708" x="5761038" y="1519238"/>
          <p14:tracePt t="14780" x="5772150" y="1519238"/>
          <p14:tracePt t="14864" x="5791200" y="1519238"/>
          <p14:tracePt t="14895" x="5803900" y="1519238"/>
          <p14:tracePt t="14899" x="5810250" y="1519238"/>
          <p14:tracePt t="14907" x="5822950" y="1519238"/>
          <p14:tracePt t="14936" x="5827713" y="1519238"/>
          <p14:tracePt t="14948" x="5840413" y="1519238"/>
          <p14:tracePt t="14971" x="5853113" y="1519238"/>
          <p14:tracePt t="14979" x="5865813" y="1519238"/>
          <p14:tracePt t="14988" x="5878513" y="1519238"/>
          <p14:tracePt t="14995" x="5889625" y="1519238"/>
          <p14:tracePt t="15003" x="5902325" y="1519238"/>
          <p14:tracePt t="15020" x="5915025" y="1524000"/>
          <p14:tracePt t="15027" x="5921375" y="1524000"/>
          <p14:tracePt t="15036" x="5938838" y="1524000"/>
          <p14:tracePt t="15064" x="5951538" y="1524000"/>
          <p14:tracePt t="15068" x="5957888" y="1524000"/>
          <p14:tracePt t="15078" x="5964238" y="1524000"/>
          <p14:tracePt t="15092" x="5976938" y="1524000"/>
          <p14:tracePt t="15100" x="5989638" y="1530350"/>
          <p14:tracePt t="15108" x="6000750" y="1530350"/>
          <p14:tracePt t="15128" x="6026150" y="1536700"/>
          <p14:tracePt t="15132" x="6032500" y="1536700"/>
          <p14:tracePt t="15140" x="6038850" y="1536700"/>
          <p14:tracePt t="15154" x="6045200" y="1536700"/>
          <p14:tracePt t="15155" x="6056313" y="1536700"/>
          <p14:tracePt t="15164" x="6062663" y="1543050"/>
          <p14:tracePt t="15192" x="6075363" y="1549400"/>
          <p14:tracePt t="15204" x="6094413" y="1549400"/>
          <p14:tracePt t="15221" x="6105525" y="1555750"/>
          <p14:tracePt t="15254" x="6118225" y="1555750"/>
          <p14:tracePt t="15260" x="6124575" y="1555750"/>
          <p14:tracePt t="15268" x="6143625" y="1555750"/>
          <p14:tracePt t="15288" x="6156325" y="1555750"/>
          <p14:tracePt t="15292" x="6161088" y="1555750"/>
          <p14:tracePt t="15304" x="6186488" y="1562100"/>
          <p14:tracePt t="15321" x="6205538" y="1568450"/>
          <p14:tracePt t="15323" x="6223000" y="1568450"/>
          <p14:tracePt t="15332" x="6254750" y="1568450"/>
          <p14:tracePt t="15353" x="6267450" y="1568450"/>
          <p14:tracePt t="15356" x="6278563" y="1568450"/>
          <p14:tracePt t="15380" x="6284913" y="1568450"/>
          <p14:tracePt t="15388" x="6291263" y="1568450"/>
          <p14:tracePt t="15396" x="6297613" y="1568450"/>
          <p14:tracePt t="15420" x="6310313" y="1568450"/>
          <p14:tracePt t="15448" x="6316663" y="1568450"/>
          <p14:tracePt t="15452" x="6323013" y="1568450"/>
          <p14:tracePt t="15461" x="6327775" y="1568450"/>
          <p14:tracePt t="15480" x="6353175" y="1568450"/>
          <p14:tracePt t="15495" x="6372225" y="1568450"/>
          <p14:tracePt t="15512" x="6389688" y="1568450"/>
          <p14:tracePt t="15516" x="6396038" y="1568450"/>
          <p14:tracePt t="15524" x="6408738" y="1568450"/>
          <p14:tracePt t="15536" x="6415088" y="1568450"/>
          <p14:tracePt t="15548" x="6427788" y="1568450"/>
          <p14:tracePt t="15561" x="6434138" y="1568450"/>
          <p14:tracePt t="15578" x="6451600" y="1568450"/>
          <p14:tracePt t="15588" x="6470650" y="1568450"/>
          <p14:tracePt t="15608" x="6483350" y="1568450"/>
          <p14:tracePt t="15612" x="6500813" y="1568450"/>
          <p14:tracePt t="15620" x="6519863" y="1568450"/>
          <p14:tracePt t="15640" x="6551613" y="1568450"/>
          <p14:tracePt t="15644" x="6556375" y="1568450"/>
          <p14:tracePt t="15652" x="6581775" y="1568450"/>
          <p14:tracePt t="15672" x="6600825" y="1574800"/>
          <p14:tracePt t="15678" x="6607175" y="1574800"/>
          <p14:tracePt t="15688" x="6618288" y="1574800"/>
          <p14:tracePt t="15708" x="6624638" y="1574800"/>
          <p14:tracePt t="15716" x="6637338" y="1574800"/>
          <p14:tracePt t="15732" x="6650038" y="1574800"/>
          <p14:tracePt t="15740" x="6656388" y="1574800"/>
          <p14:tracePt t="15748" x="6662738" y="1574800"/>
          <p14:tracePt t="15812" x="6667500" y="1574800"/>
          <p14:tracePt t="15995" x="6662738" y="1574800"/>
          <p14:tracePt t="16027" x="6656388" y="1574800"/>
          <p14:tracePt t="16035" x="6650038" y="1574800"/>
          <p14:tracePt t="16056" x="6607175" y="1574800"/>
          <p14:tracePt t="16060" x="6581775" y="1574800"/>
          <p14:tracePt t="16068" x="6532563" y="1574800"/>
          <p14:tracePt t="16087" x="6470650" y="1585913"/>
          <p14:tracePt t="16093" x="6445250" y="1585913"/>
          <p14:tracePt t="16099" x="6421438" y="1585913"/>
          <p14:tracePt t="16119" x="6383338" y="1585913"/>
          <p14:tracePt t="16123" x="6365875" y="1585913"/>
          <p14:tracePt t="16131" x="6346825" y="1585913"/>
          <p14:tracePt t="16147" x="6334125" y="1585913"/>
          <p14:tracePt t="16155" x="6327775" y="1585913"/>
          <p14:tracePt t="16167" x="6316663" y="1585913"/>
          <p14:tracePt t="16171" x="6310313" y="1585913"/>
          <p14:tracePt t="16179" x="6284913" y="1579563"/>
          <p14:tracePt t="16188" x="6272213" y="1574800"/>
          <p14:tracePt t="16200" x="6223000" y="1562100"/>
          <p14:tracePt t="16215" x="6186488" y="1549400"/>
          <p14:tracePt t="16220" x="6156325" y="1536700"/>
          <p14:tracePt t="16228" x="6124575" y="1536700"/>
          <p14:tracePt t="16248" x="6105525" y="1530350"/>
          <p14:tracePt t="16252" x="6094413" y="1530350"/>
          <p14:tracePt t="16262" x="6081713" y="1530350"/>
          <p14:tracePt t="16420" x="6075363" y="1524000"/>
          <p14:tracePt t="16476" x="6081713" y="1519238"/>
          <p14:tracePt t="16484" x="6088063" y="1512888"/>
          <p14:tracePt t="16504" x="6111875" y="1512888"/>
          <p14:tracePt t="16509" x="6130925" y="1512888"/>
          <p14:tracePt t="16516" x="6161088" y="1512888"/>
          <p14:tracePt t="16532" x="6205538" y="1512888"/>
          <p14:tracePt t="16541" x="6235700" y="1512888"/>
          <p14:tracePt t="16552" x="6272213" y="1512888"/>
          <p14:tracePt t="16556" x="6291263" y="1512888"/>
          <p14:tracePt t="16564" x="6310313" y="1512888"/>
          <p14:tracePt t="16572" x="6340475" y="1512888"/>
          <p14:tracePt t="16584" x="6365875" y="1512888"/>
          <p14:tracePt t="16596" x="6383338" y="1512888"/>
          <p14:tracePt t="16604" x="6389688" y="1512888"/>
          <p14:tracePt t="16613" x="6396038" y="1512888"/>
          <p14:tracePt t="16632" x="6408738" y="1512888"/>
          <p14:tracePt t="16645" x="6421438" y="1512888"/>
          <p14:tracePt t="16661" x="6445250" y="1512888"/>
          <p14:tracePt t="16668" x="6457950" y="1519238"/>
          <p14:tracePt t="16676" x="6489700" y="1519238"/>
          <p14:tracePt t="16688" x="6507163" y="1519238"/>
          <p14:tracePt t="16692" x="6513513" y="1519238"/>
          <p14:tracePt t="16699" x="6526213" y="1519238"/>
          <p14:tracePt t="16707" x="6532563" y="1519238"/>
          <p14:tracePt t="16731" x="6538913" y="1519238"/>
          <p14:tracePt t="16771" x="6545263" y="1519238"/>
          <p14:tracePt t="16787" x="6551613" y="1519238"/>
          <p14:tracePt t="16795" x="6562725" y="1519238"/>
          <p14:tracePt t="16803" x="6569075" y="1519238"/>
          <p14:tracePt t="16820" x="6588125" y="1519238"/>
          <p14:tracePt t="16836" x="6600825" y="1524000"/>
          <p14:tracePt t="16867" x="6607175" y="1524000"/>
          <p14:tracePt t="16996" x="6611938" y="1530350"/>
          <p14:tracePt t="17012" x="6600825" y="1530350"/>
          <p14:tracePt t="17020" x="6588125" y="1530350"/>
          <p14:tracePt t="17028" x="6562725" y="1530350"/>
          <p14:tracePt t="17048" x="6526213" y="1530350"/>
          <p14:tracePt t="17052" x="6477000" y="1530350"/>
          <p14:tracePt t="17064" x="6445250" y="1530350"/>
          <p14:tracePt t="17080" x="6402388" y="1530350"/>
          <p14:tracePt t="17083" x="6372225" y="1530350"/>
          <p14:tracePt t="17091" x="6334125" y="1530350"/>
          <p14:tracePt t="17111" x="6284913" y="1530350"/>
          <p14:tracePt t="17115" x="6254750" y="1530350"/>
          <p14:tracePt t="17123" x="6235700" y="1530350"/>
          <p14:tracePt t="17143" x="6216650" y="1524000"/>
          <p14:tracePt t="17147" x="6205538" y="1519238"/>
          <p14:tracePt t="17176" x="6199188" y="1519238"/>
          <p14:tracePt t="17180" x="6192838" y="1519238"/>
          <p14:tracePt t="17192" x="6186488" y="1519238"/>
          <p14:tracePt t="17196" x="6167438" y="1519238"/>
          <p14:tracePt t="17204" x="6149975" y="1512888"/>
          <p14:tracePt t="17213" x="6124575" y="1512888"/>
          <p14:tracePt t="17220" x="6094413" y="1506538"/>
          <p14:tracePt t="17239" x="6007100" y="1506538"/>
          <p14:tracePt t="17244" x="5957888" y="1493838"/>
          <p14:tracePt t="17251" x="5878513" y="1487488"/>
          <p14:tracePt t="17273" x="5816600" y="1487488"/>
          <p14:tracePt t="17275" x="5791200" y="1487488"/>
          <p14:tracePt t="17283" x="5761038" y="1481138"/>
          <p14:tracePt t="17299" x="5735638" y="1481138"/>
          <p14:tracePt t="17307" x="5729288" y="1481138"/>
          <p14:tracePt t="17320" x="5722938" y="1481138"/>
          <p14:tracePt t="17432" x="5716588" y="1481138"/>
          <p14:tracePt t="17524" x="5722938" y="1474788"/>
          <p14:tracePt t="17532" x="5754688" y="1474788"/>
          <p14:tracePt t="17540" x="5778500" y="1474788"/>
          <p14:tracePt t="17559" x="5846763" y="1474788"/>
          <p14:tracePt t="17563" x="5883275" y="1474788"/>
          <p14:tracePt t="17571" x="5945188" y="1474788"/>
          <p14:tracePt t="17579" x="5994400" y="1474788"/>
          <p14:tracePt t="17587" x="6045200" y="1474788"/>
          <p14:tracePt t="17595" x="6130925" y="1474788"/>
          <p14:tracePt t="17604" x="6180138" y="1474788"/>
          <p14:tracePt t="17620" x="6235700" y="1487488"/>
          <p14:tracePt t="17630" x="6267450" y="1487488"/>
          <p14:tracePt t="17636" x="6291263" y="1487488"/>
          <p14:tracePt t="17656" x="6340475" y="1493838"/>
          <p14:tracePt t="17660" x="6365875" y="1493838"/>
          <p14:tracePt t="17668" x="6396038" y="1500188"/>
          <p14:tracePt t="17688" x="6457950" y="1512888"/>
          <p14:tracePt t="17692" x="6483350" y="1519238"/>
          <p14:tracePt t="17701" x="6500813" y="1524000"/>
          <p14:tracePt t="17720" x="6507163" y="1524000"/>
          <p14:tracePt t="17752" x="6513513" y="1524000"/>
          <p14:tracePt t="17948" x="6496050" y="1530350"/>
          <p14:tracePt t="17956" x="6445250" y="1530350"/>
          <p14:tracePt t="17972" x="6359525" y="1530350"/>
          <p14:tracePt t="17979" x="6310313" y="1530350"/>
          <p14:tracePt t="17988" x="6248400" y="1530350"/>
          <p14:tracePt t="18008" x="6186488" y="1530350"/>
          <p14:tracePt t="18013" x="6156325" y="1530350"/>
          <p14:tracePt t="18020" x="6111875" y="1530350"/>
          <p14:tracePt t="18040" x="6075363" y="1530350"/>
          <p14:tracePt t="18045" x="6045200" y="1530350"/>
          <p14:tracePt t="18052" x="6026150" y="1530350"/>
          <p14:tracePt t="18072" x="6007100" y="1536700"/>
          <p14:tracePt t="18088" x="5994400" y="1543050"/>
          <p14:tracePt t="18097" x="5964238" y="1549400"/>
          <p14:tracePt t="18100" x="5957888" y="1549400"/>
          <p14:tracePt t="18108" x="5945188" y="1549400"/>
          <p14:tracePt t="18116" x="5934075" y="1549400"/>
          <p14:tracePt t="18140" x="5927725" y="1549400"/>
          <p14:tracePt t="18148" x="5908675" y="1555750"/>
          <p14:tracePt t="18164" x="5902325" y="1555750"/>
          <p14:tracePt t="18172" x="5895975" y="1555750"/>
          <p14:tracePt t="18204" x="5889625" y="1555750"/>
          <p14:tracePt t="18296" x="5927725" y="1555750"/>
          <p14:tracePt t="18299" x="5951538" y="1555750"/>
          <p14:tracePt t="18308" x="5989638" y="1555750"/>
          <p14:tracePt t="18329" x="6062663" y="1555750"/>
          <p14:tracePt t="18333" x="6118225" y="1555750"/>
          <p14:tracePt t="18340" x="6167438" y="1555750"/>
          <p14:tracePt t="18361" x="6254750" y="1555750"/>
          <p14:tracePt t="18364" x="6316663" y="1555750"/>
          <p14:tracePt t="18372" x="6365875" y="1555750"/>
          <p14:tracePt t="18392" x="6389688" y="1555750"/>
          <p14:tracePt t="18397" x="6402388" y="1555750"/>
          <p14:tracePt t="18404" x="6408738" y="1549400"/>
          <p14:tracePt t="18548" x="6415088" y="1549400"/>
          <p14:tracePt t="18587" x="6421438" y="1543050"/>
          <p14:tracePt t="18647" x="6396038" y="1536700"/>
          <p14:tracePt t="18651" x="6340475" y="1536700"/>
          <p14:tracePt t="18659" x="6267450" y="1536700"/>
          <p14:tracePt t="18680" x="6180138" y="1524000"/>
          <p14:tracePt t="18684" x="6156325" y="1524000"/>
          <p14:tracePt t="18692" x="6100763" y="1524000"/>
          <p14:tracePt t="18708" x="6032500" y="1524000"/>
          <p14:tracePt t="18716" x="5994400" y="1524000"/>
          <p14:tracePt t="18724" x="5957888" y="1524000"/>
          <p14:tracePt t="18736" x="5927725" y="1519238"/>
          <p14:tracePt t="18740" x="5908675" y="1512888"/>
          <p14:tracePt t="18748" x="5895975" y="1512888"/>
          <p14:tracePt t="18948" x="5895975" y="1506538"/>
          <p14:tracePt t="18988" x="5908675" y="1500188"/>
          <p14:tracePt t="18997" x="5927725" y="1500188"/>
          <p14:tracePt t="19003" x="5957888" y="1500188"/>
          <p14:tracePt t="19012" x="5976938" y="1500188"/>
          <p14:tracePt t="19031" x="6000750" y="1500188"/>
          <p14:tracePt t="19035" x="6013450" y="1500188"/>
          <p14:tracePt t="19044" x="6045200" y="1500188"/>
          <p14:tracePt t="19063" x="6069013" y="1500188"/>
          <p14:tracePt t="19076" x="6088063" y="1500188"/>
          <p14:tracePt t="19092" x="6094413" y="1500188"/>
          <p14:tracePt t="19108" x="6100763" y="1500188"/>
          <p14:tracePt t="19396" x="6094413" y="1500188"/>
          <p14:tracePt t="19416" x="6069013" y="1512888"/>
          <p14:tracePt t="19420" x="6049963" y="1512888"/>
          <p14:tracePt t="19428" x="6013450" y="1512888"/>
          <p14:tracePt t="19447" x="5994400" y="1512888"/>
          <p14:tracePt t="19452" x="5983288" y="1519238"/>
          <p14:tracePt t="19460" x="5970588" y="1524000"/>
          <p14:tracePt t="19480" x="5957888" y="1524000"/>
          <p14:tracePt t="19485" x="5951538" y="1524000"/>
          <p14:tracePt t="19492" x="5934075" y="1524000"/>
          <p14:tracePt t="19499" x="5921375" y="1524000"/>
          <p14:tracePt t="19507" x="5908675" y="1530350"/>
          <p14:tracePt t="19515" x="5895975" y="1530350"/>
          <p14:tracePt t="19523" x="5878513" y="1543050"/>
          <p14:tracePt t="19543" x="5865813" y="1543050"/>
          <p14:tracePt t="19555" x="5853113" y="1549400"/>
          <p14:tracePt t="19571" x="5834063" y="1549400"/>
          <p14:tracePt t="19579" x="5816600" y="1549400"/>
          <p14:tracePt t="19588" x="5791200" y="1549400"/>
          <p14:tracePt t="19608" x="5772150" y="1549400"/>
          <p14:tracePt t="19613" x="5754688" y="1549400"/>
          <p14:tracePt t="19624" x="5748338" y="1549400"/>
          <p14:tracePt t="19628" x="5735638" y="1549400"/>
          <p14:tracePt t="19636" x="5729288" y="1549400"/>
          <p14:tracePt t="19644" x="5722938" y="1555750"/>
          <p14:tracePt t="19656" x="5716588" y="1555750"/>
          <p14:tracePt t="19672" x="5699125" y="1555750"/>
          <p14:tracePt t="19677" x="5686425" y="1562100"/>
          <p14:tracePt t="19684" x="5667375" y="1562100"/>
          <p14:tracePt t="19704" x="5649913" y="1568450"/>
          <p14:tracePt t="20116" x="5656263" y="1568450"/>
          <p14:tracePt t="20124" x="5680075" y="1574800"/>
          <p14:tracePt t="20131" x="5699125" y="1585913"/>
          <p14:tracePt t="20144" x="5729288" y="1611313"/>
          <p14:tracePt t="20150" x="5761038" y="1635125"/>
          <p14:tracePt t="20155" x="5778500" y="1647825"/>
          <p14:tracePt t="20163" x="5797550" y="1654175"/>
          <p14:tracePt t="20187" x="5810250" y="1660525"/>
          <p14:tracePt t="20196" x="5827713" y="1673225"/>
          <p14:tracePt t="20215" x="5840413" y="1679575"/>
          <p14:tracePt t="20243" x="5846763" y="1679575"/>
          <p14:tracePt t="20251" x="5853113" y="1679575"/>
          <p14:tracePt t="20275" x="5865813" y="1685925"/>
          <p14:tracePt t="20291" x="5878513" y="1690688"/>
          <p14:tracePt t="20307" x="5889625" y="1697038"/>
          <p14:tracePt t="20315" x="5902325" y="1703388"/>
          <p14:tracePt t="20324" x="5908675" y="1709738"/>
          <p14:tracePt t="20344" x="5915025" y="1716088"/>
          <p14:tracePt t="20356" x="5921375" y="1722438"/>
          <p14:tracePt t="20372" x="5927725" y="1722438"/>
          <p14:tracePt t="20388" x="5934075" y="1722438"/>
          <p14:tracePt t="20408" x="5951538" y="1735138"/>
          <p14:tracePt t="20412" x="5951538" y="1741488"/>
          <p14:tracePt t="20420" x="5957888" y="1741488"/>
          <p14:tracePt t="20440" x="5989638" y="1752600"/>
          <p14:tracePt t="20444" x="6007100" y="1758950"/>
          <p14:tracePt t="20452" x="6038850" y="1784350"/>
          <p14:tracePt t="20472" x="6049963" y="1790700"/>
          <p14:tracePt t="20476" x="6062663" y="1801813"/>
          <p14:tracePt t="20485" x="6075363" y="1814513"/>
          <p14:tracePt t="20508" x="6081713" y="1820863"/>
          <p14:tracePt t="20516" x="6088063" y="1827213"/>
          <p14:tracePt t="20540" x="6100763" y="1833563"/>
          <p14:tracePt t="20549" x="6100763" y="1839913"/>
          <p14:tracePt t="20567" x="6124575" y="1857375"/>
          <p14:tracePt t="20579" x="6143625" y="1876425"/>
          <p14:tracePt t="20600" x="6167438" y="1889125"/>
          <p14:tracePt t="20611" x="6180138" y="1901825"/>
          <p14:tracePt t="20635" x="6186488" y="1908175"/>
          <p14:tracePt t="20643" x="6192838" y="1908175"/>
          <p14:tracePt t="20663" x="6192838" y="1912938"/>
          <p14:tracePt t="20667" x="6199188" y="1919288"/>
          <p14:tracePt t="20675" x="6205538" y="1919288"/>
          <p14:tracePt t="20695" x="6211888" y="1925638"/>
          <p14:tracePt t="20707" x="6216650" y="1931988"/>
          <p14:tracePt t="20728" x="6223000" y="1931988"/>
          <p14:tracePt t="20740" x="6229350" y="1938338"/>
          <p14:tracePt t="20760" x="6235700" y="1951038"/>
          <p14:tracePt t="20766" x="6235700" y="1957388"/>
          <p14:tracePt t="20771" x="6248400" y="1968500"/>
          <p14:tracePt t="20787" x="6261100" y="1981200"/>
          <p14:tracePt t="20795" x="6267450" y="1987550"/>
          <p14:tracePt t="20803" x="6272213" y="2000250"/>
          <p14:tracePt t="20819" x="6278563" y="2006600"/>
          <p14:tracePt t="20828" x="6284913" y="2012950"/>
          <p14:tracePt t="20835" x="6291263" y="2012950"/>
          <p14:tracePt t="20855" x="6297613" y="2024063"/>
          <p14:tracePt t="20859" x="6310313" y="2036763"/>
          <p14:tracePt t="20883" x="6316663" y="2043113"/>
          <p14:tracePt t="20891" x="6327775" y="2055813"/>
          <p14:tracePt t="20899" x="6340475" y="2068513"/>
          <p14:tracePt t="20919" x="6353175" y="2092325"/>
          <p14:tracePt t="20923" x="6365875" y="2105025"/>
          <p14:tracePt t="20931" x="6378575" y="2117725"/>
          <p14:tracePt t="20959" x="6389688" y="2128838"/>
          <p14:tracePt t="20965" x="6408738" y="2141538"/>
          <p14:tracePt t="20985" x="6421438" y="2154238"/>
          <p14:tracePt t="20988" x="6427788" y="2160588"/>
          <p14:tracePt t="20996" x="6427788" y="2166938"/>
          <p14:tracePt t="21012" x="6440488" y="2179638"/>
          <p14:tracePt t="21020" x="6445250" y="2184400"/>
          <p14:tracePt t="21028" x="6457950" y="2197100"/>
          <p14:tracePt t="21044" x="6470650" y="2209800"/>
          <p14:tracePt t="21053" x="6470650" y="2216150"/>
          <p14:tracePt t="21060" x="6477000" y="2222500"/>
          <p14:tracePt t="21075" x="6483350" y="2222500"/>
          <p14:tracePt t="21083" x="6489700" y="2228850"/>
          <p14:tracePt t="21091" x="6496050" y="2235200"/>
          <p14:tracePt t="21111" x="6496050" y="2239963"/>
          <p14:tracePt t="21115" x="6500813" y="2246313"/>
          <p14:tracePt t="21124" x="6507163" y="2252663"/>
          <p14:tracePt t="21140" x="6526213" y="2278063"/>
          <p14:tracePt t="21149" x="6545263" y="2290763"/>
          <p14:tracePt t="21156" x="6545263" y="2295525"/>
          <p14:tracePt t="21172" x="6556375" y="2314575"/>
          <p14:tracePt t="21208" x="6556375" y="2320925"/>
          <p14:tracePt t="21240" x="6562725" y="2327275"/>
          <p14:tracePt t="21268" x="6569075" y="2333625"/>
          <p14:tracePt t="26244" x="6556375" y="2333625"/>
          <p14:tracePt t="26264" x="6489700" y="2320925"/>
          <p14:tracePt t="26269" x="6434138" y="2284413"/>
          <p14:tracePt t="26276" x="6353175" y="2239963"/>
          <p14:tracePt t="26295" x="6254750" y="2190750"/>
          <p14:tracePt t="26299" x="6199188" y="2166938"/>
          <p14:tracePt t="26307" x="6118225" y="2124075"/>
          <p14:tracePt t="26327" x="6049963" y="2085975"/>
          <p14:tracePt t="26331" x="6000750" y="2068513"/>
          <p14:tracePt t="26339" x="5945188" y="2030413"/>
          <p14:tracePt t="26359" x="5895975" y="1993900"/>
          <p14:tracePt t="26363" x="5883275" y="1987550"/>
          <p14:tracePt t="26371" x="5853113" y="1968500"/>
          <p14:tracePt t="26387" x="5853113" y="1963738"/>
          <p14:tracePt t="26395" x="5846763" y="1963738"/>
          <p14:tracePt t="26403" x="5840413" y="1957388"/>
          <p14:tracePt t="26424" x="5827713" y="1944688"/>
          <p14:tracePt t="26428" x="5810250" y="1938338"/>
          <p14:tracePt t="26436" x="5791200" y="1925638"/>
          <p14:tracePt t="26456" x="5791200" y="1919288"/>
          <p14:tracePt t="26488" x="5784850" y="1912938"/>
          <p14:tracePt t="26556" x="5778500" y="1908175"/>
          <p14:tracePt t="26564" x="5772150" y="1901825"/>
          <p14:tracePt t="26581" x="5767388" y="1901825"/>
          <p14:tracePt t="26587" x="5754688" y="1889125"/>
          <p14:tracePt t="26596" x="5748338" y="1876425"/>
          <p14:tracePt t="26612" x="5735638" y="1846263"/>
          <p14:tracePt t="26620" x="5729288" y="1839913"/>
          <p14:tracePt t="26628" x="5722938" y="1827213"/>
          <p14:tracePt t="26649" x="5716588" y="1814513"/>
          <p14:tracePt t="26653" x="5705475" y="1801813"/>
          <p14:tracePt t="26660" x="5699125" y="1784350"/>
          <p14:tracePt t="26681" x="5692775" y="1771650"/>
          <p14:tracePt t="26683" x="5680075" y="1752600"/>
          <p14:tracePt t="26711" x="5673725" y="1741488"/>
          <p14:tracePt t="26724" x="5673725" y="1728788"/>
          <p14:tracePt t="26750" x="5673725" y="1722438"/>
          <p14:tracePt t="26755" x="5673725" y="1716088"/>
          <p14:tracePt t="26940" x="5673725" y="1703388"/>
          <p14:tracePt t="26972" x="5673725" y="1697038"/>
          <p14:tracePt t="26980" x="5673725" y="1690688"/>
          <p14:tracePt t="27003" x="5673725" y="1685925"/>
          <p14:tracePt t="27027" x="5680075" y="1673225"/>
          <p14:tracePt t="27043" x="5680075" y="1666875"/>
          <p14:tracePt t="27065" x="5680075" y="1660525"/>
          <p14:tracePt t="27067" x="5686425" y="1647825"/>
          <p14:tracePt t="27097" x="5692775" y="1641475"/>
          <p14:tracePt t="27140" x="5699125" y="1635125"/>
          <p14:tracePt t="27160" x="5699125" y="1630363"/>
          <p14:tracePt t="27175" x="5699125" y="1624013"/>
          <p14:tracePt t="27195" x="5705475" y="1611313"/>
          <p14:tracePt t="27236" x="5711825" y="1604963"/>
          <p14:tracePt t="27260" x="5711825" y="1598613"/>
          <p14:tracePt t="27268" x="5716588" y="1592263"/>
          <p14:tracePt t="27284" x="5729288" y="1574800"/>
          <p14:tracePt t="27316" x="5735638" y="1568450"/>
          <p14:tracePt t="27324" x="5741988" y="1555750"/>
          <p14:tracePt t="27352" x="5748338" y="1543050"/>
          <p14:tracePt t="27357" x="5761038" y="1530350"/>
          <p14:tracePt t="27364" x="5761038" y="1524000"/>
          <p14:tracePt t="27380" x="5767388" y="1506538"/>
          <p14:tracePt t="27388" x="5772150" y="1500188"/>
          <p14:tracePt t="27398" x="5778500" y="1487488"/>
          <p14:tracePt t="27416" x="5797550" y="1457325"/>
          <p14:tracePt t="27421" x="5816600" y="1438275"/>
          <p14:tracePt t="27428" x="5816600" y="1431925"/>
          <p14:tracePt t="27444" x="5827713" y="1408113"/>
          <p14:tracePt t="27452" x="5827713" y="1401763"/>
          <p14:tracePt t="27460" x="5834063" y="1395413"/>
          <p14:tracePt t="27480" x="5834063" y="1389063"/>
          <p14:tracePt t="27484" x="5840413" y="1382713"/>
          <p14:tracePt t="27492" x="5853113" y="1357313"/>
          <p14:tracePt t="27512" x="5872163" y="1339850"/>
          <p14:tracePt t="27516" x="5872163" y="1333500"/>
          <p14:tracePt t="27524" x="5883275" y="1314450"/>
          <p14:tracePt t="27544" x="5895975" y="1301750"/>
          <p14:tracePt t="27548" x="5915025" y="1284288"/>
          <p14:tracePt t="27557" x="5921375" y="1277938"/>
          <p14:tracePt t="27571" x="5927725" y="1265238"/>
          <p14:tracePt t="27580" x="5945188" y="1252538"/>
          <p14:tracePt t="27588" x="5951538" y="1241425"/>
          <p14:tracePt t="27608" x="5964238" y="1216025"/>
          <p14:tracePt t="27612" x="5976938" y="1203325"/>
          <p14:tracePt t="27620" x="5989638" y="1173163"/>
          <p14:tracePt t="27638" x="6026150" y="1130300"/>
          <p14:tracePt t="27644" x="6038850" y="1111250"/>
          <p14:tracePt t="27652" x="6062663" y="1079500"/>
          <p14:tracePt t="27668" x="6094413" y="1023938"/>
          <p14:tracePt t="27676" x="6100763" y="1006475"/>
          <p14:tracePt t="27684" x="6111875" y="993775"/>
          <p14:tracePt t="27704" x="6124575" y="963613"/>
          <p14:tracePt t="27709" x="6130925" y="950913"/>
          <p14:tracePt t="27716" x="6149975" y="919163"/>
          <p14:tracePt t="27736" x="6161088" y="901700"/>
          <p14:tracePt t="27739" x="6161088" y="895350"/>
          <p14:tracePt t="27748" x="6167438" y="882650"/>
          <p14:tracePt t="27764" x="6173788" y="869950"/>
          <p14:tracePt t="27773" x="6180138" y="857250"/>
          <p14:tracePt t="27780" x="6186488" y="846138"/>
          <p14:tracePt t="27800" x="6192838" y="820738"/>
          <p14:tracePt t="27804" x="6199188" y="808038"/>
          <p14:tracePt t="27812" x="6211888" y="796925"/>
          <p14:tracePt t="27828" x="6216650" y="790575"/>
          <p14:tracePt t="27838" x="6223000" y="777875"/>
          <p14:tracePt t="27844" x="6229350" y="765175"/>
          <p14:tracePt t="27860" x="6242050" y="741363"/>
          <p14:tracePt t="27868" x="6254750" y="722313"/>
          <p14:tracePt t="27876" x="6254750" y="715963"/>
          <p14:tracePt t="27892" x="6267450" y="690563"/>
          <p14:tracePt t="27899" x="6278563" y="673100"/>
          <p14:tracePt t="27907" x="6278563" y="660400"/>
          <p14:tracePt t="27928" x="6284913" y="654050"/>
          <p14:tracePt t="27940" x="6291263" y="636588"/>
          <p14:tracePt t="27972" x="6291263" y="630238"/>
          <p14:tracePt t="27988" x="6303963" y="617538"/>
          <p14:tracePt t="28003" x="6303963" y="611188"/>
          <p14:tracePt t="28023" x="6310313" y="598488"/>
          <p14:tracePt t="28027" x="6316663" y="592138"/>
          <p14:tracePt t="28036" x="6316663" y="585788"/>
          <p14:tracePt t="28059" x="6323013" y="581025"/>
          <p14:tracePt t="28079" x="6323013" y="574675"/>
          <p14:tracePt t="28083" x="6334125" y="555625"/>
          <p14:tracePt t="28120" x="6340475" y="555625"/>
          <p14:tracePt t="28123" x="6346825" y="542925"/>
          <p14:tracePt t="28152" x="6353175" y="536575"/>
          <p14:tracePt t="28156" x="6359525" y="525463"/>
          <p14:tracePt t="28187" x="6359525" y="519113"/>
          <p14:tracePt t="28195" x="6365875" y="512763"/>
          <p14:tracePt t="28221" x="6378575" y="500063"/>
          <p14:tracePt t="28253" x="6383338" y="500063"/>
          <p14:tracePt t="28460" x="6389688" y="493713"/>
          <p14:tracePt t="28484" x="6396038" y="487363"/>
          <p14:tracePt t="28516" x="6402388" y="481013"/>
          <p14:tracePt t="28532" x="6415088" y="474663"/>
          <p14:tracePt t="28592" x="6415088" y="469900"/>
          <p14:tracePt t="28760" x="0" y="0"/>
        </p14:tracePtLst>
        <p14:tracePtLst>
          <p14:tracePt t="34198" x="7051675" y="5265738"/>
          <p14:tracePt t="34299" x="7051675" y="5246688"/>
          <p14:tracePt t="34308" x="7051675" y="5197475"/>
          <p14:tracePt t="34323" x="7051675" y="5148263"/>
          <p14:tracePt t="34331" x="7051675" y="5116513"/>
          <p14:tracePt t="34339" x="7051675" y="5086350"/>
          <p14:tracePt t="34355" x="7026275" y="5005388"/>
          <p14:tracePt t="34363" x="7013575" y="4962525"/>
          <p14:tracePt t="34371" x="6983413" y="4906963"/>
          <p14:tracePt t="34400" x="6940550" y="4864100"/>
          <p14:tracePt t="34405" x="6902450" y="4827588"/>
          <p14:tracePt t="34420" x="6846888" y="4784725"/>
          <p14:tracePt t="34428" x="6816725" y="4759325"/>
          <p14:tracePt t="34437" x="6761163" y="4729163"/>
          <p14:tracePt t="34456" x="6686550" y="4703763"/>
          <p14:tracePt t="34460" x="6656388" y="4697413"/>
          <p14:tracePt t="34469" x="6600825" y="4678363"/>
          <p14:tracePt t="34488" x="6562725" y="4667250"/>
          <p14:tracePt t="34493" x="6545263" y="4660900"/>
          <p14:tracePt t="34500" x="6496050" y="4654550"/>
          <p14:tracePt t="34523" x="6434138" y="4654550"/>
          <p14:tracePt t="34531" x="6359525" y="4654550"/>
          <p14:tracePt t="34551" x="6248400" y="4641850"/>
          <p14:tracePt t="34555" x="6149975" y="4635500"/>
          <p14:tracePt t="34563" x="6056313" y="4622800"/>
          <p14:tracePt t="34579" x="5957888" y="4618038"/>
          <p14:tracePt t="34588" x="5883275" y="4592638"/>
          <p14:tracePt t="34596" x="5797550" y="4592638"/>
          <p14:tracePt t="34616" x="5722938" y="4592638"/>
          <p14:tracePt t="34620" x="5667375" y="4586288"/>
          <p14:tracePt t="34648" x="5594350" y="4586288"/>
          <p14:tracePt t="34652" x="5556250" y="4586288"/>
          <p14:tracePt t="34660" x="5507038" y="4586288"/>
          <p14:tracePt t="34677" x="5434013" y="4586288"/>
          <p14:tracePt t="34684" x="5346700" y="4598988"/>
          <p14:tracePt t="34694" x="5229225" y="4629150"/>
          <p14:tracePt t="34712" x="5087938" y="4678363"/>
          <p14:tracePt t="34716" x="4983163" y="4716463"/>
          <p14:tracePt t="34724" x="4883150" y="4746625"/>
          <p14:tracePt t="34744" x="4803775" y="4778375"/>
          <p14:tracePt t="34747" x="4760913" y="4802188"/>
          <p14:tracePt t="34760" x="4729163" y="4814888"/>
          <p14:tracePt t="34777" x="4711700" y="4838700"/>
          <p14:tracePt t="34780" x="4705350" y="4845050"/>
          <p14:tracePt t="34788" x="4705350" y="4864100"/>
          <p14:tracePt t="34808" x="4705350" y="4900613"/>
          <p14:tracePt t="34812" x="4705350" y="4919663"/>
          <p14:tracePt t="34819" x="4716463" y="4949825"/>
          <p14:tracePt t="34836" x="4754563" y="5005388"/>
          <p14:tracePt t="34844" x="4784725" y="5049838"/>
          <p14:tracePt t="34856" x="4816475" y="5092700"/>
          <p14:tracePt t="34872" x="4865688" y="5135563"/>
          <p14:tracePt t="34877" x="4902200" y="5184775"/>
          <p14:tracePt t="34885" x="4964113" y="5210175"/>
          <p14:tracePt t="34904" x="5081588" y="5253038"/>
          <p14:tracePt t="34908" x="5167313" y="5283200"/>
          <p14:tracePt t="34915" x="5310188" y="5314950"/>
          <p14:tracePt t="34935" x="5562600" y="5389563"/>
          <p14:tracePt t="34939" x="5735638" y="5426075"/>
          <p14:tracePt t="34947" x="5989638" y="5500688"/>
          <p14:tracePt t="34967" x="6229350" y="5543550"/>
          <p14:tracePt t="34971" x="6353175" y="5556250"/>
          <p14:tracePt t="34979" x="6507163" y="5556250"/>
          <p14:tracePt t="34996" x="6630988" y="5530850"/>
          <p14:tracePt t="35004" x="6718300" y="5505450"/>
          <p14:tracePt t="35011" x="6797675" y="5456238"/>
          <p14:tracePt t="35035" x="6878638" y="5419725"/>
          <p14:tracePt t="35043" x="6934200" y="5370513"/>
          <p14:tracePt t="35063" x="6989763" y="5327650"/>
          <p14:tracePt t="35067" x="7032625" y="5308600"/>
          <p14:tracePt t="35075" x="7088188" y="5259388"/>
          <p14:tracePt t="35091" x="7131050" y="5216525"/>
          <p14:tracePt t="35099" x="7156450" y="5191125"/>
          <p14:tracePt t="35108" x="7192963" y="5135563"/>
          <p14:tracePt t="35123" x="7218363" y="5092700"/>
          <p14:tracePt t="35132" x="7235825" y="5060950"/>
          <p14:tracePt t="35140" x="7242175" y="5011738"/>
          <p14:tracePt t="35164" x="7242175" y="4949825"/>
          <p14:tracePt t="35172" x="7192963" y="4883150"/>
          <p14:tracePt t="35191" x="7094538" y="4789488"/>
          <p14:tracePt t="35195" x="7026275" y="4729163"/>
          <p14:tracePt t="35203" x="6945313" y="4667250"/>
          <p14:tracePt t="35223" x="6761163" y="4579938"/>
          <p14:tracePt t="35227" x="6667500" y="4530725"/>
          <p14:tracePt t="35236" x="6556375" y="4487863"/>
          <p14:tracePt t="35256" x="6396038" y="4451350"/>
          <p14:tracePt t="35260" x="6267450" y="4419600"/>
          <p14:tracePt t="35268" x="6143625" y="4413250"/>
          <p14:tracePt t="35288" x="5921375" y="4413250"/>
          <p14:tracePt t="35292" x="5810250" y="4413250"/>
          <p14:tracePt t="35300" x="5680075" y="4413250"/>
          <p14:tracePt t="35316" x="5562600" y="4445000"/>
          <p14:tracePt t="35324" x="5483225" y="4487863"/>
          <p14:tracePt t="35332" x="5389563" y="4549775"/>
          <p14:tracePt t="35352" x="5267325" y="4667250"/>
          <p14:tracePt t="35357" x="5199063" y="4703763"/>
          <p14:tracePt t="35368" x="5149850" y="4772025"/>
          <p14:tracePt t="35384" x="5118100" y="4845050"/>
          <p14:tracePt t="35388" x="5118100" y="4876800"/>
          <p14:tracePt t="35404" x="5111750" y="4945063"/>
          <p14:tracePt t="35416" x="5111750" y="5030788"/>
          <p14:tracePt t="35419" x="5143500" y="5099050"/>
          <p14:tracePt t="35428" x="5173663" y="5172075"/>
          <p14:tracePt t="35448" x="5229225" y="5253038"/>
          <p14:tracePt t="35452" x="5267325" y="5302250"/>
          <p14:tracePt t="35460" x="5346700" y="5370513"/>
          <p14:tracePt t="35480" x="5489575" y="5462588"/>
          <p14:tracePt t="35484" x="5568950" y="5511800"/>
          <p14:tracePt t="35494" x="5699125" y="5567363"/>
          <p14:tracePt t="35512" x="5927725" y="5641975"/>
          <p14:tracePt t="35516" x="6049963" y="5661025"/>
          <p14:tracePt t="35524" x="6284913" y="5684838"/>
          <p14:tracePt t="35543" x="6538913" y="5703888"/>
          <p14:tracePt t="35549" x="6723063" y="5716588"/>
          <p14:tracePt t="35557" x="6958013" y="5727700"/>
          <p14:tracePt t="35572" x="7069138" y="5691188"/>
          <p14:tracePt t="35580" x="7150100" y="5641975"/>
          <p14:tracePt t="35589" x="7229475" y="5573713"/>
          <p14:tracePt t="35608" x="7291388" y="5494338"/>
          <p14:tracePt t="35612" x="7316788" y="5449888"/>
          <p14:tracePt t="35620" x="7334250" y="5370513"/>
          <p14:tracePt t="35640" x="7366000" y="5314950"/>
          <p14:tracePt t="35644" x="7366000" y="5289550"/>
          <p14:tracePt t="35652" x="7372350" y="5253038"/>
          <p14:tracePt t="35680" x="7346950" y="5184775"/>
          <p14:tracePt t="35685" x="7340600" y="5172075"/>
          <p14:tracePt t="35703" x="7291388" y="5122863"/>
          <p14:tracePt t="35707" x="7235825" y="5060950"/>
          <p14:tracePt t="35715" x="7173913" y="4981575"/>
          <p14:tracePt t="35736" x="7000875" y="4883150"/>
          <p14:tracePt t="35740" x="6908800" y="4833938"/>
          <p14:tracePt t="35747" x="6773863" y="4765675"/>
          <p14:tracePt t="35764" x="6513513" y="4660900"/>
          <p14:tracePt t="35772" x="6359525" y="4611688"/>
          <p14:tracePt t="35780" x="6161088" y="4556125"/>
          <p14:tracePt t="35797" x="5915025" y="4511675"/>
          <p14:tracePt t="35803" x="5791200" y="4494213"/>
          <p14:tracePt t="35811" x="5656263" y="4494213"/>
          <p14:tracePt t="35831" x="5519738" y="4500563"/>
          <p14:tracePt t="35835" x="5421313" y="4530725"/>
          <p14:tracePt t="35843" x="5310188" y="4562475"/>
          <p14:tracePt t="35863" x="5156200" y="4629150"/>
          <p14:tracePt t="35868" x="5087938" y="4654550"/>
          <p14:tracePt t="35878" x="4989513" y="4729163"/>
          <p14:tracePt t="35896" x="4927600" y="4808538"/>
          <p14:tracePt t="35899" x="4878388" y="4876800"/>
          <p14:tracePt t="35907" x="4846638" y="4932363"/>
          <p14:tracePt t="35927" x="4840288" y="4994275"/>
          <p14:tracePt t="35931" x="4840288" y="5049838"/>
          <p14:tracePt t="35939" x="4840288" y="5086350"/>
          <p14:tracePt t="35959" x="4902200" y="5167313"/>
          <p14:tracePt t="35963" x="4945063" y="5216525"/>
          <p14:tracePt t="35971" x="5038725" y="5295900"/>
          <p14:tracePt t="35992" x="5235575" y="5413375"/>
          <p14:tracePt t="35995" x="5383213" y="5511800"/>
          <p14:tracePt t="36004" x="5649913" y="5616575"/>
          <p14:tracePt t="36024" x="6007100" y="5759450"/>
          <p14:tracePt t="36028" x="6254750" y="5815013"/>
          <p14:tracePt t="36036" x="6551613" y="5894388"/>
          <p14:tracePt t="36064" x="6711950" y="5889625"/>
          <p14:tracePt t="36068" x="6767513" y="5864225"/>
          <p14:tracePt t="36088" x="6829425" y="5789613"/>
          <p14:tracePt t="36092" x="6853238" y="5727700"/>
          <p14:tracePt t="36100" x="6865938" y="5616575"/>
          <p14:tracePt t="36116" x="6865938" y="5445125"/>
          <p14:tracePt t="36123" x="6865938" y="5338763"/>
          <p14:tracePt t="36131" x="6859588" y="5233988"/>
          <p14:tracePt t="36147" x="6810375" y="5122863"/>
          <p14:tracePt t="36155" x="6754813" y="5067300"/>
          <p14:tracePt t="36167" x="6680200" y="4962525"/>
          <p14:tracePt t="36191" x="6575425" y="4900613"/>
          <p14:tracePt t="36195" x="6507163" y="4851400"/>
          <p14:tracePt t="36215" x="6316663" y="4765675"/>
          <p14:tracePt t="36219" x="6124575" y="4667250"/>
          <p14:tracePt t="36227" x="5970588" y="4605338"/>
          <p14:tracePt t="36247" x="5754688" y="4579938"/>
          <p14:tracePt t="36252" x="5656263" y="4567238"/>
          <p14:tracePt t="36261" x="5500688" y="4567238"/>
          <p14:tracePt t="36280" x="5378450" y="4592638"/>
          <p14:tracePt t="36284" x="5316538" y="4622800"/>
          <p14:tracePt t="36292" x="5222875" y="4684713"/>
          <p14:tracePt t="36312" x="5186363" y="4729163"/>
          <p14:tracePt t="36316" x="5167313" y="4778375"/>
          <p14:tracePt t="36324" x="5160963" y="4821238"/>
          <p14:tracePt t="36340" x="5160963" y="4906963"/>
          <p14:tracePt t="36348" x="5192713" y="4975225"/>
          <p14:tracePt t="36356" x="5254625" y="5056188"/>
          <p14:tracePt t="36372" x="5372100" y="5184775"/>
          <p14:tracePt t="36381" x="5451475" y="5265738"/>
          <p14:tracePt t="36388" x="5568950" y="5394325"/>
          <p14:tracePt t="36408" x="5797550" y="5561013"/>
          <p14:tracePt t="36411" x="5895975" y="5592763"/>
          <p14:tracePt t="36420" x="6069013" y="5678488"/>
          <p14:tracePt t="36440" x="6359525" y="5722938"/>
          <p14:tracePt t="36447" x="6500813" y="5746750"/>
          <p14:tracePt t="36452" x="6686550" y="5759450"/>
          <p14:tracePt t="36468" x="6865938" y="5759450"/>
          <p14:tracePt t="36478" x="6940550" y="5746750"/>
          <p14:tracePt t="36484" x="7007225" y="5716588"/>
          <p14:tracePt t="36500" x="7051675" y="5622925"/>
          <p14:tracePt t="36508" x="7056438" y="5573713"/>
          <p14:tracePt t="36520" x="7056438" y="5500688"/>
          <p14:tracePt t="36536" x="7019925" y="5407025"/>
          <p14:tracePt t="36540" x="6940550" y="5351463"/>
          <p14:tracePt t="36548" x="6829425" y="5222875"/>
          <p14:tracePt t="36576" x="6575425" y="5049838"/>
          <p14:tracePt t="36580" x="6496050" y="5005388"/>
          <p14:tracePt t="36600" x="6278563" y="4968875"/>
          <p14:tracePt t="36604" x="6167438" y="4938713"/>
          <p14:tracePt t="36612" x="5983288" y="4938713"/>
          <p14:tracePt t="36632" x="5778500" y="4938713"/>
          <p14:tracePt t="36636" x="5699125" y="4949825"/>
          <p14:tracePt t="36645" x="5588000" y="4981575"/>
          <p14:tracePt t="36663" x="5507038" y="5043488"/>
          <p14:tracePt t="36667" x="5494338" y="5056188"/>
          <p14:tracePt t="36676" x="5476875" y="5099050"/>
          <p14:tracePt t="36695" x="5476875" y="5172075"/>
          <p14:tracePt t="36699" x="5489575" y="5203825"/>
          <p14:tracePt t="36707" x="5549900" y="5283200"/>
          <p14:tracePt t="36727" x="5618163" y="5376863"/>
          <p14:tracePt t="36731" x="5680075" y="5432425"/>
          <p14:tracePt t="36739" x="5748338" y="5468938"/>
          <p14:tracePt t="36756" x="5895975" y="5537200"/>
          <p14:tracePt t="36763" x="6013450" y="5592763"/>
          <p14:tracePt t="36772" x="6143625" y="5648325"/>
          <p14:tracePt t="36788" x="6383338" y="5691188"/>
          <p14:tracePt t="36796" x="6526213" y="5710238"/>
          <p14:tracePt t="36804" x="6662738" y="5710238"/>
          <p14:tracePt t="36832" x="6729413" y="5667375"/>
          <p14:tracePt t="36837" x="6767513" y="5635625"/>
          <p14:tracePt t="36855" x="6784975" y="5537200"/>
          <p14:tracePt t="36860" x="6784975" y="5462588"/>
          <p14:tracePt t="36867" x="6784975" y="5389563"/>
          <p14:tracePt t="36887" x="6705600" y="5233988"/>
          <p14:tracePt t="36894" x="6656388" y="5141913"/>
          <p14:tracePt t="36899" x="6562725" y="5049838"/>
          <p14:tracePt t="36919" x="6365875" y="4889500"/>
          <p14:tracePt t="36923" x="6261100" y="4814888"/>
          <p14:tracePt t="36931" x="6137275" y="4740275"/>
          <p14:tracePt t="36960" x="5883275" y="4648200"/>
          <p14:tracePt t="36965" x="5778500" y="4605338"/>
          <p14:tracePt t="36983" x="5667375" y="4573588"/>
          <p14:tracePt t="36988" x="5618163" y="4567238"/>
          <p14:tracePt t="36996" x="5549900" y="4567238"/>
          <p14:tracePt t="37011" x="5500688" y="4579938"/>
          <p14:tracePt t="37019" x="5445125" y="4622800"/>
          <p14:tracePt t="37029" x="5395913" y="4660900"/>
          <p14:tracePt t="37036" x="5334000" y="4752975"/>
          <p14:tracePt t="37046" x="5297488" y="4833938"/>
          <p14:tracePt t="37051" x="5254625" y="4945063"/>
          <p14:tracePt t="37060" x="5248275" y="5030788"/>
          <p14:tracePt t="37087" x="5260975" y="5148263"/>
          <p14:tracePt t="37091" x="5278438" y="5184775"/>
          <p14:tracePt t="37107" x="5372100" y="5283200"/>
          <p14:tracePt t="37115" x="5434013" y="5351463"/>
          <p14:tracePt t="37123" x="5532438" y="5426075"/>
          <p14:tracePt t="37139" x="5778500" y="5518150"/>
          <p14:tracePt t="37147" x="5951538" y="5567363"/>
          <p14:tracePt t="37156" x="6211888" y="5661025"/>
          <p14:tracePt t="37172" x="6507163" y="5722938"/>
          <p14:tracePt t="37179" x="6618288" y="5727700"/>
          <p14:tracePt t="37188" x="6754813" y="5727700"/>
          <p14:tracePt t="37216" x="6791325" y="5678488"/>
          <p14:tracePt t="37221" x="6797675" y="5641975"/>
          <p14:tracePt t="37240" x="6797675" y="5530850"/>
          <p14:tracePt t="37247" x="6797675" y="5456238"/>
          <p14:tracePt t="37252" x="6797675" y="5334000"/>
          <p14:tracePt t="37272" x="6686550" y="5141913"/>
          <p14:tracePt t="37276" x="6624638" y="5060950"/>
          <p14:tracePt t="37284" x="6519863" y="4919663"/>
          <p14:tracePt t="37304" x="6383338" y="4857750"/>
          <p14:tracePt t="37309" x="6278563" y="4795838"/>
          <p14:tracePt t="37320" x="6180138" y="4759325"/>
          <p14:tracePt t="37336" x="6081713" y="4746625"/>
          <p14:tracePt t="37340" x="6000750" y="4746625"/>
          <p14:tracePt t="37349" x="5902325" y="4759325"/>
          <p14:tracePt t="37368" x="5784850" y="4827588"/>
          <p14:tracePt t="37372" x="5705475" y="4876800"/>
          <p14:tracePt t="37380" x="5637213" y="4932363"/>
          <p14:tracePt t="37396" x="5618163" y="4956175"/>
          <p14:tracePt t="37404" x="5600700" y="4987925"/>
          <p14:tracePt t="37412" x="5600700" y="5011738"/>
          <p14:tracePt t="37424" x="5600700" y="5043488"/>
          <p14:tracePt t="37429" x="5600700" y="5067300"/>
          <p14:tracePt t="37436" x="5600700" y="5099050"/>
          <p14:tracePt t="37448" x="5618163" y="5129213"/>
          <p14:tracePt t="37463" x="5661025" y="5172075"/>
          <p14:tracePt t="37468" x="5686425" y="5178425"/>
          <p14:tracePt t="37475" x="5722938" y="5203825"/>
          <p14:tracePt t="37493" x="5908675" y="5278438"/>
          <p14:tracePt t="37499" x="6013450" y="5321300"/>
          <p14:tracePt t="37507" x="6180138" y="5376863"/>
          <p14:tracePt t="37523" x="6334125" y="5389563"/>
          <p14:tracePt t="37531" x="6457950" y="5400675"/>
          <p14:tracePt t="37539" x="6556375" y="5400675"/>
          <p14:tracePt t="37561" x="6607175" y="5370513"/>
          <p14:tracePt t="37564" x="6624638" y="5351463"/>
          <p14:tracePt t="37572" x="6643688" y="5272088"/>
          <p14:tracePt t="37593" x="6643688" y="5160963"/>
          <p14:tracePt t="37596" x="6643688" y="5099050"/>
          <p14:tracePt t="37604" x="6611938" y="5011738"/>
          <p14:tracePt t="37623" x="6513513" y="4900613"/>
          <p14:tracePt t="37627" x="6445250" y="4838700"/>
          <p14:tracePt t="37635" x="6323013" y="4752975"/>
          <p14:tracePt t="37655" x="6137275" y="4684713"/>
          <p14:tracePt t="37661" x="6026150" y="4667250"/>
          <p14:tracePt t="37667" x="5889625" y="4654550"/>
          <p14:tracePt t="37683" x="5722938" y="4654550"/>
          <p14:tracePt t="37691" x="5618163" y="4678363"/>
          <p14:tracePt t="37699" x="5483225" y="4746625"/>
          <p14:tracePt t="37719" x="5414963" y="4808538"/>
          <p14:tracePt t="37723" x="5365750" y="4883150"/>
          <p14:tracePt t="37731" x="5340350" y="4949825"/>
          <p14:tracePt t="37751" x="5340350" y="5037138"/>
          <p14:tracePt t="37755" x="5340350" y="5073650"/>
          <p14:tracePt t="37763" x="5389563" y="5148263"/>
          <p14:tracePt t="37779" x="5483225" y="5227638"/>
          <p14:tracePt t="37788" x="5562600" y="5289550"/>
          <p14:tracePt t="37796" x="5705475" y="5370513"/>
          <p14:tracePt t="37816" x="5989638" y="5481638"/>
          <p14:tracePt t="37820" x="6100763" y="5530850"/>
          <p14:tracePt t="37830" x="6303963" y="5592763"/>
          <p14:tracePt t="37846" x="6513513" y="5622925"/>
          <p14:tracePt t="37851" x="6624638" y="5622925"/>
          <p14:tracePt t="37860" x="6699250" y="5622925"/>
          <p14:tracePt t="37875" x="6735763" y="5592763"/>
          <p14:tracePt t="37883" x="6761163" y="5537200"/>
          <p14:tracePt t="37891" x="6773863" y="5487988"/>
          <p14:tracePt t="37912" x="6773863" y="5364163"/>
          <p14:tracePt t="37917" x="6754813" y="5278438"/>
          <p14:tracePt t="37925" x="6718300" y="5172075"/>
          <p14:tracePt t="37944" x="6611938" y="5049838"/>
          <p14:tracePt t="37948" x="6556375" y="4987925"/>
          <p14:tracePt t="37956" x="6445250" y="4906963"/>
          <p14:tracePt t="37976" x="6284913" y="4827588"/>
          <p14:tracePt t="37980" x="6180138" y="4795838"/>
          <p14:tracePt t="37988" x="6094413" y="4795838"/>
          <p14:tracePt t="38008" x="5976938" y="4795838"/>
          <p14:tracePt t="38013" x="5921375" y="4808538"/>
          <p14:tracePt t="38020" x="5840413" y="4851400"/>
          <p14:tracePt t="38040" x="5803900" y="4894263"/>
          <p14:tracePt t="38046" x="5791200" y="4926013"/>
          <p14:tracePt t="38051" x="5784850" y="4962525"/>
          <p14:tracePt t="38071" x="5784850" y="5037138"/>
          <p14:tracePt t="38075" x="5803900" y="5067300"/>
          <p14:tracePt t="38083" x="5840413" y="5122863"/>
          <p14:tracePt t="38103" x="5908675" y="5197475"/>
          <p14:tracePt t="38107" x="5964238" y="5240338"/>
          <p14:tracePt t="38115" x="6019800" y="5289550"/>
          <p14:tracePt t="38131" x="6137275" y="5338763"/>
          <p14:tracePt t="38140" x="6216650" y="5394325"/>
          <p14:tracePt t="38147" x="6297613" y="5432425"/>
          <p14:tracePt t="38163" x="6396038" y="5462588"/>
          <p14:tracePt t="38171" x="6457950" y="5481638"/>
          <p14:tracePt t="38179" x="6500813" y="5487988"/>
          <p14:tracePt t="38199" x="6526213" y="5487988"/>
          <p14:tracePt t="38203" x="6551613" y="5487988"/>
          <p14:tracePt t="38212" x="6569075" y="5468938"/>
          <p14:tracePt t="38240" x="6581775" y="5389563"/>
          <p14:tracePt t="38244" x="6581775" y="5370513"/>
          <p14:tracePt t="38265" x="6538913" y="5259388"/>
          <p14:tracePt t="38268" x="6500813" y="5191125"/>
          <p14:tracePt t="38276" x="6402388" y="5080000"/>
          <p14:tracePt t="38296" x="6199188" y="4932363"/>
          <p14:tracePt t="38300" x="6094413" y="4870450"/>
          <p14:tracePt t="38308" x="5921375" y="4784725"/>
          <p14:tracePt t="38328" x="5834063" y="4746625"/>
          <p14:tracePt t="38331" x="5791200" y="4740275"/>
          <p14:tracePt t="38340" x="5767388" y="4740275"/>
          <p14:tracePt t="38364" x="5761038" y="4740275"/>
          <p14:tracePt t="38372" x="5741988" y="4740275"/>
          <p14:tracePt t="38394" x="5699125" y="4795838"/>
          <p14:tracePt t="38396" x="5661025" y="4851400"/>
          <p14:tracePt t="38404" x="5630863" y="4919663"/>
          <p14:tracePt t="38420" x="5594350" y="5011738"/>
          <p14:tracePt t="38430" x="5581650" y="5060950"/>
          <p14:tracePt t="38435" x="5581650" y="5122863"/>
          <p14:tracePt t="38451" x="5581650" y="5172075"/>
          <p14:tracePt t="38460" x="5581650" y="5203825"/>
          <p14:tracePt t="38467" x="5594350" y="5222875"/>
          <p14:tracePt t="38487" x="5643563" y="5246688"/>
          <p14:tracePt t="38492" x="5686425" y="5283200"/>
          <p14:tracePt t="38499" x="5778500" y="5334000"/>
          <p14:tracePt t="38519" x="6000750" y="5426075"/>
          <p14:tracePt t="38523" x="6124575" y="5456238"/>
          <p14:tracePt t="38531" x="6284913" y="5494338"/>
          <p14:tracePt t="38547" x="6477000" y="5518150"/>
          <p14:tracePt t="38556" x="6562725" y="5518150"/>
          <p14:tracePt t="38565" x="6662738" y="5518150"/>
          <p14:tracePt t="38584" x="6718300" y="5475288"/>
          <p14:tracePt t="38588" x="6729413" y="5445125"/>
          <p14:tracePt t="38597" x="6748463" y="5370513"/>
          <p14:tracePt t="38616" x="6748463" y="5246688"/>
          <p14:tracePt t="38620" x="6718300" y="5154613"/>
          <p14:tracePt t="38630" x="6667500" y="5067300"/>
          <p14:tracePt t="38648" x="6569075" y="4956175"/>
          <p14:tracePt t="38652" x="6496050" y="4876800"/>
          <p14:tracePt t="38661" x="6402388" y="4802188"/>
          <p14:tracePt t="38680" x="6216650" y="4716463"/>
          <p14:tracePt t="38684" x="6111875" y="4673600"/>
          <p14:tracePt t="38694" x="5989638" y="4641850"/>
          <p14:tracePt t="38708" x="5889625" y="4641850"/>
          <p14:tracePt t="38716" x="5840413" y="4648200"/>
          <p14:tracePt t="38725" x="5784850" y="4673600"/>
          <p14:tracePt t="38739" x="5735638" y="4729163"/>
          <p14:tracePt t="38747" x="5699125" y="4772025"/>
          <p14:tracePt t="38755" x="5673725" y="4838700"/>
          <p14:tracePt t="38771" x="5661025" y="4889500"/>
          <p14:tracePt t="38780" x="5649913" y="4932363"/>
          <p14:tracePt t="38787" x="5649913" y="4994275"/>
          <p14:tracePt t="38807" x="5649913" y="5056188"/>
          <p14:tracePt t="38812" x="5649913" y="5099050"/>
          <p14:tracePt t="38819" x="5649913" y="5135563"/>
          <p14:tracePt t="38840" x="5667375" y="5178425"/>
          <p14:tracePt t="38845" x="5686425" y="5197475"/>
          <p14:tracePt t="38852" x="5741988" y="5227638"/>
          <p14:tracePt t="38872" x="5846763" y="5265738"/>
          <p14:tracePt t="38877" x="5908675" y="5283200"/>
          <p14:tracePt t="38897" x="6019800" y="5314950"/>
          <p14:tracePt t="38900" x="6173788" y="5327650"/>
          <p14:tracePt t="38908" x="6284913" y="5327650"/>
          <p14:tracePt t="38916" x="6408738" y="5327650"/>
          <p14:tracePt t="38936" x="6477000" y="5295900"/>
          <p14:tracePt t="38940" x="6496050" y="5272088"/>
          <p14:tracePt t="38948" x="6513513" y="5253038"/>
          <p14:tracePt t="38967" x="6513513" y="5216525"/>
          <p14:tracePt t="38971" x="6513513" y="5197475"/>
          <p14:tracePt t="38979" x="6477000" y="5148263"/>
          <p14:tracePt t="39007" x="6372225" y="5073650"/>
          <p14:tracePt t="39012" x="6303963" y="5043488"/>
          <p14:tracePt t="39031" x="6192838" y="5011738"/>
          <p14:tracePt t="39035" x="6143625" y="5005388"/>
          <p14:tracePt t="39043" x="6088063" y="4994275"/>
          <p14:tracePt t="39059" x="6075363" y="4994275"/>
          <p14:tracePt t="39067" x="6069013" y="4994275"/>
          <p14:tracePt t="3917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552AF4DA-7EAD-47EC-9831-34FB42ED0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2590800" cy="487363"/>
          </a:xfrm>
          <a:ln/>
        </p:spPr>
        <p:txBody>
          <a:bodyPr/>
          <a:lstStyle/>
          <a:p>
            <a:r>
              <a:rPr lang="cs-CZ" altLang="en-US" sz="2800"/>
              <a:t>FIA imuno</a:t>
            </a:r>
            <a:endParaRPr lang="en-US" altLang="en-US" sz="280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072874C-4459-4DEF-85AD-7322A77E5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4457700"/>
            <a:ext cx="8674100" cy="16383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2000"/>
              <a:t>p</a:t>
            </a:r>
            <a:r>
              <a:rPr lang="en-US" altLang="en-US" sz="2000"/>
              <a:t>růtočné techniky dnes stále více pronikají také do oblasti imunochemických stanovení, kde přináší zrychlení analýz a zlepšení reprodukovatelnosti výsledků díky opakované regeneraci téhož imunospecifického nosiče</a:t>
            </a:r>
            <a:endParaRPr lang="cs-CZ" altLang="en-US" sz="2000"/>
          </a:p>
          <a:p>
            <a:pPr>
              <a:lnSpc>
                <a:spcPct val="80000"/>
              </a:lnSpc>
            </a:pPr>
            <a:r>
              <a:rPr lang="cs-CZ" altLang="en-US" sz="2000"/>
              <a:t>č</a:t>
            </a:r>
            <a:r>
              <a:rPr lang="en-US" altLang="en-US" sz="2000"/>
              <a:t>asto je používán velice komplikovaný systém, nejjednodušší varianta sestává ze dvou pump a ventilů</a:t>
            </a:r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E4434854-CF93-46E4-B9D9-6D2E91FEA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2565400"/>
            <a:ext cx="60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9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73736" name="Rectangle 8">
            <a:extLst>
              <a:ext uri="{FF2B5EF4-FFF2-40B4-BE49-F238E27FC236}">
                <a16:creationId xmlns:a16="http://schemas.microsoft.com/office/drawing/2014/main" id="{EBEEB3EB-53FB-4C71-90BA-883139B5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00" y="3844925"/>
            <a:ext cx="23860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Rectangle 10">
            <a:extLst>
              <a:ext uri="{FF2B5EF4-FFF2-40B4-BE49-F238E27FC236}">
                <a16:creationId xmlns:a16="http://schemas.microsoft.com/office/drawing/2014/main" id="{7FC9A851-9E07-40AC-89EF-D5FF2386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790950"/>
            <a:ext cx="2366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en-US" sz="1600" b="1">
                <a:solidFill>
                  <a:srgbClr val="000000"/>
                </a:solidFill>
                <a:latin typeface="Tahoma" panose="020B0604030504040204" pitchFamily="34" charset="0"/>
              </a:rPr>
              <a:t>pr</a:t>
            </a:r>
            <a:r>
              <a:rPr lang="en-US" altLang="en-US" sz="1600" b="1">
                <a:solidFill>
                  <a:srgbClr val="000000"/>
                </a:solidFill>
                <a:latin typeface="Tahoma" panose="020B0604030504040204" pitchFamily="34" charset="0"/>
              </a:rPr>
              <a:t>ůtočný imunoreaktor</a:t>
            </a:r>
            <a:endParaRPr lang="en-US" altLang="en-US"/>
          </a:p>
        </p:txBody>
      </p:sp>
      <p:sp>
        <p:nvSpPr>
          <p:cNvPr id="73739" name="Rectangle 11">
            <a:extLst>
              <a:ext uri="{FF2B5EF4-FFF2-40B4-BE49-F238E27FC236}">
                <a16:creationId xmlns:a16="http://schemas.microsoft.com/office/drawing/2014/main" id="{7EA3E0A5-0373-405C-88D9-35480A9CB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938338"/>
            <a:ext cx="1609725" cy="4762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Oval 12">
            <a:extLst>
              <a:ext uri="{FF2B5EF4-FFF2-40B4-BE49-F238E27FC236}">
                <a16:creationId xmlns:a16="http://schemas.microsoft.com/office/drawing/2014/main" id="{5E1E9C82-6F0A-4818-904E-A697D5065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0" y="1809750"/>
            <a:ext cx="319088" cy="327025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1" name="Freeform 13">
            <a:extLst>
              <a:ext uri="{FF2B5EF4-FFF2-40B4-BE49-F238E27FC236}">
                <a16:creationId xmlns:a16="http://schemas.microsoft.com/office/drawing/2014/main" id="{BDA5306D-9B7C-4F9A-BE8D-D050A917C13E}"/>
              </a:ext>
            </a:extLst>
          </p:cNvPr>
          <p:cNvSpPr>
            <a:spLocks/>
          </p:cNvSpPr>
          <p:nvPr/>
        </p:nvSpPr>
        <p:spPr bwMode="auto">
          <a:xfrm>
            <a:off x="1404938" y="1858963"/>
            <a:ext cx="247650" cy="254000"/>
          </a:xfrm>
          <a:custGeom>
            <a:avLst/>
            <a:gdLst>
              <a:gd name="T0" fmla="*/ 14 w 156"/>
              <a:gd name="T1" fmla="*/ 0 h 160"/>
              <a:gd name="T2" fmla="*/ 0 w 156"/>
              <a:gd name="T3" fmla="*/ 15 h 160"/>
              <a:gd name="T4" fmla="*/ 141 w 156"/>
              <a:gd name="T5" fmla="*/ 160 h 160"/>
              <a:gd name="T6" fmla="*/ 156 w 156"/>
              <a:gd name="T7" fmla="*/ 145 h 160"/>
              <a:gd name="T8" fmla="*/ 14 w 156"/>
              <a:gd name="T9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" h="160">
                <a:moveTo>
                  <a:pt x="14" y="0"/>
                </a:moveTo>
                <a:lnTo>
                  <a:pt x="0" y="15"/>
                </a:lnTo>
                <a:lnTo>
                  <a:pt x="141" y="160"/>
                </a:lnTo>
                <a:lnTo>
                  <a:pt x="156" y="145"/>
                </a:lnTo>
                <a:lnTo>
                  <a:pt x="1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Freeform 14">
            <a:extLst>
              <a:ext uri="{FF2B5EF4-FFF2-40B4-BE49-F238E27FC236}">
                <a16:creationId xmlns:a16="http://schemas.microsoft.com/office/drawing/2014/main" id="{CC3DB7E4-87E7-4DB6-A0D8-E9B57EA439F3}"/>
              </a:ext>
            </a:extLst>
          </p:cNvPr>
          <p:cNvSpPr>
            <a:spLocks/>
          </p:cNvSpPr>
          <p:nvPr/>
        </p:nvSpPr>
        <p:spPr bwMode="auto">
          <a:xfrm>
            <a:off x="1420813" y="1866900"/>
            <a:ext cx="239712" cy="254000"/>
          </a:xfrm>
          <a:custGeom>
            <a:avLst/>
            <a:gdLst>
              <a:gd name="T0" fmla="*/ 0 w 151"/>
              <a:gd name="T1" fmla="*/ 145 h 160"/>
              <a:gd name="T2" fmla="*/ 14 w 151"/>
              <a:gd name="T3" fmla="*/ 160 h 160"/>
              <a:gd name="T4" fmla="*/ 151 w 151"/>
              <a:gd name="T5" fmla="*/ 15 h 160"/>
              <a:gd name="T6" fmla="*/ 136 w 151"/>
              <a:gd name="T7" fmla="*/ 0 h 160"/>
              <a:gd name="T8" fmla="*/ 0 w 151"/>
              <a:gd name="T9" fmla="*/ 14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60">
                <a:moveTo>
                  <a:pt x="0" y="145"/>
                </a:moveTo>
                <a:lnTo>
                  <a:pt x="14" y="160"/>
                </a:lnTo>
                <a:lnTo>
                  <a:pt x="151" y="15"/>
                </a:lnTo>
                <a:lnTo>
                  <a:pt x="136" y="0"/>
                </a:lnTo>
                <a:lnTo>
                  <a:pt x="0" y="1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3" name="Rectangle 15">
            <a:extLst>
              <a:ext uri="{FF2B5EF4-FFF2-40B4-BE49-F238E27FC236}">
                <a16:creationId xmlns:a16="http://schemas.microsoft.com/office/drawing/2014/main" id="{C46BAE7E-27AC-4479-8658-2EDAB580D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276350"/>
            <a:ext cx="449263" cy="981075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C3912B9F-606F-4DD4-B51B-10005EA9E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55700"/>
            <a:ext cx="4572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5" name="Rectangle 17">
            <a:extLst>
              <a:ext uri="{FF2B5EF4-FFF2-40B4-BE49-F238E27FC236}">
                <a16:creationId xmlns:a16="http://schemas.microsoft.com/office/drawing/2014/main" id="{1D8AAD9D-F5A4-4936-826E-BAADE5094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638" y="1173163"/>
            <a:ext cx="395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D W</a:t>
            </a:r>
            <a:endParaRPr lang="en-US" altLang="en-US"/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6751073A-B340-442B-9450-922C43F6C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1252538"/>
            <a:ext cx="25558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Rectangle 19">
            <a:extLst>
              <a:ext uri="{FF2B5EF4-FFF2-40B4-BE49-F238E27FC236}">
                <a16:creationId xmlns:a16="http://schemas.microsoft.com/office/drawing/2014/main" id="{C6EA7D73-A6BF-4D8F-BC36-AE42288E8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8" y="1284288"/>
            <a:ext cx="1920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W</a:t>
            </a:r>
            <a:endParaRPr lang="en-US" altLang="en-US"/>
          </a:p>
        </p:txBody>
      </p:sp>
      <p:sp>
        <p:nvSpPr>
          <p:cNvPr id="73748" name="Rectangle 20">
            <a:extLst>
              <a:ext uri="{FF2B5EF4-FFF2-40B4-BE49-F238E27FC236}">
                <a16:creationId xmlns:a16="http://schemas.microsoft.com/office/drawing/2014/main" id="{EBBEBEAC-3BDA-4981-A1AD-5BCFD8FFF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2152650"/>
            <a:ext cx="223837" cy="933450"/>
          </a:xfrm>
          <a:prstGeom prst="rect">
            <a:avLst/>
          </a:prstGeom>
          <a:solidFill>
            <a:srgbClr val="FF00FF"/>
          </a:solidFill>
          <a:ln w="3175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9" name="Freeform 21">
            <a:extLst>
              <a:ext uri="{FF2B5EF4-FFF2-40B4-BE49-F238E27FC236}">
                <a16:creationId xmlns:a16="http://schemas.microsoft.com/office/drawing/2014/main" id="{D0E477C7-07B6-454F-A154-88B99BC685D8}"/>
              </a:ext>
            </a:extLst>
          </p:cNvPr>
          <p:cNvSpPr>
            <a:spLocks/>
          </p:cNvSpPr>
          <p:nvPr/>
        </p:nvSpPr>
        <p:spPr bwMode="auto">
          <a:xfrm>
            <a:off x="342900" y="996950"/>
            <a:ext cx="1209675" cy="804863"/>
          </a:xfrm>
          <a:custGeom>
            <a:avLst/>
            <a:gdLst>
              <a:gd name="T0" fmla="*/ 732 w 762"/>
              <a:gd name="T1" fmla="*/ 507 h 507"/>
              <a:gd name="T2" fmla="*/ 762 w 762"/>
              <a:gd name="T3" fmla="*/ 507 h 507"/>
              <a:gd name="T4" fmla="*/ 762 w 762"/>
              <a:gd name="T5" fmla="*/ 15 h 507"/>
              <a:gd name="T6" fmla="*/ 762 w 762"/>
              <a:gd name="T7" fmla="*/ 15 h 507"/>
              <a:gd name="T8" fmla="*/ 757 w 762"/>
              <a:gd name="T9" fmla="*/ 10 h 507"/>
              <a:gd name="T10" fmla="*/ 752 w 762"/>
              <a:gd name="T11" fmla="*/ 5 h 507"/>
              <a:gd name="T12" fmla="*/ 747 w 762"/>
              <a:gd name="T13" fmla="*/ 0 h 507"/>
              <a:gd name="T14" fmla="*/ 747 w 762"/>
              <a:gd name="T15" fmla="*/ 0 h 507"/>
              <a:gd name="T16" fmla="*/ 15 w 762"/>
              <a:gd name="T17" fmla="*/ 0 h 507"/>
              <a:gd name="T18" fmla="*/ 15 w 762"/>
              <a:gd name="T19" fmla="*/ 0 h 507"/>
              <a:gd name="T20" fmla="*/ 10 w 762"/>
              <a:gd name="T21" fmla="*/ 5 h 507"/>
              <a:gd name="T22" fmla="*/ 5 w 762"/>
              <a:gd name="T23" fmla="*/ 10 h 507"/>
              <a:gd name="T24" fmla="*/ 0 w 762"/>
              <a:gd name="T25" fmla="*/ 15 h 507"/>
              <a:gd name="T26" fmla="*/ 0 w 762"/>
              <a:gd name="T27" fmla="*/ 15 h 507"/>
              <a:gd name="T28" fmla="*/ 0 w 762"/>
              <a:gd name="T29" fmla="*/ 271 h 507"/>
              <a:gd name="T30" fmla="*/ 0 w 762"/>
              <a:gd name="T31" fmla="*/ 271 h 507"/>
              <a:gd name="T32" fmla="*/ 5 w 762"/>
              <a:gd name="T33" fmla="*/ 276 h 507"/>
              <a:gd name="T34" fmla="*/ 10 w 762"/>
              <a:gd name="T35" fmla="*/ 281 h 507"/>
              <a:gd name="T36" fmla="*/ 15 w 762"/>
              <a:gd name="T37" fmla="*/ 286 h 507"/>
              <a:gd name="T38" fmla="*/ 15 w 762"/>
              <a:gd name="T39" fmla="*/ 286 h 507"/>
              <a:gd name="T40" fmla="*/ 435 w 762"/>
              <a:gd name="T41" fmla="*/ 286 h 507"/>
              <a:gd name="T42" fmla="*/ 435 w 762"/>
              <a:gd name="T43" fmla="*/ 256 h 507"/>
              <a:gd name="T44" fmla="*/ 15 w 762"/>
              <a:gd name="T45" fmla="*/ 256 h 507"/>
              <a:gd name="T46" fmla="*/ 30 w 762"/>
              <a:gd name="T47" fmla="*/ 271 h 507"/>
              <a:gd name="T48" fmla="*/ 25 w 762"/>
              <a:gd name="T49" fmla="*/ 266 h 507"/>
              <a:gd name="T50" fmla="*/ 20 w 762"/>
              <a:gd name="T51" fmla="*/ 261 h 507"/>
              <a:gd name="T52" fmla="*/ 15 w 762"/>
              <a:gd name="T53" fmla="*/ 256 h 507"/>
              <a:gd name="T54" fmla="*/ 15 w 762"/>
              <a:gd name="T55" fmla="*/ 271 h 507"/>
              <a:gd name="T56" fmla="*/ 30 w 762"/>
              <a:gd name="T57" fmla="*/ 271 h 507"/>
              <a:gd name="T58" fmla="*/ 30 w 762"/>
              <a:gd name="T59" fmla="*/ 15 h 507"/>
              <a:gd name="T60" fmla="*/ 15 w 762"/>
              <a:gd name="T61" fmla="*/ 30 h 507"/>
              <a:gd name="T62" fmla="*/ 20 w 762"/>
              <a:gd name="T63" fmla="*/ 25 h 507"/>
              <a:gd name="T64" fmla="*/ 25 w 762"/>
              <a:gd name="T65" fmla="*/ 20 h 507"/>
              <a:gd name="T66" fmla="*/ 30 w 762"/>
              <a:gd name="T67" fmla="*/ 15 h 507"/>
              <a:gd name="T68" fmla="*/ 15 w 762"/>
              <a:gd name="T69" fmla="*/ 15 h 507"/>
              <a:gd name="T70" fmla="*/ 15 w 762"/>
              <a:gd name="T71" fmla="*/ 30 h 507"/>
              <a:gd name="T72" fmla="*/ 747 w 762"/>
              <a:gd name="T73" fmla="*/ 30 h 507"/>
              <a:gd name="T74" fmla="*/ 732 w 762"/>
              <a:gd name="T75" fmla="*/ 15 h 507"/>
              <a:gd name="T76" fmla="*/ 737 w 762"/>
              <a:gd name="T77" fmla="*/ 20 h 507"/>
              <a:gd name="T78" fmla="*/ 742 w 762"/>
              <a:gd name="T79" fmla="*/ 25 h 507"/>
              <a:gd name="T80" fmla="*/ 747 w 762"/>
              <a:gd name="T81" fmla="*/ 30 h 507"/>
              <a:gd name="T82" fmla="*/ 747 w 762"/>
              <a:gd name="T83" fmla="*/ 15 h 507"/>
              <a:gd name="T84" fmla="*/ 732 w 762"/>
              <a:gd name="T85" fmla="*/ 15 h 507"/>
              <a:gd name="T86" fmla="*/ 732 w 762"/>
              <a:gd name="T87" fmla="*/ 507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2" h="507">
                <a:moveTo>
                  <a:pt x="732" y="507"/>
                </a:moveTo>
                <a:lnTo>
                  <a:pt x="762" y="507"/>
                </a:lnTo>
                <a:lnTo>
                  <a:pt x="762" y="15"/>
                </a:lnTo>
                <a:lnTo>
                  <a:pt x="762" y="15"/>
                </a:lnTo>
                <a:lnTo>
                  <a:pt x="757" y="10"/>
                </a:lnTo>
                <a:lnTo>
                  <a:pt x="752" y="5"/>
                </a:lnTo>
                <a:lnTo>
                  <a:pt x="747" y="0"/>
                </a:lnTo>
                <a:lnTo>
                  <a:pt x="747" y="0"/>
                </a:lnTo>
                <a:lnTo>
                  <a:pt x="15" y="0"/>
                </a:lnTo>
                <a:lnTo>
                  <a:pt x="15" y="0"/>
                </a:lnTo>
                <a:lnTo>
                  <a:pt x="10" y="5"/>
                </a:lnTo>
                <a:lnTo>
                  <a:pt x="5" y="10"/>
                </a:lnTo>
                <a:lnTo>
                  <a:pt x="0" y="15"/>
                </a:lnTo>
                <a:lnTo>
                  <a:pt x="0" y="15"/>
                </a:lnTo>
                <a:lnTo>
                  <a:pt x="0" y="271"/>
                </a:lnTo>
                <a:lnTo>
                  <a:pt x="0" y="271"/>
                </a:lnTo>
                <a:lnTo>
                  <a:pt x="5" y="276"/>
                </a:lnTo>
                <a:lnTo>
                  <a:pt x="10" y="281"/>
                </a:lnTo>
                <a:lnTo>
                  <a:pt x="15" y="286"/>
                </a:lnTo>
                <a:lnTo>
                  <a:pt x="15" y="286"/>
                </a:lnTo>
                <a:lnTo>
                  <a:pt x="435" y="286"/>
                </a:lnTo>
                <a:lnTo>
                  <a:pt x="435" y="256"/>
                </a:lnTo>
                <a:lnTo>
                  <a:pt x="15" y="256"/>
                </a:lnTo>
                <a:lnTo>
                  <a:pt x="30" y="271"/>
                </a:lnTo>
                <a:lnTo>
                  <a:pt x="25" y="266"/>
                </a:lnTo>
                <a:lnTo>
                  <a:pt x="20" y="261"/>
                </a:lnTo>
                <a:lnTo>
                  <a:pt x="15" y="256"/>
                </a:lnTo>
                <a:lnTo>
                  <a:pt x="15" y="271"/>
                </a:lnTo>
                <a:lnTo>
                  <a:pt x="30" y="271"/>
                </a:lnTo>
                <a:lnTo>
                  <a:pt x="30" y="15"/>
                </a:lnTo>
                <a:lnTo>
                  <a:pt x="15" y="30"/>
                </a:lnTo>
                <a:lnTo>
                  <a:pt x="20" y="25"/>
                </a:lnTo>
                <a:lnTo>
                  <a:pt x="25" y="20"/>
                </a:lnTo>
                <a:lnTo>
                  <a:pt x="30" y="15"/>
                </a:lnTo>
                <a:lnTo>
                  <a:pt x="15" y="15"/>
                </a:lnTo>
                <a:lnTo>
                  <a:pt x="15" y="30"/>
                </a:lnTo>
                <a:lnTo>
                  <a:pt x="747" y="30"/>
                </a:lnTo>
                <a:lnTo>
                  <a:pt x="732" y="15"/>
                </a:lnTo>
                <a:lnTo>
                  <a:pt x="737" y="20"/>
                </a:lnTo>
                <a:lnTo>
                  <a:pt x="742" y="25"/>
                </a:lnTo>
                <a:lnTo>
                  <a:pt x="747" y="30"/>
                </a:lnTo>
                <a:lnTo>
                  <a:pt x="747" y="15"/>
                </a:lnTo>
                <a:lnTo>
                  <a:pt x="732" y="15"/>
                </a:lnTo>
                <a:lnTo>
                  <a:pt x="732" y="507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0" name="Freeform 22">
            <a:extLst>
              <a:ext uri="{FF2B5EF4-FFF2-40B4-BE49-F238E27FC236}">
                <a16:creationId xmlns:a16="http://schemas.microsoft.com/office/drawing/2014/main" id="{09DD126F-7DD6-4F6F-9DA0-F51D2092379C}"/>
              </a:ext>
            </a:extLst>
          </p:cNvPr>
          <p:cNvSpPr>
            <a:spLocks/>
          </p:cNvSpPr>
          <p:nvPr/>
        </p:nvSpPr>
        <p:spPr bwMode="auto">
          <a:xfrm>
            <a:off x="1017588" y="1316038"/>
            <a:ext cx="223837" cy="231775"/>
          </a:xfrm>
          <a:custGeom>
            <a:avLst/>
            <a:gdLst>
              <a:gd name="T0" fmla="*/ 0 w 141"/>
              <a:gd name="T1" fmla="*/ 146 h 146"/>
              <a:gd name="T2" fmla="*/ 141 w 141"/>
              <a:gd name="T3" fmla="*/ 70 h 146"/>
              <a:gd name="T4" fmla="*/ 0 w 141"/>
              <a:gd name="T5" fmla="*/ 0 h 146"/>
              <a:gd name="T6" fmla="*/ 0 w 141"/>
              <a:gd name="T7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1" h="146">
                <a:moveTo>
                  <a:pt x="0" y="146"/>
                </a:moveTo>
                <a:lnTo>
                  <a:pt x="141" y="70"/>
                </a:lnTo>
                <a:lnTo>
                  <a:pt x="0" y="0"/>
                </a:lnTo>
                <a:lnTo>
                  <a:pt x="0" y="146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1" name="Oval 23">
            <a:extLst>
              <a:ext uri="{FF2B5EF4-FFF2-40B4-BE49-F238E27FC236}">
                <a16:creationId xmlns:a16="http://schemas.microsoft.com/office/drawing/2014/main" id="{59B343FE-DA42-4C3B-AA81-14B7B0A9C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2120900"/>
            <a:ext cx="549275" cy="566738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2" name="Freeform 24">
            <a:extLst>
              <a:ext uri="{FF2B5EF4-FFF2-40B4-BE49-F238E27FC236}">
                <a16:creationId xmlns:a16="http://schemas.microsoft.com/office/drawing/2014/main" id="{4A2BA476-9897-4615-AB06-048EA628B88F}"/>
              </a:ext>
            </a:extLst>
          </p:cNvPr>
          <p:cNvSpPr>
            <a:spLocks/>
          </p:cNvSpPr>
          <p:nvPr/>
        </p:nvSpPr>
        <p:spPr bwMode="auto">
          <a:xfrm>
            <a:off x="1862138" y="1946275"/>
            <a:ext cx="511175" cy="366713"/>
          </a:xfrm>
          <a:custGeom>
            <a:avLst/>
            <a:gdLst>
              <a:gd name="T0" fmla="*/ 14 w 322"/>
              <a:gd name="T1" fmla="*/ 0 h 231"/>
              <a:gd name="T2" fmla="*/ 0 w 322"/>
              <a:gd name="T3" fmla="*/ 25 h 231"/>
              <a:gd name="T4" fmla="*/ 307 w 322"/>
              <a:gd name="T5" fmla="*/ 231 h 231"/>
              <a:gd name="T6" fmla="*/ 322 w 322"/>
              <a:gd name="T7" fmla="*/ 206 h 231"/>
              <a:gd name="T8" fmla="*/ 14 w 322"/>
              <a:gd name="T9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2" h="231">
                <a:moveTo>
                  <a:pt x="14" y="0"/>
                </a:moveTo>
                <a:lnTo>
                  <a:pt x="0" y="25"/>
                </a:lnTo>
                <a:lnTo>
                  <a:pt x="307" y="231"/>
                </a:lnTo>
                <a:lnTo>
                  <a:pt x="322" y="206"/>
                </a:lnTo>
                <a:lnTo>
                  <a:pt x="14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3" name="Freeform 25">
            <a:extLst>
              <a:ext uri="{FF2B5EF4-FFF2-40B4-BE49-F238E27FC236}">
                <a16:creationId xmlns:a16="http://schemas.microsoft.com/office/drawing/2014/main" id="{B8AB8341-DFED-42BC-BB39-E4A7CA606D43}"/>
              </a:ext>
            </a:extLst>
          </p:cNvPr>
          <p:cNvSpPr>
            <a:spLocks/>
          </p:cNvSpPr>
          <p:nvPr/>
        </p:nvSpPr>
        <p:spPr bwMode="auto">
          <a:xfrm>
            <a:off x="2349500" y="1946275"/>
            <a:ext cx="1665288" cy="334963"/>
          </a:xfrm>
          <a:custGeom>
            <a:avLst/>
            <a:gdLst>
              <a:gd name="T0" fmla="*/ 0 w 1049"/>
              <a:gd name="T1" fmla="*/ 211 h 211"/>
              <a:gd name="T2" fmla="*/ 561 w 1049"/>
              <a:gd name="T3" fmla="*/ 211 h 211"/>
              <a:gd name="T4" fmla="*/ 854 w 1049"/>
              <a:gd name="T5" fmla="*/ 0 h 211"/>
              <a:gd name="T6" fmla="*/ 1049 w 1049"/>
              <a:gd name="T7" fmla="*/ 0 h 211"/>
              <a:gd name="T8" fmla="*/ 1049 w 1049"/>
              <a:gd name="T9" fmla="*/ 13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9" h="211">
                <a:moveTo>
                  <a:pt x="0" y="211"/>
                </a:moveTo>
                <a:lnTo>
                  <a:pt x="561" y="211"/>
                </a:lnTo>
                <a:lnTo>
                  <a:pt x="854" y="0"/>
                </a:lnTo>
                <a:lnTo>
                  <a:pt x="1049" y="0"/>
                </a:lnTo>
                <a:lnTo>
                  <a:pt x="1049" y="135"/>
                </a:lnTo>
              </a:path>
            </a:pathLst>
          </a:custGeom>
          <a:noFill/>
          <a:ln w="57150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4" name="Rectangle 26">
            <a:extLst>
              <a:ext uri="{FF2B5EF4-FFF2-40B4-BE49-F238E27FC236}">
                <a16:creationId xmlns:a16="http://schemas.microsoft.com/office/drawing/2014/main" id="{25472A4C-D69D-4816-9F8D-E30D6517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2847975"/>
            <a:ext cx="449263" cy="677863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5" name="Freeform 27">
            <a:extLst>
              <a:ext uri="{FF2B5EF4-FFF2-40B4-BE49-F238E27FC236}">
                <a16:creationId xmlns:a16="http://schemas.microsoft.com/office/drawing/2014/main" id="{880997DA-ACEC-4DEB-B879-35D3F4487D43}"/>
              </a:ext>
            </a:extLst>
          </p:cNvPr>
          <p:cNvSpPr>
            <a:spLocks/>
          </p:cNvSpPr>
          <p:nvPr/>
        </p:nvSpPr>
        <p:spPr bwMode="auto">
          <a:xfrm>
            <a:off x="2651125" y="2520950"/>
            <a:ext cx="1403350" cy="1171575"/>
          </a:xfrm>
          <a:custGeom>
            <a:avLst/>
            <a:gdLst>
              <a:gd name="T0" fmla="*/ 854 w 884"/>
              <a:gd name="T1" fmla="*/ 351 h 738"/>
              <a:gd name="T2" fmla="*/ 869 w 884"/>
              <a:gd name="T3" fmla="*/ 467 h 738"/>
              <a:gd name="T4" fmla="*/ 864 w 884"/>
              <a:gd name="T5" fmla="*/ 457 h 738"/>
              <a:gd name="T6" fmla="*/ 854 w 884"/>
              <a:gd name="T7" fmla="*/ 467 h 738"/>
              <a:gd name="T8" fmla="*/ 669 w 884"/>
              <a:gd name="T9" fmla="*/ 452 h 738"/>
              <a:gd name="T10" fmla="*/ 679 w 884"/>
              <a:gd name="T11" fmla="*/ 462 h 738"/>
              <a:gd name="T12" fmla="*/ 669 w 884"/>
              <a:gd name="T13" fmla="*/ 452 h 738"/>
              <a:gd name="T14" fmla="*/ 410 w 884"/>
              <a:gd name="T15" fmla="*/ 10 h 738"/>
              <a:gd name="T16" fmla="*/ 401 w 884"/>
              <a:gd name="T17" fmla="*/ 5 h 738"/>
              <a:gd name="T18" fmla="*/ 396 w 884"/>
              <a:gd name="T19" fmla="*/ 0 h 738"/>
              <a:gd name="T20" fmla="*/ 15 w 884"/>
              <a:gd name="T21" fmla="*/ 0 h 738"/>
              <a:gd name="T22" fmla="*/ 5 w 884"/>
              <a:gd name="T23" fmla="*/ 10 h 738"/>
              <a:gd name="T24" fmla="*/ 0 w 884"/>
              <a:gd name="T25" fmla="*/ 15 h 738"/>
              <a:gd name="T26" fmla="*/ 0 w 884"/>
              <a:gd name="T27" fmla="*/ 306 h 738"/>
              <a:gd name="T28" fmla="*/ 308 w 884"/>
              <a:gd name="T29" fmla="*/ 733 h 738"/>
              <a:gd name="T30" fmla="*/ 313 w 884"/>
              <a:gd name="T31" fmla="*/ 733 h 738"/>
              <a:gd name="T32" fmla="*/ 318 w 884"/>
              <a:gd name="T33" fmla="*/ 738 h 738"/>
              <a:gd name="T34" fmla="*/ 474 w 884"/>
              <a:gd name="T35" fmla="*/ 708 h 738"/>
              <a:gd name="T36" fmla="*/ 327 w 884"/>
              <a:gd name="T37" fmla="*/ 718 h 738"/>
              <a:gd name="T38" fmla="*/ 318 w 884"/>
              <a:gd name="T39" fmla="*/ 708 h 738"/>
              <a:gd name="T40" fmla="*/ 332 w 884"/>
              <a:gd name="T41" fmla="*/ 718 h 738"/>
              <a:gd name="T42" fmla="*/ 30 w 884"/>
              <a:gd name="T43" fmla="*/ 306 h 738"/>
              <a:gd name="T44" fmla="*/ 30 w 884"/>
              <a:gd name="T45" fmla="*/ 306 h 738"/>
              <a:gd name="T46" fmla="*/ 15 w 884"/>
              <a:gd name="T47" fmla="*/ 30 h 738"/>
              <a:gd name="T48" fmla="*/ 25 w 884"/>
              <a:gd name="T49" fmla="*/ 20 h 738"/>
              <a:gd name="T50" fmla="*/ 15 w 884"/>
              <a:gd name="T51" fmla="*/ 15 h 738"/>
              <a:gd name="T52" fmla="*/ 396 w 884"/>
              <a:gd name="T53" fmla="*/ 30 h 738"/>
              <a:gd name="T54" fmla="*/ 391 w 884"/>
              <a:gd name="T55" fmla="*/ 25 h 738"/>
              <a:gd name="T56" fmla="*/ 396 w 884"/>
              <a:gd name="T57" fmla="*/ 15 h 738"/>
              <a:gd name="T58" fmla="*/ 659 w 884"/>
              <a:gd name="T59" fmla="*/ 477 h 738"/>
              <a:gd name="T60" fmla="*/ 664 w 884"/>
              <a:gd name="T61" fmla="*/ 477 h 738"/>
              <a:gd name="T62" fmla="*/ 669 w 884"/>
              <a:gd name="T63" fmla="*/ 482 h 738"/>
              <a:gd name="T64" fmla="*/ 869 w 884"/>
              <a:gd name="T65" fmla="*/ 482 h 738"/>
              <a:gd name="T66" fmla="*/ 879 w 884"/>
              <a:gd name="T67" fmla="*/ 472 h 738"/>
              <a:gd name="T68" fmla="*/ 884 w 884"/>
              <a:gd name="T69" fmla="*/ 467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84" h="738">
                <a:moveTo>
                  <a:pt x="884" y="351"/>
                </a:moveTo>
                <a:lnTo>
                  <a:pt x="854" y="351"/>
                </a:lnTo>
                <a:lnTo>
                  <a:pt x="854" y="467"/>
                </a:lnTo>
                <a:lnTo>
                  <a:pt x="869" y="467"/>
                </a:lnTo>
                <a:lnTo>
                  <a:pt x="869" y="452"/>
                </a:lnTo>
                <a:lnTo>
                  <a:pt x="864" y="457"/>
                </a:lnTo>
                <a:lnTo>
                  <a:pt x="859" y="462"/>
                </a:lnTo>
                <a:lnTo>
                  <a:pt x="854" y="467"/>
                </a:lnTo>
                <a:lnTo>
                  <a:pt x="869" y="452"/>
                </a:lnTo>
                <a:lnTo>
                  <a:pt x="669" y="452"/>
                </a:lnTo>
                <a:lnTo>
                  <a:pt x="669" y="467"/>
                </a:lnTo>
                <a:lnTo>
                  <a:pt x="679" y="462"/>
                </a:lnTo>
                <a:lnTo>
                  <a:pt x="674" y="457"/>
                </a:lnTo>
                <a:lnTo>
                  <a:pt x="669" y="452"/>
                </a:lnTo>
                <a:lnTo>
                  <a:pt x="684" y="462"/>
                </a:lnTo>
                <a:lnTo>
                  <a:pt x="410" y="10"/>
                </a:lnTo>
                <a:lnTo>
                  <a:pt x="405" y="10"/>
                </a:lnTo>
                <a:lnTo>
                  <a:pt x="401" y="5"/>
                </a:lnTo>
                <a:lnTo>
                  <a:pt x="396" y="0"/>
                </a:lnTo>
                <a:lnTo>
                  <a:pt x="396" y="0"/>
                </a:lnTo>
                <a:lnTo>
                  <a:pt x="15" y="0"/>
                </a:lnTo>
                <a:lnTo>
                  <a:pt x="15" y="0"/>
                </a:lnTo>
                <a:lnTo>
                  <a:pt x="10" y="5"/>
                </a:lnTo>
                <a:lnTo>
                  <a:pt x="5" y="10"/>
                </a:lnTo>
                <a:lnTo>
                  <a:pt x="0" y="15"/>
                </a:lnTo>
                <a:lnTo>
                  <a:pt x="0" y="15"/>
                </a:lnTo>
                <a:lnTo>
                  <a:pt x="0" y="306"/>
                </a:lnTo>
                <a:lnTo>
                  <a:pt x="0" y="306"/>
                </a:lnTo>
                <a:lnTo>
                  <a:pt x="5" y="316"/>
                </a:lnTo>
                <a:lnTo>
                  <a:pt x="308" y="733"/>
                </a:lnTo>
                <a:lnTo>
                  <a:pt x="308" y="728"/>
                </a:lnTo>
                <a:lnTo>
                  <a:pt x="313" y="733"/>
                </a:lnTo>
                <a:lnTo>
                  <a:pt x="318" y="738"/>
                </a:lnTo>
                <a:lnTo>
                  <a:pt x="318" y="738"/>
                </a:lnTo>
                <a:lnTo>
                  <a:pt x="474" y="738"/>
                </a:lnTo>
                <a:lnTo>
                  <a:pt x="474" y="708"/>
                </a:lnTo>
                <a:lnTo>
                  <a:pt x="318" y="708"/>
                </a:lnTo>
                <a:lnTo>
                  <a:pt x="327" y="718"/>
                </a:lnTo>
                <a:lnTo>
                  <a:pt x="323" y="713"/>
                </a:lnTo>
                <a:lnTo>
                  <a:pt x="318" y="708"/>
                </a:lnTo>
                <a:lnTo>
                  <a:pt x="318" y="723"/>
                </a:lnTo>
                <a:lnTo>
                  <a:pt x="332" y="718"/>
                </a:lnTo>
                <a:lnTo>
                  <a:pt x="30" y="301"/>
                </a:lnTo>
                <a:lnTo>
                  <a:pt x="30" y="306"/>
                </a:lnTo>
                <a:lnTo>
                  <a:pt x="15" y="306"/>
                </a:lnTo>
                <a:lnTo>
                  <a:pt x="30" y="306"/>
                </a:lnTo>
                <a:lnTo>
                  <a:pt x="30" y="15"/>
                </a:lnTo>
                <a:lnTo>
                  <a:pt x="15" y="30"/>
                </a:lnTo>
                <a:lnTo>
                  <a:pt x="20" y="25"/>
                </a:lnTo>
                <a:lnTo>
                  <a:pt x="25" y="20"/>
                </a:lnTo>
                <a:lnTo>
                  <a:pt x="30" y="15"/>
                </a:lnTo>
                <a:lnTo>
                  <a:pt x="15" y="15"/>
                </a:lnTo>
                <a:lnTo>
                  <a:pt x="15" y="30"/>
                </a:lnTo>
                <a:lnTo>
                  <a:pt x="396" y="30"/>
                </a:lnTo>
                <a:lnTo>
                  <a:pt x="386" y="20"/>
                </a:lnTo>
                <a:lnTo>
                  <a:pt x="391" y="25"/>
                </a:lnTo>
                <a:lnTo>
                  <a:pt x="396" y="30"/>
                </a:lnTo>
                <a:lnTo>
                  <a:pt x="396" y="15"/>
                </a:lnTo>
                <a:lnTo>
                  <a:pt x="386" y="25"/>
                </a:lnTo>
                <a:lnTo>
                  <a:pt x="659" y="477"/>
                </a:lnTo>
                <a:lnTo>
                  <a:pt x="659" y="472"/>
                </a:lnTo>
                <a:lnTo>
                  <a:pt x="664" y="477"/>
                </a:lnTo>
                <a:lnTo>
                  <a:pt x="669" y="482"/>
                </a:lnTo>
                <a:lnTo>
                  <a:pt x="669" y="482"/>
                </a:lnTo>
                <a:lnTo>
                  <a:pt x="869" y="482"/>
                </a:lnTo>
                <a:lnTo>
                  <a:pt x="869" y="482"/>
                </a:lnTo>
                <a:lnTo>
                  <a:pt x="874" y="477"/>
                </a:lnTo>
                <a:lnTo>
                  <a:pt x="879" y="472"/>
                </a:lnTo>
                <a:lnTo>
                  <a:pt x="884" y="467"/>
                </a:lnTo>
                <a:lnTo>
                  <a:pt x="884" y="467"/>
                </a:lnTo>
                <a:lnTo>
                  <a:pt x="884" y="351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6" name="Freeform 28">
            <a:extLst>
              <a:ext uri="{FF2B5EF4-FFF2-40B4-BE49-F238E27FC236}">
                <a16:creationId xmlns:a16="http://schemas.microsoft.com/office/drawing/2014/main" id="{60C1D9F5-CB50-44DB-B41F-84C14D909D29}"/>
              </a:ext>
            </a:extLst>
          </p:cNvPr>
          <p:cNvSpPr>
            <a:spLocks/>
          </p:cNvSpPr>
          <p:nvPr/>
        </p:nvSpPr>
        <p:spPr bwMode="auto">
          <a:xfrm>
            <a:off x="3387725" y="3557588"/>
            <a:ext cx="225425" cy="230187"/>
          </a:xfrm>
          <a:custGeom>
            <a:avLst/>
            <a:gdLst>
              <a:gd name="T0" fmla="*/ 0 w 142"/>
              <a:gd name="T1" fmla="*/ 145 h 145"/>
              <a:gd name="T2" fmla="*/ 142 w 142"/>
              <a:gd name="T3" fmla="*/ 70 h 145"/>
              <a:gd name="T4" fmla="*/ 0 w 142"/>
              <a:gd name="T5" fmla="*/ 0 h 145"/>
              <a:gd name="T6" fmla="*/ 0 w 142"/>
              <a:gd name="T7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145">
                <a:moveTo>
                  <a:pt x="0" y="145"/>
                </a:moveTo>
                <a:lnTo>
                  <a:pt x="142" y="70"/>
                </a:lnTo>
                <a:lnTo>
                  <a:pt x="0" y="0"/>
                </a:lnTo>
                <a:lnTo>
                  <a:pt x="0" y="145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7" name="Rectangle 29">
            <a:extLst>
              <a:ext uri="{FF2B5EF4-FFF2-40B4-BE49-F238E27FC236}">
                <a16:creationId xmlns:a16="http://schemas.microsoft.com/office/drawing/2014/main" id="{7BF225AE-DC8A-4BB3-9DA2-F07AF43D4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0" y="3492500"/>
            <a:ext cx="2555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58" name="Rectangle 30">
            <a:extLst>
              <a:ext uri="{FF2B5EF4-FFF2-40B4-BE49-F238E27FC236}">
                <a16:creationId xmlns:a16="http://schemas.microsoft.com/office/drawing/2014/main" id="{201144AD-2F06-45A0-A3EF-816F73DB1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517900"/>
            <a:ext cx="192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W</a:t>
            </a:r>
            <a:endParaRPr lang="en-US" altLang="en-US"/>
          </a:p>
        </p:txBody>
      </p:sp>
      <p:sp>
        <p:nvSpPr>
          <p:cNvPr id="73759" name="Rectangle 31">
            <a:extLst>
              <a:ext uri="{FF2B5EF4-FFF2-40B4-BE49-F238E27FC236}">
                <a16:creationId xmlns:a16="http://schemas.microsoft.com/office/drawing/2014/main" id="{ACFCE93A-0EA9-429F-AFF6-6322F57F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1674813"/>
            <a:ext cx="712787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0" name="Rectangle 32">
            <a:extLst>
              <a:ext uri="{FF2B5EF4-FFF2-40B4-BE49-F238E27FC236}">
                <a16:creationId xmlns:a16="http://schemas.microsoft.com/office/drawing/2014/main" id="{85B124F1-C397-4FA2-8600-EA4F6D1BF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674813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73761" name="Rectangle 33">
            <a:extLst>
              <a:ext uri="{FF2B5EF4-FFF2-40B4-BE49-F238E27FC236}">
                <a16:creationId xmlns:a16="http://schemas.microsoft.com/office/drawing/2014/main" id="{A36C9D65-6806-434A-BB40-1B6204E93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906588"/>
            <a:ext cx="64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     on</a:t>
            </a:r>
            <a:endParaRPr lang="en-US" altLang="en-US"/>
          </a:p>
        </p:txBody>
      </p:sp>
      <p:sp>
        <p:nvSpPr>
          <p:cNvPr id="73762" name="Rectangle 34">
            <a:extLst>
              <a:ext uri="{FF2B5EF4-FFF2-40B4-BE49-F238E27FC236}">
                <a16:creationId xmlns:a16="http://schemas.microsoft.com/office/drawing/2014/main" id="{C8DED803-677D-4827-83EF-B6E83909B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82257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R</a:t>
            </a:r>
            <a:endParaRPr lang="en-US" altLang="en-US"/>
          </a:p>
        </p:txBody>
      </p:sp>
      <p:sp>
        <p:nvSpPr>
          <p:cNvPr id="73763" name="Rectangle 35">
            <a:extLst>
              <a:ext uri="{FF2B5EF4-FFF2-40B4-BE49-F238E27FC236}">
                <a16:creationId xmlns:a16="http://schemas.microsoft.com/office/drawing/2014/main" id="{FF4E05F1-CB11-4FC6-BA23-F76D5F32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070225"/>
            <a:ext cx="66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     off</a:t>
            </a:r>
            <a:endParaRPr lang="en-US" altLang="en-US"/>
          </a:p>
        </p:txBody>
      </p:sp>
      <p:sp>
        <p:nvSpPr>
          <p:cNvPr id="73764" name="Freeform 36">
            <a:extLst>
              <a:ext uri="{FF2B5EF4-FFF2-40B4-BE49-F238E27FC236}">
                <a16:creationId xmlns:a16="http://schemas.microsoft.com/office/drawing/2014/main" id="{F7A5FEF7-C5DB-478C-A380-9875991983E9}"/>
              </a:ext>
            </a:extLst>
          </p:cNvPr>
          <p:cNvSpPr>
            <a:spLocks/>
          </p:cNvSpPr>
          <p:nvPr/>
        </p:nvSpPr>
        <p:spPr bwMode="auto">
          <a:xfrm>
            <a:off x="288925" y="2544763"/>
            <a:ext cx="2100263" cy="549275"/>
          </a:xfrm>
          <a:custGeom>
            <a:avLst/>
            <a:gdLst>
              <a:gd name="T0" fmla="*/ 1323 w 1323"/>
              <a:gd name="T1" fmla="*/ 20 h 346"/>
              <a:gd name="T2" fmla="*/ 1303 w 1323"/>
              <a:gd name="T3" fmla="*/ 0 h 346"/>
              <a:gd name="T4" fmla="*/ 981 w 1323"/>
              <a:gd name="T5" fmla="*/ 321 h 346"/>
              <a:gd name="T6" fmla="*/ 991 w 1323"/>
              <a:gd name="T7" fmla="*/ 331 h 346"/>
              <a:gd name="T8" fmla="*/ 991 w 1323"/>
              <a:gd name="T9" fmla="*/ 316 h 346"/>
              <a:gd name="T10" fmla="*/ 986 w 1323"/>
              <a:gd name="T11" fmla="*/ 321 h 346"/>
              <a:gd name="T12" fmla="*/ 991 w 1323"/>
              <a:gd name="T13" fmla="*/ 316 h 346"/>
              <a:gd name="T14" fmla="*/ 0 w 1323"/>
              <a:gd name="T15" fmla="*/ 311 h 346"/>
              <a:gd name="T16" fmla="*/ 0 w 1323"/>
              <a:gd name="T17" fmla="*/ 341 h 346"/>
              <a:gd name="T18" fmla="*/ 991 w 1323"/>
              <a:gd name="T19" fmla="*/ 346 h 346"/>
              <a:gd name="T20" fmla="*/ 991 w 1323"/>
              <a:gd name="T21" fmla="*/ 346 h 346"/>
              <a:gd name="T22" fmla="*/ 996 w 1323"/>
              <a:gd name="T23" fmla="*/ 341 h 346"/>
              <a:gd name="T24" fmla="*/ 1000 w 1323"/>
              <a:gd name="T25" fmla="*/ 341 h 346"/>
              <a:gd name="T26" fmla="*/ 1323 w 1323"/>
              <a:gd name="T27" fmla="*/ 2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23" h="346">
                <a:moveTo>
                  <a:pt x="1323" y="20"/>
                </a:moveTo>
                <a:lnTo>
                  <a:pt x="1303" y="0"/>
                </a:lnTo>
                <a:lnTo>
                  <a:pt x="981" y="321"/>
                </a:lnTo>
                <a:lnTo>
                  <a:pt x="991" y="331"/>
                </a:lnTo>
                <a:lnTo>
                  <a:pt x="991" y="316"/>
                </a:lnTo>
                <a:lnTo>
                  <a:pt x="986" y="321"/>
                </a:lnTo>
                <a:lnTo>
                  <a:pt x="991" y="316"/>
                </a:lnTo>
                <a:lnTo>
                  <a:pt x="0" y="311"/>
                </a:lnTo>
                <a:lnTo>
                  <a:pt x="0" y="341"/>
                </a:lnTo>
                <a:lnTo>
                  <a:pt x="991" y="346"/>
                </a:lnTo>
                <a:lnTo>
                  <a:pt x="991" y="346"/>
                </a:lnTo>
                <a:lnTo>
                  <a:pt x="996" y="341"/>
                </a:lnTo>
                <a:lnTo>
                  <a:pt x="1000" y="341"/>
                </a:lnTo>
                <a:lnTo>
                  <a:pt x="1323" y="2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5" name="Freeform 37">
            <a:extLst>
              <a:ext uri="{FF2B5EF4-FFF2-40B4-BE49-F238E27FC236}">
                <a16:creationId xmlns:a16="http://schemas.microsoft.com/office/drawing/2014/main" id="{A0B9B9CA-E200-490D-B77B-97FC1A3358F7}"/>
              </a:ext>
            </a:extLst>
          </p:cNvPr>
          <p:cNvSpPr>
            <a:spLocks/>
          </p:cNvSpPr>
          <p:nvPr/>
        </p:nvSpPr>
        <p:spPr bwMode="auto">
          <a:xfrm>
            <a:off x="2559050" y="1100138"/>
            <a:ext cx="1433513" cy="1020762"/>
          </a:xfrm>
          <a:custGeom>
            <a:avLst/>
            <a:gdLst>
              <a:gd name="T0" fmla="*/ 29 w 903"/>
              <a:gd name="T1" fmla="*/ 161 h 643"/>
              <a:gd name="T2" fmla="*/ 19 w 903"/>
              <a:gd name="T3" fmla="*/ 171 h 643"/>
              <a:gd name="T4" fmla="*/ 15 w 903"/>
              <a:gd name="T5" fmla="*/ 176 h 643"/>
              <a:gd name="T6" fmla="*/ 385 w 903"/>
              <a:gd name="T7" fmla="*/ 176 h 643"/>
              <a:gd name="T8" fmla="*/ 395 w 903"/>
              <a:gd name="T9" fmla="*/ 171 h 643"/>
              <a:gd name="T10" fmla="*/ 395 w 903"/>
              <a:gd name="T11" fmla="*/ 15 h 643"/>
              <a:gd name="T12" fmla="*/ 410 w 903"/>
              <a:gd name="T13" fmla="*/ 30 h 643"/>
              <a:gd name="T14" fmla="*/ 420 w 903"/>
              <a:gd name="T15" fmla="*/ 20 h 643"/>
              <a:gd name="T16" fmla="*/ 434 w 903"/>
              <a:gd name="T17" fmla="*/ 287 h 643"/>
              <a:gd name="T18" fmla="*/ 444 w 903"/>
              <a:gd name="T19" fmla="*/ 292 h 643"/>
              <a:gd name="T20" fmla="*/ 454 w 903"/>
              <a:gd name="T21" fmla="*/ 292 h 643"/>
              <a:gd name="T22" fmla="*/ 463 w 903"/>
              <a:gd name="T23" fmla="*/ 287 h 643"/>
              <a:gd name="T24" fmla="*/ 488 w 903"/>
              <a:gd name="T25" fmla="*/ 15 h 643"/>
              <a:gd name="T26" fmla="*/ 503 w 903"/>
              <a:gd name="T27" fmla="*/ 30 h 643"/>
              <a:gd name="T28" fmla="*/ 512 w 903"/>
              <a:gd name="T29" fmla="*/ 20 h 643"/>
              <a:gd name="T30" fmla="*/ 537 w 903"/>
              <a:gd name="T31" fmla="*/ 277 h 643"/>
              <a:gd name="T32" fmla="*/ 546 w 903"/>
              <a:gd name="T33" fmla="*/ 282 h 643"/>
              <a:gd name="T34" fmla="*/ 556 w 903"/>
              <a:gd name="T35" fmla="*/ 282 h 643"/>
              <a:gd name="T36" fmla="*/ 566 w 903"/>
              <a:gd name="T37" fmla="*/ 277 h 643"/>
              <a:gd name="T38" fmla="*/ 585 w 903"/>
              <a:gd name="T39" fmla="*/ 20 h 643"/>
              <a:gd name="T40" fmla="*/ 600 w 903"/>
              <a:gd name="T41" fmla="*/ 35 h 643"/>
              <a:gd name="T42" fmla="*/ 610 w 903"/>
              <a:gd name="T43" fmla="*/ 25 h 643"/>
              <a:gd name="T44" fmla="*/ 639 w 903"/>
              <a:gd name="T45" fmla="*/ 272 h 643"/>
              <a:gd name="T46" fmla="*/ 649 w 903"/>
              <a:gd name="T47" fmla="*/ 277 h 643"/>
              <a:gd name="T48" fmla="*/ 659 w 903"/>
              <a:gd name="T49" fmla="*/ 277 h 643"/>
              <a:gd name="T50" fmla="*/ 703 w 903"/>
              <a:gd name="T51" fmla="*/ 141 h 643"/>
              <a:gd name="T52" fmla="*/ 693 w 903"/>
              <a:gd name="T53" fmla="*/ 146 h 643"/>
              <a:gd name="T54" fmla="*/ 903 w 903"/>
              <a:gd name="T55" fmla="*/ 151 h 643"/>
              <a:gd name="T56" fmla="*/ 688 w 903"/>
              <a:gd name="T57" fmla="*/ 121 h 643"/>
              <a:gd name="T58" fmla="*/ 673 w 903"/>
              <a:gd name="T59" fmla="*/ 136 h 643"/>
              <a:gd name="T60" fmla="*/ 664 w 903"/>
              <a:gd name="T61" fmla="*/ 262 h 643"/>
              <a:gd name="T62" fmla="*/ 654 w 903"/>
              <a:gd name="T63" fmla="*/ 252 h 643"/>
              <a:gd name="T64" fmla="*/ 654 w 903"/>
              <a:gd name="T65" fmla="*/ 267 h 643"/>
              <a:gd name="T66" fmla="*/ 615 w 903"/>
              <a:gd name="T67" fmla="*/ 20 h 643"/>
              <a:gd name="T68" fmla="*/ 600 w 903"/>
              <a:gd name="T69" fmla="*/ 5 h 643"/>
              <a:gd name="T70" fmla="*/ 590 w 903"/>
              <a:gd name="T71" fmla="*/ 15 h 643"/>
              <a:gd name="T72" fmla="*/ 537 w 903"/>
              <a:gd name="T73" fmla="*/ 272 h 643"/>
              <a:gd name="T74" fmla="*/ 556 w 903"/>
              <a:gd name="T75" fmla="*/ 262 h 643"/>
              <a:gd name="T76" fmla="*/ 546 w 903"/>
              <a:gd name="T77" fmla="*/ 262 h 643"/>
              <a:gd name="T78" fmla="*/ 551 w 903"/>
              <a:gd name="T79" fmla="*/ 272 h 643"/>
              <a:gd name="T80" fmla="*/ 517 w 903"/>
              <a:gd name="T81" fmla="*/ 15 h 643"/>
              <a:gd name="T82" fmla="*/ 503 w 903"/>
              <a:gd name="T83" fmla="*/ 0 h 643"/>
              <a:gd name="T84" fmla="*/ 493 w 903"/>
              <a:gd name="T85" fmla="*/ 10 h 643"/>
              <a:gd name="T86" fmla="*/ 434 w 903"/>
              <a:gd name="T87" fmla="*/ 282 h 643"/>
              <a:gd name="T88" fmla="*/ 454 w 903"/>
              <a:gd name="T89" fmla="*/ 272 h 643"/>
              <a:gd name="T90" fmla="*/ 444 w 903"/>
              <a:gd name="T91" fmla="*/ 272 h 643"/>
              <a:gd name="T92" fmla="*/ 449 w 903"/>
              <a:gd name="T93" fmla="*/ 282 h 643"/>
              <a:gd name="T94" fmla="*/ 424 w 903"/>
              <a:gd name="T95" fmla="*/ 15 h 643"/>
              <a:gd name="T96" fmla="*/ 410 w 903"/>
              <a:gd name="T97" fmla="*/ 0 h 643"/>
              <a:gd name="T98" fmla="*/ 400 w 903"/>
              <a:gd name="T99" fmla="*/ 10 h 643"/>
              <a:gd name="T100" fmla="*/ 366 w 903"/>
              <a:gd name="T101" fmla="*/ 166 h 643"/>
              <a:gd name="T102" fmla="*/ 371 w 903"/>
              <a:gd name="T103" fmla="*/ 161 h 643"/>
              <a:gd name="T104" fmla="*/ 381 w 903"/>
              <a:gd name="T105" fmla="*/ 151 h 643"/>
              <a:gd name="T106" fmla="*/ 10 w 903"/>
              <a:gd name="T107" fmla="*/ 151 h 643"/>
              <a:gd name="T108" fmla="*/ 0 w 903"/>
              <a:gd name="T109" fmla="*/ 161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3" h="643">
                <a:moveTo>
                  <a:pt x="0" y="643"/>
                </a:moveTo>
                <a:lnTo>
                  <a:pt x="29" y="643"/>
                </a:lnTo>
                <a:lnTo>
                  <a:pt x="29" y="161"/>
                </a:lnTo>
                <a:lnTo>
                  <a:pt x="15" y="161"/>
                </a:lnTo>
                <a:lnTo>
                  <a:pt x="15" y="176"/>
                </a:lnTo>
                <a:lnTo>
                  <a:pt x="19" y="171"/>
                </a:lnTo>
                <a:lnTo>
                  <a:pt x="24" y="166"/>
                </a:lnTo>
                <a:lnTo>
                  <a:pt x="29" y="161"/>
                </a:lnTo>
                <a:lnTo>
                  <a:pt x="15" y="176"/>
                </a:lnTo>
                <a:lnTo>
                  <a:pt x="381" y="181"/>
                </a:lnTo>
                <a:lnTo>
                  <a:pt x="381" y="181"/>
                </a:lnTo>
                <a:lnTo>
                  <a:pt x="385" y="176"/>
                </a:lnTo>
                <a:lnTo>
                  <a:pt x="390" y="171"/>
                </a:lnTo>
                <a:lnTo>
                  <a:pt x="395" y="166"/>
                </a:lnTo>
                <a:lnTo>
                  <a:pt x="395" y="171"/>
                </a:lnTo>
                <a:lnTo>
                  <a:pt x="424" y="20"/>
                </a:lnTo>
                <a:lnTo>
                  <a:pt x="410" y="15"/>
                </a:lnTo>
                <a:lnTo>
                  <a:pt x="395" y="15"/>
                </a:lnTo>
                <a:lnTo>
                  <a:pt x="400" y="20"/>
                </a:lnTo>
                <a:lnTo>
                  <a:pt x="405" y="25"/>
                </a:lnTo>
                <a:lnTo>
                  <a:pt x="410" y="30"/>
                </a:lnTo>
                <a:lnTo>
                  <a:pt x="410" y="30"/>
                </a:lnTo>
                <a:lnTo>
                  <a:pt x="415" y="25"/>
                </a:lnTo>
                <a:lnTo>
                  <a:pt x="420" y="20"/>
                </a:lnTo>
                <a:lnTo>
                  <a:pt x="424" y="15"/>
                </a:lnTo>
                <a:lnTo>
                  <a:pt x="395" y="20"/>
                </a:lnTo>
                <a:lnTo>
                  <a:pt x="434" y="287"/>
                </a:lnTo>
                <a:lnTo>
                  <a:pt x="434" y="282"/>
                </a:lnTo>
                <a:lnTo>
                  <a:pt x="439" y="287"/>
                </a:lnTo>
                <a:lnTo>
                  <a:pt x="444" y="292"/>
                </a:lnTo>
                <a:lnTo>
                  <a:pt x="449" y="297"/>
                </a:lnTo>
                <a:lnTo>
                  <a:pt x="449" y="297"/>
                </a:lnTo>
                <a:lnTo>
                  <a:pt x="454" y="292"/>
                </a:lnTo>
                <a:lnTo>
                  <a:pt x="459" y="287"/>
                </a:lnTo>
                <a:lnTo>
                  <a:pt x="463" y="282"/>
                </a:lnTo>
                <a:lnTo>
                  <a:pt x="463" y="287"/>
                </a:lnTo>
                <a:lnTo>
                  <a:pt x="517" y="20"/>
                </a:lnTo>
                <a:lnTo>
                  <a:pt x="503" y="15"/>
                </a:lnTo>
                <a:lnTo>
                  <a:pt x="488" y="15"/>
                </a:lnTo>
                <a:lnTo>
                  <a:pt x="493" y="20"/>
                </a:lnTo>
                <a:lnTo>
                  <a:pt x="498" y="25"/>
                </a:lnTo>
                <a:lnTo>
                  <a:pt x="503" y="30"/>
                </a:lnTo>
                <a:lnTo>
                  <a:pt x="503" y="30"/>
                </a:lnTo>
                <a:lnTo>
                  <a:pt x="507" y="25"/>
                </a:lnTo>
                <a:lnTo>
                  <a:pt x="512" y="20"/>
                </a:lnTo>
                <a:lnTo>
                  <a:pt x="517" y="15"/>
                </a:lnTo>
                <a:lnTo>
                  <a:pt x="488" y="20"/>
                </a:lnTo>
                <a:lnTo>
                  <a:pt x="537" y="277"/>
                </a:lnTo>
                <a:lnTo>
                  <a:pt x="537" y="272"/>
                </a:lnTo>
                <a:lnTo>
                  <a:pt x="542" y="277"/>
                </a:lnTo>
                <a:lnTo>
                  <a:pt x="546" y="282"/>
                </a:lnTo>
                <a:lnTo>
                  <a:pt x="551" y="287"/>
                </a:lnTo>
                <a:lnTo>
                  <a:pt x="551" y="287"/>
                </a:lnTo>
                <a:lnTo>
                  <a:pt x="556" y="282"/>
                </a:lnTo>
                <a:lnTo>
                  <a:pt x="561" y="277"/>
                </a:lnTo>
                <a:lnTo>
                  <a:pt x="566" y="272"/>
                </a:lnTo>
                <a:lnTo>
                  <a:pt x="566" y="277"/>
                </a:lnTo>
                <a:lnTo>
                  <a:pt x="615" y="25"/>
                </a:lnTo>
                <a:lnTo>
                  <a:pt x="600" y="20"/>
                </a:lnTo>
                <a:lnTo>
                  <a:pt x="585" y="20"/>
                </a:lnTo>
                <a:lnTo>
                  <a:pt x="590" y="25"/>
                </a:lnTo>
                <a:lnTo>
                  <a:pt x="595" y="30"/>
                </a:lnTo>
                <a:lnTo>
                  <a:pt x="600" y="35"/>
                </a:lnTo>
                <a:lnTo>
                  <a:pt x="600" y="35"/>
                </a:lnTo>
                <a:lnTo>
                  <a:pt x="605" y="30"/>
                </a:lnTo>
                <a:lnTo>
                  <a:pt x="610" y="25"/>
                </a:lnTo>
                <a:lnTo>
                  <a:pt x="615" y="20"/>
                </a:lnTo>
                <a:lnTo>
                  <a:pt x="585" y="25"/>
                </a:lnTo>
                <a:lnTo>
                  <a:pt x="639" y="272"/>
                </a:lnTo>
                <a:lnTo>
                  <a:pt x="639" y="267"/>
                </a:lnTo>
                <a:lnTo>
                  <a:pt x="644" y="272"/>
                </a:lnTo>
                <a:lnTo>
                  <a:pt x="649" y="277"/>
                </a:lnTo>
                <a:lnTo>
                  <a:pt x="654" y="282"/>
                </a:lnTo>
                <a:lnTo>
                  <a:pt x="654" y="282"/>
                </a:lnTo>
                <a:lnTo>
                  <a:pt x="659" y="277"/>
                </a:lnTo>
                <a:lnTo>
                  <a:pt x="664" y="272"/>
                </a:lnTo>
                <a:lnTo>
                  <a:pt x="668" y="272"/>
                </a:lnTo>
                <a:lnTo>
                  <a:pt x="703" y="141"/>
                </a:lnTo>
                <a:lnTo>
                  <a:pt x="688" y="136"/>
                </a:lnTo>
                <a:lnTo>
                  <a:pt x="688" y="151"/>
                </a:lnTo>
                <a:lnTo>
                  <a:pt x="693" y="146"/>
                </a:lnTo>
                <a:lnTo>
                  <a:pt x="698" y="141"/>
                </a:lnTo>
                <a:lnTo>
                  <a:pt x="688" y="151"/>
                </a:lnTo>
                <a:lnTo>
                  <a:pt x="903" y="151"/>
                </a:lnTo>
                <a:lnTo>
                  <a:pt x="903" y="121"/>
                </a:lnTo>
                <a:lnTo>
                  <a:pt x="688" y="121"/>
                </a:lnTo>
                <a:lnTo>
                  <a:pt x="688" y="121"/>
                </a:lnTo>
                <a:lnTo>
                  <a:pt x="683" y="126"/>
                </a:lnTo>
                <a:lnTo>
                  <a:pt x="678" y="131"/>
                </a:lnTo>
                <a:lnTo>
                  <a:pt x="673" y="136"/>
                </a:lnTo>
                <a:lnTo>
                  <a:pt x="639" y="267"/>
                </a:lnTo>
                <a:lnTo>
                  <a:pt x="668" y="267"/>
                </a:lnTo>
                <a:lnTo>
                  <a:pt x="664" y="262"/>
                </a:lnTo>
                <a:lnTo>
                  <a:pt x="659" y="257"/>
                </a:lnTo>
                <a:lnTo>
                  <a:pt x="654" y="252"/>
                </a:lnTo>
                <a:lnTo>
                  <a:pt x="654" y="252"/>
                </a:lnTo>
                <a:lnTo>
                  <a:pt x="649" y="257"/>
                </a:lnTo>
                <a:lnTo>
                  <a:pt x="644" y="262"/>
                </a:lnTo>
                <a:lnTo>
                  <a:pt x="654" y="267"/>
                </a:lnTo>
                <a:lnTo>
                  <a:pt x="668" y="267"/>
                </a:lnTo>
                <a:lnTo>
                  <a:pt x="615" y="20"/>
                </a:lnTo>
                <a:lnTo>
                  <a:pt x="615" y="20"/>
                </a:lnTo>
                <a:lnTo>
                  <a:pt x="610" y="15"/>
                </a:lnTo>
                <a:lnTo>
                  <a:pt x="605" y="10"/>
                </a:lnTo>
                <a:lnTo>
                  <a:pt x="600" y="5"/>
                </a:lnTo>
                <a:lnTo>
                  <a:pt x="600" y="5"/>
                </a:lnTo>
                <a:lnTo>
                  <a:pt x="595" y="10"/>
                </a:lnTo>
                <a:lnTo>
                  <a:pt x="590" y="15"/>
                </a:lnTo>
                <a:lnTo>
                  <a:pt x="585" y="20"/>
                </a:lnTo>
                <a:lnTo>
                  <a:pt x="585" y="20"/>
                </a:lnTo>
                <a:lnTo>
                  <a:pt x="537" y="272"/>
                </a:lnTo>
                <a:lnTo>
                  <a:pt x="566" y="272"/>
                </a:lnTo>
                <a:lnTo>
                  <a:pt x="561" y="267"/>
                </a:lnTo>
                <a:lnTo>
                  <a:pt x="556" y="262"/>
                </a:lnTo>
                <a:lnTo>
                  <a:pt x="551" y="257"/>
                </a:lnTo>
                <a:lnTo>
                  <a:pt x="551" y="257"/>
                </a:lnTo>
                <a:lnTo>
                  <a:pt x="546" y="262"/>
                </a:lnTo>
                <a:lnTo>
                  <a:pt x="542" y="267"/>
                </a:lnTo>
                <a:lnTo>
                  <a:pt x="537" y="272"/>
                </a:lnTo>
                <a:lnTo>
                  <a:pt x="551" y="272"/>
                </a:lnTo>
                <a:lnTo>
                  <a:pt x="566" y="272"/>
                </a:lnTo>
                <a:lnTo>
                  <a:pt x="517" y="15"/>
                </a:lnTo>
                <a:lnTo>
                  <a:pt x="517" y="15"/>
                </a:lnTo>
                <a:lnTo>
                  <a:pt x="512" y="10"/>
                </a:lnTo>
                <a:lnTo>
                  <a:pt x="507" y="5"/>
                </a:lnTo>
                <a:lnTo>
                  <a:pt x="503" y="0"/>
                </a:lnTo>
                <a:lnTo>
                  <a:pt x="503" y="0"/>
                </a:lnTo>
                <a:lnTo>
                  <a:pt x="498" y="5"/>
                </a:lnTo>
                <a:lnTo>
                  <a:pt x="493" y="10"/>
                </a:lnTo>
                <a:lnTo>
                  <a:pt x="488" y="15"/>
                </a:lnTo>
                <a:lnTo>
                  <a:pt x="488" y="15"/>
                </a:lnTo>
                <a:lnTo>
                  <a:pt x="434" y="282"/>
                </a:lnTo>
                <a:lnTo>
                  <a:pt x="463" y="282"/>
                </a:lnTo>
                <a:lnTo>
                  <a:pt x="459" y="277"/>
                </a:lnTo>
                <a:lnTo>
                  <a:pt x="454" y="272"/>
                </a:lnTo>
                <a:lnTo>
                  <a:pt x="449" y="267"/>
                </a:lnTo>
                <a:lnTo>
                  <a:pt x="449" y="267"/>
                </a:lnTo>
                <a:lnTo>
                  <a:pt x="444" y="272"/>
                </a:lnTo>
                <a:lnTo>
                  <a:pt x="439" y="277"/>
                </a:lnTo>
                <a:lnTo>
                  <a:pt x="434" y="282"/>
                </a:lnTo>
                <a:lnTo>
                  <a:pt x="449" y="282"/>
                </a:lnTo>
                <a:lnTo>
                  <a:pt x="463" y="282"/>
                </a:lnTo>
                <a:lnTo>
                  <a:pt x="424" y="15"/>
                </a:lnTo>
                <a:lnTo>
                  <a:pt x="424" y="15"/>
                </a:lnTo>
                <a:lnTo>
                  <a:pt x="420" y="10"/>
                </a:lnTo>
                <a:lnTo>
                  <a:pt x="415" y="5"/>
                </a:lnTo>
                <a:lnTo>
                  <a:pt x="410" y="0"/>
                </a:lnTo>
                <a:lnTo>
                  <a:pt x="410" y="0"/>
                </a:lnTo>
                <a:lnTo>
                  <a:pt x="405" y="5"/>
                </a:lnTo>
                <a:lnTo>
                  <a:pt x="400" y="10"/>
                </a:lnTo>
                <a:lnTo>
                  <a:pt x="395" y="15"/>
                </a:lnTo>
                <a:lnTo>
                  <a:pt x="395" y="15"/>
                </a:lnTo>
                <a:lnTo>
                  <a:pt x="366" y="166"/>
                </a:lnTo>
                <a:lnTo>
                  <a:pt x="381" y="151"/>
                </a:lnTo>
                <a:lnTo>
                  <a:pt x="376" y="156"/>
                </a:lnTo>
                <a:lnTo>
                  <a:pt x="371" y="161"/>
                </a:lnTo>
                <a:lnTo>
                  <a:pt x="366" y="166"/>
                </a:lnTo>
                <a:lnTo>
                  <a:pt x="381" y="166"/>
                </a:lnTo>
                <a:lnTo>
                  <a:pt x="381" y="151"/>
                </a:lnTo>
                <a:lnTo>
                  <a:pt x="15" y="146"/>
                </a:lnTo>
                <a:lnTo>
                  <a:pt x="15" y="146"/>
                </a:lnTo>
                <a:lnTo>
                  <a:pt x="10" y="151"/>
                </a:lnTo>
                <a:lnTo>
                  <a:pt x="5" y="156"/>
                </a:lnTo>
                <a:lnTo>
                  <a:pt x="0" y="161"/>
                </a:lnTo>
                <a:lnTo>
                  <a:pt x="0" y="161"/>
                </a:lnTo>
                <a:lnTo>
                  <a:pt x="0" y="161"/>
                </a:lnTo>
                <a:lnTo>
                  <a:pt x="0" y="643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6" name="Rectangle 38">
            <a:extLst>
              <a:ext uri="{FF2B5EF4-FFF2-40B4-BE49-F238E27FC236}">
                <a16:creationId xmlns:a16="http://schemas.microsoft.com/office/drawing/2014/main" id="{050B6822-C0ED-4D43-ACDB-8D2EB3DE1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3565525"/>
            <a:ext cx="19827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67" name="Rectangle 39">
            <a:extLst>
              <a:ext uri="{FF2B5EF4-FFF2-40B4-BE49-F238E27FC236}">
                <a16:creationId xmlns:a16="http://schemas.microsoft.com/office/drawing/2014/main" id="{03848083-04A1-49E1-BCDB-13B037E6C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3565525"/>
            <a:ext cx="1636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nasávání vzorku,</a:t>
            </a:r>
            <a:endParaRPr lang="en-US" altLang="en-US"/>
          </a:p>
        </p:txBody>
      </p:sp>
      <p:sp>
        <p:nvSpPr>
          <p:cNvPr id="73768" name="Rectangle 40">
            <a:extLst>
              <a:ext uri="{FF2B5EF4-FFF2-40B4-BE49-F238E27FC236}">
                <a16:creationId xmlns:a16="http://schemas.microsoft.com/office/drawing/2014/main" id="{4C114D62-218F-40D6-A5A2-3E740DC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3811588"/>
            <a:ext cx="1895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nanesení na kolonu</a:t>
            </a:r>
            <a:endParaRPr lang="en-US" altLang="en-US"/>
          </a:p>
        </p:txBody>
      </p:sp>
      <p:sp>
        <p:nvSpPr>
          <p:cNvPr id="73769" name="Line 41">
            <a:extLst>
              <a:ext uri="{FF2B5EF4-FFF2-40B4-BE49-F238E27FC236}">
                <a16:creationId xmlns:a16="http://schemas.microsoft.com/office/drawing/2014/main" id="{2F354E3D-CF0E-4649-95A1-2204AE1B5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3013" y="2297113"/>
            <a:ext cx="1587" cy="46196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0" name="Freeform 42">
            <a:extLst>
              <a:ext uri="{FF2B5EF4-FFF2-40B4-BE49-F238E27FC236}">
                <a16:creationId xmlns:a16="http://schemas.microsoft.com/office/drawing/2014/main" id="{5AB47BA3-0D3E-4BDB-81DE-95A37558F266}"/>
              </a:ext>
            </a:extLst>
          </p:cNvPr>
          <p:cNvSpPr>
            <a:spLocks/>
          </p:cNvSpPr>
          <p:nvPr/>
        </p:nvSpPr>
        <p:spPr bwMode="auto">
          <a:xfrm>
            <a:off x="3705225" y="2743200"/>
            <a:ext cx="147638" cy="152400"/>
          </a:xfrm>
          <a:custGeom>
            <a:avLst/>
            <a:gdLst>
              <a:gd name="T0" fmla="*/ 0 w 93"/>
              <a:gd name="T1" fmla="*/ 0 h 96"/>
              <a:gd name="T2" fmla="*/ 49 w 93"/>
              <a:gd name="T3" fmla="*/ 96 h 96"/>
              <a:gd name="T4" fmla="*/ 93 w 93"/>
              <a:gd name="T5" fmla="*/ 0 h 96"/>
              <a:gd name="T6" fmla="*/ 0 w 93"/>
              <a:gd name="T7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" h="96">
                <a:moveTo>
                  <a:pt x="0" y="0"/>
                </a:moveTo>
                <a:lnTo>
                  <a:pt x="49" y="96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1" name="Rectangle 43">
            <a:extLst>
              <a:ext uri="{FF2B5EF4-FFF2-40B4-BE49-F238E27FC236}">
                <a16:creationId xmlns:a16="http://schemas.microsoft.com/office/drawing/2014/main" id="{B4353954-BF5B-4C37-9CB6-DA95DCFF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88" y="2360613"/>
            <a:ext cx="46037" cy="160337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2" name="Freeform 44">
            <a:extLst>
              <a:ext uri="{FF2B5EF4-FFF2-40B4-BE49-F238E27FC236}">
                <a16:creationId xmlns:a16="http://schemas.microsoft.com/office/drawing/2014/main" id="{0CA36624-3B0D-429F-A67B-C20F285CDC16}"/>
              </a:ext>
            </a:extLst>
          </p:cNvPr>
          <p:cNvSpPr>
            <a:spLocks/>
          </p:cNvSpPr>
          <p:nvPr/>
        </p:nvSpPr>
        <p:spPr bwMode="auto">
          <a:xfrm>
            <a:off x="1389063" y="2144713"/>
            <a:ext cx="225425" cy="231775"/>
          </a:xfrm>
          <a:custGeom>
            <a:avLst/>
            <a:gdLst>
              <a:gd name="T0" fmla="*/ 142 w 142"/>
              <a:gd name="T1" fmla="*/ 146 h 146"/>
              <a:gd name="T2" fmla="*/ 73 w 142"/>
              <a:gd name="T3" fmla="*/ 0 h 146"/>
              <a:gd name="T4" fmla="*/ 0 w 142"/>
              <a:gd name="T5" fmla="*/ 146 h 146"/>
              <a:gd name="T6" fmla="*/ 142 w 142"/>
              <a:gd name="T7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146">
                <a:moveTo>
                  <a:pt x="142" y="146"/>
                </a:moveTo>
                <a:lnTo>
                  <a:pt x="73" y="0"/>
                </a:lnTo>
                <a:lnTo>
                  <a:pt x="0" y="146"/>
                </a:lnTo>
                <a:lnTo>
                  <a:pt x="142" y="146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3" name="Rectangle 45">
            <a:extLst>
              <a:ext uri="{FF2B5EF4-FFF2-40B4-BE49-F238E27FC236}">
                <a16:creationId xmlns:a16="http://schemas.microsoft.com/office/drawing/2014/main" id="{5D708CB5-6FEC-46AA-AFD3-055D7F464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2344738"/>
            <a:ext cx="25558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4" name="Rectangle 46">
            <a:extLst>
              <a:ext uri="{FF2B5EF4-FFF2-40B4-BE49-F238E27FC236}">
                <a16:creationId xmlns:a16="http://schemas.microsoft.com/office/drawing/2014/main" id="{5972A0B9-6C34-45EB-A8A8-EA6D1E9DB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63" y="2376488"/>
            <a:ext cx="1349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S</a:t>
            </a:r>
            <a:endParaRPr lang="en-US" altLang="en-US"/>
          </a:p>
        </p:txBody>
      </p:sp>
      <p:sp>
        <p:nvSpPr>
          <p:cNvPr id="73775" name="Rectangle 47">
            <a:extLst>
              <a:ext uri="{FF2B5EF4-FFF2-40B4-BE49-F238E27FC236}">
                <a16:creationId xmlns:a16="http://schemas.microsoft.com/office/drawing/2014/main" id="{C8CF4921-F244-420E-9632-1567BB2C8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150" y="1938338"/>
            <a:ext cx="1619250" cy="4762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6" name="Oval 48">
            <a:extLst>
              <a:ext uri="{FF2B5EF4-FFF2-40B4-BE49-F238E27FC236}">
                <a16:creationId xmlns:a16="http://schemas.microsoft.com/office/drawing/2014/main" id="{FFA1A69A-844C-4656-9990-83788CEB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1809750"/>
            <a:ext cx="309563" cy="327025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77" name="Freeform 49">
            <a:extLst>
              <a:ext uri="{FF2B5EF4-FFF2-40B4-BE49-F238E27FC236}">
                <a16:creationId xmlns:a16="http://schemas.microsoft.com/office/drawing/2014/main" id="{CE129A58-3AD1-4D9A-AA3E-684617FA8A4F}"/>
              </a:ext>
            </a:extLst>
          </p:cNvPr>
          <p:cNvSpPr>
            <a:spLocks/>
          </p:cNvSpPr>
          <p:nvPr/>
        </p:nvSpPr>
        <p:spPr bwMode="auto">
          <a:xfrm>
            <a:off x="6021388" y="1858963"/>
            <a:ext cx="247650" cy="254000"/>
          </a:xfrm>
          <a:custGeom>
            <a:avLst/>
            <a:gdLst>
              <a:gd name="T0" fmla="*/ 15 w 156"/>
              <a:gd name="T1" fmla="*/ 0 h 160"/>
              <a:gd name="T2" fmla="*/ 0 w 156"/>
              <a:gd name="T3" fmla="*/ 15 h 160"/>
              <a:gd name="T4" fmla="*/ 142 w 156"/>
              <a:gd name="T5" fmla="*/ 160 h 160"/>
              <a:gd name="T6" fmla="*/ 156 w 156"/>
              <a:gd name="T7" fmla="*/ 145 h 160"/>
              <a:gd name="T8" fmla="*/ 15 w 156"/>
              <a:gd name="T9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" h="160">
                <a:moveTo>
                  <a:pt x="15" y="0"/>
                </a:moveTo>
                <a:lnTo>
                  <a:pt x="0" y="15"/>
                </a:lnTo>
                <a:lnTo>
                  <a:pt x="142" y="160"/>
                </a:lnTo>
                <a:lnTo>
                  <a:pt x="156" y="145"/>
                </a:lnTo>
                <a:lnTo>
                  <a:pt x="1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8" name="Freeform 50">
            <a:extLst>
              <a:ext uri="{FF2B5EF4-FFF2-40B4-BE49-F238E27FC236}">
                <a16:creationId xmlns:a16="http://schemas.microsoft.com/office/drawing/2014/main" id="{AF8805BF-5386-45C5-A815-968EE767BFA6}"/>
              </a:ext>
            </a:extLst>
          </p:cNvPr>
          <p:cNvSpPr>
            <a:spLocks/>
          </p:cNvSpPr>
          <p:nvPr/>
        </p:nvSpPr>
        <p:spPr bwMode="auto">
          <a:xfrm>
            <a:off x="6037263" y="1866900"/>
            <a:ext cx="239712" cy="254000"/>
          </a:xfrm>
          <a:custGeom>
            <a:avLst/>
            <a:gdLst>
              <a:gd name="T0" fmla="*/ 0 w 151"/>
              <a:gd name="T1" fmla="*/ 145 h 160"/>
              <a:gd name="T2" fmla="*/ 15 w 151"/>
              <a:gd name="T3" fmla="*/ 160 h 160"/>
              <a:gd name="T4" fmla="*/ 151 w 151"/>
              <a:gd name="T5" fmla="*/ 15 h 160"/>
              <a:gd name="T6" fmla="*/ 137 w 151"/>
              <a:gd name="T7" fmla="*/ 0 h 160"/>
              <a:gd name="T8" fmla="*/ 0 w 151"/>
              <a:gd name="T9" fmla="*/ 14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" h="160">
                <a:moveTo>
                  <a:pt x="0" y="145"/>
                </a:moveTo>
                <a:lnTo>
                  <a:pt x="15" y="160"/>
                </a:lnTo>
                <a:lnTo>
                  <a:pt x="151" y="15"/>
                </a:lnTo>
                <a:lnTo>
                  <a:pt x="137" y="0"/>
                </a:lnTo>
                <a:lnTo>
                  <a:pt x="0" y="14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79" name="Rectangle 51">
            <a:extLst>
              <a:ext uri="{FF2B5EF4-FFF2-40B4-BE49-F238E27FC236}">
                <a16:creationId xmlns:a16="http://schemas.microsoft.com/office/drawing/2014/main" id="{6AE54E6E-FDCD-4BC6-A2A2-C827C7F2A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1276350"/>
            <a:ext cx="441325" cy="981075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80" name="Rectangle 52">
            <a:extLst>
              <a:ext uri="{FF2B5EF4-FFF2-40B4-BE49-F238E27FC236}">
                <a16:creationId xmlns:a16="http://schemas.microsoft.com/office/drawing/2014/main" id="{63BE57C4-C20B-40F3-9B55-49D598D88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155700"/>
            <a:ext cx="4572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1" name="Rectangle 53">
            <a:extLst>
              <a:ext uri="{FF2B5EF4-FFF2-40B4-BE49-F238E27FC236}">
                <a16:creationId xmlns:a16="http://schemas.microsoft.com/office/drawing/2014/main" id="{927D318F-8634-45FE-9B7F-AD6670514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675" y="1173163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D W</a:t>
            </a:r>
            <a:endParaRPr lang="en-US" altLang="en-US"/>
          </a:p>
        </p:txBody>
      </p:sp>
      <p:sp>
        <p:nvSpPr>
          <p:cNvPr id="73782" name="Rectangle 54">
            <a:extLst>
              <a:ext uri="{FF2B5EF4-FFF2-40B4-BE49-F238E27FC236}">
                <a16:creationId xmlns:a16="http://schemas.microsoft.com/office/drawing/2014/main" id="{78255589-9D45-45B5-A4CA-CBCF3E78D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252538"/>
            <a:ext cx="255588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3" name="Rectangle 55">
            <a:extLst>
              <a:ext uri="{FF2B5EF4-FFF2-40B4-BE49-F238E27FC236}">
                <a16:creationId xmlns:a16="http://schemas.microsoft.com/office/drawing/2014/main" id="{DD9F9689-B542-46E7-B6FC-1E023BEA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688" y="1284288"/>
            <a:ext cx="1920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W</a:t>
            </a:r>
            <a:endParaRPr lang="en-US" altLang="en-US"/>
          </a:p>
        </p:txBody>
      </p:sp>
      <p:sp>
        <p:nvSpPr>
          <p:cNvPr id="73784" name="Rectangle 56">
            <a:extLst>
              <a:ext uri="{FF2B5EF4-FFF2-40B4-BE49-F238E27FC236}">
                <a16:creationId xmlns:a16="http://schemas.microsoft.com/office/drawing/2014/main" id="{30C8F642-2257-4AEB-882B-DDF54E4A9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9163" y="2152650"/>
            <a:ext cx="225425" cy="933450"/>
          </a:xfrm>
          <a:prstGeom prst="rect">
            <a:avLst/>
          </a:prstGeom>
          <a:solidFill>
            <a:srgbClr val="FF00FF"/>
          </a:solidFill>
          <a:ln w="3175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85" name="Freeform 57">
            <a:extLst>
              <a:ext uri="{FF2B5EF4-FFF2-40B4-BE49-F238E27FC236}">
                <a16:creationId xmlns:a16="http://schemas.microsoft.com/office/drawing/2014/main" id="{0D8DC172-CF72-479C-8327-7D69B7B2E6C7}"/>
              </a:ext>
            </a:extLst>
          </p:cNvPr>
          <p:cNvSpPr>
            <a:spLocks/>
          </p:cNvSpPr>
          <p:nvPr/>
        </p:nvSpPr>
        <p:spPr bwMode="auto">
          <a:xfrm>
            <a:off x="4967288" y="996950"/>
            <a:ext cx="1201737" cy="804863"/>
          </a:xfrm>
          <a:custGeom>
            <a:avLst/>
            <a:gdLst>
              <a:gd name="T0" fmla="*/ 728 w 757"/>
              <a:gd name="T1" fmla="*/ 507 h 507"/>
              <a:gd name="T2" fmla="*/ 757 w 757"/>
              <a:gd name="T3" fmla="*/ 507 h 507"/>
              <a:gd name="T4" fmla="*/ 757 w 757"/>
              <a:gd name="T5" fmla="*/ 15 h 507"/>
              <a:gd name="T6" fmla="*/ 757 w 757"/>
              <a:gd name="T7" fmla="*/ 15 h 507"/>
              <a:gd name="T8" fmla="*/ 752 w 757"/>
              <a:gd name="T9" fmla="*/ 10 h 507"/>
              <a:gd name="T10" fmla="*/ 747 w 757"/>
              <a:gd name="T11" fmla="*/ 5 h 507"/>
              <a:gd name="T12" fmla="*/ 742 w 757"/>
              <a:gd name="T13" fmla="*/ 0 h 507"/>
              <a:gd name="T14" fmla="*/ 742 w 757"/>
              <a:gd name="T15" fmla="*/ 0 h 507"/>
              <a:gd name="T16" fmla="*/ 15 w 757"/>
              <a:gd name="T17" fmla="*/ 0 h 507"/>
              <a:gd name="T18" fmla="*/ 15 w 757"/>
              <a:gd name="T19" fmla="*/ 0 h 507"/>
              <a:gd name="T20" fmla="*/ 10 w 757"/>
              <a:gd name="T21" fmla="*/ 5 h 507"/>
              <a:gd name="T22" fmla="*/ 5 w 757"/>
              <a:gd name="T23" fmla="*/ 10 h 507"/>
              <a:gd name="T24" fmla="*/ 0 w 757"/>
              <a:gd name="T25" fmla="*/ 15 h 507"/>
              <a:gd name="T26" fmla="*/ 0 w 757"/>
              <a:gd name="T27" fmla="*/ 15 h 507"/>
              <a:gd name="T28" fmla="*/ 0 w 757"/>
              <a:gd name="T29" fmla="*/ 271 h 507"/>
              <a:gd name="T30" fmla="*/ 0 w 757"/>
              <a:gd name="T31" fmla="*/ 271 h 507"/>
              <a:gd name="T32" fmla="*/ 5 w 757"/>
              <a:gd name="T33" fmla="*/ 276 h 507"/>
              <a:gd name="T34" fmla="*/ 10 w 757"/>
              <a:gd name="T35" fmla="*/ 281 h 507"/>
              <a:gd name="T36" fmla="*/ 15 w 757"/>
              <a:gd name="T37" fmla="*/ 286 h 507"/>
              <a:gd name="T38" fmla="*/ 15 w 757"/>
              <a:gd name="T39" fmla="*/ 286 h 507"/>
              <a:gd name="T40" fmla="*/ 562 w 757"/>
              <a:gd name="T41" fmla="*/ 286 h 507"/>
              <a:gd name="T42" fmla="*/ 562 w 757"/>
              <a:gd name="T43" fmla="*/ 256 h 507"/>
              <a:gd name="T44" fmla="*/ 15 w 757"/>
              <a:gd name="T45" fmla="*/ 256 h 507"/>
              <a:gd name="T46" fmla="*/ 30 w 757"/>
              <a:gd name="T47" fmla="*/ 271 h 507"/>
              <a:gd name="T48" fmla="*/ 25 w 757"/>
              <a:gd name="T49" fmla="*/ 266 h 507"/>
              <a:gd name="T50" fmla="*/ 20 w 757"/>
              <a:gd name="T51" fmla="*/ 261 h 507"/>
              <a:gd name="T52" fmla="*/ 15 w 757"/>
              <a:gd name="T53" fmla="*/ 256 h 507"/>
              <a:gd name="T54" fmla="*/ 15 w 757"/>
              <a:gd name="T55" fmla="*/ 271 h 507"/>
              <a:gd name="T56" fmla="*/ 30 w 757"/>
              <a:gd name="T57" fmla="*/ 271 h 507"/>
              <a:gd name="T58" fmla="*/ 30 w 757"/>
              <a:gd name="T59" fmla="*/ 15 h 507"/>
              <a:gd name="T60" fmla="*/ 15 w 757"/>
              <a:gd name="T61" fmla="*/ 30 h 507"/>
              <a:gd name="T62" fmla="*/ 20 w 757"/>
              <a:gd name="T63" fmla="*/ 25 h 507"/>
              <a:gd name="T64" fmla="*/ 25 w 757"/>
              <a:gd name="T65" fmla="*/ 20 h 507"/>
              <a:gd name="T66" fmla="*/ 30 w 757"/>
              <a:gd name="T67" fmla="*/ 15 h 507"/>
              <a:gd name="T68" fmla="*/ 15 w 757"/>
              <a:gd name="T69" fmla="*/ 15 h 507"/>
              <a:gd name="T70" fmla="*/ 15 w 757"/>
              <a:gd name="T71" fmla="*/ 30 h 507"/>
              <a:gd name="T72" fmla="*/ 742 w 757"/>
              <a:gd name="T73" fmla="*/ 30 h 507"/>
              <a:gd name="T74" fmla="*/ 728 w 757"/>
              <a:gd name="T75" fmla="*/ 15 h 507"/>
              <a:gd name="T76" fmla="*/ 732 w 757"/>
              <a:gd name="T77" fmla="*/ 20 h 507"/>
              <a:gd name="T78" fmla="*/ 737 w 757"/>
              <a:gd name="T79" fmla="*/ 25 h 507"/>
              <a:gd name="T80" fmla="*/ 742 w 757"/>
              <a:gd name="T81" fmla="*/ 30 h 507"/>
              <a:gd name="T82" fmla="*/ 742 w 757"/>
              <a:gd name="T83" fmla="*/ 15 h 507"/>
              <a:gd name="T84" fmla="*/ 728 w 757"/>
              <a:gd name="T85" fmla="*/ 15 h 507"/>
              <a:gd name="T86" fmla="*/ 728 w 757"/>
              <a:gd name="T87" fmla="*/ 507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57" h="507">
                <a:moveTo>
                  <a:pt x="728" y="507"/>
                </a:moveTo>
                <a:lnTo>
                  <a:pt x="757" y="507"/>
                </a:lnTo>
                <a:lnTo>
                  <a:pt x="757" y="15"/>
                </a:lnTo>
                <a:lnTo>
                  <a:pt x="757" y="15"/>
                </a:lnTo>
                <a:lnTo>
                  <a:pt x="752" y="10"/>
                </a:lnTo>
                <a:lnTo>
                  <a:pt x="747" y="5"/>
                </a:lnTo>
                <a:lnTo>
                  <a:pt x="742" y="0"/>
                </a:lnTo>
                <a:lnTo>
                  <a:pt x="742" y="0"/>
                </a:lnTo>
                <a:lnTo>
                  <a:pt x="15" y="0"/>
                </a:lnTo>
                <a:lnTo>
                  <a:pt x="15" y="0"/>
                </a:lnTo>
                <a:lnTo>
                  <a:pt x="10" y="5"/>
                </a:lnTo>
                <a:lnTo>
                  <a:pt x="5" y="10"/>
                </a:lnTo>
                <a:lnTo>
                  <a:pt x="0" y="15"/>
                </a:lnTo>
                <a:lnTo>
                  <a:pt x="0" y="15"/>
                </a:lnTo>
                <a:lnTo>
                  <a:pt x="0" y="271"/>
                </a:lnTo>
                <a:lnTo>
                  <a:pt x="0" y="271"/>
                </a:lnTo>
                <a:lnTo>
                  <a:pt x="5" y="276"/>
                </a:lnTo>
                <a:lnTo>
                  <a:pt x="10" y="281"/>
                </a:lnTo>
                <a:lnTo>
                  <a:pt x="15" y="286"/>
                </a:lnTo>
                <a:lnTo>
                  <a:pt x="15" y="286"/>
                </a:lnTo>
                <a:lnTo>
                  <a:pt x="562" y="286"/>
                </a:lnTo>
                <a:lnTo>
                  <a:pt x="562" y="256"/>
                </a:lnTo>
                <a:lnTo>
                  <a:pt x="15" y="256"/>
                </a:lnTo>
                <a:lnTo>
                  <a:pt x="30" y="271"/>
                </a:lnTo>
                <a:lnTo>
                  <a:pt x="25" y="266"/>
                </a:lnTo>
                <a:lnTo>
                  <a:pt x="20" y="261"/>
                </a:lnTo>
                <a:lnTo>
                  <a:pt x="15" y="256"/>
                </a:lnTo>
                <a:lnTo>
                  <a:pt x="15" y="271"/>
                </a:lnTo>
                <a:lnTo>
                  <a:pt x="30" y="271"/>
                </a:lnTo>
                <a:lnTo>
                  <a:pt x="30" y="15"/>
                </a:lnTo>
                <a:lnTo>
                  <a:pt x="15" y="30"/>
                </a:lnTo>
                <a:lnTo>
                  <a:pt x="20" y="25"/>
                </a:lnTo>
                <a:lnTo>
                  <a:pt x="25" y="20"/>
                </a:lnTo>
                <a:lnTo>
                  <a:pt x="30" y="15"/>
                </a:lnTo>
                <a:lnTo>
                  <a:pt x="15" y="15"/>
                </a:lnTo>
                <a:lnTo>
                  <a:pt x="15" y="30"/>
                </a:lnTo>
                <a:lnTo>
                  <a:pt x="742" y="30"/>
                </a:lnTo>
                <a:lnTo>
                  <a:pt x="728" y="15"/>
                </a:lnTo>
                <a:lnTo>
                  <a:pt x="732" y="20"/>
                </a:lnTo>
                <a:lnTo>
                  <a:pt x="737" y="25"/>
                </a:lnTo>
                <a:lnTo>
                  <a:pt x="742" y="30"/>
                </a:lnTo>
                <a:lnTo>
                  <a:pt x="742" y="15"/>
                </a:lnTo>
                <a:lnTo>
                  <a:pt x="728" y="15"/>
                </a:lnTo>
                <a:lnTo>
                  <a:pt x="728" y="507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6" name="Oval 58">
            <a:extLst>
              <a:ext uri="{FF2B5EF4-FFF2-40B4-BE49-F238E27FC236}">
                <a16:creationId xmlns:a16="http://schemas.microsoft.com/office/drawing/2014/main" id="{50D9A9AD-9FCD-4611-A2B0-42BCB448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63" y="2120900"/>
            <a:ext cx="541337" cy="566738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87" name="Freeform 59">
            <a:extLst>
              <a:ext uri="{FF2B5EF4-FFF2-40B4-BE49-F238E27FC236}">
                <a16:creationId xmlns:a16="http://schemas.microsoft.com/office/drawing/2014/main" id="{6A0901E8-9004-481C-896C-EC8AD985D60C}"/>
              </a:ext>
            </a:extLst>
          </p:cNvPr>
          <p:cNvSpPr>
            <a:spLocks/>
          </p:cNvSpPr>
          <p:nvPr/>
        </p:nvSpPr>
        <p:spPr bwMode="auto">
          <a:xfrm>
            <a:off x="6486525" y="1946275"/>
            <a:ext cx="503238" cy="366713"/>
          </a:xfrm>
          <a:custGeom>
            <a:avLst/>
            <a:gdLst>
              <a:gd name="T0" fmla="*/ 15 w 317"/>
              <a:gd name="T1" fmla="*/ 0 h 231"/>
              <a:gd name="T2" fmla="*/ 0 w 317"/>
              <a:gd name="T3" fmla="*/ 25 h 231"/>
              <a:gd name="T4" fmla="*/ 302 w 317"/>
              <a:gd name="T5" fmla="*/ 231 h 231"/>
              <a:gd name="T6" fmla="*/ 317 w 317"/>
              <a:gd name="T7" fmla="*/ 206 h 231"/>
              <a:gd name="T8" fmla="*/ 15 w 317"/>
              <a:gd name="T9" fmla="*/ 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7" h="231">
                <a:moveTo>
                  <a:pt x="15" y="0"/>
                </a:moveTo>
                <a:lnTo>
                  <a:pt x="0" y="25"/>
                </a:lnTo>
                <a:lnTo>
                  <a:pt x="302" y="231"/>
                </a:lnTo>
                <a:lnTo>
                  <a:pt x="317" y="206"/>
                </a:lnTo>
                <a:lnTo>
                  <a:pt x="15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8" name="Freeform 60">
            <a:extLst>
              <a:ext uri="{FF2B5EF4-FFF2-40B4-BE49-F238E27FC236}">
                <a16:creationId xmlns:a16="http://schemas.microsoft.com/office/drawing/2014/main" id="{EAF00E5C-D8A7-4F67-A83D-20D7B99E27A8}"/>
              </a:ext>
            </a:extLst>
          </p:cNvPr>
          <p:cNvSpPr>
            <a:spLocks/>
          </p:cNvSpPr>
          <p:nvPr/>
        </p:nvSpPr>
        <p:spPr bwMode="auto">
          <a:xfrm>
            <a:off x="7183438" y="1922463"/>
            <a:ext cx="1471612" cy="382587"/>
          </a:xfrm>
          <a:custGeom>
            <a:avLst/>
            <a:gdLst>
              <a:gd name="T0" fmla="*/ 29 w 927"/>
              <a:gd name="T1" fmla="*/ 130 h 241"/>
              <a:gd name="T2" fmla="*/ 0 w 927"/>
              <a:gd name="T3" fmla="*/ 130 h 241"/>
              <a:gd name="T4" fmla="*/ 0 w 927"/>
              <a:gd name="T5" fmla="*/ 221 h 241"/>
              <a:gd name="T6" fmla="*/ 0 w 927"/>
              <a:gd name="T7" fmla="*/ 221 h 241"/>
              <a:gd name="T8" fmla="*/ 5 w 927"/>
              <a:gd name="T9" fmla="*/ 226 h 241"/>
              <a:gd name="T10" fmla="*/ 10 w 927"/>
              <a:gd name="T11" fmla="*/ 231 h 241"/>
              <a:gd name="T12" fmla="*/ 15 w 927"/>
              <a:gd name="T13" fmla="*/ 236 h 241"/>
              <a:gd name="T14" fmla="*/ 15 w 927"/>
              <a:gd name="T15" fmla="*/ 236 h 241"/>
              <a:gd name="T16" fmla="*/ 425 w 927"/>
              <a:gd name="T17" fmla="*/ 241 h 241"/>
              <a:gd name="T18" fmla="*/ 425 w 927"/>
              <a:gd name="T19" fmla="*/ 241 h 241"/>
              <a:gd name="T20" fmla="*/ 434 w 927"/>
              <a:gd name="T21" fmla="*/ 241 h 241"/>
              <a:gd name="T22" fmla="*/ 732 w 927"/>
              <a:gd name="T23" fmla="*/ 30 h 241"/>
              <a:gd name="T24" fmla="*/ 722 w 927"/>
              <a:gd name="T25" fmla="*/ 15 h 241"/>
              <a:gd name="T26" fmla="*/ 722 w 927"/>
              <a:gd name="T27" fmla="*/ 30 h 241"/>
              <a:gd name="T28" fmla="*/ 722 w 927"/>
              <a:gd name="T29" fmla="*/ 30 h 241"/>
              <a:gd name="T30" fmla="*/ 913 w 927"/>
              <a:gd name="T31" fmla="*/ 30 h 241"/>
              <a:gd name="T32" fmla="*/ 913 w 927"/>
              <a:gd name="T33" fmla="*/ 15 h 241"/>
              <a:gd name="T34" fmla="*/ 898 w 927"/>
              <a:gd name="T35" fmla="*/ 15 h 241"/>
              <a:gd name="T36" fmla="*/ 903 w 927"/>
              <a:gd name="T37" fmla="*/ 20 h 241"/>
              <a:gd name="T38" fmla="*/ 908 w 927"/>
              <a:gd name="T39" fmla="*/ 25 h 241"/>
              <a:gd name="T40" fmla="*/ 913 w 927"/>
              <a:gd name="T41" fmla="*/ 30 h 241"/>
              <a:gd name="T42" fmla="*/ 898 w 927"/>
              <a:gd name="T43" fmla="*/ 15 h 241"/>
              <a:gd name="T44" fmla="*/ 898 w 927"/>
              <a:gd name="T45" fmla="*/ 150 h 241"/>
              <a:gd name="T46" fmla="*/ 927 w 927"/>
              <a:gd name="T47" fmla="*/ 150 h 241"/>
              <a:gd name="T48" fmla="*/ 927 w 927"/>
              <a:gd name="T49" fmla="*/ 15 h 241"/>
              <a:gd name="T50" fmla="*/ 927 w 927"/>
              <a:gd name="T51" fmla="*/ 15 h 241"/>
              <a:gd name="T52" fmla="*/ 922 w 927"/>
              <a:gd name="T53" fmla="*/ 10 h 241"/>
              <a:gd name="T54" fmla="*/ 917 w 927"/>
              <a:gd name="T55" fmla="*/ 5 h 241"/>
              <a:gd name="T56" fmla="*/ 913 w 927"/>
              <a:gd name="T57" fmla="*/ 0 h 241"/>
              <a:gd name="T58" fmla="*/ 913 w 927"/>
              <a:gd name="T59" fmla="*/ 0 h 241"/>
              <a:gd name="T60" fmla="*/ 722 w 927"/>
              <a:gd name="T61" fmla="*/ 0 h 241"/>
              <a:gd name="T62" fmla="*/ 722 w 927"/>
              <a:gd name="T63" fmla="*/ 0 h 241"/>
              <a:gd name="T64" fmla="*/ 717 w 927"/>
              <a:gd name="T65" fmla="*/ 5 h 241"/>
              <a:gd name="T66" fmla="*/ 420 w 927"/>
              <a:gd name="T67" fmla="*/ 216 h 241"/>
              <a:gd name="T68" fmla="*/ 425 w 927"/>
              <a:gd name="T69" fmla="*/ 211 h 241"/>
              <a:gd name="T70" fmla="*/ 425 w 927"/>
              <a:gd name="T71" fmla="*/ 226 h 241"/>
              <a:gd name="T72" fmla="*/ 425 w 927"/>
              <a:gd name="T73" fmla="*/ 211 h 241"/>
              <a:gd name="T74" fmla="*/ 15 w 927"/>
              <a:gd name="T75" fmla="*/ 206 h 241"/>
              <a:gd name="T76" fmla="*/ 29 w 927"/>
              <a:gd name="T77" fmla="*/ 221 h 241"/>
              <a:gd name="T78" fmla="*/ 24 w 927"/>
              <a:gd name="T79" fmla="*/ 216 h 241"/>
              <a:gd name="T80" fmla="*/ 20 w 927"/>
              <a:gd name="T81" fmla="*/ 211 h 241"/>
              <a:gd name="T82" fmla="*/ 15 w 927"/>
              <a:gd name="T83" fmla="*/ 206 h 241"/>
              <a:gd name="T84" fmla="*/ 15 w 927"/>
              <a:gd name="T85" fmla="*/ 221 h 241"/>
              <a:gd name="T86" fmla="*/ 29 w 927"/>
              <a:gd name="T87" fmla="*/ 221 h 241"/>
              <a:gd name="T88" fmla="*/ 29 w 927"/>
              <a:gd name="T89" fmla="*/ 13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27" h="241">
                <a:moveTo>
                  <a:pt x="29" y="130"/>
                </a:moveTo>
                <a:lnTo>
                  <a:pt x="0" y="130"/>
                </a:lnTo>
                <a:lnTo>
                  <a:pt x="0" y="221"/>
                </a:lnTo>
                <a:lnTo>
                  <a:pt x="0" y="221"/>
                </a:lnTo>
                <a:lnTo>
                  <a:pt x="5" y="226"/>
                </a:lnTo>
                <a:lnTo>
                  <a:pt x="10" y="231"/>
                </a:lnTo>
                <a:lnTo>
                  <a:pt x="15" y="236"/>
                </a:lnTo>
                <a:lnTo>
                  <a:pt x="15" y="236"/>
                </a:lnTo>
                <a:lnTo>
                  <a:pt x="425" y="241"/>
                </a:lnTo>
                <a:lnTo>
                  <a:pt x="425" y="241"/>
                </a:lnTo>
                <a:lnTo>
                  <a:pt x="434" y="241"/>
                </a:lnTo>
                <a:lnTo>
                  <a:pt x="732" y="30"/>
                </a:lnTo>
                <a:lnTo>
                  <a:pt x="722" y="15"/>
                </a:lnTo>
                <a:lnTo>
                  <a:pt x="722" y="30"/>
                </a:lnTo>
                <a:lnTo>
                  <a:pt x="722" y="30"/>
                </a:lnTo>
                <a:lnTo>
                  <a:pt x="913" y="30"/>
                </a:lnTo>
                <a:lnTo>
                  <a:pt x="913" y="15"/>
                </a:lnTo>
                <a:lnTo>
                  <a:pt x="898" y="15"/>
                </a:lnTo>
                <a:lnTo>
                  <a:pt x="903" y="20"/>
                </a:lnTo>
                <a:lnTo>
                  <a:pt x="908" y="25"/>
                </a:lnTo>
                <a:lnTo>
                  <a:pt x="913" y="30"/>
                </a:lnTo>
                <a:lnTo>
                  <a:pt x="898" y="15"/>
                </a:lnTo>
                <a:lnTo>
                  <a:pt x="898" y="150"/>
                </a:lnTo>
                <a:lnTo>
                  <a:pt x="927" y="150"/>
                </a:lnTo>
                <a:lnTo>
                  <a:pt x="927" y="15"/>
                </a:lnTo>
                <a:lnTo>
                  <a:pt x="927" y="15"/>
                </a:lnTo>
                <a:lnTo>
                  <a:pt x="922" y="10"/>
                </a:lnTo>
                <a:lnTo>
                  <a:pt x="917" y="5"/>
                </a:lnTo>
                <a:lnTo>
                  <a:pt x="913" y="0"/>
                </a:lnTo>
                <a:lnTo>
                  <a:pt x="913" y="0"/>
                </a:lnTo>
                <a:lnTo>
                  <a:pt x="722" y="0"/>
                </a:lnTo>
                <a:lnTo>
                  <a:pt x="722" y="0"/>
                </a:lnTo>
                <a:lnTo>
                  <a:pt x="717" y="5"/>
                </a:lnTo>
                <a:lnTo>
                  <a:pt x="420" y="216"/>
                </a:lnTo>
                <a:lnTo>
                  <a:pt x="425" y="211"/>
                </a:lnTo>
                <a:lnTo>
                  <a:pt x="425" y="226"/>
                </a:lnTo>
                <a:lnTo>
                  <a:pt x="425" y="211"/>
                </a:lnTo>
                <a:lnTo>
                  <a:pt x="15" y="206"/>
                </a:lnTo>
                <a:lnTo>
                  <a:pt x="29" y="221"/>
                </a:lnTo>
                <a:lnTo>
                  <a:pt x="24" y="216"/>
                </a:lnTo>
                <a:lnTo>
                  <a:pt x="20" y="211"/>
                </a:lnTo>
                <a:lnTo>
                  <a:pt x="15" y="206"/>
                </a:lnTo>
                <a:lnTo>
                  <a:pt x="15" y="221"/>
                </a:lnTo>
                <a:lnTo>
                  <a:pt x="29" y="221"/>
                </a:lnTo>
                <a:lnTo>
                  <a:pt x="29" y="13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89" name="Rectangle 61">
            <a:extLst>
              <a:ext uri="{FF2B5EF4-FFF2-40B4-BE49-F238E27FC236}">
                <a16:creationId xmlns:a16="http://schemas.microsoft.com/office/drawing/2014/main" id="{A8B18C8C-9392-4441-B7AE-69DE96B90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588" y="2847975"/>
            <a:ext cx="441325" cy="677863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90" name="Freeform 62">
            <a:extLst>
              <a:ext uri="{FF2B5EF4-FFF2-40B4-BE49-F238E27FC236}">
                <a16:creationId xmlns:a16="http://schemas.microsoft.com/office/drawing/2014/main" id="{19770C3C-56A5-4142-836E-7617E1E1DD09}"/>
              </a:ext>
            </a:extLst>
          </p:cNvPr>
          <p:cNvSpPr>
            <a:spLocks/>
          </p:cNvSpPr>
          <p:nvPr/>
        </p:nvSpPr>
        <p:spPr bwMode="auto">
          <a:xfrm>
            <a:off x="4883150" y="2513013"/>
            <a:ext cx="3787775" cy="773112"/>
          </a:xfrm>
          <a:custGeom>
            <a:avLst/>
            <a:gdLst>
              <a:gd name="T0" fmla="*/ 2386 w 2386"/>
              <a:gd name="T1" fmla="*/ 356 h 487"/>
              <a:gd name="T2" fmla="*/ 2357 w 2386"/>
              <a:gd name="T3" fmla="*/ 356 h 487"/>
              <a:gd name="T4" fmla="*/ 2357 w 2386"/>
              <a:gd name="T5" fmla="*/ 472 h 487"/>
              <a:gd name="T6" fmla="*/ 2371 w 2386"/>
              <a:gd name="T7" fmla="*/ 472 h 487"/>
              <a:gd name="T8" fmla="*/ 2371 w 2386"/>
              <a:gd name="T9" fmla="*/ 457 h 487"/>
              <a:gd name="T10" fmla="*/ 2366 w 2386"/>
              <a:gd name="T11" fmla="*/ 462 h 487"/>
              <a:gd name="T12" fmla="*/ 2362 w 2386"/>
              <a:gd name="T13" fmla="*/ 467 h 487"/>
              <a:gd name="T14" fmla="*/ 2357 w 2386"/>
              <a:gd name="T15" fmla="*/ 472 h 487"/>
              <a:gd name="T16" fmla="*/ 2371 w 2386"/>
              <a:gd name="T17" fmla="*/ 457 h 487"/>
              <a:gd name="T18" fmla="*/ 2176 w 2386"/>
              <a:gd name="T19" fmla="*/ 457 h 487"/>
              <a:gd name="T20" fmla="*/ 2176 w 2386"/>
              <a:gd name="T21" fmla="*/ 472 h 487"/>
              <a:gd name="T22" fmla="*/ 2186 w 2386"/>
              <a:gd name="T23" fmla="*/ 467 h 487"/>
              <a:gd name="T24" fmla="*/ 2181 w 2386"/>
              <a:gd name="T25" fmla="*/ 462 h 487"/>
              <a:gd name="T26" fmla="*/ 2176 w 2386"/>
              <a:gd name="T27" fmla="*/ 457 h 487"/>
              <a:gd name="T28" fmla="*/ 2191 w 2386"/>
              <a:gd name="T29" fmla="*/ 467 h 487"/>
              <a:gd name="T30" fmla="*/ 1927 w 2386"/>
              <a:gd name="T31" fmla="*/ 10 h 487"/>
              <a:gd name="T32" fmla="*/ 1922 w 2386"/>
              <a:gd name="T33" fmla="*/ 10 h 487"/>
              <a:gd name="T34" fmla="*/ 1918 w 2386"/>
              <a:gd name="T35" fmla="*/ 5 h 487"/>
              <a:gd name="T36" fmla="*/ 1913 w 2386"/>
              <a:gd name="T37" fmla="*/ 0 h 487"/>
              <a:gd name="T38" fmla="*/ 1913 w 2386"/>
              <a:gd name="T39" fmla="*/ 0 h 487"/>
              <a:gd name="T40" fmla="*/ 1317 w 2386"/>
              <a:gd name="T41" fmla="*/ 0 h 487"/>
              <a:gd name="T42" fmla="*/ 1317 w 2386"/>
              <a:gd name="T43" fmla="*/ 0 h 487"/>
              <a:gd name="T44" fmla="*/ 1312 w 2386"/>
              <a:gd name="T45" fmla="*/ 5 h 487"/>
              <a:gd name="T46" fmla="*/ 1308 w 2386"/>
              <a:gd name="T47" fmla="*/ 5 h 487"/>
              <a:gd name="T48" fmla="*/ 995 w 2386"/>
              <a:gd name="T49" fmla="*/ 346 h 487"/>
              <a:gd name="T50" fmla="*/ 1005 w 2386"/>
              <a:gd name="T51" fmla="*/ 356 h 487"/>
              <a:gd name="T52" fmla="*/ 1005 w 2386"/>
              <a:gd name="T53" fmla="*/ 341 h 487"/>
              <a:gd name="T54" fmla="*/ 1000 w 2386"/>
              <a:gd name="T55" fmla="*/ 346 h 487"/>
              <a:gd name="T56" fmla="*/ 1005 w 2386"/>
              <a:gd name="T57" fmla="*/ 341 h 487"/>
              <a:gd name="T58" fmla="*/ 0 w 2386"/>
              <a:gd name="T59" fmla="*/ 346 h 487"/>
              <a:gd name="T60" fmla="*/ 0 w 2386"/>
              <a:gd name="T61" fmla="*/ 376 h 487"/>
              <a:gd name="T62" fmla="*/ 1005 w 2386"/>
              <a:gd name="T63" fmla="*/ 371 h 487"/>
              <a:gd name="T64" fmla="*/ 1005 w 2386"/>
              <a:gd name="T65" fmla="*/ 371 h 487"/>
              <a:gd name="T66" fmla="*/ 1010 w 2386"/>
              <a:gd name="T67" fmla="*/ 366 h 487"/>
              <a:gd name="T68" fmla="*/ 1015 w 2386"/>
              <a:gd name="T69" fmla="*/ 366 h 487"/>
              <a:gd name="T70" fmla="*/ 1327 w 2386"/>
              <a:gd name="T71" fmla="*/ 25 h 487"/>
              <a:gd name="T72" fmla="*/ 1317 w 2386"/>
              <a:gd name="T73" fmla="*/ 30 h 487"/>
              <a:gd name="T74" fmla="*/ 1322 w 2386"/>
              <a:gd name="T75" fmla="*/ 25 h 487"/>
              <a:gd name="T76" fmla="*/ 1317 w 2386"/>
              <a:gd name="T77" fmla="*/ 15 h 487"/>
              <a:gd name="T78" fmla="*/ 1317 w 2386"/>
              <a:gd name="T79" fmla="*/ 30 h 487"/>
              <a:gd name="T80" fmla="*/ 1913 w 2386"/>
              <a:gd name="T81" fmla="*/ 30 h 487"/>
              <a:gd name="T82" fmla="*/ 1903 w 2386"/>
              <a:gd name="T83" fmla="*/ 20 h 487"/>
              <a:gd name="T84" fmla="*/ 1908 w 2386"/>
              <a:gd name="T85" fmla="*/ 25 h 487"/>
              <a:gd name="T86" fmla="*/ 1913 w 2386"/>
              <a:gd name="T87" fmla="*/ 30 h 487"/>
              <a:gd name="T88" fmla="*/ 1913 w 2386"/>
              <a:gd name="T89" fmla="*/ 15 h 487"/>
              <a:gd name="T90" fmla="*/ 1903 w 2386"/>
              <a:gd name="T91" fmla="*/ 20 h 487"/>
              <a:gd name="T92" fmla="*/ 2166 w 2386"/>
              <a:gd name="T93" fmla="*/ 477 h 487"/>
              <a:gd name="T94" fmla="*/ 2166 w 2386"/>
              <a:gd name="T95" fmla="*/ 477 h 487"/>
              <a:gd name="T96" fmla="*/ 2171 w 2386"/>
              <a:gd name="T97" fmla="*/ 482 h 487"/>
              <a:gd name="T98" fmla="*/ 2176 w 2386"/>
              <a:gd name="T99" fmla="*/ 487 h 487"/>
              <a:gd name="T100" fmla="*/ 2176 w 2386"/>
              <a:gd name="T101" fmla="*/ 487 h 487"/>
              <a:gd name="T102" fmla="*/ 2371 w 2386"/>
              <a:gd name="T103" fmla="*/ 487 h 487"/>
              <a:gd name="T104" fmla="*/ 2371 w 2386"/>
              <a:gd name="T105" fmla="*/ 487 h 487"/>
              <a:gd name="T106" fmla="*/ 2376 w 2386"/>
              <a:gd name="T107" fmla="*/ 482 h 487"/>
              <a:gd name="T108" fmla="*/ 2381 w 2386"/>
              <a:gd name="T109" fmla="*/ 477 h 487"/>
              <a:gd name="T110" fmla="*/ 2386 w 2386"/>
              <a:gd name="T111" fmla="*/ 472 h 487"/>
              <a:gd name="T112" fmla="*/ 2386 w 2386"/>
              <a:gd name="T113" fmla="*/ 472 h 487"/>
              <a:gd name="T114" fmla="*/ 2386 w 2386"/>
              <a:gd name="T115" fmla="*/ 356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86" h="487">
                <a:moveTo>
                  <a:pt x="2386" y="356"/>
                </a:moveTo>
                <a:lnTo>
                  <a:pt x="2357" y="356"/>
                </a:lnTo>
                <a:lnTo>
                  <a:pt x="2357" y="472"/>
                </a:lnTo>
                <a:lnTo>
                  <a:pt x="2371" y="472"/>
                </a:lnTo>
                <a:lnTo>
                  <a:pt x="2371" y="457"/>
                </a:lnTo>
                <a:lnTo>
                  <a:pt x="2366" y="462"/>
                </a:lnTo>
                <a:lnTo>
                  <a:pt x="2362" y="467"/>
                </a:lnTo>
                <a:lnTo>
                  <a:pt x="2357" y="472"/>
                </a:lnTo>
                <a:lnTo>
                  <a:pt x="2371" y="457"/>
                </a:lnTo>
                <a:lnTo>
                  <a:pt x="2176" y="457"/>
                </a:lnTo>
                <a:lnTo>
                  <a:pt x="2176" y="472"/>
                </a:lnTo>
                <a:lnTo>
                  <a:pt x="2186" y="467"/>
                </a:lnTo>
                <a:lnTo>
                  <a:pt x="2181" y="462"/>
                </a:lnTo>
                <a:lnTo>
                  <a:pt x="2176" y="457"/>
                </a:lnTo>
                <a:lnTo>
                  <a:pt x="2191" y="467"/>
                </a:lnTo>
                <a:lnTo>
                  <a:pt x="1927" y="10"/>
                </a:lnTo>
                <a:lnTo>
                  <a:pt x="1922" y="10"/>
                </a:lnTo>
                <a:lnTo>
                  <a:pt x="1918" y="5"/>
                </a:lnTo>
                <a:lnTo>
                  <a:pt x="1913" y="0"/>
                </a:lnTo>
                <a:lnTo>
                  <a:pt x="1913" y="0"/>
                </a:lnTo>
                <a:lnTo>
                  <a:pt x="1317" y="0"/>
                </a:lnTo>
                <a:lnTo>
                  <a:pt x="1317" y="0"/>
                </a:lnTo>
                <a:lnTo>
                  <a:pt x="1312" y="5"/>
                </a:lnTo>
                <a:lnTo>
                  <a:pt x="1308" y="5"/>
                </a:lnTo>
                <a:lnTo>
                  <a:pt x="995" y="346"/>
                </a:lnTo>
                <a:lnTo>
                  <a:pt x="1005" y="356"/>
                </a:lnTo>
                <a:lnTo>
                  <a:pt x="1005" y="341"/>
                </a:lnTo>
                <a:lnTo>
                  <a:pt x="1000" y="346"/>
                </a:lnTo>
                <a:lnTo>
                  <a:pt x="1005" y="341"/>
                </a:lnTo>
                <a:lnTo>
                  <a:pt x="0" y="346"/>
                </a:lnTo>
                <a:lnTo>
                  <a:pt x="0" y="376"/>
                </a:lnTo>
                <a:lnTo>
                  <a:pt x="1005" y="371"/>
                </a:lnTo>
                <a:lnTo>
                  <a:pt x="1005" y="371"/>
                </a:lnTo>
                <a:lnTo>
                  <a:pt x="1010" y="366"/>
                </a:lnTo>
                <a:lnTo>
                  <a:pt x="1015" y="366"/>
                </a:lnTo>
                <a:lnTo>
                  <a:pt x="1327" y="25"/>
                </a:lnTo>
                <a:lnTo>
                  <a:pt x="1317" y="30"/>
                </a:lnTo>
                <a:lnTo>
                  <a:pt x="1322" y="25"/>
                </a:lnTo>
                <a:lnTo>
                  <a:pt x="1317" y="15"/>
                </a:lnTo>
                <a:lnTo>
                  <a:pt x="1317" y="30"/>
                </a:lnTo>
                <a:lnTo>
                  <a:pt x="1913" y="30"/>
                </a:lnTo>
                <a:lnTo>
                  <a:pt x="1903" y="20"/>
                </a:lnTo>
                <a:lnTo>
                  <a:pt x="1908" y="25"/>
                </a:lnTo>
                <a:lnTo>
                  <a:pt x="1913" y="30"/>
                </a:lnTo>
                <a:lnTo>
                  <a:pt x="1913" y="15"/>
                </a:lnTo>
                <a:lnTo>
                  <a:pt x="1903" y="20"/>
                </a:lnTo>
                <a:lnTo>
                  <a:pt x="2166" y="477"/>
                </a:lnTo>
                <a:lnTo>
                  <a:pt x="2166" y="477"/>
                </a:lnTo>
                <a:lnTo>
                  <a:pt x="2171" y="482"/>
                </a:lnTo>
                <a:lnTo>
                  <a:pt x="2176" y="487"/>
                </a:lnTo>
                <a:lnTo>
                  <a:pt x="2176" y="487"/>
                </a:lnTo>
                <a:lnTo>
                  <a:pt x="2371" y="487"/>
                </a:lnTo>
                <a:lnTo>
                  <a:pt x="2371" y="487"/>
                </a:lnTo>
                <a:lnTo>
                  <a:pt x="2376" y="482"/>
                </a:lnTo>
                <a:lnTo>
                  <a:pt x="2381" y="477"/>
                </a:lnTo>
                <a:lnTo>
                  <a:pt x="2386" y="472"/>
                </a:lnTo>
                <a:lnTo>
                  <a:pt x="2386" y="472"/>
                </a:lnTo>
                <a:lnTo>
                  <a:pt x="2386" y="356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1" name="Rectangle 63">
            <a:extLst>
              <a:ext uri="{FF2B5EF4-FFF2-40B4-BE49-F238E27FC236}">
                <a16:creationId xmlns:a16="http://schemas.microsoft.com/office/drawing/2014/main" id="{B3C41FD5-E8FE-4559-9EE6-0416496BB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763" y="3421063"/>
            <a:ext cx="249237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2" name="Rectangle 64">
            <a:extLst>
              <a:ext uri="{FF2B5EF4-FFF2-40B4-BE49-F238E27FC236}">
                <a16:creationId xmlns:a16="http://schemas.microsoft.com/office/drawing/2014/main" id="{87923F78-3D7E-4892-BD91-48C2CB92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638" y="3452813"/>
            <a:ext cx="1920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W</a:t>
            </a:r>
            <a:endParaRPr lang="en-US" altLang="en-US"/>
          </a:p>
        </p:txBody>
      </p:sp>
      <p:sp>
        <p:nvSpPr>
          <p:cNvPr id="73793" name="Rectangle 65">
            <a:extLst>
              <a:ext uri="{FF2B5EF4-FFF2-40B4-BE49-F238E27FC236}">
                <a16:creationId xmlns:a16="http://schemas.microsoft.com/office/drawing/2014/main" id="{2E4F0351-56D9-4DD1-ACFC-B03AE47FA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1674813"/>
            <a:ext cx="7048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4" name="Rectangle 66">
            <a:extLst>
              <a:ext uri="{FF2B5EF4-FFF2-40B4-BE49-F238E27FC236}">
                <a16:creationId xmlns:a16="http://schemas.microsoft.com/office/drawing/2014/main" id="{B15785EB-67A7-4EAA-A6D0-5EB31D6DA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1674813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73795" name="Rectangle 67">
            <a:extLst>
              <a:ext uri="{FF2B5EF4-FFF2-40B4-BE49-F238E27FC236}">
                <a16:creationId xmlns:a16="http://schemas.microsoft.com/office/drawing/2014/main" id="{35E81071-F1FF-497F-8352-7EC3EA13E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1906588"/>
            <a:ext cx="66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     off</a:t>
            </a:r>
            <a:endParaRPr lang="en-US" altLang="en-US"/>
          </a:p>
        </p:txBody>
      </p:sp>
      <p:sp>
        <p:nvSpPr>
          <p:cNvPr id="73796" name="Rectangle 68">
            <a:extLst>
              <a:ext uri="{FF2B5EF4-FFF2-40B4-BE49-F238E27FC236}">
                <a16:creationId xmlns:a16="http://schemas.microsoft.com/office/drawing/2014/main" id="{1CEB407C-1F66-4B10-9F03-D745244FC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2822575"/>
            <a:ext cx="146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R</a:t>
            </a:r>
            <a:endParaRPr lang="en-US" altLang="en-US"/>
          </a:p>
        </p:txBody>
      </p:sp>
      <p:sp>
        <p:nvSpPr>
          <p:cNvPr id="73797" name="Rectangle 69">
            <a:extLst>
              <a:ext uri="{FF2B5EF4-FFF2-40B4-BE49-F238E27FC236}">
                <a16:creationId xmlns:a16="http://schemas.microsoft.com/office/drawing/2014/main" id="{9E8A7781-0915-4DC5-B2DE-A7480493B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3070225"/>
            <a:ext cx="64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       on</a:t>
            </a:r>
            <a:endParaRPr lang="en-US" altLang="en-US"/>
          </a:p>
        </p:txBody>
      </p:sp>
      <p:sp>
        <p:nvSpPr>
          <p:cNvPr id="73798" name="Freeform 70">
            <a:extLst>
              <a:ext uri="{FF2B5EF4-FFF2-40B4-BE49-F238E27FC236}">
                <a16:creationId xmlns:a16="http://schemas.microsoft.com/office/drawing/2014/main" id="{E9BC9D31-8D10-4201-ACE8-9102EAF78DC4}"/>
              </a:ext>
            </a:extLst>
          </p:cNvPr>
          <p:cNvSpPr>
            <a:spLocks/>
          </p:cNvSpPr>
          <p:nvPr/>
        </p:nvSpPr>
        <p:spPr bwMode="auto">
          <a:xfrm>
            <a:off x="7183438" y="1100138"/>
            <a:ext cx="1216025" cy="1020762"/>
          </a:xfrm>
          <a:custGeom>
            <a:avLst/>
            <a:gdLst>
              <a:gd name="T0" fmla="*/ 29 w 766"/>
              <a:gd name="T1" fmla="*/ 161 h 643"/>
              <a:gd name="T2" fmla="*/ 20 w 766"/>
              <a:gd name="T3" fmla="*/ 171 h 643"/>
              <a:gd name="T4" fmla="*/ 15 w 766"/>
              <a:gd name="T5" fmla="*/ 176 h 643"/>
              <a:gd name="T6" fmla="*/ 381 w 766"/>
              <a:gd name="T7" fmla="*/ 176 h 643"/>
              <a:gd name="T8" fmla="*/ 390 w 766"/>
              <a:gd name="T9" fmla="*/ 171 h 643"/>
              <a:gd name="T10" fmla="*/ 390 w 766"/>
              <a:gd name="T11" fmla="*/ 15 h 643"/>
              <a:gd name="T12" fmla="*/ 405 w 766"/>
              <a:gd name="T13" fmla="*/ 30 h 643"/>
              <a:gd name="T14" fmla="*/ 415 w 766"/>
              <a:gd name="T15" fmla="*/ 20 h 643"/>
              <a:gd name="T16" fmla="*/ 429 w 766"/>
              <a:gd name="T17" fmla="*/ 287 h 643"/>
              <a:gd name="T18" fmla="*/ 439 w 766"/>
              <a:gd name="T19" fmla="*/ 292 h 643"/>
              <a:gd name="T20" fmla="*/ 449 w 766"/>
              <a:gd name="T21" fmla="*/ 292 h 643"/>
              <a:gd name="T22" fmla="*/ 459 w 766"/>
              <a:gd name="T23" fmla="*/ 287 h 643"/>
              <a:gd name="T24" fmla="*/ 483 w 766"/>
              <a:gd name="T25" fmla="*/ 15 h 643"/>
              <a:gd name="T26" fmla="*/ 498 w 766"/>
              <a:gd name="T27" fmla="*/ 30 h 643"/>
              <a:gd name="T28" fmla="*/ 508 w 766"/>
              <a:gd name="T29" fmla="*/ 20 h 643"/>
              <a:gd name="T30" fmla="*/ 532 w 766"/>
              <a:gd name="T31" fmla="*/ 277 h 643"/>
              <a:gd name="T32" fmla="*/ 542 w 766"/>
              <a:gd name="T33" fmla="*/ 282 h 643"/>
              <a:gd name="T34" fmla="*/ 551 w 766"/>
              <a:gd name="T35" fmla="*/ 282 h 643"/>
              <a:gd name="T36" fmla="*/ 561 w 766"/>
              <a:gd name="T37" fmla="*/ 277 h 643"/>
              <a:gd name="T38" fmla="*/ 581 w 766"/>
              <a:gd name="T39" fmla="*/ 20 h 643"/>
              <a:gd name="T40" fmla="*/ 595 w 766"/>
              <a:gd name="T41" fmla="*/ 35 h 643"/>
              <a:gd name="T42" fmla="*/ 605 w 766"/>
              <a:gd name="T43" fmla="*/ 25 h 643"/>
              <a:gd name="T44" fmla="*/ 639 w 766"/>
              <a:gd name="T45" fmla="*/ 272 h 643"/>
              <a:gd name="T46" fmla="*/ 649 w 766"/>
              <a:gd name="T47" fmla="*/ 277 h 643"/>
              <a:gd name="T48" fmla="*/ 659 w 766"/>
              <a:gd name="T49" fmla="*/ 277 h 643"/>
              <a:gd name="T50" fmla="*/ 669 w 766"/>
              <a:gd name="T51" fmla="*/ 272 h 643"/>
              <a:gd name="T52" fmla="*/ 683 w 766"/>
              <a:gd name="T53" fmla="*/ 151 h 643"/>
              <a:gd name="T54" fmla="*/ 698 w 766"/>
              <a:gd name="T55" fmla="*/ 136 h 643"/>
              <a:gd name="T56" fmla="*/ 766 w 766"/>
              <a:gd name="T57" fmla="*/ 121 h 643"/>
              <a:gd name="T58" fmla="*/ 678 w 766"/>
              <a:gd name="T59" fmla="*/ 126 h 643"/>
              <a:gd name="T60" fmla="*/ 669 w 766"/>
              <a:gd name="T61" fmla="*/ 136 h 643"/>
              <a:gd name="T62" fmla="*/ 664 w 766"/>
              <a:gd name="T63" fmla="*/ 262 h 643"/>
              <a:gd name="T64" fmla="*/ 654 w 766"/>
              <a:gd name="T65" fmla="*/ 252 h 643"/>
              <a:gd name="T66" fmla="*/ 639 w 766"/>
              <a:gd name="T67" fmla="*/ 267 h 643"/>
              <a:gd name="T68" fmla="*/ 610 w 766"/>
              <a:gd name="T69" fmla="*/ 20 h 643"/>
              <a:gd name="T70" fmla="*/ 600 w 766"/>
              <a:gd name="T71" fmla="*/ 10 h 643"/>
              <a:gd name="T72" fmla="*/ 591 w 766"/>
              <a:gd name="T73" fmla="*/ 10 h 643"/>
              <a:gd name="T74" fmla="*/ 581 w 766"/>
              <a:gd name="T75" fmla="*/ 20 h 643"/>
              <a:gd name="T76" fmla="*/ 556 w 766"/>
              <a:gd name="T77" fmla="*/ 267 h 643"/>
              <a:gd name="T78" fmla="*/ 547 w 766"/>
              <a:gd name="T79" fmla="*/ 257 h 643"/>
              <a:gd name="T80" fmla="*/ 532 w 766"/>
              <a:gd name="T81" fmla="*/ 272 h 643"/>
              <a:gd name="T82" fmla="*/ 512 w 766"/>
              <a:gd name="T83" fmla="*/ 15 h 643"/>
              <a:gd name="T84" fmla="*/ 503 w 766"/>
              <a:gd name="T85" fmla="*/ 5 h 643"/>
              <a:gd name="T86" fmla="*/ 493 w 766"/>
              <a:gd name="T87" fmla="*/ 5 h 643"/>
              <a:gd name="T88" fmla="*/ 483 w 766"/>
              <a:gd name="T89" fmla="*/ 15 h 643"/>
              <a:gd name="T90" fmla="*/ 454 w 766"/>
              <a:gd name="T91" fmla="*/ 277 h 643"/>
              <a:gd name="T92" fmla="*/ 444 w 766"/>
              <a:gd name="T93" fmla="*/ 267 h 643"/>
              <a:gd name="T94" fmla="*/ 429 w 766"/>
              <a:gd name="T95" fmla="*/ 282 h 643"/>
              <a:gd name="T96" fmla="*/ 420 w 766"/>
              <a:gd name="T97" fmla="*/ 15 h 643"/>
              <a:gd name="T98" fmla="*/ 410 w 766"/>
              <a:gd name="T99" fmla="*/ 5 h 643"/>
              <a:gd name="T100" fmla="*/ 400 w 766"/>
              <a:gd name="T101" fmla="*/ 5 h 643"/>
              <a:gd name="T102" fmla="*/ 390 w 766"/>
              <a:gd name="T103" fmla="*/ 15 h 643"/>
              <a:gd name="T104" fmla="*/ 371 w 766"/>
              <a:gd name="T105" fmla="*/ 156 h 643"/>
              <a:gd name="T106" fmla="*/ 376 w 766"/>
              <a:gd name="T107" fmla="*/ 166 h 643"/>
              <a:gd name="T108" fmla="*/ 15 w 766"/>
              <a:gd name="T109" fmla="*/ 146 h 643"/>
              <a:gd name="T110" fmla="*/ 0 w 766"/>
              <a:gd name="T111" fmla="*/ 161 h 643"/>
              <a:gd name="T112" fmla="*/ 0 w 766"/>
              <a:gd name="T113" fmla="*/ 643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66" h="643">
                <a:moveTo>
                  <a:pt x="0" y="643"/>
                </a:moveTo>
                <a:lnTo>
                  <a:pt x="29" y="643"/>
                </a:lnTo>
                <a:lnTo>
                  <a:pt x="29" y="161"/>
                </a:lnTo>
                <a:lnTo>
                  <a:pt x="15" y="161"/>
                </a:lnTo>
                <a:lnTo>
                  <a:pt x="15" y="176"/>
                </a:lnTo>
                <a:lnTo>
                  <a:pt x="20" y="171"/>
                </a:lnTo>
                <a:lnTo>
                  <a:pt x="24" y="166"/>
                </a:lnTo>
                <a:lnTo>
                  <a:pt x="29" y="161"/>
                </a:lnTo>
                <a:lnTo>
                  <a:pt x="15" y="176"/>
                </a:lnTo>
                <a:lnTo>
                  <a:pt x="376" y="181"/>
                </a:lnTo>
                <a:lnTo>
                  <a:pt x="376" y="181"/>
                </a:lnTo>
                <a:lnTo>
                  <a:pt x="381" y="176"/>
                </a:lnTo>
                <a:lnTo>
                  <a:pt x="386" y="171"/>
                </a:lnTo>
                <a:lnTo>
                  <a:pt x="390" y="166"/>
                </a:lnTo>
                <a:lnTo>
                  <a:pt x="390" y="171"/>
                </a:lnTo>
                <a:lnTo>
                  <a:pt x="420" y="20"/>
                </a:lnTo>
                <a:lnTo>
                  <a:pt x="405" y="15"/>
                </a:lnTo>
                <a:lnTo>
                  <a:pt x="390" y="15"/>
                </a:lnTo>
                <a:lnTo>
                  <a:pt x="395" y="20"/>
                </a:lnTo>
                <a:lnTo>
                  <a:pt x="400" y="25"/>
                </a:lnTo>
                <a:lnTo>
                  <a:pt x="405" y="30"/>
                </a:lnTo>
                <a:lnTo>
                  <a:pt x="405" y="30"/>
                </a:lnTo>
                <a:lnTo>
                  <a:pt x="410" y="25"/>
                </a:lnTo>
                <a:lnTo>
                  <a:pt x="415" y="20"/>
                </a:lnTo>
                <a:lnTo>
                  <a:pt x="420" y="15"/>
                </a:lnTo>
                <a:lnTo>
                  <a:pt x="390" y="20"/>
                </a:lnTo>
                <a:lnTo>
                  <a:pt x="429" y="287"/>
                </a:lnTo>
                <a:lnTo>
                  <a:pt x="429" y="282"/>
                </a:lnTo>
                <a:lnTo>
                  <a:pt x="434" y="287"/>
                </a:lnTo>
                <a:lnTo>
                  <a:pt x="439" y="292"/>
                </a:lnTo>
                <a:lnTo>
                  <a:pt x="444" y="297"/>
                </a:lnTo>
                <a:lnTo>
                  <a:pt x="444" y="297"/>
                </a:lnTo>
                <a:lnTo>
                  <a:pt x="449" y="292"/>
                </a:lnTo>
                <a:lnTo>
                  <a:pt x="454" y="287"/>
                </a:lnTo>
                <a:lnTo>
                  <a:pt x="459" y="282"/>
                </a:lnTo>
                <a:lnTo>
                  <a:pt x="459" y="287"/>
                </a:lnTo>
                <a:lnTo>
                  <a:pt x="512" y="20"/>
                </a:lnTo>
                <a:lnTo>
                  <a:pt x="498" y="15"/>
                </a:lnTo>
                <a:lnTo>
                  <a:pt x="483" y="15"/>
                </a:lnTo>
                <a:lnTo>
                  <a:pt x="488" y="20"/>
                </a:lnTo>
                <a:lnTo>
                  <a:pt x="493" y="25"/>
                </a:lnTo>
                <a:lnTo>
                  <a:pt x="498" y="30"/>
                </a:lnTo>
                <a:lnTo>
                  <a:pt x="498" y="30"/>
                </a:lnTo>
                <a:lnTo>
                  <a:pt x="503" y="25"/>
                </a:lnTo>
                <a:lnTo>
                  <a:pt x="508" y="20"/>
                </a:lnTo>
                <a:lnTo>
                  <a:pt x="512" y="15"/>
                </a:lnTo>
                <a:lnTo>
                  <a:pt x="483" y="20"/>
                </a:lnTo>
                <a:lnTo>
                  <a:pt x="532" y="277"/>
                </a:lnTo>
                <a:lnTo>
                  <a:pt x="532" y="272"/>
                </a:lnTo>
                <a:lnTo>
                  <a:pt x="537" y="277"/>
                </a:lnTo>
                <a:lnTo>
                  <a:pt x="542" y="282"/>
                </a:lnTo>
                <a:lnTo>
                  <a:pt x="547" y="287"/>
                </a:lnTo>
                <a:lnTo>
                  <a:pt x="547" y="287"/>
                </a:lnTo>
                <a:lnTo>
                  <a:pt x="551" y="282"/>
                </a:lnTo>
                <a:lnTo>
                  <a:pt x="556" y="277"/>
                </a:lnTo>
                <a:lnTo>
                  <a:pt x="561" y="272"/>
                </a:lnTo>
                <a:lnTo>
                  <a:pt x="561" y="277"/>
                </a:lnTo>
                <a:lnTo>
                  <a:pt x="610" y="25"/>
                </a:lnTo>
                <a:lnTo>
                  <a:pt x="595" y="20"/>
                </a:lnTo>
                <a:lnTo>
                  <a:pt x="581" y="20"/>
                </a:lnTo>
                <a:lnTo>
                  <a:pt x="586" y="25"/>
                </a:lnTo>
                <a:lnTo>
                  <a:pt x="591" y="30"/>
                </a:lnTo>
                <a:lnTo>
                  <a:pt x="595" y="35"/>
                </a:lnTo>
                <a:lnTo>
                  <a:pt x="595" y="35"/>
                </a:lnTo>
                <a:lnTo>
                  <a:pt x="600" y="30"/>
                </a:lnTo>
                <a:lnTo>
                  <a:pt x="605" y="25"/>
                </a:lnTo>
                <a:lnTo>
                  <a:pt x="610" y="20"/>
                </a:lnTo>
                <a:lnTo>
                  <a:pt x="581" y="25"/>
                </a:lnTo>
                <a:lnTo>
                  <a:pt x="639" y="272"/>
                </a:lnTo>
                <a:lnTo>
                  <a:pt x="639" y="267"/>
                </a:lnTo>
                <a:lnTo>
                  <a:pt x="644" y="272"/>
                </a:lnTo>
                <a:lnTo>
                  <a:pt x="649" y="277"/>
                </a:lnTo>
                <a:lnTo>
                  <a:pt x="654" y="282"/>
                </a:lnTo>
                <a:lnTo>
                  <a:pt x="654" y="282"/>
                </a:lnTo>
                <a:lnTo>
                  <a:pt x="659" y="277"/>
                </a:lnTo>
                <a:lnTo>
                  <a:pt x="664" y="272"/>
                </a:lnTo>
                <a:lnTo>
                  <a:pt x="669" y="267"/>
                </a:lnTo>
                <a:lnTo>
                  <a:pt x="669" y="272"/>
                </a:lnTo>
                <a:lnTo>
                  <a:pt x="698" y="141"/>
                </a:lnTo>
                <a:lnTo>
                  <a:pt x="683" y="136"/>
                </a:lnTo>
                <a:lnTo>
                  <a:pt x="683" y="151"/>
                </a:lnTo>
                <a:lnTo>
                  <a:pt x="688" y="146"/>
                </a:lnTo>
                <a:lnTo>
                  <a:pt x="693" y="141"/>
                </a:lnTo>
                <a:lnTo>
                  <a:pt x="698" y="136"/>
                </a:lnTo>
                <a:lnTo>
                  <a:pt x="683" y="151"/>
                </a:lnTo>
                <a:lnTo>
                  <a:pt x="766" y="151"/>
                </a:lnTo>
                <a:lnTo>
                  <a:pt x="766" y="121"/>
                </a:lnTo>
                <a:lnTo>
                  <a:pt x="683" y="121"/>
                </a:lnTo>
                <a:lnTo>
                  <a:pt x="683" y="121"/>
                </a:lnTo>
                <a:lnTo>
                  <a:pt x="678" y="126"/>
                </a:lnTo>
                <a:lnTo>
                  <a:pt x="673" y="131"/>
                </a:lnTo>
                <a:lnTo>
                  <a:pt x="669" y="136"/>
                </a:lnTo>
                <a:lnTo>
                  <a:pt x="669" y="136"/>
                </a:lnTo>
                <a:lnTo>
                  <a:pt x="639" y="267"/>
                </a:lnTo>
                <a:lnTo>
                  <a:pt x="669" y="267"/>
                </a:lnTo>
                <a:lnTo>
                  <a:pt x="664" y="262"/>
                </a:lnTo>
                <a:lnTo>
                  <a:pt x="659" y="257"/>
                </a:lnTo>
                <a:lnTo>
                  <a:pt x="654" y="252"/>
                </a:lnTo>
                <a:lnTo>
                  <a:pt x="654" y="252"/>
                </a:lnTo>
                <a:lnTo>
                  <a:pt x="649" y="257"/>
                </a:lnTo>
                <a:lnTo>
                  <a:pt x="644" y="262"/>
                </a:lnTo>
                <a:lnTo>
                  <a:pt x="639" y="267"/>
                </a:lnTo>
                <a:lnTo>
                  <a:pt x="654" y="267"/>
                </a:lnTo>
                <a:lnTo>
                  <a:pt x="669" y="267"/>
                </a:lnTo>
                <a:lnTo>
                  <a:pt x="610" y="20"/>
                </a:lnTo>
                <a:lnTo>
                  <a:pt x="610" y="20"/>
                </a:lnTo>
                <a:lnTo>
                  <a:pt x="605" y="15"/>
                </a:lnTo>
                <a:lnTo>
                  <a:pt x="600" y="10"/>
                </a:lnTo>
                <a:lnTo>
                  <a:pt x="595" y="5"/>
                </a:lnTo>
                <a:lnTo>
                  <a:pt x="595" y="5"/>
                </a:lnTo>
                <a:lnTo>
                  <a:pt x="591" y="10"/>
                </a:lnTo>
                <a:lnTo>
                  <a:pt x="586" y="15"/>
                </a:lnTo>
                <a:lnTo>
                  <a:pt x="581" y="20"/>
                </a:lnTo>
                <a:lnTo>
                  <a:pt x="581" y="20"/>
                </a:lnTo>
                <a:lnTo>
                  <a:pt x="532" y="272"/>
                </a:lnTo>
                <a:lnTo>
                  <a:pt x="561" y="272"/>
                </a:lnTo>
                <a:lnTo>
                  <a:pt x="556" y="267"/>
                </a:lnTo>
                <a:lnTo>
                  <a:pt x="551" y="262"/>
                </a:lnTo>
                <a:lnTo>
                  <a:pt x="547" y="257"/>
                </a:lnTo>
                <a:lnTo>
                  <a:pt x="547" y="257"/>
                </a:lnTo>
                <a:lnTo>
                  <a:pt x="542" y="262"/>
                </a:lnTo>
                <a:lnTo>
                  <a:pt x="537" y="267"/>
                </a:lnTo>
                <a:lnTo>
                  <a:pt x="532" y="272"/>
                </a:lnTo>
                <a:lnTo>
                  <a:pt x="547" y="272"/>
                </a:lnTo>
                <a:lnTo>
                  <a:pt x="561" y="272"/>
                </a:lnTo>
                <a:lnTo>
                  <a:pt x="512" y="15"/>
                </a:lnTo>
                <a:lnTo>
                  <a:pt x="512" y="15"/>
                </a:lnTo>
                <a:lnTo>
                  <a:pt x="508" y="10"/>
                </a:lnTo>
                <a:lnTo>
                  <a:pt x="503" y="5"/>
                </a:lnTo>
                <a:lnTo>
                  <a:pt x="498" y="0"/>
                </a:lnTo>
                <a:lnTo>
                  <a:pt x="498" y="0"/>
                </a:lnTo>
                <a:lnTo>
                  <a:pt x="493" y="5"/>
                </a:lnTo>
                <a:lnTo>
                  <a:pt x="488" y="10"/>
                </a:lnTo>
                <a:lnTo>
                  <a:pt x="483" y="15"/>
                </a:lnTo>
                <a:lnTo>
                  <a:pt x="483" y="15"/>
                </a:lnTo>
                <a:lnTo>
                  <a:pt x="429" y="282"/>
                </a:lnTo>
                <a:lnTo>
                  <a:pt x="459" y="282"/>
                </a:lnTo>
                <a:lnTo>
                  <a:pt x="454" y="277"/>
                </a:lnTo>
                <a:lnTo>
                  <a:pt x="449" y="272"/>
                </a:lnTo>
                <a:lnTo>
                  <a:pt x="444" y="267"/>
                </a:lnTo>
                <a:lnTo>
                  <a:pt x="444" y="267"/>
                </a:lnTo>
                <a:lnTo>
                  <a:pt x="439" y="272"/>
                </a:lnTo>
                <a:lnTo>
                  <a:pt x="434" y="277"/>
                </a:lnTo>
                <a:lnTo>
                  <a:pt x="429" y="282"/>
                </a:lnTo>
                <a:lnTo>
                  <a:pt x="444" y="282"/>
                </a:lnTo>
                <a:lnTo>
                  <a:pt x="459" y="282"/>
                </a:lnTo>
                <a:lnTo>
                  <a:pt x="420" y="15"/>
                </a:lnTo>
                <a:lnTo>
                  <a:pt x="420" y="15"/>
                </a:lnTo>
                <a:lnTo>
                  <a:pt x="415" y="10"/>
                </a:lnTo>
                <a:lnTo>
                  <a:pt x="410" y="5"/>
                </a:lnTo>
                <a:lnTo>
                  <a:pt x="405" y="0"/>
                </a:lnTo>
                <a:lnTo>
                  <a:pt x="405" y="0"/>
                </a:lnTo>
                <a:lnTo>
                  <a:pt x="400" y="5"/>
                </a:lnTo>
                <a:lnTo>
                  <a:pt x="395" y="10"/>
                </a:lnTo>
                <a:lnTo>
                  <a:pt x="390" y="15"/>
                </a:lnTo>
                <a:lnTo>
                  <a:pt x="390" y="15"/>
                </a:lnTo>
                <a:lnTo>
                  <a:pt x="361" y="166"/>
                </a:lnTo>
                <a:lnTo>
                  <a:pt x="376" y="151"/>
                </a:lnTo>
                <a:lnTo>
                  <a:pt x="371" y="156"/>
                </a:lnTo>
                <a:lnTo>
                  <a:pt x="366" y="161"/>
                </a:lnTo>
                <a:lnTo>
                  <a:pt x="361" y="166"/>
                </a:lnTo>
                <a:lnTo>
                  <a:pt x="376" y="166"/>
                </a:lnTo>
                <a:lnTo>
                  <a:pt x="376" y="151"/>
                </a:lnTo>
                <a:lnTo>
                  <a:pt x="15" y="146"/>
                </a:lnTo>
                <a:lnTo>
                  <a:pt x="15" y="146"/>
                </a:lnTo>
                <a:lnTo>
                  <a:pt x="10" y="151"/>
                </a:lnTo>
                <a:lnTo>
                  <a:pt x="5" y="156"/>
                </a:lnTo>
                <a:lnTo>
                  <a:pt x="0" y="161"/>
                </a:lnTo>
                <a:lnTo>
                  <a:pt x="0" y="161"/>
                </a:lnTo>
                <a:lnTo>
                  <a:pt x="0" y="161"/>
                </a:lnTo>
                <a:lnTo>
                  <a:pt x="0" y="643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99" name="Freeform 71">
            <a:extLst>
              <a:ext uri="{FF2B5EF4-FFF2-40B4-BE49-F238E27FC236}">
                <a16:creationId xmlns:a16="http://schemas.microsoft.com/office/drawing/2014/main" id="{75AF8A84-0749-4E07-B4AA-1E141BB6855B}"/>
              </a:ext>
            </a:extLst>
          </p:cNvPr>
          <p:cNvSpPr>
            <a:spLocks/>
          </p:cNvSpPr>
          <p:nvPr/>
        </p:nvSpPr>
        <p:spPr bwMode="auto">
          <a:xfrm>
            <a:off x="8383588" y="1204913"/>
            <a:ext cx="225425" cy="230187"/>
          </a:xfrm>
          <a:custGeom>
            <a:avLst/>
            <a:gdLst>
              <a:gd name="T0" fmla="*/ 0 w 142"/>
              <a:gd name="T1" fmla="*/ 145 h 145"/>
              <a:gd name="T2" fmla="*/ 142 w 142"/>
              <a:gd name="T3" fmla="*/ 70 h 145"/>
              <a:gd name="T4" fmla="*/ 0 w 142"/>
              <a:gd name="T5" fmla="*/ 0 h 145"/>
              <a:gd name="T6" fmla="*/ 0 w 142"/>
              <a:gd name="T7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145">
                <a:moveTo>
                  <a:pt x="0" y="145"/>
                </a:moveTo>
                <a:lnTo>
                  <a:pt x="142" y="70"/>
                </a:lnTo>
                <a:lnTo>
                  <a:pt x="0" y="0"/>
                </a:lnTo>
                <a:lnTo>
                  <a:pt x="0" y="145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0" name="Freeform 72">
            <a:extLst>
              <a:ext uri="{FF2B5EF4-FFF2-40B4-BE49-F238E27FC236}">
                <a16:creationId xmlns:a16="http://schemas.microsoft.com/office/drawing/2014/main" id="{02598EE2-530C-4289-AB88-78BC5C4E19EE}"/>
              </a:ext>
            </a:extLst>
          </p:cNvPr>
          <p:cNvSpPr>
            <a:spLocks/>
          </p:cNvSpPr>
          <p:nvPr/>
        </p:nvSpPr>
        <p:spPr bwMode="auto">
          <a:xfrm>
            <a:off x="7199313" y="2687638"/>
            <a:ext cx="968375" cy="925512"/>
          </a:xfrm>
          <a:custGeom>
            <a:avLst/>
            <a:gdLst>
              <a:gd name="T0" fmla="*/ 29 w 610"/>
              <a:gd name="T1" fmla="*/ 0 h 583"/>
              <a:gd name="T2" fmla="*/ 0 w 610"/>
              <a:gd name="T3" fmla="*/ 0 h 583"/>
              <a:gd name="T4" fmla="*/ 0 w 610"/>
              <a:gd name="T5" fmla="*/ 146 h 583"/>
              <a:gd name="T6" fmla="*/ 0 w 610"/>
              <a:gd name="T7" fmla="*/ 146 h 583"/>
              <a:gd name="T8" fmla="*/ 5 w 610"/>
              <a:gd name="T9" fmla="*/ 156 h 583"/>
              <a:gd name="T10" fmla="*/ 312 w 610"/>
              <a:gd name="T11" fmla="*/ 578 h 583"/>
              <a:gd name="T12" fmla="*/ 312 w 610"/>
              <a:gd name="T13" fmla="*/ 573 h 583"/>
              <a:gd name="T14" fmla="*/ 317 w 610"/>
              <a:gd name="T15" fmla="*/ 578 h 583"/>
              <a:gd name="T16" fmla="*/ 322 w 610"/>
              <a:gd name="T17" fmla="*/ 583 h 583"/>
              <a:gd name="T18" fmla="*/ 322 w 610"/>
              <a:gd name="T19" fmla="*/ 583 h 583"/>
              <a:gd name="T20" fmla="*/ 610 w 610"/>
              <a:gd name="T21" fmla="*/ 583 h 583"/>
              <a:gd name="T22" fmla="*/ 610 w 610"/>
              <a:gd name="T23" fmla="*/ 553 h 583"/>
              <a:gd name="T24" fmla="*/ 322 w 610"/>
              <a:gd name="T25" fmla="*/ 553 h 583"/>
              <a:gd name="T26" fmla="*/ 332 w 610"/>
              <a:gd name="T27" fmla="*/ 563 h 583"/>
              <a:gd name="T28" fmla="*/ 327 w 610"/>
              <a:gd name="T29" fmla="*/ 558 h 583"/>
              <a:gd name="T30" fmla="*/ 322 w 610"/>
              <a:gd name="T31" fmla="*/ 553 h 583"/>
              <a:gd name="T32" fmla="*/ 322 w 610"/>
              <a:gd name="T33" fmla="*/ 568 h 583"/>
              <a:gd name="T34" fmla="*/ 337 w 610"/>
              <a:gd name="T35" fmla="*/ 563 h 583"/>
              <a:gd name="T36" fmla="*/ 29 w 610"/>
              <a:gd name="T37" fmla="*/ 141 h 583"/>
              <a:gd name="T38" fmla="*/ 29 w 610"/>
              <a:gd name="T39" fmla="*/ 146 h 583"/>
              <a:gd name="T40" fmla="*/ 14 w 610"/>
              <a:gd name="T41" fmla="*/ 146 h 583"/>
              <a:gd name="T42" fmla="*/ 29 w 610"/>
              <a:gd name="T43" fmla="*/ 146 h 583"/>
              <a:gd name="T44" fmla="*/ 29 w 610"/>
              <a:gd name="T45" fmla="*/ 0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10" h="583">
                <a:moveTo>
                  <a:pt x="29" y="0"/>
                </a:moveTo>
                <a:lnTo>
                  <a:pt x="0" y="0"/>
                </a:lnTo>
                <a:lnTo>
                  <a:pt x="0" y="146"/>
                </a:lnTo>
                <a:lnTo>
                  <a:pt x="0" y="146"/>
                </a:lnTo>
                <a:lnTo>
                  <a:pt x="5" y="156"/>
                </a:lnTo>
                <a:lnTo>
                  <a:pt x="312" y="578"/>
                </a:lnTo>
                <a:lnTo>
                  <a:pt x="312" y="573"/>
                </a:lnTo>
                <a:lnTo>
                  <a:pt x="317" y="578"/>
                </a:lnTo>
                <a:lnTo>
                  <a:pt x="322" y="583"/>
                </a:lnTo>
                <a:lnTo>
                  <a:pt x="322" y="583"/>
                </a:lnTo>
                <a:lnTo>
                  <a:pt x="610" y="583"/>
                </a:lnTo>
                <a:lnTo>
                  <a:pt x="610" y="553"/>
                </a:lnTo>
                <a:lnTo>
                  <a:pt x="322" y="553"/>
                </a:lnTo>
                <a:lnTo>
                  <a:pt x="332" y="563"/>
                </a:lnTo>
                <a:lnTo>
                  <a:pt x="327" y="558"/>
                </a:lnTo>
                <a:lnTo>
                  <a:pt x="322" y="553"/>
                </a:lnTo>
                <a:lnTo>
                  <a:pt x="322" y="568"/>
                </a:lnTo>
                <a:lnTo>
                  <a:pt x="337" y="563"/>
                </a:lnTo>
                <a:lnTo>
                  <a:pt x="29" y="141"/>
                </a:lnTo>
                <a:lnTo>
                  <a:pt x="29" y="146"/>
                </a:lnTo>
                <a:lnTo>
                  <a:pt x="14" y="146"/>
                </a:lnTo>
                <a:lnTo>
                  <a:pt x="29" y="146"/>
                </a:lnTo>
                <a:lnTo>
                  <a:pt x="29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1" name="Line 73">
            <a:extLst>
              <a:ext uri="{FF2B5EF4-FFF2-40B4-BE49-F238E27FC236}">
                <a16:creationId xmlns:a16="http://schemas.microsoft.com/office/drawing/2014/main" id="{291DD80E-351E-4286-A49F-4998BCF5E0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69300" y="2400300"/>
            <a:ext cx="1588" cy="5191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2" name="Freeform 74">
            <a:extLst>
              <a:ext uri="{FF2B5EF4-FFF2-40B4-BE49-F238E27FC236}">
                <a16:creationId xmlns:a16="http://schemas.microsoft.com/office/drawing/2014/main" id="{84B33230-3F12-4D30-B264-9CB69A66EF84}"/>
              </a:ext>
            </a:extLst>
          </p:cNvPr>
          <p:cNvSpPr>
            <a:spLocks/>
          </p:cNvSpPr>
          <p:nvPr/>
        </p:nvSpPr>
        <p:spPr bwMode="auto">
          <a:xfrm>
            <a:off x="8299450" y="2265363"/>
            <a:ext cx="146050" cy="150812"/>
          </a:xfrm>
          <a:custGeom>
            <a:avLst/>
            <a:gdLst>
              <a:gd name="T0" fmla="*/ 92 w 92"/>
              <a:gd name="T1" fmla="*/ 95 h 95"/>
              <a:gd name="T2" fmla="*/ 44 w 92"/>
              <a:gd name="T3" fmla="*/ 0 h 95"/>
              <a:gd name="T4" fmla="*/ 0 w 92"/>
              <a:gd name="T5" fmla="*/ 95 h 95"/>
              <a:gd name="T6" fmla="*/ 92 w 92"/>
              <a:gd name="T7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95">
                <a:moveTo>
                  <a:pt x="92" y="95"/>
                </a:moveTo>
                <a:lnTo>
                  <a:pt x="44" y="0"/>
                </a:lnTo>
                <a:lnTo>
                  <a:pt x="0" y="95"/>
                </a:lnTo>
                <a:lnTo>
                  <a:pt x="92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3" name="Rectangle 75">
            <a:extLst>
              <a:ext uri="{FF2B5EF4-FFF2-40B4-BE49-F238E27FC236}">
                <a16:creationId xmlns:a16="http://schemas.microsoft.com/office/drawing/2014/main" id="{AB35411B-E9E2-4E9C-AE4D-155A063E2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3533775"/>
            <a:ext cx="243998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04" name="Rectangle 76">
            <a:extLst>
              <a:ext uri="{FF2B5EF4-FFF2-40B4-BE49-F238E27FC236}">
                <a16:creationId xmlns:a16="http://schemas.microsoft.com/office/drawing/2014/main" id="{F7502351-4601-44EA-A044-A6022E40B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3533775"/>
            <a:ext cx="21907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eluce imunokomplexu,</a:t>
            </a:r>
            <a:endParaRPr lang="en-US" altLang="en-US"/>
          </a:p>
        </p:txBody>
      </p:sp>
      <p:sp>
        <p:nvSpPr>
          <p:cNvPr id="73805" name="Rectangle 77">
            <a:extLst>
              <a:ext uri="{FF2B5EF4-FFF2-40B4-BE49-F238E27FC236}">
                <a16:creationId xmlns:a16="http://schemas.microsoft.com/office/drawing/2014/main" id="{ED6F4B47-E2A4-485A-9A17-80751A93A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3787775"/>
            <a:ext cx="755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detekce</a:t>
            </a:r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445C84-6059-4B72-82F9-E4E18EE1C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41"/>
    </mc:Choice>
    <mc:Fallback>
      <p:transition spd="slow" advTm="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18" x="3111500" y="307975"/>
          <p14:tracePt t="12389" x="3105150" y="307975"/>
          <p14:tracePt t="12393" x="3087688" y="307975"/>
          <p14:tracePt t="12442" x="3081338" y="307975"/>
          <p14:tracePt t="12450" x="3074988" y="307975"/>
          <p14:tracePt t="12458" x="3068638" y="307975"/>
          <p14:tracePt t="12473" x="3049588" y="307975"/>
          <p14:tracePt t="12481" x="3038475" y="307975"/>
          <p14:tracePt t="12489" x="3025775" y="307975"/>
          <p14:tracePt t="12510" x="3006725" y="290513"/>
          <p14:tracePt t="12513" x="2994025" y="290513"/>
          <p14:tracePt t="12522" x="2976563" y="284163"/>
          <p14:tracePt t="12542" x="2938463" y="271463"/>
          <p14:tracePt t="12547" x="2908300" y="271463"/>
          <p14:tracePt t="12554" x="2876550" y="265113"/>
          <p14:tracePt t="12574" x="2852738" y="252413"/>
          <p14:tracePt t="12580" x="2840038" y="252413"/>
          <p14:tracePt t="12585" x="2827338" y="252413"/>
          <p14:tracePt t="12606" x="2816225" y="252413"/>
          <p14:tracePt t="12609" x="2797175" y="252413"/>
          <p14:tracePt t="12618" x="2765425" y="241300"/>
          <p14:tracePt t="12637" x="2747963" y="241300"/>
          <p14:tracePt t="12642" x="2716213" y="234950"/>
          <p14:tracePt t="12650" x="2703513" y="228600"/>
          <p14:tracePt t="12662" x="2686050" y="222250"/>
          <p14:tracePt t="12670" x="2654300" y="222250"/>
          <p14:tracePt t="12674" x="2630488" y="203200"/>
          <p14:tracePt t="12682" x="2605088" y="203200"/>
          <p14:tracePt t="12702" x="2568575" y="196850"/>
          <p14:tracePt t="12706" x="2536825" y="185738"/>
          <p14:tracePt t="12714" x="2519363" y="185738"/>
          <p14:tracePt t="12734" x="2487613" y="166688"/>
          <p14:tracePt t="12738" x="2470150" y="166688"/>
          <p14:tracePt t="12747" x="2444750" y="160338"/>
          <p14:tracePt t="12763" x="2401888" y="153988"/>
          <p14:tracePt t="12770" x="2376488" y="153988"/>
          <p14:tracePt t="12780" x="2352675" y="153988"/>
          <p14:tracePt t="12790" x="2314575" y="153988"/>
          <p14:tracePt t="12794" x="2290763" y="153988"/>
          <p14:tracePt t="12802" x="2259013" y="153988"/>
          <p14:tracePt t="12810" x="2222500" y="153988"/>
          <p14:tracePt t="12829" x="2198688" y="153988"/>
          <p14:tracePt t="12834" x="2166938" y="153988"/>
          <p14:tracePt t="12842" x="2143125" y="153988"/>
          <p14:tracePt t="12862" x="2092325" y="153988"/>
          <p14:tracePt t="12866" x="2074863" y="153988"/>
          <p14:tracePt t="12874" x="2036763" y="153988"/>
          <p14:tracePt t="12897" x="2006600" y="160338"/>
          <p14:tracePt t="12900" x="1987550" y="166688"/>
          <p14:tracePt t="12906" x="1970088" y="173038"/>
          <p14:tracePt t="12914" x="1951038" y="173038"/>
          <p14:tracePt t="12930" x="1925638" y="192088"/>
          <p14:tracePt t="12954" x="1920875" y="192088"/>
          <p14:tracePt t="12964" x="1914525" y="192088"/>
          <p14:tracePt t="12970" x="1901825" y="196850"/>
          <p14:tracePt t="12991" x="1882775" y="209550"/>
          <p14:tracePt t="13002" x="1870075" y="215900"/>
          <p14:tracePt t="13029" x="1846263" y="234950"/>
          <p14:tracePt t="13033" x="1833563" y="247650"/>
          <p14:tracePt t="13041" x="1820863" y="258763"/>
          <p14:tracePt t="13058" x="1803400" y="271463"/>
          <p14:tracePt t="13065" x="1790700" y="284163"/>
          <p14:tracePt t="13082" x="1765300" y="314325"/>
          <p14:tracePt t="13091" x="1754188" y="327025"/>
          <p14:tracePt t="13098" x="1741488" y="339725"/>
          <p14:tracePt t="13118" x="1728788" y="369888"/>
          <p14:tracePt t="13122" x="1728788" y="382588"/>
          <p14:tracePt t="13130" x="1728788" y="401638"/>
          <p14:tracePt t="13158" x="1728788" y="419100"/>
          <p14:tracePt t="13165" x="1728788" y="431800"/>
          <p14:tracePt t="13170" x="1728788" y="450850"/>
          <p14:tracePt t="13190" x="1741488" y="474663"/>
          <p14:tracePt t="13194" x="1747838" y="493713"/>
          <p14:tracePt t="13206" x="1754188" y="506413"/>
          <p14:tracePt t="13210" x="1765300" y="530225"/>
          <p14:tracePt t="13218" x="1790700" y="555625"/>
          <p14:tracePt t="13226" x="1814513" y="592138"/>
          <p14:tracePt t="13246" x="1858963" y="647700"/>
          <p14:tracePt t="13250" x="1882775" y="666750"/>
          <p14:tracePt t="13258" x="1938338" y="703263"/>
          <p14:tracePt t="13286" x="2006600" y="746125"/>
          <p14:tracePt t="13290" x="2036763" y="758825"/>
          <p14:tracePt t="13298" x="2092325" y="784225"/>
          <p14:tracePt t="13318" x="2154238" y="801688"/>
          <p14:tracePt t="13322" x="2192338" y="801688"/>
          <p14:tracePt t="13334" x="2222500" y="814388"/>
          <p14:tracePt t="13342" x="2271713" y="814388"/>
          <p14:tracePt t="13347" x="2297113" y="814388"/>
          <p14:tracePt t="13354" x="2333625" y="814388"/>
          <p14:tracePt t="13373" x="2401888" y="814388"/>
          <p14:tracePt t="13378" x="2451100" y="808038"/>
          <p14:tracePt t="13386" x="2500313" y="801688"/>
          <p14:tracePt t="13414" x="2555875" y="784225"/>
          <p14:tracePt t="13418" x="2574925" y="771525"/>
          <p14:tracePt t="13426" x="2617788" y="752475"/>
          <p14:tracePt t="13446" x="2636838" y="735013"/>
          <p14:tracePt t="13450" x="2654300" y="728663"/>
          <p14:tracePt t="13464" x="2673350" y="709613"/>
          <p14:tracePt t="13474" x="2686050" y="696913"/>
          <p14:tracePt t="13482" x="2698750" y="685800"/>
          <p14:tracePt t="13502" x="2709863" y="654050"/>
          <p14:tracePt t="13507" x="2716213" y="641350"/>
          <p14:tracePt t="13514" x="2722563" y="630238"/>
          <p14:tracePt t="13542" x="2728913" y="617538"/>
          <p14:tracePt t="13547" x="2728913" y="604838"/>
          <p14:tracePt t="13554" x="2728913" y="592138"/>
          <p14:tracePt t="13571" x="2728913" y="568325"/>
          <p14:tracePt t="13579" x="2728913" y="561975"/>
          <p14:tracePt t="13586" x="2728913" y="549275"/>
          <p14:tracePt t="13594" x="2728913" y="542925"/>
          <p14:tracePt t="13602" x="2728913" y="536575"/>
          <p14:tracePt t="13630" x="2728913" y="525463"/>
          <p14:tracePt t="13634" x="2728913" y="512763"/>
          <p14:tracePt t="13642" x="2728913" y="493713"/>
          <p14:tracePt t="13671" x="2728913" y="487363"/>
          <p14:tracePt t="13674" x="2722563" y="474663"/>
          <p14:tracePt t="13682" x="2709863" y="450850"/>
          <p14:tracePt t="13698" x="2673350" y="419100"/>
          <p14:tracePt t="13706" x="2624138" y="382588"/>
          <p14:tracePt t="13714" x="2581275" y="358775"/>
          <p14:tracePt t="13731" x="2506663" y="307975"/>
          <p14:tracePt t="13739" x="2444750" y="271463"/>
          <p14:tracePt t="13758" x="2346325" y="222250"/>
          <p14:tracePt t="13765" x="2290763" y="203200"/>
          <p14:tracePt t="13772" x="2216150" y="173038"/>
          <p14:tracePt t="13798" x="2136775" y="153988"/>
          <p14:tracePt t="13802" x="2098675" y="153988"/>
          <p14:tracePt t="13810" x="2049463" y="153988"/>
          <p14:tracePt t="13826" x="1993900" y="147638"/>
          <p14:tracePt t="13834" x="1970088" y="147638"/>
          <p14:tracePt t="13848" x="1951038" y="147638"/>
          <p14:tracePt t="13863" x="1914525" y="147638"/>
          <p14:tracePt t="13866" x="1901825" y="147638"/>
          <p14:tracePt t="13886" x="1870075" y="147638"/>
          <p14:tracePt t="13890" x="1852613" y="147638"/>
          <p14:tracePt t="13901" x="1820863" y="153988"/>
          <p14:tracePt t="13918" x="1797050" y="160338"/>
          <p14:tracePt t="13922" x="1771650" y="173038"/>
          <p14:tracePt t="13931" x="1747838" y="196850"/>
          <p14:tracePt t="13938" x="1716088" y="215900"/>
          <p14:tracePt t="13947" x="1673225" y="241300"/>
          <p14:tracePt t="13954" x="1630363" y="265113"/>
          <p14:tracePt t="13965" x="1604963" y="277813"/>
          <p14:tracePt t="13990" x="1587500" y="290513"/>
          <p14:tracePt t="13995" x="1581150" y="290513"/>
          <p14:tracePt t="14010" x="1574800" y="303213"/>
          <p14:tracePt t="14018" x="1562100" y="314325"/>
          <p14:tracePt t="14026" x="1555750" y="320675"/>
          <p14:tracePt t="14054" x="1536700" y="352425"/>
          <p14:tracePt t="14058" x="1531938" y="363538"/>
          <p14:tracePt t="14067" x="1525588" y="382588"/>
          <p14:tracePt t="14086" x="1519238" y="401638"/>
          <p14:tracePt t="14090" x="1506538" y="425450"/>
          <p14:tracePt t="14114" x="1506538" y="438150"/>
          <p14:tracePt t="14122" x="1506538" y="450850"/>
          <p14:tracePt t="14142" x="1506538" y="463550"/>
          <p14:tracePt t="14148" x="1519238" y="474663"/>
          <p14:tracePt t="14154" x="1531938" y="500063"/>
          <p14:tracePt t="14182" x="1568450" y="530225"/>
          <p14:tracePt t="14186" x="1592263" y="542925"/>
          <p14:tracePt t="14195" x="1630363" y="568325"/>
          <p14:tracePt t="14210" x="1698625" y="617538"/>
          <p14:tracePt t="14218" x="1728788" y="630238"/>
          <p14:tracePt t="14231" x="1784350" y="660400"/>
          <p14:tracePt t="14248" x="1852613" y="679450"/>
          <p14:tracePt t="14249" x="1895475" y="703263"/>
          <p14:tracePt t="14269" x="1981200" y="715963"/>
          <p14:tracePt t="14274" x="2032000" y="715963"/>
          <p14:tracePt t="14281" x="2117725" y="715963"/>
          <p14:tracePt t="14310" x="2192338" y="696913"/>
          <p14:tracePt t="14314" x="2235200" y="690563"/>
          <p14:tracePt t="14322" x="2297113" y="685800"/>
          <p14:tracePt t="14338" x="2370138" y="673100"/>
          <p14:tracePt t="14348" x="2401888" y="673100"/>
          <p14:tracePt t="14354" x="2457450" y="673100"/>
          <p14:tracePt t="14370" x="2513013" y="666750"/>
          <p14:tracePt t="14378" x="2532063" y="660400"/>
          <p14:tracePt t="14398" x="2549525" y="641350"/>
          <p14:tracePt t="14402" x="2574925" y="623888"/>
          <p14:tracePt t="14410" x="2605088" y="598488"/>
          <p14:tracePt t="14438" x="2617788" y="568325"/>
          <p14:tracePt t="14442" x="2624138" y="549275"/>
          <p14:tracePt t="14451" x="2636838" y="525463"/>
          <p14:tracePt t="14466" x="2636838" y="500063"/>
          <p14:tracePt t="14474" x="2636838" y="493713"/>
          <p14:tracePt t="14482" x="2636838" y="474663"/>
          <p14:tracePt t="14496" x="2636838" y="450850"/>
          <p14:tracePt t="14500" x="2636838" y="438150"/>
          <p14:tracePt t="14506" x="2630488" y="419100"/>
          <p14:tracePt t="14522" x="2617788" y="395288"/>
          <p14:tracePt t="14532" x="2611438" y="376238"/>
          <p14:tracePt t="14538" x="2598738" y="363538"/>
          <p14:tracePt t="14566" x="2549525" y="339725"/>
          <p14:tracePt t="14570" x="2506663" y="327025"/>
          <p14:tracePt t="14578" x="2457450" y="314325"/>
          <p14:tracePt t="14590" x="2352675" y="258763"/>
          <p14:tracePt t="14595" x="2265363" y="228600"/>
          <p14:tracePt t="14602" x="2185988" y="203200"/>
          <p14:tracePt t="14610" x="2074863" y="179388"/>
          <p14:tracePt t="14618" x="1976438" y="160338"/>
          <p14:tracePt t="14628" x="1865313" y="147638"/>
          <p14:tracePt t="14635" x="1797050" y="147638"/>
          <p14:tracePt t="14651" x="1722438" y="147638"/>
          <p14:tracePt t="14658" x="1673225" y="147638"/>
          <p14:tracePt t="14670" x="1598613" y="147638"/>
          <p14:tracePt t="14693" x="1549400" y="153988"/>
          <p14:tracePt t="14697" x="1525588" y="166688"/>
          <p14:tracePt t="14706" x="1487488" y="173038"/>
          <p14:tracePt t="14728" x="1420813" y="222250"/>
          <p14:tracePt t="14731" x="1401763" y="247650"/>
          <p14:tracePt t="14742" x="1382713" y="252413"/>
          <p14:tracePt t="14748" x="1339850" y="303213"/>
          <p14:tracePt t="14753" x="1314450" y="333375"/>
          <p14:tracePt t="14762" x="1290638" y="363538"/>
          <p14:tracePt t="14781" x="1271588" y="407988"/>
          <p14:tracePt t="14786" x="1265238" y="431800"/>
          <p14:tracePt t="14793" x="1258888" y="469900"/>
          <p14:tracePt t="14822" x="1258888" y="493713"/>
          <p14:tracePt t="14827" x="1258888" y="506413"/>
          <p14:tracePt t="14833" x="1258888" y="525463"/>
          <p14:tracePt t="14842" x="1277938" y="555625"/>
          <p14:tracePt t="14849" x="1296988" y="585788"/>
          <p14:tracePt t="14858" x="1320800" y="623888"/>
          <p14:tracePt t="14869" x="1370013" y="679450"/>
          <p14:tracePt t="14885" x="1450975" y="746125"/>
          <p14:tracePt t="14890" x="1493838" y="784225"/>
          <p14:tracePt t="14914" x="1679575" y="889000"/>
          <p14:tracePt t="14922" x="1771650" y="944563"/>
          <p14:tracePt t="14950" x="1870075" y="974725"/>
          <p14:tracePt t="14954" x="1901825" y="974725"/>
          <p14:tracePt t="14962" x="1957388" y="987425"/>
          <p14:tracePt t="14981" x="2043113" y="987425"/>
          <p14:tracePt t="14985" x="2111375" y="963613"/>
          <p14:tracePt t="14993" x="2160588" y="938213"/>
          <p14:tracePt t="15010" x="2235200" y="889000"/>
          <p14:tracePt t="15017" x="2254250" y="857250"/>
          <p14:tracePt t="15034" x="2284413" y="801688"/>
          <p14:tracePt t="15042" x="2290763" y="771525"/>
          <p14:tracePt t="15050" x="2290763" y="746125"/>
          <p14:tracePt t="15078" x="2290763" y="735013"/>
          <p14:tracePt t="15082" x="2290763" y="722313"/>
          <p14:tracePt t="15090" x="2290763" y="715963"/>
          <p14:tracePt t="15106" x="2278063" y="696913"/>
          <p14:tracePt t="15115" x="2259013" y="685800"/>
          <p14:tracePt t="15122" x="2209800" y="660400"/>
          <p14:tracePt t="15138" x="2105025" y="630238"/>
          <p14:tracePt t="15147" x="2036763" y="592138"/>
          <p14:tracePt t="15165" x="1889125" y="530225"/>
          <p14:tracePt t="15170" x="1827213" y="506413"/>
          <p14:tracePt t="15177" x="1735138" y="481013"/>
          <p14:tracePt t="15218" x="1722438" y="481013"/>
          <p14:tracePt t="15241" x="1716088" y="481013"/>
          <p14:tracePt t="15249" x="1709738" y="481013"/>
          <p14:tracePt t="15258" x="1692275" y="500063"/>
          <p14:tracePt t="15265" x="1685925" y="512763"/>
          <p14:tracePt t="15274" x="1679575" y="519113"/>
          <p14:tracePt t="15306" x="1679575" y="530225"/>
          <p14:tracePt t="15354" x="0" y="0"/>
        </p14:tracePtLst>
        <p14:tracePtLst>
          <p14:tracePt t="21781" x="3105150" y="2327275"/>
          <p14:tracePt t="21893" x="3105150" y="2314575"/>
          <p14:tracePt t="21898" x="3105150" y="2301875"/>
          <p14:tracePt t="21905" x="3105150" y="2290763"/>
          <p14:tracePt t="21925" x="3105150" y="2259013"/>
          <p14:tracePt t="21929" x="3087688" y="2239963"/>
          <p14:tracePt t="21949" x="3062288" y="2209800"/>
          <p14:tracePt t="21954" x="3049588" y="2184400"/>
          <p14:tracePt t="21961" x="3038475" y="2160588"/>
          <p14:tracePt t="21991" x="3025775" y="2128838"/>
          <p14:tracePt t="21994" x="3019425" y="2124075"/>
          <p14:tracePt t="22005" x="3006725" y="2105025"/>
          <p14:tracePt t="22018" x="2994025" y="2092325"/>
          <p14:tracePt t="22026" x="2982913" y="2079625"/>
          <p14:tracePt t="22050" x="2963863" y="2062163"/>
          <p14:tracePt t="22058" x="2957513" y="2062163"/>
          <p14:tracePt t="22082" x="2938463" y="2049463"/>
          <p14:tracePt t="22090" x="2908300" y="2036763"/>
          <p14:tracePt t="22118" x="2895600" y="2036763"/>
          <p14:tracePt t="22123" x="2889250" y="2030413"/>
          <p14:tracePt t="22130" x="2871788" y="2024063"/>
          <p14:tracePt t="22149" x="2846388" y="2024063"/>
          <p14:tracePt t="22153" x="2827338" y="2024063"/>
          <p14:tracePt t="22166" x="2790825" y="2024063"/>
          <p14:tracePt t="22169" x="2747963" y="2024063"/>
          <p14:tracePt t="22177" x="2698750" y="2019300"/>
          <p14:tracePt t="22186" x="2636838" y="2006600"/>
          <p14:tracePt t="22205" x="2543175" y="2000250"/>
          <p14:tracePt t="22210" x="2493963" y="2000250"/>
          <p14:tracePt t="22217" x="2444750" y="1987550"/>
          <p14:tracePt t="22234" x="2395538" y="1987550"/>
          <p14:tracePt t="22242" x="2376488" y="1987550"/>
          <p14:tracePt t="22249" x="2339975" y="1987550"/>
          <p14:tracePt t="22257" x="2309813" y="1987550"/>
          <p14:tracePt t="22278" x="2284413" y="1987550"/>
          <p14:tracePt t="22282" x="2271713" y="1987550"/>
          <p14:tracePt t="22290" x="2247900" y="2000250"/>
          <p14:tracePt t="22305" x="2228850" y="2006600"/>
          <p14:tracePt t="22306" x="2198688" y="2019300"/>
          <p14:tracePt t="22315" x="2179638" y="2024063"/>
          <p14:tracePt t="22334" x="2130425" y="2068513"/>
          <p14:tracePt t="22338" x="2117725" y="2079625"/>
          <p14:tracePt t="22347" x="2087563" y="2111375"/>
          <p14:tracePt t="22374" x="2036763" y="2160588"/>
          <p14:tracePt t="22379" x="2032000" y="2160588"/>
          <p14:tracePt t="22386" x="2012950" y="2179638"/>
          <p14:tracePt t="22406" x="1987550" y="2222500"/>
          <p14:tracePt t="22410" x="1981200" y="2246313"/>
          <p14:tracePt t="22418" x="1976438" y="2271713"/>
          <p14:tracePt t="22434" x="1976438" y="2314575"/>
          <p14:tracePt t="22442" x="1976438" y="2363788"/>
          <p14:tracePt t="22462" x="1976438" y="2438400"/>
          <p14:tracePt t="22466" x="1976438" y="2500313"/>
          <p14:tracePt t="22474" x="1976438" y="2586038"/>
          <p14:tracePt t="22502" x="2019300" y="2654300"/>
          <p14:tracePt t="22506" x="2032000" y="2684463"/>
          <p14:tracePt t="22514" x="2068513" y="2740025"/>
          <p14:tracePt t="22534" x="2105025" y="2784475"/>
          <p14:tracePt t="22538" x="2111375" y="2790825"/>
          <p14:tracePt t="22547" x="2130425" y="2808288"/>
          <p14:tracePt t="22566" x="2143125" y="2814638"/>
          <p14:tracePt t="22572" x="2154238" y="2814638"/>
          <p14:tracePt t="22590" x="2179638" y="2814638"/>
          <p14:tracePt t="22594" x="2198688" y="2814638"/>
          <p14:tracePt t="22603" x="2228850" y="2820988"/>
          <p14:tracePt t="22630" x="2327275" y="2820988"/>
          <p14:tracePt t="22634" x="2389188" y="2820988"/>
          <p14:tracePt t="22642" x="2487613" y="2820988"/>
          <p14:tracePt t="22662" x="2574925" y="2814638"/>
          <p14:tracePt t="22666" x="2605088" y="2814638"/>
          <p14:tracePt t="22674" x="2654300" y="2801938"/>
          <p14:tracePt t="22694" x="2679700" y="2784475"/>
          <p14:tracePt t="22698" x="2703513" y="2778125"/>
          <p14:tracePt t="22714" x="2722563" y="2765425"/>
          <p14:tracePt t="22722" x="2747963" y="2746375"/>
          <p14:tracePt t="22730" x="2778125" y="2697163"/>
          <p14:tracePt t="22758" x="2820988" y="2628900"/>
          <p14:tracePt t="22762" x="2827338" y="2605088"/>
          <p14:tracePt t="22772" x="2840038" y="2573338"/>
          <p14:tracePt t="22785" x="2840038" y="2524125"/>
          <p14:tracePt t="22794" x="2840038" y="2493963"/>
          <p14:tracePt t="22801" x="2840038" y="2468563"/>
          <p14:tracePt t="22821" x="2840038" y="2432050"/>
          <p14:tracePt t="22825" x="2840038" y="2413000"/>
          <p14:tracePt t="22846" x="2840038" y="2376488"/>
          <p14:tracePt t="22849" x="2840038" y="2363788"/>
          <p14:tracePt t="22858" x="2820988" y="2320925"/>
          <p14:tracePt t="22889" x="2797175" y="2265363"/>
          <p14:tracePt t="22892" x="2771775" y="2246313"/>
          <p14:tracePt t="22898" x="2741613" y="2216150"/>
          <p14:tracePt t="22914" x="2686050" y="2173288"/>
          <p14:tracePt t="22922" x="2667000" y="2160588"/>
          <p14:tracePt t="22930" x="2605088" y="2128838"/>
          <p14:tracePt t="22950" x="2525713" y="2085975"/>
          <p14:tracePt t="22955" x="2487613" y="2079625"/>
          <p14:tracePt t="22975" x="2444750" y="2073275"/>
          <p14:tracePt t="22978" x="2420938" y="2068513"/>
          <p14:tracePt t="22989" x="2376488" y="2068513"/>
          <p14:tracePt t="23014" x="2320925" y="2085975"/>
          <p14:tracePt t="23020" x="2290763" y="2111375"/>
          <p14:tracePt t="23026" x="2247900" y="2135188"/>
          <p14:tracePt t="23046" x="2166938" y="2209800"/>
          <p14:tracePt t="23050" x="2136775" y="2239963"/>
          <p14:tracePt t="23062" x="2098675" y="2271713"/>
          <p14:tracePt t="23073" x="2074863" y="2327275"/>
          <p14:tracePt t="23081" x="2049463" y="2370138"/>
          <p14:tracePt t="23102" x="2019300" y="2462213"/>
          <p14:tracePt t="23105" x="2019300" y="2487613"/>
          <p14:tracePt t="23114" x="2019300" y="2543175"/>
          <p14:tracePt t="23146" x="2036763" y="2611438"/>
          <p14:tracePt t="23154" x="2074863" y="2654300"/>
          <p14:tracePt t="23174" x="2124075" y="2703513"/>
          <p14:tracePt t="23178" x="2154238" y="2716213"/>
          <p14:tracePt t="23186" x="2216150" y="2746375"/>
          <p14:tracePt t="23206" x="2333625" y="2790825"/>
          <p14:tracePt t="23210" x="2408238" y="2808288"/>
          <p14:tracePt t="23226" x="2532063" y="2827338"/>
          <p14:tracePt t="23235" x="2617788" y="2840038"/>
          <p14:tracePt t="23242" x="2703513" y="2840038"/>
          <p14:tracePt t="23270" x="2784475" y="2833688"/>
          <p14:tracePt t="23275" x="2803525" y="2820988"/>
          <p14:tracePt t="23282" x="2852738" y="2784475"/>
          <p14:tracePt t="23298" x="2889250" y="2752725"/>
          <p14:tracePt t="23306" x="2921000" y="2709863"/>
          <p14:tracePt t="23314" x="2951163" y="2667000"/>
          <p14:tracePt t="23336" x="2976563" y="2598738"/>
          <p14:tracePt t="23339" x="2987675" y="2549525"/>
          <p14:tracePt t="23367" x="2987675" y="2487613"/>
          <p14:tracePt t="23370" x="2987675" y="2444750"/>
          <p14:tracePt t="23398" x="2982913" y="2382838"/>
          <p14:tracePt t="23402" x="2970213" y="2363788"/>
          <p14:tracePt t="23410" x="2951163" y="2333625"/>
          <p14:tracePt t="23430" x="2921000" y="2290763"/>
          <p14:tracePt t="23435" x="2895600" y="2265363"/>
          <p14:tracePt t="23442" x="2840038" y="2239963"/>
          <p14:tracePt t="23458" x="2741613" y="2184400"/>
          <p14:tracePt t="23467" x="2673350" y="2166938"/>
          <p14:tracePt t="23482" x="2587625" y="2147888"/>
          <p14:tracePt t="23490" x="2513013" y="2147888"/>
          <p14:tracePt t="23498" x="2451100" y="2147888"/>
          <p14:tracePt t="23518" x="2370138" y="2173288"/>
          <p14:tracePt t="23522" x="2303463" y="2209800"/>
          <p14:tracePt t="23530" x="2247900" y="2246313"/>
          <p14:tracePt t="23542" x="2179638" y="2284413"/>
          <p14:tracePt t="23557" x="2136775" y="2333625"/>
          <p14:tracePt t="23562" x="2111375" y="2363788"/>
          <p14:tracePt t="23572" x="2092325" y="2419350"/>
          <p14:tracePt t="23577" x="2092325" y="2438400"/>
          <p14:tracePt t="23586" x="2092325" y="2462213"/>
          <p14:tracePt t="23593" x="2092325" y="2493963"/>
          <p14:tracePt t="23605" x="2092325" y="2517775"/>
          <p14:tracePt t="23610" x="2092325" y="2549525"/>
          <p14:tracePt t="23617" x="2117725" y="2579688"/>
          <p14:tracePt t="23625" x="2143125" y="2611438"/>
          <p14:tracePt t="23654" x="2271713" y="2667000"/>
          <p14:tracePt t="23659" x="2352675" y="2709863"/>
          <p14:tracePt t="23667" x="2519363" y="2765425"/>
          <p14:tracePt t="23686" x="2803525" y="2876550"/>
          <p14:tracePt t="23690" x="2914650" y="2906713"/>
          <p14:tracePt t="23699" x="3062288" y="2951163"/>
          <p14:tracePt t="23714" x="3149600" y="2962275"/>
          <p14:tracePt t="23723" x="3186113" y="2962275"/>
          <p14:tracePt t="23730" x="3216275" y="2962275"/>
          <p14:tracePt t="23746" x="3248025" y="2938463"/>
          <p14:tracePt t="23756" x="3271838" y="2906713"/>
          <p14:tracePt t="23782" x="3271838" y="2808288"/>
          <p14:tracePt t="23786" x="3271838" y="2746375"/>
          <p14:tracePt t="23794" x="3235325" y="2641600"/>
          <p14:tracePt t="23814" x="3160713" y="2524125"/>
          <p14:tracePt t="23818" x="3130550" y="2468563"/>
          <p14:tracePt t="23830" x="3062288" y="2395538"/>
          <p14:tracePt t="23846" x="2994025" y="2351088"/>
          <p14:tracePt t="23850" x="2976563" y="2327275"/>
          <p14:tracePt t="23871" x="2921000" y="2301875"/>
          <p14:tracePt t="23874" x="2908300" y="2301875"/>
          <p14:tracePt t="23882" x="2859088" y="2301875"/>
          <p14:tracePt t="23910" x="2784475" y="2314575"/>
          <p14:tracePt t="23914" x="2741613" y="2333625"/>
          <p14:tracePt t="23923" x="2660650" y="2357438"/>
          <p14:tracePt t="23943" x="2605088" y="2406650"/>
          <p14:tracePt t="23946" x="2574925" y="2432050"/>
          <p14:tracePt t="23956" x="2536825" y="2474913"/>
          <p14:tracePt t="23971" x="2525713" y="2517775"/>
          <p14:tracePt t="23978" x="2525713" y="2536825"/>
          <p14:tracePt t="23999" x="2525713" y="2549525"/>
          <p14:tracePt t="24002" x="2525713" y="2573338"/>
          <p14:tracePt t="24010" x="2532063" y="2617788"/>
          <p14:tracePt t="24038" x="2587625" y="2660650"/>
          <p14:tracePt t="24042" x="2617788" y="2679700"/>
          <p14:tracePt t="24050" x="2686050" y="2703513"/>
          <p14:tracePt t="24071" x="2735263" y="2703513"/>
          <p14:tracePt t="24074" x="2754313" y="2703513"/>
          <p14:tracePt t="24082" x="2784475" y="2703513"/>
          <p14:tracePt t="24102" x="2820988" y="2690813"/>
          <p14:tracePt t="24106" x="2846388" y="2673350"/>
          <p14:tracePt t="24134" x="2859088" y="2624138"/>
          <p14:tracePt t="24140" x="2859088" y="2605088"/>
          <p14:tracePt t="24157" x="2859088" y="2562225"/>
          <p14:tracePt t="24167" x="2846388" y="2517775"/>
          <p14:tracePt t="24171" x="2833688" y="2506663"/>
          <p14:tracePt t="24202" x="2827338" y="2500313"/>
          <p14:tracePt t="24222" x="2820988" y="2500313"/>
          <p14:tracePt t="24226" x="2797175" y="2500313"/>
          <p14:tracePt t="24234" x="2778125" y="2500313"/>
          <p14:tracePt t="24250" x="2754313" y="2500313"/>
          <p14:tracePt t="24258" x="2735263" y="2500313"/>
          <p14:tracePt t="24267" x="2722563" y="2500313"/>
          <p14:tracePt t="24294" x="2698750" y="2506663"/>
          <p14:tracePt t="24294" x="0" y="0"/>
        </p14:tracePtLst>
        <p14:tracePtLst>
          <p14:tracePt t="28010" x="4006850" y="2974975"/>
          <p14:tracePt t="28038" x="4006850" y="2968625"/>
          <p14:tracePt t="28095" x="4006850" y="2944813"/>
          <p14:tracePt t="28098" x="4006850" y="2906713"/>
          <p14:tracePt t="28106" x="4006850" y="2833688"/>
          <p14:tracePt t="28134" x="4006850" y="2722563"/>
          <p14:tracePt t="28138" x="4006850" y="2684463"/>
          <p14:tracePt t="28146" x="4006850" y="2586038"/>
          <p14:tracePt t="28166" x="4006850" y="2487613"/>
          <p14:tracePt t="28170" x="4006850" y="2425700"/>
          <p14:tracePt t="28178" x="4006850" y="2363788"/>
          <p14:tracePt t="28198" x="4006850" y="2265363"/>
          <p14:tracePt t="28202" x="4006850" y="2235200"/>
          <p14:tracePt t="28218" x="4006850" y="2209800"/>
          <p14:tracePt t="28226" x="4006850" y="2197100"/>
          <p14:tracePt t="28389" x="3994150" y="2265363"/>
          <p14:tracePt t="28393" x="3994150" y="2339975"/>
          <p14:tracePt t="28401" x="3987800" y="2432050"/>
          <p14:tracePt t="28422" x="3976688" y="2568575"/>
          <p14:tracePt t="28425" x="3976688" y="2654300"/>
          <p14:tracePt t="28433" x="3963988" y="2765425"/>
          <p14:tracePt t="28453" x="3963988" y="2882900"/>
          <p14:tracePt t="28457" x="3963988" y="2957513"/>
          <p14:tracePt t="28486" x="3970338" y="3024188"/>
          <p14:tracePt t="28490" x="3970338" y="3036888"/>
          <p14:tracePt t="28594" x="3976688" y="2994025"/>
          <p14:tracePt t="28602" x="3976688" y="2932113"/>
          <p14:tracePt t="28610" x="3976688" y="2846388"/>
          <p14:tracePt t="28618" x="3987800" y="2759075"/>
          <p14:tracePt t="28646" x="3994150" y="2673350"/>
          <p14:tracePt t="28652" x="4006850" y="2605088"/>
          <p14:tracePt t="28660" x="4013200" y="2506663"/>
          <p14:tracePt t="28673" x="4025900" y="2419350"/>
          <p14:tracePt t="28681" x="4032250" y="2382838"/>
          <p14:tracePt t="28690" x="4038600" y="2351088"/>
          <p14:tracePt t="28706" x="4038600" y="2346325"/>
          <p14:tracePt t="28778" x="4038600" y="2363788"/>
          <p14:tracePt t="28786" x="4038600" y="2468563"/>
          <p14:tracePt t="28806" x="4038600" y="2592388"/>
          <p14:tracePt t="28810" x="4025900" y="2690813"/>
          <p14:tracePt t="28818" x="4006850" y="2833688"/>
          <p14:tracePt t="28838" x="3983038" y="2957513"/>
          <p14:tracePt t="28843" x="3976688" y="3068638"/>
          <p14:tracePt t="28851" x="3976688" y="3190875"/>
          <p14:tracePt t="28860" x="3963988" y="3278188"/>
          <p14:tracePt t="28866" x="3944938" y="3376613"/>
          <p14:tracePt t="28875" x="3927475" y="3455988"/>
          <p14:tracePt t="28896" x="3914775" y="3517900"/>
          <p14:tracePt t="28905" x="3908425" y="3536950"/>
          <p14:tracePt t="28945" x="3902075" y="3506788"/>
          <p14:tracePt t="28965" x="3902075" y="3444875"/>
          <p14:tracePt t="28969" x="3902075" y="3382963"/>
          <p14:tracePt t="28990" x="3902075" y="3246438"/>
          <p14:tracePt t="28994" x="3902075" y="3160713"/>
          <p14:tracePt t="29002" x="3902075" y="3013075"/>
          <p14:tracePt t="29030" x="3902075" y="2889250"/>
          <p14:tracePt t="29034" x="3902075" y="2827338"/>
          <p14:tracePt t="29044" x="3902075" y="2752725"/>
          <p14:tracePt t="29061" x="3902075" y="2703513"/>
          <p14:tracePt t="29074" x="3902075" y="2684463"/>
          <p14:tracePt t="29158" x="3902075" y="2820988"/>
          <p14:tracePt t="29162" x="3902075" y="2895600"/>
          <p14:tracePt t="29170" x="3902075" y="2968625"/>
          <p14:tracePt t="29190" x="3902075" y="3124200"/>
          <p14:tracePt t="29194" x="3902075" y="3197225"/>
          <p14:tracePt t="29202" x="3908425" y="3284538"/>
          <p14:tracePt t="29222" x="3914775" y="3321050"/>
          <p14:tracePt t="29227" x="3921125" y="3333750"/>
          <p14:tracePt t="29234" x="3927475" y="3340100"/>
          <p14:tracePt t="29254" x="3927475" y="3346450"/>
          <p14:tracePt t="29285" x="3938588" y="3346450"/>
          <p14:tracePt t="29289" x="3944938" y="3327400"/>
          <p14:tracePt t="29297" x="3944938" y="3259138"/>
          <p14:tracePt t="29314" x="3963988" y="3148013"/>
          <p14:tracePt t="29321" x="3983038" y="3049588"/>
          <p14:tracePt t="29329" x="3983038" y="2974975"/>
          <p14:tracePt t="29345" x="4006850" y="2863850"/>
          <p14:tracePt t="29353" x="4025900" y="2771775"/>
          <p14:tracePt t="29374" x="4043363" y="2647950"/>
          <p14:tracePt t="29379" x="4056063" y="2598738"/>
          <p14:tracePt t="29385" x="4075113" y="2524125"/>
          <p14:tracePt t="29471" x="4081463" y="2517775"/>
          <p14:tracePt t="29502" x="4105275" y="2598738"/>
          <p14:tracePt t="29506" x="4117975" y="2641600"/>
          <p14:tracePt t="29514" x="4143375" y="2716213"/>
          <p14:tracePt t="29526" x="4154488" y="2759075"/>
          <p14:tracePt t="29541" x="4167188" y="2801938"/>
          <p14:tracePt t="29545" x="4167188" y="2820988"/>
          <p14:tracePt t="29553" x="4167188" y="2827338"/>
          <p14:tracePt t="29570" x="4167188" y="2833688"/>
          <p14:tracePt t="29641" x="4167188" y="2814638"/>
          <p14:tracePt t="29654" x="4167188" y="2752725"/>
          <p14:tracePt t="29671" x="4160838" y="2690813"/>
          <p14:tracePt t="29674" x="4160838" y="2641600"/>
          <p14:tracePt t="29682" x="4154488" y="2624138"/>
          <p14:tracePt t="29703" x="4154488" y="2605088"/>
          <p14:tracePt t="29706" x="4154488" y="2598738"/>
          <p14:tracePt t="29714" x="4154488" y="2586038"/>
          <p14:tracePt t="2983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FAAD72B-9D4B-4A2D-80B0-AA2AE202D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449763" cy="487363"/>
          </a:xfrm>
          <a:ln/>
        </p:spPr>
        <p:txBody>
          <a:bodyPr/>
          <a:lstStyle/>
          <a:p>
            <a:r>
              <a:rPr lang="cs-CZ" altLang="en-US" sz="2800"/>
              <a:t>Lab-On-Chip koncept</a:t>
            </a:r>
            <a:endParaRPr lang="en-US" altLang="en-US" sz="2800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EDE599FA-EFD2-41D1-8D68-829699E81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8674100" cy="5270500"/>
          </a:xfrm>
        </p:spPr>
        <p:txBody>
          <a:bodyPr/>
          <a:lstStyle/>
          <a:p>
            <a:r>
              <a:rPr lang="cs-CZ" altLang="en-US"/>
              <a:t>systém integrovaný na čipu – průtočné kanálky (nižší verze na bázi plastového mikrofluidního modulu; ve vyšších verzích na bázi křemíku i mikropumpy, ventily, detektory, …)</a:t>
            </a:r>
          </a:p>
          <a:p>
            <a:r>
              <a:rPr lang="cs-CZ" altLang="en-US"/>
              <a:t>systém zaměřený na jedinou konkrétní aplikaci, změny měřícího protokolu často vyžadují nákladné úpravy čipu</a:t>
            </a:r>
          </a:p>
          <a:p>
            <a:r>
              <a:rPr lang="cs-CZ" altLang="en-US"/>
              <a:t>při poruše libovolné části čipu</a:t>
            </a:r>
            <a:br>
              <a:rPr lang="cs-CZ" altLang="en-US"/>
            </a:br>
            <a:r>
              <a:rPr lang="cs-CZ" altLang="en-US"/>
              <a:t>je třeba výměna celého modulu</a:t>
            </a:r>
          </a:p>
          <a:p>
            <a:endParaRPr lang="cs-CZ" altLang="en-US"/>
          </a:p>
          <a:p>
            <a:r>
              <a:rPr lang="cs-CZ" altLang="en-US"/>
              <a:t>alternativa – „programovatelný“</a:t>
            </a:r>
            <a:br>
              <a:rPr lang="cs-CZ" altLang="en-US"/>
            </a:br>
            <a:r>
              <a:rPr lang="cs-CZ" altLang="en-US"/>
              <a:t>měřící systém</a:t>
            </a:r>
          </a:p>
          <a:p>
            <a:endParaRPr lang="en-US" altLang="en-US"/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3CF53118-9327-4CB4-8485-824DDD08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3684588"/>
            <a:ext cx="3425825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377582-3854-4913-A073-73965BCC2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87"/>
    </mc:Choice>
    <mc:Fallback>
      <p:transition spd="slow" advTm="10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09" x="598488" y="585788"/>
          <p14:tracePt t="9367" x="598488" y="592138"/>
          <p14:tracePt t="9375" x="617538" y="611188"/>
          <p14:tracePt t="9383" x="636588" y="630238"/>
          <p14:tracePt t="9392" x="660400" y="636588"/>
          <p14:tracePt t="9399" x="696913" y="654050"/>
          <p14:tracePt t="9419" x="741363" y="679450"/>
          <p14:tracePt t="9423" x="758825" y="679450"/>
          <p14:tracePt t="9432" x="790575" y="685800"/>
          <p14:tracePt t="9450" x="803275" y="685800"/>
          <p14:tracePt t="9455" x="820738" y="690563"/>
          <p14:tracePt t="9462" x="852488" y="703263"/>
          <p14:tracePt t="9471" x="876300" y="709613"/>
          <p14:tracePt t="9482" x="925513" y="709613"/>
          <p14:tracePt t="9487" x="993775" y="728663"/>
          <p14:tracePt t="9495" x="1042988" y="735013"/>
          <p14:tracePt t="9507" x="1098550" y="746125"/>
          <p14:tracePt t="9511" x="1147763" y="752475"/>
          <p14:tracePt t="9519" x="1203325" y="758825"/>
          <p14:tracePt t="9527" x="1254125" y="758825"/>
          <p14:tracePt t="9543" x="1314450" y="771525"/>
          <p14:tracePt t="9551" x="1365250" y="771525"/>
          <p14:tracePt t="9559" x="1425575" y="777875"/>
          <p14:tracePt t="9579" x="1493838" y="777875"/>
          <p14:tracePt t="9584" x="1543050" y="777875"/>
          <p14:tracePt t="9591" x="1604963" y="777875"/>
          <p14:tracePt t="9600" x="1654175" y="777875"/>
          <p14:tracePt t="9619" x="1716088" y="777875"/>
          <p14:tracePt t="9623" x="1758950" y="771525"/>
          <p14:tracePt t="9643" x="1809750" y="752475"/>
          <p14:tracePt t="9647" x="1865313" y="752475"/>
          <p14:tracePt t="9655" x="1925638" y="735013"/>
          <p14:tracePt t="9675" x="2012950" y="709613"/>
          <p14:tracePt t="9679" x="2043113" y="709613"/>
          <p14:tracePt t="9687" x="2098675" y="709613"/>
          <p14:tracePt t="9715" x="2173288" y="703263"/>
          <p14:tracePt t="9719" x="2203450" y="703263"/>
          <p14:tracePt t="9727" x="2247900" y="703263"/>
          <p14:tracePt t="9743" x="2314575" y="690563"/>
          <p14:tracePt t="9751" x="2352675" y="690563"/>
          <p14:tracePt t="9759" x="2376488" y="690563"/>
          <p14:tracePt t="9768" x="2401888" y="690563"/>
          <p14:tracePt t="9775" x="2425700" y="690563"/>
          <p14:tracePt t="9782" x="2444750" y="690563"/>
          <p14:tracePt t="9802" x="2493963" y="690563"/>
          <p14:tracePt t="9807" x="2519363" y="690563"/>
          <p14:tracePt t="9815" x="2568575" y="690563"/>
          <p14:tracePt t="9843" x="2630488" y="690563"/>
          <p14:tracePt t="9847" x="2660650" y="696913"/>
          <p14:tracePt t="9855" x="2698750" y="696913"/>
          <p14:tracePt t="9875" x="2747963" y="696913"/>
          <p14:tracePt t="9879" x="2778125" y="696913"/>
          <p14:tracePt t="9891" x="2803525" y="703263"/>
          <p14:tracePt t="9903" x="2820988" y="703263"/>
          <p14:tracePt t="9911" x="2827338" y="703263"/>
          <p14:tracePt t="9943" x="2840038" y="703263"/>
          <p14:tracePt t="9971" x="2846388" y="703263"/>
          <p14:tracePt t="9975" x="2852738" y="703263"/>
          <p14:tracePt t="9982" x="2871788" y="703263"/>
          <p14:tracePt t="9998" x="2908300" y="703263"/>
          <p14:tracePt t="10007" x="2927350" y="690563"/>
          <p14:tracePt t="10016" x="2963863" y="685800"/>
          <p14:tracePt t="10028" x="2976563" y="685800"/>
          <p14:tracePt t="10031" x="2982913" y="685800"/>
          <p14:tracePt t="10065" x="2987675" y="679450"/>
          <p14:tracePt t="10123" x="2957513" y="679450"/>
          <p14:tracePt t="10127" x="2882900" y="685800"/>
          <p14:tracePt t="10135" x="2778125" y="703263"/>
          <p14:tracePt t="10143" x="2643188" y="715963"/>
          <p14:tracePt t="10159" x="2525713" y="715963"/>
          <p14:tracePt t="10166" x="2352675" y="715963"/>
          <p14:tracePt t="10186" x="2179638" y="715963"/>
          <p14:tracePt t="10191" x="2068513" y="715963"/>
          <p14:tracePt t="10199" x="1931988" y="715963"/>
          <p14:tracePt t="10219" x="1728788" y="715963"/>
          <p14:tracePt t="10223" x="1630363" y="715963"/>
          <p14:tracePt t="10231" x="1476375" y="715963"/>
          <p14:tracePt t="10239" x="1358900" y="715963"/>
          <p14:tracePt t="10247" x="1235075" y="715963"/>
          <p14:tracePt t="10255" x="1111250" y="715963"/>
          <p14:tracePt t="10264" x="1025525" y="715963"/>
          <p14:tracePt t="10279" x="976313" y="715963"/>
          <p14:tracePt t="10287" x="944563" y="715963"/>
          <p14:tracePt t="10297" x="925513" y="715963"/>
          <p14:tracePt t="10403" x="950913" y="715963"/>
          <p14:tracePt t="10407" x="1036638" y="715963"/>
          <p14:tracePt t="10416" x="1160463" y="715963"/>
          <p14:tracePt t="10423" x="1346200" y="728663"/>
          <p14:tracePt t="10439" x="1735138" y="758825"/>
          <p14:tracePt t="10447" x="1993900" y="790575"/>
          <p14:tracePt t="10455" x="2259013" y="820738"/>
          <p14:tracePt t="10483" x="2444750" y="846138"/>
          <p14:tracePt t="10487" x="2525713" y="852488"/>
          <p14:tracePt t="10497" x="2647950" y="876300"/>
          <p14:tracePt t="10511" x="2722563" y="876300"/>
          <p14:tracePt t="10519" x="2771775" y="882650"/>
          <p14:tracePt t="10528" x="2803525" y="882650"/>
          <p14:tracePt t="10543" x="2816225" y="882650"/>
          <p14:tracePt t="10550" x="2820988" y="882650"/>
          <p14:tracePt t="10643" x="2747963" y="882650"/>
          <p14:tracePt t="10647" x="2647950" y="882650"/>
          <p14:tracePt t="10659" x="2500313" y="882650"/>
          <p14:tracePt t="10671" x="2271713" y="882650"/>
          <p14:tracePt t="10679" x="2160588" y="882650"/>
          <p14:tracePt t="10699" x="1931988" y="863600"/>
          <p14:tracePt t="10703" x="1809750" y="852488"/>
          <p14:tracePt t="10711" x="1624013" y="839788"/>
          <p14:tracePt t="10739" x="1519238" y="820738"/>
          <p14:tracePt t="10743" x="1481138" y="820738"/>
          <p14:tracePt t="10755" x="1431925" y="814388"/>
          <p14:tracePt t="10759" x="1425575" y="808038"/>
          <p14:tracePt t="10767" x="1420813" y="808038"/>
          <p14:tracePt t="10859" x="1470025" y="801688"/>
          <p14:tracePt t="10863" x="1592263" y="790575"/>
          <p14:tracePt t="10871" x="1784350" y="790575"/>
          <p14:tracePt t="10880" x="2087563" y="790575"/>
          <p14:tracePt t="10891" x="2365375" y="790575"/>
          <p14:tracePt t="10896" x="2643188" y="796925"/>
          <p14:tracePt t="10903" x="3000375" y="814388"/>
          <p14:tracePt t="10913" x="3284538" y="846138"/>
          <p14:tracePt t="10931" x="3444875" y="857250"/>
          <p14:tracePt t="10934" x="3494088" y="857250"/>
          <p14:tracePt t="11007" x="3438525" y="833438"/>
          <p14:tracePt t="11023" x="3327400" y="820738"/>
          <p14:tracePt t="11031" x="3248025" y="814388"/>
          <p14:tracePt t="11039" x="3149600" y="814388"/>
          <p14:tracePt t="11055" x="3055938" y="814388"/>
          <p14:tracePt t="11063" x="2944813" y="814388"/>
          <p14:tracePt t="11083" x="2833688" y="814388"/>
          <p14:tracePt t="11087" x="2771775" y="814388"/>
          <p14:tracePt t="11096" x="2709863" y="814388"/>
          <p14:tracePt t="11239" x="2716213" y="814388"/>
          <p14:tracePt t="11319" x="0" y="0"/>
        </p14:tracePtLst>
        <p14:tracePtLst>
          <p14:tracePt t="13506" x="7712075" y="5265738"/>
          <p14:tracePt t="13534" x="7718425" y="5265738"/>
          <p14:tracePt t="13563" x="7723188" y="5265738"/>
          <p14:tracePt t="13567" x="7729538" y="5265738"/>
          <p14:tracePt t="13585" x="7748588" y="5265738"/>
          <p14:tracePt t="13591" x="7767638" y="5265738"/>
          <p14:tracePt t="13599" x="7797800" y="5265738"/>
          <p14:tracePt t="13615" x="7823200" y="5259388"/>
          <p14:tracePt t="13623" x="7853363" y="5253038"/>
          <p14:tracePt t="13632" x="7896225" y="5240338"/>
          <p14:tracePt t="13652" x="7940675" y="5210175"/>
          <p14:tracePt t="13655" x="7958138" y="5197475"/>
          <p14:tracePt t="13663" x="7977188" y="5191125"/>
          <p14:tracePt t="13691" x="8001000" y="5148263"/>
          <p14:tracePt t="13695" x="8001000" y="5129213"/>
          <p14:tracePt t="13715" x="8020050" y="5080000"/>
          <p14:tracePt t="13719" x="8032750" y="5049838"/>
          <p14:tracePt t="13727" x="8032750" y="5011738"/>
          <p14:tracePt t="13743" x="8051800" y="4962525"/>
          <p14:tracePt t="13752" x="8056563" y="4938713"/>
          <p14:tracePt t="13759" x="8062913" y="4913313"/>
          <p14:tracePt t="13775" x="8081963" y="4857750"/>
          <p14:tracePt t="13783" x="8081963" y="4845050"/>
          <p14:tracePt t="13791" x="8088313" y="4827588"/>
          <p14:tracePt t="13819" x="8088313" y="4814888"/>
          <p14:tracePt t="13823" x="8094663" y="4802188"/>
          <p14:tracePt t="13847" x="8094663" y="4772025"/>
          <p14:tracePt t="13856" x="8094663" y="4752975"/>
          <p14:tracePt t="13875" x="8094663" y="4729163"/>
          <p14:tracePt t="13879" x="8094663" y="4710113"/>
          <p14:tracePt t="13887" x="8094663" y="4684713"/>
          <p14:tracePt t="13907" x="8088313" y="4648200"/>
          <p14:tracePt t="13911" x="8088313" y="4635500"/>
          <p14:tracePt t="13919" x="8081963" y="4598988"/>
          <p14:tracePt t="13947" x="8051800" y="4556125"/>
          <p14:tracePt t="13953" x="8032750" y="4530725"/>
          <p14:tracePt t="13972" x="8007350" y="4500563"/>
          <p14:tracePt t="13976" x="7983538" y="4468813"/>
          <p14:tracePt t="13985" x="7945438" y="4425950"/>
          <p14:tracePt t="13999" x="7915275" y="4389438"/>
          <p14:tracePt t="14007" x="7908925" y="4383088"/>
          <p14:tracePt t="14017" x="7902575" y="4383088"/>
          <p14:tracePt t="14031" x="7896225" y="4376738"/>
          <p14:tracePt t="14038" x="7885113" y="4370388"/>
          <p14:tracePt t="14047" x="7872413" y="4364038"/>
          <p14:tracePt t="14075" x="7847013" y="4357688"/>
          <p14:tracePt t="14079" x="7823200" y="4351338"/>
          <p14:tracePt t="14099" x="7778750" y="4351338"/>
          <p14:tracePt t="14104" x="7748588" y="4340225"/>
          <p14:tracePt t="14111" x="7712075" y="4333875"/>
          <p14:tracePt t="14131" x="7643813" y="4314825"/>
          <p14:tracePt t="14136" x="7607300" y="4314825"/>
          <p14:tracePt t="14143" x="7545388" y="4314825"/>
          <p14:tracePt t="14163" x="7496175" y="4314825"/>
          <p14:tracePt t="14167" x="7464425" y="4314825"/>
          <p14:tracePt t="14175" x="7421563" y="4314825"/>
          <p14:tracePt t="14199" x="7372350" y="4314825"/>
          <p14:tracePt t="14207" x="7329488" y="4314825"/>
          <p14:tracePt t="14227" x="7242175" y="4314825"/>
          <p14:tracePt t="14230" x="7192963" y="4314825"/>
          <p14:tracePt t="14239" x="7118350" y="4314825"/>
          <p14:tracePt t="14254" x="7056438" y="4314825"/>
          <p14:tracePt t="14263" x="6996113" y="4327525"/>
          <p14:tracePt t="14270" x="6927850" y="4344988"/>
          <p14:tracePt t="14286" x="6889750" y="4351338"/>
          <p14:tracePt t="14295" x="6859588" y="4364038"/>
          <p14:tracePt t="14303" x="6840538" y="4376738"/>
          <p14:tracePt t="14331" x="6816725" y="4395788"/>
          <p14:tracePt t="14336" x="6804025" y="4406900"/>
          <p14:tracePt t="14356" x="6784975" y="4425950"/>
          <p14:tracePt t="14359" x="6761163" y="4445000"/>
          <p14:tracePt t="14367" x="6748463" y="4456113"/>
          <p14:tracePt t="14387" x="6718300" y="4487863"/>
          <p14:tracePt t="14391" x="6705600" y="4500563"/>
          <p14:tracePt t="14399" x="6662738" y="4524375"/>
          <p14:tracePt t="14419" x="6630988" y="4549775"/>
          <p14:tracePt t="14423" x="6607175" y="4579938"/>
          <p14:tracePt t="14431" x="6575425" y="4618038"/>
          <p14:tracePt t="14459" x="6551613" y="4648200"/>
          <p14:tracePt t="14463" x="6538913" y="4660900"/>
          <p14:tracePt t="14485" x="6526213" y="4684713"/>
          <p14:tracePt t="14487" x="6526213" y="4710113"/>
          <p14:tracePt t="14495" x="6507163" y="4729163"/>
          <p14:tracePt t="14517" x="6507163" y="4740275"/>
          <p14:tracePt t="14520" x="6500813" y="4752975"/>
          <p14:tracePt t="14527" x="6500813" y="4765675"/>
          <p14:tracePt t="14547" x="6500813" y="4789488"/>
          <p14:tracePt t="14551" x="6500813" y="4808538"/>
          <p14:tracePt t="14563" x="6500813" y="4821238"/>
          <p14:tracePt t="14587" x="6500813" y="4845050"/>
          <p14:tracePt t="14591" x="6500813" y="4851400"/>
          <p14:tracePt t="14611" x="6507163" y="4870450"/>
          <p14:tracePt t="14617" x="6507163" y="4876800"/>
          <p14:tracePt t="14623" x="6513513" y="4889500"/>
          <p14:tracePt t="14643" x="6519863" y="4889500"/>
          <p14:tracePt t="14647" x="6532563" y="4906963"/>
          <p14:tracePt t="14657" x="6538913" y="4913313"/>
          <p14:tracePt t="14675" x="6551613" y="4932363"/>
          <p14:tracePt t="14679" x="6556375" y="4945063"/>
          <p14:tracePt t="14687" x="6569075" y="4956175"/>
          <p14:tracePt t="14716" x="6575425" y="5000625"/>
          <p14:tracePt t="14720" x="6581775" y="5018088"/>
          <p14:tracePt t="14739" x="6588125" y="5037138"/>
          <p14:tracePt t="14751" x="6588125" y="5043488"/>
          <p14:tracePt t="14772" x="6588125" y="5060950"/>
          <p14:tracePt t="14775" x="6611938" y="5080000"/>
          <p14:tracePt t="14784" x="6637338" y="5122863"/>
          <p14:tracePt t="14803" x="6699250" y="5197475"/>
          <p14:tracePt t="14807" x="6718300" y="5216525"/>
          <p14:tracePt t="14817" x="6735763" y="5240338"/>
          <p14:tracePt t="14843" x="6773863" y="5259388"/>
          <p14:tracePt t="14847" x="6791325" y="5278438"/>
          <p14:tracePt t="14867" x="6823075" y="5295900"/>
          <p14:tracePt t="14870" x="6840538" y="5314950"/>
          <p14:tracePt t="14879" x="6853238" y="5321300"/>
          <p14:tracePt t="14895" x="6896100" y="5334000"/>
          <p14:tracePt t="14904" x="6934200" y="5351463"/>
          <p14:tracePt t="14911" x="6989763" y="5370513"/>
          <p14:tracePt t="14927" x="7107238" y="5407025"/>
          <p14:tracePt t="14935" x="7205663" y="5432425"/>
          <p14:tracePt t="14943" x="7316788" y="5449888"/>
          <p14:tracePt t="14971" x="7451725" y="5462588"/>
          <p14:tracePt t="14975" x="7513638" y="5462588"/>
          <p14:tracePt t="14995" x="7612063" y="5462588"/>
          <p14:tracePt t="14999" x="7662863" y="5462588"/>
          <p14:tracePt t="15006" x="7742238" y="5438775"/>
          <p14:tracePt t="15023" x="7810500" y="5389563"/>
          <p14:tracePt t="15031" x="7866063" y="5334000"/>
          <p14:tracePt t="15039" x="7908925" y="5283200"/>
          <p14:tracePt t="15054" x="7934325" y="5253038"/>
          <p14:tracePt t="15063" x="7964488" y="5197475"/>
          <p14:tracePt t="15070" x="7989888" y="5141913"/>
          <p14:tracePt t="15099" x="8001000" y="5056188"/>
          <p14:tracePt t="15103" x="8007350" y="5005388"/>
          <p14:tracePt t="15131" x="8007350" y="4883150"/>
          <p14:tracePt t="15135" x="8007350" y="4845050"/>
          <p14:tracePt t="15151" x="7964488" y="4729163"/>
          <p14:tracePt t="15159" x="7927975" y="4629150"/>
          <p14:tracePt t="15167" x="7840663" y="4518025"/>
          <p14:tracePt t="15187" x="7748588" y="4425950"/>
          <p14:tracePt t="15191" x="7686675" y="4357688"/>
          <p14:tracePt t="15199" x="7618413" y="4289425"/>
          <p14:tracePt t="15227" x="7556500" y="4240213"/>
          <p14:tracePt t="15231" x="7539038" y="4229100"/>
          <p14:tracePt t="15251" x="7513638" y="4222750"/>
          <p14:tracePt t="15257" x="7483475" y="4210050"/>
          <p14:tracePt t="15263" x="7470775" y="4210050"/>
          <p14:tracePt t="15283" x="7415213" y="4210050"/>
          <p14:tracePt t="15287" x="7353300" y="4210050"/>
          <p14:tracePt t="15295" x="7278688" y="4210050"/>
          <p14:tracePt t="15315" x="7186613" y="4233863"/>
          <p14:tracePt t="15320" x="7137400" y="4246563"/>
          <p14:tracePt t="15327" x="7069138" y="4265613"/>
          <p14:tracePt t="15347" x="6989763" y="4302125"/>
          <p14:tracePt t="15351" x="6951663" y="4308475"/>
          <p14:tracePt t="15359" x="6884988" y="4327525"/>
          <p14:tracePt t="15379" x="6840538" y="4364038"/>
          <p14:tracePt t="15383" x="6797675" y="4389438"/>
          <p14:tracePt t="15391" x="6754813" y="4438650"/>
          <p14:tracePt t="15411" x="6705600" y="4481513"/>
          <p14:tracePt t="15416" x="6673850" y="4524375"/>
          <p14:tracePt t="15423" x="6630988" y="4592638"/>
          <p14:tracePt t="15443" x="6594475" y="4710113"/>
          <p14:tracePt t="15447" x="6556375" y="4765675"/>
          <p14:tracePt t="15455" x="6507163" y="4845050"/>
          <p14:tracePt t="15483" x="6489700" y="4894263"/>
          <p14:tracePt t="15488" x="6470650" y="4926013"/>
          <p14:tracePt t="15507" x="6470650" y="4962525"/>
          <p14:tracePt t="15511" x="6470650" y="4987925"/>
          <p14:tracePt t="15520" x="6470650" y="5030788"/>
          <p14:tracePt t="15539" x="6470650" y="5067300"/>
          <p14:tracePt t="15543" x="6470650" y="5099050"/>
          <p14:tracePt t="15552" x="6477000" y="5135563"/>
          <p14:tracePt t="15567" x="6507163" y="5178425"/>
          <p14:tracePt t="15575" x="6532563" y="5203825"/>
          <p14:tracePt t="15583" x="6611938" y="5272088"/>
          <p14:tracePt t="15611" x="6804025" y="5376863"/>
          <p14:tracePt t="15615" x="6884988" y="5426075"/>
          <p14:tracePt t="15632" x="7124700" y="5530850"/>
          <p14:tracePt t="15640" x="7285038" y="5592763"/>
          <p14:tracePt t="15647" x="7396163" y="5622925"/>
          <p14:tracePt t="15667" x="7569200" y="5635625"/>
          <p14:tracePt t="15672" x="7656513" y="5635625"/>
          <p14:tracePt t="15679" x="7754938" y="5635625"/>
          <p14:tracePt t="15699" x="7859713" y="5580063"/>
          <p14:tracePt t="15704" x="7889875" y="5549900"/>
          <p14:tracePt t="15711" x="7970838" y="5475288"/>
          <p14:tracePt t="15739" x="7983538" y="5338763"/>
          <p14:tracePt t="15743" x="7989888" y="5278438"/>
          <p14:tracePt t="15763" x="7989888" y="5141913"/>
          <p14:tracePt t="15767" x="8001000" y="5067300"/>
          <p14:tracePt t="15775" x="8001000" y="4981575"/>
          <p14:tracePt t="15791" x="8001000" y="4883150"/>
          <p14:tracePt t="15800" x="8001000" y="4833938"/>
          <p14:tracePt t="15807" x="8001000" y="4772025"/>
          <p14:tracePt t="15823" x="7964488" y="4667250"/>
          <p14:tracePt t="15832" x="7927975" y="4586288"/>
          <p14:tracePt t="15840" x="7889875" y="4511675"/>
          <p14:tracePt t="15867" x="7761288" y="4376738"/>
          <p14:tracePt t="15874" x="7699375" y="4333875"/>
          <p14:tracePt t="15888" x="7562850" y="4240213"/>
          <p14:tracePt t="15896" x="7496175" y="4210050"/>
          <p14:tracePt t="15905" x="7415213" y="4178300"/>
          <p14:tracePt t="15923" x="7353300" y="4173538"/>
          <p14:tracePt t="15927" x="7304088" y="4173538"/>
          <p14:tracePt t="15935" x="7229475" y="4173538"/>
          <p14:tracePt t="15955" x="7107238" y="4265613"/>
          <p14:tracePt t="15959" x="7051675" y="4289425"/>
          <p14:tracePt t="15968" x="6958013" y="4364038"/>
          <p14:tracePt t="15995" x="6889750" y="4425950"/>
          <p14:tracePt t="15999" x="6853238" y="4468813"/>
          <p14:tracePt t="16019" x="6791325" y="4549775"/>
          <p14:tracePt t="16023" x="6748463" y="4592638"/>
          <p14:tracePt t="16031" x="6699250" y="4660900"/>
          <p14:tracePt t="16051" x="6650038" y="4740275"/>
          <p14:tracePt t="16055" x="6630988" y="4808538"/>
          <p14:tracePt t="16063" x="6600825" y="4870450"/>
          <p14:tracePt t="16083" x="6594475" y="4968875"/>
          <p14:tracePt t="16088" x="6594475" y="5037138"/>
          <p14:tracePt t="16095" x="6594475" y="5116513"/>
          <p14:tracePt t="16115" x="6624638" y="5222875"/>
          <p14:tracePt t="16120" x="6656388" y="5278438"/>
          <p14:tracePt t="16127" x="6680200" y="5334000"/>
          <p14:tracePt t="16143" x="6773863" y="5413375"/>
          <p14:tracePt t="16151" x="6840538" y="5449888"/>
          <p14:tracePt t="16159" x="6934200" y="5494338"/>
          <p14:tracePt t="16179" x="7112000" y="5543550"/>
          <p14:tracePt t="16183" x="7212013" y="5561013"/>
          <p14:tracePt t="16191" x="7323138" y="5580063"/>
          <p14:tracePt t="16212" x="7458075" y="5580063"/>
          <p14:tracePt t="16215" x="7556500" y="5580063"/>
          <p14:tracePt t="16223" x="7680325" y="5580063"/>
          <p14:tracePt t="16251" x="7742238" y="5505450"/>
          <p14:tracePt t="16255" x="7767638" y="5456238"/>
          <p14:tracePt t="16276" x="7778750" y="5351463"/>
          <p14:tracePt t="16279" x="7797800" y="5253038"/>
          <p14:tracePt t="16288" x="7816850" y="5141913"/>
          <p14:tracePt t="16302" x="7829550" y="5030788"/>
          <p14:tracePt t="16311" x="7829550" y="4956175"/>
          <p14:tracePt t="16319" x="7829550" y="4883150"/>
          <p14:tracePt t="16335" x="7829550" y="4772025"/>
          <p14:tracePt t="16343" x="7823200" y="4752975"/>
          <p14:tracePt t="16351" x="7778750" y="4673600"/>
          <p14:tracePt t="16370" x="7693025" y="4562475"/>
          <p14:tracePt t="16374" x="7624763" y="4506913"/>
          <p14:tracePt t="16383" x="7513638" y="4419600"/>
          <p14:tracePt t="16399" x="7329488" y="4340225"/>
          <p14:tracePt t="16407" x="7248525" y="4321175"/>
          <p14:tracePt t="16415" x="7137400" y="4302125"/>
          <p14:tracePt t="16431" x="7000875" y="4302125"/>
          <p14:tracePt t="16440" x="6915150" y="4302125"/>
          <p14:tracePt t="16447" x="6816725" y="4314825"/>
          <p14:tracePt t="16464" x="6705600" y="4364038"/>
          <p14:tracePt t="16472" x="6650038" y="4400550"/>
          <p14:tracePt t="16479" x="6600825" y="4451350"/>
          <p14:tracePt t="16499" x="6545263" y="4530725"/>
          <p14:tracePt t="16505" x="6500813" y="4586288"/>
          <p14:tracePt t="16511" x="6464300" y="4673600"/>
          <p14:tracePt t="16531" x="6434138" y="4802188"/>
          <p14:tracePt t="16536" x="6421438" y="4876800"/>
          <p14:tracePt t="16543" x="6421438" y="4975225"/>
          <p14:tracePt t="16560" x="6421438" y="5111750"/>
          <p14:tracePt t="16567" x="6440488" y="5197475"/>
          <p14:tracePt t="16575" x="6464300" y="5283200"/>
          <p14:tracePt t="16591" x="6569075" y="5413375"/>
          <p14:tracePt t="16599" x="6630988" y="5494338"/>
          <p14:tracePt t="16607" x="6761163" y="5611813"/>
          <p14:tracePt t="16634" x="6996113" y="5716588"/>
          <p14:tracePt t="16638" x="7094538" y="5734050"/>
          <p14:tracePt t="16655" x="7304088" y="5746750"/>
          <p14:tracePt t="16663" x="7440613" y="5746750"/>
          <p14:tracePt t="16671" x="7562850" y="5746750"/>
          <p14:tracePt t="16691" x="7662863" y="5697538"/>
          <p14:tracePt t="16695" x="7718425" y="5661025"/>
          <p14:tracePt t="16703" x="7778750" y="5605463"/>
          <p14:tracePt t="16724" x="7797800" y="5505450"/>
          <p14:tracePt t="16726" x="7804150" y="5438775"/>
          <p14:tracePt t="16735" x="7829550" y="5338763"/>
          <p14:tracePt t="16763" x="7829550" y="5240338"/>
          <p14:tracePt t="16767" x="7829550" y="5216525"/>
          <p14:tracePt t="16788" x="7829550" y="5148263"/>
          <p14:tracePt t="16791" x="7829550" y="5111750"/>
          <p14:tracePt t="16799" x="7829550" y="5024438"/>
          <p14:tracePt t="16816" x="7823200" y="4949825"/>
          <p14:tracePt t="16823" x="7804150" y="4883150"/>
          <p14:tracePt t="16831" x="7797800" y="4845050"/>
          <p14:tracePt t="16847" x="7761288" y="4778375"/>
          <p14:tracePt t="16856" x="7735888" y="4740275"/>
          <p14:tracePt t="16863" x="7712075" y="4710113"/>
          <p14:tracePt t="16884" x="7656513" y="4673600"/>
          <p14:tracePt t="16889" x="7588250" y="4635500"/>
          <p14:tracePt t="16895" x="7519988" y="4605338"/>
          <p14:tracePt t="16911" x="7421563" y="4586288"/>
          <p14:tracePt t="16920" x="7346950" y="4579938"/>
          <p14:tracePt t="16939" x="7267575" y="4567238"/>
          <p14:tracePt t="16943" x="7162800" y="4567238"/>
          <p14:tracePt t="16952" x="7056438" y="4573588"/>
          <p14:tracePt t="16960" x="6927850" y="4629150"/>
          <p14:tracePt t="16979" x="6797675" y="4722813"/>
          <p14:tracePt t="16983" x="6718300" y="4789488"/>
          <p14:tracePt t="16993" x="6637338" y="4864100"/>
          <p14:tracePt t="17021" x="6594475" y="4956175"/>
          <p14:tracePt t="17023" x="6588125" y="4981575"/>
          <p14:tracePt t="17043" x="6569075" y="5049838"/>
          <p14:tracePt t="17047" x="6562725" y="5086350"/>
          <p14:tracePt t="17056" x="6562725" y="5135563"/>
          <p14:tracePt t="17075" x="6611938" y="5197475"/>
          <p14:tracePt t="17079" x="6650038" y="5240338"/>
          <p14:tracePt t="17088" x="6729413" y="5302250"/>
          <p14:tracePt t="17106" x="6859588" y="5345113"/>
          <p14:tracePt t="17111" x="6934200" y="5370513"/>
          <p14:tracePt t="17119" x="7062788" y="5400675"/>
          <p14:tracePt t="17139" x="7235825" y="5426075"/>
          <p14:tracePt t="17143" x="7334250" y="5438775"/>
          <p14:tracePt t="17151" x="7458075" y="5438775"/>
          <p14:tracePt t="17167" x="7556500" y="5419725"/>
          <p14:tracePt t="17175" x="7612063" y="5394325"/>
          <p14:tracePt t="17183" x="7667625" y="5345113"/>
          <p14:tracePt t="17199" x="7712075" y="5259388"/>
          <p14:tracePt t="17207" x="7748588" y="5191125"/>
          <p14:tracePt t="17215" x="7778750" y="5080000"/>
          <p14:tracePt t="17231" x="7791450" y="4956175"/>
          <p14:tracePt t="17240" x="7791450" y="4870450"/>
          <p14:tracePt t="17247" x="7791450" y="4759325"/>
          <p14:tracePt t="17275" x="7754938" y="4641850"/>
          <p14:tracePt t="17279" x="7729538" y="4598988"/>
          <p14:tracePt t="17298" x="7667625" y="4556125"/>
          <p14:tracePt t="17303" x="7637463" y="4506913"/>
          <p14:tracePt t="17311" x="7569200" y="4481513"/>
          <p14:tracePt t="17331" x="7445375" y="4451350"/>
          <p14:tracePt t="17335" x="7359650" y="4451350"/>
          <p14:tracePt t="17343" x="7235825" y="4451350"/>
          <p14:tracePt t="17363" x="7032625" y="4518025"/>
          <p14:tracePt t="17367" x="6927850" y="4579938"/>
          <p14:tracePt t="17375" x="6791325" y="4648200"/>
          <p14:tracePt t="17400" x="6637338" y="4765675"/>
          <p14:tracePt t="17408" x="6618288" y="4789488"/>
          <p14:tracePt t="17423" x="6607175" y="4864100"/>
          <p14:tracePt t="17431" x="6607175" y="4913313"/>
          <p14:tracePt t="17440" x="6607175" y="4975225"/>
          <p14:tracePt t="17460" x="6662738" y="5056188"/>
          <p14:tracePt t="17464" x="6705600" y="5099050"/>
          <p14:tracePt t="17473" x="6797675" y="5160963"/>
          <p14:tracePt t="17492" x="6934200" y="5227638"/>
          <p14:tracePt t="17495" x="7019925" y="5259388"/>
          <p14:tracePt t="17503" x="7167563" y="5302250"/>
          <p14:tracePt t="17532" x="7427913" y="5321300"/>
          <p14:tracePt t="17536" x="7500938" y="5321300"/>
          <p14:tracePt t="17556" x="7643813" y="5278438"/>
          <p14:tracePt t="17560" x="7712075" y="5227638"/>
          <p14:tracePt t="17567" x="7785100" y="5160963"/>
          <p14:tracePt t="17583" x="7816850" y="5049838"/>
          <p14:tracePt t="17592" x="7816850" y="4987925"/>
          <p14:tracePt t="17599" x="7816850" y="4876800"/>
          <p14:tracePt t="17615" x="7791450" y="4778375"/>
          <p14:tracePt t="17623" x="7748588" y="4710113"/>
          <p14:tracePt t="17631" x="7699375" y="4618038"/>
          <p14:tracePt t="17648" x="7631113" y="4524375"/>
          <p14:tracePt t="17658" x="7569200" y="4468813"/>
          <p14:tracePt t="17662" x="7477125" y="4395788"/>
          <p14:tracePt t="17683" x="7378700" y="4344988"/>
          <p14:tracePt t="17688" x="7310438" y="4314825"/>
          <p14:tracePt t="17695" x="7218363" y="4265613"/>
          <p14:tracePt t="17711" x="7118350" y="4252913"/>
          <p14:tracePt t="17719" x="7069138" y="4252913"/>
          <p14:tracePt t="17726" x="6996113" y="4252913"/>
          <p14:tracePt t="17742" x="6915150" y="4321175"/>
          <p14:tracePt t="17751" x="6865938" y="4376738"/>
          <p14:tracePt t="17759" x="6829425" y="4456113"/>
          <p14:tracePt t="17789" x="6816725" y="4543425"/>
          <p14:tracePt t="17791" x="6816725" y="4579938"/>
          <p14:tracePt t="17808" x="6823075" y="4678363"/>
          <p14:tracePt t="17815" x="6829425" y="4752975"/>
          <p14:tracePt t="17822" x="6878638" y="4845050"/>
          <p14:tracePt t="17842" x="6977063" y="4938713"/>
          <p14:tracePt t="17847" x="7032625" y="5005388"/>
          <p14:tracePt t="17855" x="7137400" y="5080000"/>
          <p14:tracePt t="17874" x="7310438" y="5178425"/>
          <p14:tracePt t="17879" x="7396163" y="5191125"/>
          <p14:tracePt t="17887" x="7513638" y="5240338"/>
          <p14:tracePt t="17915" x="7612063" y="5240338"/>
          <p14:tracePt t="17919" x="7650163" y="5240338"/>
          <p14:tracePt t="17938" x="7718425" y="5197475"/>
          <p14:tracePt t="17943" x="7754938" y="5167313"/>
          <p14:tracePt t="17951" x="7778750" y="5111750"/>
          <p14:tracePt t="17967" x="7791450" y="4987925"/>
          <p14:tracePt t="17975" x="7816850" y="4900613"/>
          <p14:tracePt t="17983" x="7816850" y="4802188"/>
          <p14:tracePt t="18003" x="7791450" y="4678363"/>
          <p14:tracePt t="18008" x="7767638" y="4635500"/>
          <p14:tracePt t="18015" x="7735888" y="4556125"/>
          <p14:tracePt t="18042" x="7680325" y="4506913"/>
          <p14:tracePt t="18047" x="7650163" y="4475163"/>
          <p14:tracePt t="18067" x="7539038" y="4462463"/>
          <p14:tracePt t="18071" x="7464425" y="4456113"/>
          <p14:tracePt t="18079" x="7366000" y="4456113"/>
          <p14:tracePt t="18099" x="7235825" y="4494213"/>
          <p14:tracePt t="18103" x="7143750" y="4543425"/>
          <p14:tracePt t="18111" x="7013575" y="4598988"/>
          <p14:tracePt t="18127" x="6908800" y="4667250"/>
          <p14:tracePt t="18135" x="6884988" y="4710113"/>
          <p14:tracePt t="18143" x="6823075" y="4772025"/>
          <p14:tracePt t="18173" x="6823075" y="4833938"/>
          <p14:tracePt t="18177" x="6823075" y="4851400"/>
          <p14:tracePt t="18191" x="6872288" y="4913313"/>
          <p14:tracePt t="18200" x="6915150" y="4956175"/>
          <p14:tracePt t="18208" x="6996113" y="5018088"/>
          <p14:tracePt t="18224" x="7112000" y="5067300"/>
          <p14:tracePt t="18231" x="7199313" y="5099050"/>
          <p14:tracePt t="18240" x="7316788" y="5129213"/>
          <p14:tracePt t="18261" x="7489825" y="5167313"/>
          <p14:tracePt t="18263" x="7594600" y="5184775"/>
          <p14:tracePt t="18272" x="7712075" y="5184775"/>
          <p14:tracePt t="18299" x="7785100" y="5141913"/>
          <p14:tracePt t="18304" x="7816850" y="5111750"/>
          <p14:tracePt t="18323" x="7866063" y="4994275"/>
          <p14:tracePt t="18327" x="7885113" y="4919663"/>
          <p14:tracePt t="18337" x="7896225" y="4833938"/>
          <p14:tracePt t="18351" x="7896225" y="4733925"/>
          <p14:tracePt t="18359" x="7896225" y="4648200"/>
          <p14:tracePt t="18368" x="7889875" y="4562475"/>
          <p14:tracePt t="18383" x="7834313" y="4481513"/>
          <p14:tracePt t="18392" x="7816850" y="4438650"/>
          <p14:tracePt t="18399" x="7778750" y="4383088"/>
          <p14:tracePt t="18427" x="7712075" y="4344988"/>
          <p14:tracePt t="18431" x="7680325" y="4321175"/>
          <p14:tracePt t="18451" x="7607300" y="4321175"/>
          <p14:tracePt t="18456" x="7569200" y="4321175"/>
          <p14:tracePt t="18462" x="7483475" y="4321175"/>
          <p14:tracePt t="18483" x="7346950" y="4383088"/>
          <p14:tracePt t="18487" x="7267575" y="4419600"/>
          <p14:tracePt t="18495" x="7199313" y="4487863"/>
          <p14:tracePt t="18515" x="7094538" y="4629150"/>
          <p14:tracePt t="18520" x="7051675" y="4697413"/>
          <p14:tracePt t="18527" x="7013575" y="4752975"/>
          <p14:tracePt t="18552" x="7013575" y="4784725"/>
          <p14:tracePt t="18559" x="7013575" y="4851400"/>
          <p14:tracePt t="18579" x="7062788" y="4962525"/>
          <p14:tracePt t="18584" x="7088188" y="5018088"/>
          <p14:tracePt t="18591" x="7137400" y="5111750"/>
          <p14:tracePt t="18606" x="7223125" y="5203825"/>
          <p14:tracePt t="18615" x="7278688" y="5259388"/>
          <p14:tracePt t="18623" x="7340600" y="5327650"/>
          <p14:tracePt t="18639" x="7427913" y="5383213"/>
          <p14:tracePt t="18647" x="7519988" y="5400675"/>
          <p14:tracePt t="18655" x="7607300" y="5432425"/>
          <p14:tracePt t="18683" x="7673975" y="5426075"/>
          <p14:tracePt t="18687" x="7705725" y="5400675"/>
          <p14:tracePt t="18708" x="7742238" y="5321300"/>
          <p14:tracePt t="18712" x="7748588" y="5295900"/>
          <p14:tracePt t="18720" x="7773988" y="5184775"/>
          <p14:tracePt t="18739" x="7773988" y="5049838"/>
          <p14:tracePt t="18743" x="7773988" y="4975225"/>
          <p14:tracePt t="18752" x="7748588" y="4851400"/>
          <p14:tracePt t="18771" x="7705725" y="4759325"/>
          <p14:tracePt t="18777" x="7667625" y="4703763"/>
          <p14:tracePt t="18783" x="7612063" y="4635500"/>
          <p14:tracePt t="18804" x="7519988" y="4573588"/>
          <p14:tracePt t="18808" x="7464425" y="4537075"/>
          <p14:tracePt t="18815" x="7385050" y="4487863"/>
          <p14:tracePt t="18836" x="7267575" y="4456113"/>
          <p14:tracePt t="18839" x="7205663" y="4438650"/>
          <p14:tracePt t="18847" x="7118350" y="4438650"/>
          <p14:tracePt t="18867" x="6951663" y="4475163"/>
          <p14:tracePt t="18872" x="6853238" y="4518025"/>
          <p14:tracePt t="18879" x="6699250" y="4618038"/>
          <p14:tracePt t="18908" x="6496050" y="4772025"/>
          <p14:tracePt t="18911" x="6440488" y="4827588"/>
          <p14:tracePt t="18939" x="6440488" y="4900613"/>
          <p14:tracePt t="18943" x="6440488" y="4926013"/>
          <p14:tracePt t="18963" x="6489700" y="5005388"/>
          <p14:tracePt t="18967" x="6545263" y="5073650"/>
          <p14:tracePt t="18975" x="6618288" y="5167313"/>
          <p14:tracePt t="18991" x="6729413" y="5283200"/>
          <p14:tracePt t="18999" x="6823075" y="5351463"/>
          <p14:tracePt t="19009" x="6945313" y="5445125"/>
          <p14:tracePt t="19024" x="7162800" y="5543550"/>
          <p14:tracePt t="19031" x="7329488" y="5580063"/>
          <p14:tracePt t="19039" x="7496175" y="5605463"/>
          <p14:tracePt t="19056" x="7699375" y="5605463"/>
          <p14:tracePt t="19063" x="7797800" y="5605463"/>
          <p14:tracePt t="19071" x="7921625" y="5605463"/>
          <p14:tracePt t="19091" x="8026400" y="5537200"/>
          <p14:tracePt t="19095" x="8081963" y="5487988"/>
          <p14:tracePt t="19104" x="8143875" y="5407025"/>
          <p14:tracePt t="19124" x="8143875" y="5295900"/>
          <p14:tracePt t="19127" x="8143875" y="5191125"/>
          <p14:tracePt t="19135" x="8143875" y="5080000"/>
          <p14:tracePt t="19156" x="8094663" y="4945063"/>
          <p14:tracePt t="19159" x="8020050" y="4864100"/>
          <p14:tracePt t="19168" x="7945438" y="4746625"/>
          <p14:tracePt t="19195" x="7878763" y="4673600"/>
          <p14:tracePt t="19199" x="7840663" y="4641850"/>
          <p14:tracePt t="19215" x="7742238" y="4592638"/>
          <p14:tracePt t="19223" x="7662863" y="4579938"/>
          <p14:tracePt t="19231" x="7588250" y="4579938"/>
          <p14:tracePt t="19247" x="7408863" y="4635500"/>
          <p14:tracePt t="19255" x="7316788" y="4710113"/>
          <p14:tracePt t="19263" x="7192963" y="4795838"/>
          <p14:tracePt t="19278" x="7045325" y="4945063"/>
          <p14:tracePt t="19287" x="6989763" y="5000625"/>
          <p14:tracePt t="19295" x="6915150" y="5092700"/>
          <p14:tracePt t="19324" x="6915150" y="5178425"/>
          <p14:tracePt t="19327" x="6915150" y="5216525"/>
          <p14:tracePt t="19348" x="6940550" y="5272088"/>
          <p14:tracePt t="19352" x="6964363" y="5302250"/>
          <p14:tracePt t="19362" x="7007225" y="5345113"/>
          <p14:tracePt t="19379" x="7088188" y="5389563"/>
          <p14:tracePt t="19383" x="7143750" y="5413375"/>
          <p14:tracePt t="19392" x="7229475" y="5445125"/>
          <p14:tracePt t="19411" x="7389813" y="5481638"/>
          <p14:tracePt t="19415" x="7489825" y="5481638"/>
          <p14:tracePt t="19424" x="7624763" y="5481638"/>
          <p14:tracePt t="19451" x="7729538" y="5432425"/>
          <p14:tracePt t="19456" x="7773988" y="5389563"/>
          <p14:tracePt t="19476" x="7810500" y="5321300"/>
          <p14:tracePt t="19479" x="7823200" y="5246688"/>
          <p14:tracePt t="19487" x="7840663" y="5135563"/>
          <p14:tracePt t="19507" x="7840663" y="5011738"/>
          <p14:tracePt t="19511" x="7840663" y="4949825"/>
          <p14:tracePt t="19519" x="7834313" y="4864100"/>
          <p14:tracePt t="19535" x="7735888" y="4752975"/>
          <p14:tracePt t="19543" x="7667625" y="4684713"/>
          <p14:tracePt t="19551" x="7545388" y="4592638"/>
          <p14:tracePt t="19572" x="7329488" y="4549775"/>
          <p14:tracePt t="19576" x="7218363" y="4549775"/>
          <p14:tracePt t="19583" x="7051675" y="4549775"/>
          <p14:tracePt t="19603" x="6810375" y="4573588"/>
          <p14:tracePt t="19608" x="6742113" y="4592638"/>
          <p14:tracePt t="19616" x="6650038" y="4667250"/>
          <p14:tracePt t="19635" x="6581775" y="4759325"/>
          <p14:tracePt t="19639" x="6569075" y="4795838"/>
          <p14:tracePt t="19647" x="6562725" y="4845050"/>
          <p14:tracePt t="19667" x="6562725" y="4919663"/>
          <p14:tracePt t="19671" x="6575425" y="4962525"/>
          <p14:tracePt t="19679" x="6624638" y="5030788"/>
          <p14:tracePt t="19707" x="6718300" y="5116513"/>
          <p14:tracePt t="19711" x="6773863" y="5154613"/>
          <p14:tracePt t="19727" x="6934200" y="5197475"/>
          <p14:tracePt t="19735" x="7056438" y="5222875"/>
          <p14:tracePt t="19743" x="7173913" y="5259388"/>
          <p14:tracePt t="19761" x="7310438" y="5272088"/>
          <p14:tracePt t="19767" x="7385050" y="5272088"/>
          <p14:tracePt t="19775" x="7470775" y="5272088"/>
          <p14:tracePt t="19792" x="7532688" y="5184775"/>
          <p14:tracePt t="19799" x="7556500" y="5111750"/>
          <p14:tracePt t="19807" x="7556500" y="5030788"/>
          <p14:tracePt t="19835" x="7545388" y="4906963"/>
          <p14:tracePt t="19839" x="7513638" y="4845050"/>
          <p14:tracePt t="19861" x="7421563" y="4684713"/>
          <p14:tracePt t="19863" x="7346950" y="4618038"/>
          <p14:tracePt t="19871" x="7254875" y="4537075"/>
          <p14:tracePt t="19887" x="7156450" y="4511675"/>
          <p14:tracePt t="19895" x="7131050" y="4506913"/>
          <p14:tracePt t="19904" x="7075488" y="4506913"/>
          <p14:tracePt t="19925" x="7007225" y="4567238"/>
          <p14:tracePt t="19927" x="6983413" y="4622800"/>
          <p14:tracePt t="19936" x="6940550" y="4703763"/>
          <p14:tracePt t="19963" x="6934200" y="4789488"/>
          <p14:tracePt t="19967" x="6934200" y="4821238"/>
          <p14:tracePt t="19987" x="6934200" y="4864100"/>
          <p14:tracePt t="19993" x="6934200" y="4883150"/>
          <p14:tracePt t="19999" x="6934200" y="4894263"/>
          <p14:tracePt t="20019" x="6958013" y="4926013"/>
          <p14:tracePt t="20025" x="6977063" y="4949825"/>
          <p14:tracePt t="20031" x="7019925" y="4987925"/>
          <p14:tracePt t="20051" x="7112000" y="5005388"/>
          <p14:tracePt t="20055" x="7150100" y="5005388"/>
          <p14:tracePt t="20063" x="7212013" y="5005388"/>
          <p14:tracePt t="20092" x="7267575" y="4981575"/>
          <p14:tracePt t="20095" x="7278688" y="4968875"/>
          <p14:tracePt t="20115" x="7291388" y="4949825"/>
          <p14:tracePt t="20128" x="7291388" y="4945063"/>
          <p14:tracePt t="20147" x="7291388" y="4938713"/>
          <p14:tracePt t="20160" x="7291388" y="4926013"/>
          <p14:tracePt t="20175" x="7278688" y="4900613"/>
          <p14:tracePt t="20183" x="7261225" y="4883150"/>
          <p14:tracePt t="20193" x="7223125" y="4864100"/>
          <p14:tracePt t="20219" x="7205663" y="4845050"/>
          <p14:tracePt t="20226" x="7192963" y="4838700"/>
          <p14:tracePt t="20243" x="7167563" y="4827588"/>
          <p14:tracePt t="20247" x="7156450" y="4821238"/>
          <p14:tracePt t="20255" x="7137400" y="4814888"/>
          <p14:tracePt t="20256" x="0" y="0"/>
        </p14:tracePtLst>
        <p14:tracePtLst>
          <p14:tracePt t="30033" x="7977188" y="4968875"/>
          <p14:tracePt t="30038" x="7983538" y="4968875"/>
          <p14:tracePt t="30047" x="7989888" y="4968875"/>
          <p14:tracePt t="30099" x="8001000" y="4962525"/>
          <p14:tracePt t="30103" x="8001000" y="4956175"/>
          <p14:tracePt t="30111" x="8007350" y="4913313"/>
          <p14:tracePt t="30132" x="8020050" y="4864100"/>
          <p14:tracePt t="30135" x="8020050" y="4833938"/>
          <p14:tracePt t="30143" x="8026400" y="4784725"/>
          <p14:tracePt t="30163" x="8026400" y="4733925"/>
          <p14:tracePt t="30168" x="8026400" y="4710113"/>
          <p14:tracePt t="30175" x="8026400" y="4678363"/>
          <p14:tracePt t="30199" x="7996238" y="4622800"/>
          <p14:tracePt t="30207" x="7983538" y="4605338"/>
          <p14:tracePt t="30224" x="7970838" y="4573588"/>
          <p14:tracePt t="30232" x="7964488" y="4562475"/>
          <p14:tracePt t="30239" x="7940675" y="4549775"/>
          <p14:tracePt t="30259" x="7921625" y="4518025"/>
          <p14:tracePt t="30263" x="7915275" y="4511675"/>
          <p14:tracePt t="30271" x="7902575" y="4500563"/>
          <p14:tracePt t="30291" x="7878763" y="4487863"/>
          <p14:tracePt t="30294" x="7878763" y="4481513"/>
          <p14:tracePt t="30303" x="7872413" y="4475163"/>
          <p14:tracePt t="30327" x="7859713" y="4468813"/>
          <p14:tracePt t="30335" x="7853363" y="4468813"/>
          <p14:tracePt t="30355" x="7816850" y="4451350"/>
          <p14:tracePt t="30359" x="7785100" y="4438650"/>
          <p14:tracePt t="30369" x="7767638" y="4425950"/>
          <p14:tracePt t="30384" x="7735888" y="4406900"/>
          <p14:tracePt t="30393" x="7718425" y="4400550"/>
          <p14:tracePt t="30399" x="7699375" y="4395788"/>
          <p14:tracePt t="30415" x="7667625" y="4389438"/>
          <p14:tracePt t="30423" x="7656513" y="4389438"/>
          <p14:tracePt t="30431" x="7612063" y="4389438"/>
          <p14:tracePt t="30451" x="7539038" y="4389438"/>
          <p14:tracePt t="30456" x="7470775" y="4389438"/>
          <p14:tracePt t="30463" x="7408863" y="4389438"/>
          <p14:tracePt t="30483" x="7310438" y="4413250"/>
          <p14:tracePt t="30487" x="7273925" y="4413250"/>
          <p14:tracePt t="30495" x="7205663" y="4432300"/>
          <p14:tracePt t="30511" x="7118350" y="4462463"/>
          <p14:tracePt t="30519" x="7075488" y="4468813"/>
          <p14:tracePt t="30527" x="7032625" y="4487863"/>
          <p14:tracePt t="30543" x="6970713" y="4524375"/>
          <p14:tracePt t="30552" x="6927850" y="4549775"/>
          <p14:tracePt t="30559" x="6884988" y="4573588"/>
          <p14:tracePt t="30580" x="6823075" y="4622800"/>
          <p14:tracePt t="30584" x="6791325" y="4654550"/>
          <p14:tracePt t="30592" x="6748463" y="4703763"/>
          <p14:tracePt t="30607" x="6699250" y="4772025"/>
          <p14:tracePt t="30616" x="6662738" y="4802188"/>
          <p14:tracePt t="30625" x="6637338" y="4857750"/>
          <p14:tracePt t="30643" x="6600825" y="4926013"/>
          <p14:tracePt t="30647" x="6581775" y="4956175"/>
          <p14:tracePt t="30659" x="6562725" y="5000625"/>
          <p14:tracePt t="30675" x="6538913" y="5049838"/>
          <p14:tracePt t="30679" x="6538913" y="5080000"/>
          <p14:tracePt t="30687" x="6532563" y="5116513"/>
          <p14:tracePt t="30707" x="6526213" y="5160963"/>
          <p14:tracePt t="30711" x="6526213" y="5178425"/>
          <p14:tracePt t="30719" x="6526213" y="5216525"/>
          <p14:tracePt t="30735" x="6532563" y="5259388"/>
          <p14:tracePt t="30743" x="6556375" y="5289550"/>
          <p14:tracePt t="30752" x="6581775" y="5308600"/>
          <p14:tracePt t="30767" x="6611938" y="5345113"/>
          <p14:tracePt t="30775" x="6643688" y="5357813"/>
          <p14:tracePt t="30784" x="6699250" y="5389563"/>
          <p14:tracePt t="30803" x="6784975" y="5426075"/>
          <p14:tracePt t="30807" x="6840538" y="5456238"/>
          <p14:tracePt t="30816" x="6934200" y="5481638"/>
          <p14:tracePt t="30843" x="7032625" y="5524500"/>
          <p14:tracePt t="30847" x="7062788" y="5537200"/>
          <p14:tracePt t="30867" x="7180263" y="5592763"/>
          <p14:tracePt t="30871" x="7218363" y="5592763"/>
          <p14:tracePt t="30879" x="7310438" y="5629275"/>
          <p14:tracePt t="30896" x="7408863" y="5654675"/>
          <p14:tracePt t="30903" x="7470775" y="5661025"/>
          <p14:tracePt t="30916" x="7556500" y="5661025"/>
          <p14:tracePt t="30926" x="7667625" y="5648325"/>
          <p14:tracePt t="30934" x="7735888" y="5635625"/>
          <p14:tracePt t="30943" x="7823200" y="5599113"/>
          <p14:tracePt t="30971" x="7889875" y="5561013"/>
          <p14:tracePt t="30975" x="7915275" y="5537200"/>
          <p14:tracePt t="30991" x="7958138" y="5481638"/>
          <p14:tracePt t="31000" x="7989888" y="5438775"/>
          <p14:tracePt t="31007" x="8026400" y="5370513"/>
          <p14:tracePt t="31027" x="8045450" y="5295900"/>
          <p14:tracePt t="31031" x="8062913" y="5227638"/>
          <p14:tracePt t="31039" x="8081963" y="5172075"/>
          <p14:tracePt t="31059" x="8081963" y="5122863"/>
          <p14:tracePt t="31063" x="8088313" y="5073650"/>
          <p14:tracePt t="31071" x="8088313" y="5037138"/>
          <p14:tracePt t="31099" x="8088313" y="4987925"/>
          <p14:tracePt t="31103" x="8088313" y="4962525"/>
          <p14:tracePt t="31123" x="8088313" y="4906963"/>
          <p14:tracePt t="31127" x="8081963" y="4889500"/>
          <p14:tracePt t="31135" x="8075613" y="4870450"/>
          <p14:tracePt t="31151" x="8056563" y="4827588"/>
          <p14:tracePt t="31159" x="8045450" y="4808538"/>
          <p14:tracePt t="31167" x="8020050" y="4778375"/>
          <p14:tracePt t="31184" x="7996238" y="4746625"/>
          <p14:tracePt t="31191" x="7977188" y="4722813"/>
          <p14:tracePt t="31200" x="7958138" y="4703763"/>
          <p14:tracePt t="31227" x="7902575" y="4667250"/>
          <p14:tracePt t="31231" x="7878763" y="4648200"/>
          <p14:tracePt t="31247" x="7840663" y="4629150"/>
          <p14:tracePt t="31255" x="7810500" y="4611688"/>
          <p14:tracePt t="31263" x="7778750" y="4605338"/>
          <p14:tracePt t="31283" x="7723188" y="4586288"/>
          <p14:tracePt t="31287" x="7705725" y="4579938"/>
          <p14:tracePt t="31295" x="7667625" y="4579938"/>
          <p14:tracePt t="31315" x="7631113" y="4579938"/>
          <p14:tracePt t="31319" x="7588250" y="4573588"/>
          <p14:tracePt t="31327" x="7526338" y="4562475"/>
          <p14:tracePt t="31347" x="7427913" y="4562475"/>
          <p14:tracePt t="31352" x="7378700" y="4562475"/>
          <p14:tracePt t="31359" x="7316788" y="4562475"/>
          <p14:tracePt t="31376" x="7242175" y="4562475"/>
          <p14:tracePt t="31384" x="7173913" y="4573588"/>
          <p14:tracePt t="31391" x="7112000" y="4592638"/>
          <p14:tracePt t="31407" x="7038975" y="4605338"/>
          <p14:tracePt t="31416" x="6996113" y="4618038"/>
          <p14:tracePt t="31423" x="6927850" y="4635500"/>
          <p14:tracePt t="31431" x="6889750" y="4654550"/>
          <p14:tracePt t="31439" x="6834188" y="4684713"/>
          <p14:tracePt t="31447" x="6778625" y="4729163"/>
          <p14:tracePt t="31455" x="6705600" y="4789488"/>
          <p14:tracePt t="31483" x="6650038" y="4845050"/>
          <p14:tracePt t="31486" x="6624638" y="4889500"/>
          <p14:tracePt t="31507" x="6581775" y="4981575"/>
          <p14:tracePt t="31512" x="6575425" y="5005388"/>
          <p14:tracePt t="31518" x="6569075" y="5073650"/>
          <p14:tracePt t="31535" x="6569075" y="5135563"/>
          <p14:tracePt t="31545" x="6569075" y="5184775"/>
          <p14:tracePt t="31551" x="6569075" y="5246688"/>
          <p14:tracePt t="31568" x="6607175" y="5302250"/>
          <p14:tracePt t="31576" x="6630988" y="5334000"/>
          <p14:tracePt t="31584" x="6667500" y="5400675"/>
          <p14:tracePt t="31603" x="6767513" y="5487988"/>
          <p14:tracePt t="31607" x="6810375" y="5530850"/>
          <p14:tracePt t="31614" x="6889750" y="5605463"/>
          <p14:tracePt t="31631" x="6970713" y="5641975"/>
          <p14:tracePt t="31639" x="7013575" y="5661025"/>
          <p14:tracePt t="31646" x="7051675" y="5667375"/>
          <p14:tracePt t="31663" x="7100888" y="5672138"/>
          <p14:tracePt t="31671" x="7124700" y="5672138"/>
          <p14:tracePt t="31679" x="7180263" y="5672138"/>
          <p14:tracePt t="31700" x="7267575" y="5654675"/>
          <p14:tracePt t="31703" x="7346950" y="5622925"/>
          <p14:tracePt t="31712" x="7415213" y="5605463"/>
          <p14:tracePt t="31739" x="7500938" y="5556250"/>
          <p14:tracePt t="31743" x="7556500" y="5524500"/>
          <p14:tracePt t="31763" x="7650163" y="5475288"/>
          <p14:tracePt t="31768" x="7680325" y="5449888"/>
          <p14:tracePt t="31777" x="7761288" y="5400675"/>
          <p14:tracePt t="31791" x="7797800" y="5357813"/>
          <p14:tracePt t="31800" x="7834313" y="5289550"/>
          <p14:tracePt t="31807" x="7859713" y="5246688"/>
          <p14:tracePt t="31823" x="7878763" y="5160963"/>
          <p14:tracePt t="31831" x="7889875" y="5129213"/>
          <p14:tracePt t="31839" x="7889875" y="5111750"/>
          <p14:tracePt t="31859" x="7889875" y="5073650"/>
          <p14:tracePt t="31863" x="7889875" y="5067300"/>
          <p14:tracePt t="31871" x="7889875" y="5049838"/>
          <p14:tracePt t="31891" x="7885113" y="5043488"/>
          <p14:tracePt t="31927" x="7878763" y="5037138"/>
          <p14:tracePt t="31951" x="0" y="0"/>
        </p14:tracePtLst>
        <p14:tracePtLst>
          <p14:tracePt t="38193" x="6019800" y="2012950"/>
          <p14:tracePt t="38271" x="6019800" y="2006600"/>
          <p14:tracePt t="38303" x="6013450" y="1993900"/>
          <p14:tracePt t="38320" x="5970588" y="1968500"/>
          <p14:tracePt t="38327" x="5908675" y="1944688"/>
          <p14:tracePt t="38335" x="5853113" y="1912938"/>
          <p14:tracePt t="38348" x="5784850" y="1889125"/>
          <p14:tracePt t="38351" x="5716588" y="1857375"/>
          <p14:tracePt t="38358" x="5630863" y="1827213"/>
          <p14:tracePt t="38367" x="5519738" y="1790700"/>
          <p14:tracePt t="38387" x="5402263" y="1735138"/>
          <p14:tracePt t="38391" x="5316538" y="1716088"/>
          <p14:tracePt t="38399" x="5211763" y="1673225"/>
          <p14:tracePt t="38420" x="5124450" y="1654175"/>
          <p14:tracePt t="38424" x="5068888" y="1630363"/>
          <p14:tracePt t="38431" x="5006975" y="1617663"/>
          <p14:tracePt t="38447" x="4964113" y="1611313"/>
          <p14:tracePt t="38455" x="4945063" y="1604963"/>
          <p14:tracePt t="38463" x="4927600" y="1604963"/>
          <p14:tracePt t="38471" x="4902200" y="1604963"/>
          <p14:tracePt t="38479" x="4878388" y="1604963"/>
          <p14:tracePt t="38487" x="4840288" y="1604963"/>
          <p14:tracePt t="38515" x="4760913" y="1617663"/>
          <p14:tracePt t="38520" x="4711700" y="1635125"/>
          <p14:tracePt t="38527" x="4630738" y="1654175"/>
          <p14:tracePt t="38547" x="4556125" y="1673225"/>
          <p14:tracePt t="38551" x="4500563" y="1690688"/>
          <p14:tracePt t="38559" x="4451350" y="1697038"/>
          <p14:tracePt t="38575" x="4421188" y="1722438"/>
          <p14:tracePt t="38583" x="4395788" y="1741488"/>
          <p14:tracePt t="38603" x="4389438" y="1758950"/>
          <p14:tracePt t="38607" x="4389438" y="1784350"/>
          <p14:tracePt t="38615" x="4389438" y="1814513"/>
          <p14:tracePt t="38643" x="4408488" y="1870075"/>
          <p14:tracePt t="38647" x="4414838" y="1882775"/>
          <p14:tracePt t="38657" x="4432300" y="1908175"/>
          <p14:tracePt t="38671" x="4451350" y="1925638"/>
          <p14:tracePt t="38679" x="4476750" y="1951038"/>
          <p14:tracePt t="38687" x="4494213" y="1968500"/>
          <p14:tracePt t="38703" x="4549775" y="2000250"/>
          <p14:tracePt t="38711" x="4600575" y="2006600"/>
          <p14:tracePt t="38719" x="4656138" y="2030413"/>
          <p14:tracePt t="38737" x="4711700" y="2049463"/>
          <p14:tracePt t="38743" x="4810125" y="2062163"/>
          <p14:tracePt t="38751" x="4908550" y="2062163"/>
          <p14:tracePt t="38767" x="5032375" y="2062163"/>
          <p14:tracePt t="38775" x="5118100" y="2062163"/>
          <p14:tracePt t="38783" x="5235575" y="2062163"/>
          <p14:tracePt t="38803" x="5372100" y="2062163"/>
          <p14:tracePt t="38807" x="5445125" y="2062163"/>
          <p14:tracePt t="38815" x="5519738" y="2062163"/>
          <p14:tracePt t="38837" x="5575300" y="2043113"/>
          <p14:tracePt t="38840" x="5594350" y="2030413"/>
          <p14:tracePt t="38847" x="5624513" y="2012950"/>
          <p14:tracePt t="38863" x="5661025" y="1987550"/>
          <p14:tracePt t="38871" x="5680075" y="1974850"/>
          <p14:tracePt t="38879" x="5705475" y="1944688"/>
          <p14:tracePt t="38908" x="5722938" y="1882775"/>
          <p14:tracePt t="38911" x="5735638" y="1852613"/>
          <p14:tracePt t="38927" x="5735638" y="1814513"/>
          <p14:tracePt t="38937" x="5735638" y="1801813"/>
          <p14:tracePt t="38943" x="5735638" y="1790700"/>
          <p14:tracePt t="38959" x="5729288" y="1778000"/>
          <p14:tracePt t="38968" x="5705475" y="1752600"/>
          <p14:tracePt t="38976" x="5692775" y="1735138"/>
          <p14:tracePt t="38992" x="5649913" y="1703388"/>
          <p14:tracePt t="39000" x="5618163" y="1679575"/>
          <p14:tracePt t="39011" x="5538788" y="1647825"/>
          <p14:tracePt t="39027" x="5451475" y="1611313"/>
          <p14:tracePt t="39031" x="5372100" y="1579563"/>
          <p14:tracePt t="39040" x="5284788" y="1549400"/>
          <p14:tracePt t="39055" x="5205413" y="1530350"/>
          <p14:tracePt t="39063" x="5156200" y="1524000"/>
          <p14:tracePt t="39071" x="5081588" y="1512888"/>
          <p14:tracePt t="39091" x="5019675" y="1512888"/>
          <p14:tracePt t="39095" x="4976813" y="1512888"/>
          <p14:tracePt t="39103" x="4914900" y="1512888"/>
          <p14:tracePt t="39115" x="4878388" y="1512888"/>
          <p14:tracePt t="39119" x="4822825" y="1530350"/>
          <p14:tracePt t="39127" x="4754563" y="1562100"/>
          <p14:tracePt t="39137" x="4692650" y="1579563"/>
          <p14:tracePt t="39156" x="4611688" y="1617663"/>
          <p14:tracePt t="39159" x="4556125" y="1635125"/>
          <p14:tracePt t="39169" x="4494213" y="1673225"/>
          <p14:tracePt t="39187" x="4402138" y="1716088"/>
          <p14:tracePt t="39192" x="4359275" y="1741488"/>
          <p14:tracePt t="39200" x="4291013" y="1778000"/>
          <p14:tracePt t="39215" x="4260850" y="1814513"/>
          <p14:tracePt t="39224" x="4222750" y="1839913"/>
          <p14:tracePt t="39236" x="4198938" y="1882775"/>
          <p14:tracePt t="39251" x="4198938" y="1944688"/>
          <p14:tracePt t="39255" x="4198938" y="1993900"/>
          <p14:tracePt t="39263" x="4198938" y="2030413"/>
          <p14:tracePt t="39283" x="4254500" y="2098675"/>
          <p14:tracePt t="39287" x="4297363" y="2154238"/>
          <p14:tracePt t="39295" x="4359275" y="2216150"/>
          <p14:tracePt t="39315" x="4464050" y="2284413"/>
          <p14:tracePt t="39320" x="4506913" y="2320925"/>
          <p14:tracePt t="39327" x="4562475" y="2351088"/>
          <p14:tracePt t="39343" x="4637088" y="2376488"/>
          <p14:tracePt t="39352" x="4692650" y="2395538"/>
          <p14:tracePt t="39359" x="4754563" y="2406650"/>
          <p14:tracePt t="39379" x="4827588" y="2406650"/>
          <p14:tracePt t="39383" x="4865688" y="2406650"/>
          <p14:tracePt t="39392" x="4938713" y="2406650"/>
          <p14:tracePt t="39410" x="5006975" y="2406650"/>
          <p14:tracePt t="39415" x="5056188" y="2382838"/>
          <p14:tracePt t="39423" x="5111750" y="2363788"/>
          <p14:tracePt t="39438" x="5167313" y="2320925"/>
          <p14:tracePt t="39447" x="5205413" y="2284413"/>
          <p14:tracePt t="39455" x="5229225" y="2239963"/>
          <p14:tracePt t="39471" x="5235575" y="2203450"/>
          <p14:tracePt t="39479" x="5235575" y="2166938"/>
          <p14:tracePt t="39487" x="5235575" y="2124075"/>
          <p14:tracePt t="39507" x="5235575" y="2062163"/>
          <p14:tracePt t="39511" x="5216525" y="2019300"/>
          <p14:tracePt t="39519" x="5167313" y="1951038"/>
          <p14:tracePt t="39539" x="5111750" y="1882775"/>
          <p14:tracePt t="39543" x="5068888" y="1857375"/>
          <p14:tracePt t="39551" x="4994275" y="1797050"/>
          <p14:tracePt t="39568" x="4921250" y="1758950"/>
          <p14:tracePt t="39576" x="4878388" y="1735138"/>
          <p14:tracePt t="39583" x="4784725" y="1690688"/>
          <p14:tracePt t="39603" x="4686300" y="1660525"/>
          <p14:tracePt t="39608" x="4618038" y="1635125"/>
          <p14:tracePt t="39615" x="4543425" y="1624013"/>
          <p14:tracePt t="39627" x="4445000" y="1617663"/>
          <p14:tracePt t="39631" x="4365625" y="1617663"/>
          <p14:tracePt t="39639" x="4291013" y="1617663"/>
          <p14:tracePt t="39651" x="4229100" y="1617663"/>
          <p14:tracePt t="39663" x="4154488" y="1647825"/>
          <p14:tracePt t="39671" x="4105275" y="1685925"/>
          <p14:tracePt t="39679" x="4049713" y="1728788"/>
          <p14:tracePt t="39701" x="4006850" y="1790700"/>
          <p14:tracePt t="39703" x="3994150" y="1808163"/>
          <p14:tracePt t="39711" x="3983038" y="1839913"/>
          <p14:tracePt t="39727" x="3976688" y="1863725"/>
          <p14:tracePt t="39735" x="3976688" y="1882775"/>
          <p14:tracePt t="39743" x="3976688" y="1908175"/>
          <p14:tracePt t="39752" x="3976688" y="1931988"/>
          <p14:tracePt t="39759" x="3976688" y="1963738"/>
          <p14:tracePt t="39767" x="4013200" y="2019300"/>
          <p14:tracePt t="39779" x="4062413" y="2073275"/>
          <p14:tracePt t="39795" x="4143375" y="2141538"/>
          <p14:tracePt t="39801" x="4216400" y="2173288"/>
          <p14:tracePt t="39807" x="4321175" y="2228850"/>
          <p14:tracePt t="39827" x="4487863" y="2284413"/>
          <p14:tracePt t="39831" x="4600575" y="2327275"/>
          <p14:tracePt t="39840" x="4791075" y="2401888"/>
          <p14:tracePt t="39855" x="5062538" y="2462213"/>
          <p14:tracePt t="39863" x="5205413" y="2481263"/>
          <p14:tracePt t="39871" x="5389563" y="2506663"/>
          <p14:tracePt t="39891" x="5526088" y="2506663"/>
          <p14:tracePt t="39895" x="5600700" y="2506663"/>
          <p14:tracePt t="39910" x="5680075" y="2474913"/>
          <p14:tracePt t="39919" x="5772150" y="2425700"/>
          <p14:tracePt t="39927" x="5816600" y="2401888"/>
          <p14:tracePt t="39935" x="5883275" y="2357438"/>
          <p14:tracePt t="39955" x="5938838" y="2314575"/>
          <p14:tracePt t="39959" x="5983288" y="2295525"/>
          <p14:tracePt t="39967" x="6019800" y="2278063"/>
          <p14:tracePt t="39984" x="6062663" y="2252663"/>
          <p14:tracePt t="39992" x="6088063" y="2239963"/>
          <p14:tracePt t="40000" x="6094413" y="2235200"/>
          <p14:tracePt t="40015" x="6094413" y="2228850"/>
          <p14:tracePt t="40056" x="6075363" y="2203450"/>
          <p14:tracePt t="40063" x="6026150" y="2173288"/>
          <p14:tracePt t="40083" x="5859463" y="2117725"/>
          <p14:tracePt t="40088" x="5741988" y="2085975"/>
          <p14:tracePt t="40095" x="5532438" y="2049463"/>
          <p14:tracePt t="40115" x="5143500" y="1993900"/>
          <p14:tracePt t="40119" x="4964113" y="1993900"/>
          <p14:tracePt t="40127" x="4767263" y="1957388"/>
          <p14:tracePt t="40136" x="4581525" y="1944688"/>
          <p14:tracePt t="40143" x="4421188" y="1919288"/>
          <p14:tracePt t="40151" x="4291013" y="1901825"/>
          <p14:tracePt t="40161" x="4205288" y="1889125"/>
          <p14:tracePt t="40179" x="4167188" y="1889125"/>
          <p14:tracePt t="40183" x="4149725" y="1889125"/>
          <p14:tracePt t="40287" x="4167188" y="1889125"/>
          <p14:tracePt t="40303" x="4278313" y="1889125"/>
          <p14:tracePt t="40311" x="4389438" y="1895475"/>
          <p14:tracePt t="40319" x="4543425" y="1919288"/>
          <p14:tracePt t="40339" x="4872038" y="2000250"/>
          <p14:tracePt t="40343" x="5038725" y="2036763"/>
          <p14:tracePt t="40351" x="5359400" y="2098675"/>
          <p14:tracePt t="40367" x="5705475" y="2166938"/>
          <p14:tracePt t="40376" x="5859463" y="2166938"/>
          <p14:tracePt t="40383" x="6118225" y="2190750"/>
          <p14:tracePt t="40399" x="6272213" y="2190750"/>
          <p14:tracePt t="40408" x="6346825" y="2190750"/>
          <p14:tracePt t="40415" x="6434138" y="2190750"/>
          <p14:tracePt t="40435" x="6477000" y="2184400"/>
          <p14:tracePt t="40439" x="6519863" y="2154238"/>
          <p14:tracePt t="40447" x="6551613" y="2141538"/>
          <p14:tracePt t="40463" x="6569075" y="2124075"/>
          <p14:tracePt t="40471" x="6581775" y="2111375"/>
          <p14:tracePt t="40479" x="6594475" y="2105025"/>
          <p14:tracePt t="40511" x="6600825" y="2105025"/>
          <p14:tracePt t="40519" x="6607175" y="2105025"/>
          <p14:tracePt t="40543" x="6611938" y="2105025"/>
          <p14:tracePt t="40631" x="6594475" y="2105025"/>
          <p14:tracePt t="40639" x="6556375" y="2105025"/>
          <p14:tracePt t="40651" x="6496050" y="2105025"/>
          <p14:tracePt t="40656" x="6396038" y="2105025"/>
          <p14:tracePt t="40663" x="6272213" y="2105025"/>
          <p14:tracePt t="40671" x="6124575" y="2105025"/>
          <p14:tracePt t="40691" x="5846763" y="2105025"/>
          <p14:tracePt t="40695" x="5643563" y="2105025"/>
          <p14:tracePt t="40703" x="5464175" y="2105025"/>
          <p14:tracePt t="40719" x="5278438" y="2079625"/>
          <p14:tracePt t="40727" x="5192713" y="2079625"/>
          <p14:tracePt t="40735" x="5075238" y="2062163"/>
          <p14:tracePt t="40751" x="5056188" y="2062163"/>
          <p14:tracePt t="40758" x="5049838" y="2062163"/>
          <p14:tracePt t="40815" x="5068888" y="2062163"/>
          <p14:tracePt t="40825" x="5130800" y="2062163"/>
          <p14:tracePt t="40831" x="5192713" y="2062163"/>
          <p14:tracePt t="40851" x="5310188" y="2062163"/>
          <p14:tracePt t="40855" x="5383213" y="2062163"/>
          <p14:tracePt t="40863" x="5483225" y="2062163"/>
          <p14:tracePt t="40879" x="5581650" y="2062163"/>
          <p14:tracePt t="40886" x="5649913" y="2068513"/>
          <p14:tracePt t="40895" x="5699125" y="2073275"/>
          <p14:tracePt t="40911" x="5729288" y="2073275"/>
          <p14:tracePt t="40979" x="5722938" y="2073275"/>
          <p14:tracePt t="40983" x="5699125" y="2073275"/>
          <p14:tracePt t="40991" x="5643563" y="2073275"/>
          <p14:tracePt t="41006" x="5532438" y="2062163"/>
          <p14:tracePt t="41015" x="5434013" y="2049463"/>
          <p14:tracePt t="41026" x="5334000" y="2030413"/>
          <p14:tracePt t="41035" x="5216525" y="2000250"/>
          <p14:tracePt t="41042" x="5130800" y="1981200"/>
          <p14:tracePt t="41047" x="5038725" y="1951038"/>
          <p14:tracePt t="41055" x="4989513" y="1938338"/>
          <p14:tracePt t="41111" x="4983163" y="1938338"/>
          <p14:tracePt t="41167" x="5000625" y="1938338"/>
          <p14:tracePt t="41202" x="5006975" y="1938338"/>
          <p14:tracePt t="41231" x="0" y="0"/>
        </p14:tracePtLst>
        <p14:tracePtLst>
          <p14:tracePt t="49890" x="6156325" y="2944813"/>
          <p14:tracePt t="49907" x="6161088" y="2938463"/>
          <p14:tracePt t="49911" x="6167438" y="2932113"/>
          <p14:tracePt t="49919" x="6173788" y="2932113"/>
          <p14:tracePt t="49939" x="6180138" y="2932113"/>
          <p14:tracePt t="49943" x="6192838" y="2925763"/>
          <p14:tracePt t="49952" x="6192838" y="2919413"/>
          <p14:tracePt t="49966" x="6199188" y="2913063"/>
          <p14:tracePt t="49975" x="6205538" y="2906713"/>
          <p14:tracePt t="49982" x="6211888" y="2895600"/>
          <p14:tracePt t="49991" x="6211888" y="2882900"/>
          <p14:tracePt t="49999" x="6211888" y="2870200"/>
          <p14:tracePt t="50007" x="6216650" y="2857500"/>
          <p14:tracePt t="50016" x="6216650" y="2846388"/>
          <p14:tracePt t="50031" x="6216650" y="2840038"/>
          <p14:tracePt t="50039" x="6216650" y="2814638"/>
          <p14:tracePt t="50047" x="6216650" y="2790825"/>
          <p14:tracePt t="50063" x="6199188" y="2759075"/>
          <p14:tracePt t="50071" x="6192838" y="2735263"/>
          <p14:tracePt t="50079" x="6173788" y="2716213"/>
          <p14:tracePt t="50099" x="6130925" y="2673350"/>
          <p14:tracePt t="50103" x="6105525" y="2635250"/>
          <p14:tracePt t="50111" x="6038850" y="2598738"/>
          <p14:tracePt t="50123" x="6007100" y="2573338"/>
          <p14:tracePt t="50127" x="5927725" y="2524125"/>
          <p14:tracePt t="50135" x="5872163" y="2481263"/>
          <p14:tracePt t="50143" x="5803900" y="2451100"/>
          <p14:tracePt t="50159" x="5748338" y="2425700"/>
          <p14:tracePt t="50166" x="5692775" y="2395538"/>
          <p14:tracePt t="50175" x="5637213" y="2370138"/>
          <p14:tracePt t="50195" x="5575300" y="2357438"/>
          <p14:tracePt t="50200" x="5532438" y="2346325"/>
          <p14:tracePt t="50207" x="5476875" y="2327275"/>
          <p14:tracePt t="50227" x="5414963" y="2314575"/>
          <p14:tracePt t="50231" x="5372100" y="2295525"/>
          <p14:tracePt t="50243" x="5310188" y="2290763"/>
          <p14:tracePt t="50247" x="5254625" y="2271713"/>
          <p14:tracePt t="50255" x="5205413" y="2265363"/>
          <p14:tracePt t="50263" x="5149850" y="2246313"/>
          <p14:tracePt t="50275" x="5111750" y="2239963"/>
          <p14:tracePt t="50291" x="5081588" y="2239963"/>
          <p14:tracePt t="50295" x="5056188" y="2239963"/>
          <p14:tracePt t="50303" x="5026025" y="2239963"/>
          <p14:tracePt t="50323" x="4976813" y="2246313"/>
          <p14:tracePt t="50327" x="4951413" y="2265363"/>
          <p14:tracePt t="50335" x="4883150" y="2290763"/>
          <p14:tracePt t="50353" x="4816475" y="2320925"/>
          <p14:tracePt t="50359" x="4772025" y="2339975"/>
          <p14:tracePt t="50367" x="4741863" y="2351088"/>
          <p14:tracePt t="50375" x="4692650" y="2376488"/>
          <p14:tracePt t="50384" x="4667250" y="2395538"/>
          <p14:tracePt t="50390" x="4630738" y="2419350"/>
          <p14:tracePt t="50399" x="4605338" y="2438400"/>
          <p14:tracePt t="50415" x="4600575" y="2457450"/>
          <p14:tracePt t="50423" x="4594225" y="2481263"/>
          <p14:tracePt t="50431" x="4587875" y="2506663"/>
          <p14:tracePt t="50451" x="4587875" y="2536825"/>
          <p14:tracePt t="50455" x="4587875" y="2562225"/>
          <p14:tracePt t="50463" x="4594225" y="2605088"/>
          <p14:tracePt t="50483" x="4643438" y="2647950"/>
          <p14:tracePt t="50487" x="4660900" y="2703513"/>
          <p14:tracePt t="50495" x="4705350" y="2735263"/>
          <p14:tracePt t="50511" x="4772025" y="2795588"/>
          <p14:tracePt t="50519" x="4816475" y="2833688"/>
          <p14:tracePt t="50527" x="4908550" y="2882900"/>
          <p14:tracePt t="50547" x="5032375" y="2913063"/>
          <p14:tracePt t="50552" x="5111750" y="2932113"/>
          <p14:tracePt t="50559" x="5222875" y="2962275"/>
          <p14:tracePt t="50575" x="5395913" y="2987675"/>
          <p14:tracePt t="50584" x="5483225" y="2987675"/>
          <p14:tracePt t="50590" x="5581650" y="2987675"/>
          <p14:tracePt t="50607" x="5705475" y="2987675"/>
          <p14:tracePt t="50615" x="5767388" y="2987675"/>
          <p14:tracePt t="50623" x="5840413" y="2981325"/>
          <p14:tracePt t="50643" x="5895975" y="2962275"/>
          <p14:tracePt t="50647" x="5927725" y="2957513"/>
          <p14:tracePt t="50659" x="5964238" y="2944813"/>
          <p14:tracePt t="50675" x="5989638" y="2932113"/>
          <p14:tracePt t="50679" x="6000750" y="2919413"/>
          <p14:tracePt t="50687" x="6032500" y="2889250"/>
          <p14:tracePt t="50707" x="6038850" y="2870200"/>
          <p14:tracePt t="50711" x="6049963" y="2851150"/>
          <p14:tracePt t="50719" x="6069013" y="2808288"/>
          <p14:tracePt t="50731" x="6075363" y="2790825"/>
          <p14:tracePt t="50735" x="6075363" y="2759075"/>
          <p14:tracePt t="50743" x="6075363" y="2735263"/>
          <p14:tracePt t="50753" x="6075363" y="2716213"/>
          <p14:tracePt t="50759" x="6075363" y="2679700"/>
          <p14:tracePt t="50768" x="6075363" y="2647950"/>
          <p14:tracePt t="50775" x="6075363" y="2611438"/>
          <p14:tracePt t="50785" x="6075363" y="2586038"/>
          <p14:tracePt t="50800" x="6056313" y="2555875"/>
          <p14:tracePt t="50807" x="6026150" y="2517775"/>
          <p14:tracePt t="50818" x="5994400" y="2493963"/>
          <p14:tracePt t="50831" x="5902325" y="2425700"/>
          <p14:tracePt t="50839" x="5797550" y="2363788"/>
          <p14:tracePt t="50847" x="5661025" y="2284413"/>
          <p14:tracePt t="50863" x="5500688" y="2222500"/>
          <p14:tracePt t="50871" x="5372100" y="2179638"/>
          <p14:tracePt t="50879" x="5248275" y="2111375"/>
          <p14:tracePt t="50887" x="5149850" y="2079625"/>
          <p14:tracePt t="50895" x="5081588" y="2073275"/>
          <p14:tracePt t="50904" x="5045075" y="2073275"/>
          <p14:tracePt t="50931" x="5006975" y="2073275"/>
          <p14:tracePt t="50935" x="4976813" y="2079625"/>
          <p14:tracePt t="50943" x="4933950" y="2098675"/>
          <p14:tracePt t="50959" x="4859338" y="2135188"/>
          <p14:tracePt t="50967" x="4816475" y="2160588"/>
          <p14:tracePt t="50975" x="4760913" y="2197100"/>
          <p14:tracePt t="50995" x="4705350" y="2235200"/>
          <p14:tracePt t="51000" x="4686300" y="2259013"/>
          <p14:tracePt t="51011" x="4673600" y="2278063"/>
          <p14:tracePt t="51017" x="4656138" y="2320925"/>
          <p14:tracePt t="51023" x="4649788" y="2333625"/>
          <p14:tracePt t="51031" x="4649788" y="2357438"/>
          <p14:tracePt t="51044" x="4649788" y="2395538"/>
          <p14:tracePt t="51055" x="4656138" y="2425700"/>
          <p14:tracePt t="51063" x="4667250" y="2457450"/>
          <p14:tracePt t="51071" x="4705350" y="2487613"/>
          <p14:tracePt t="51088" x="4772025" y="2549525"/>
          <p14:tracePt t="51095" x="4816475" y="2579688"/>
          <p14:tracePt t="51103" x="4889500" y="2611438"/>
          <p14:tracePt t="51123" x="4983163" y="2641600"/>
          <p14:tracePt t="51127" x="5038725" y="2660650"/>
          <p14:tracePt t="51136" x="5124450" y="2690813"/>
          <p14:tracePt t="51147" x="5211763" y="2709863"/>
          <p14:tracePt t="51151" x="5303838" y="2716213"/>
          <p14:tracePt t="51158" x="5378450" y="2728913"/>
          <p14:tracePt t="51166" x="5438775" y="2728913"/>
          <p14:tracePt t="51186" x="5513388" y="2728913"/>
          <p14:tracePt t="51191" x="5549900" y="2728913"/>
          <p14:tracePt t="51199" x="5618163" y="2716213"/>
          <p14:tracePt t="51219" x="5673725" y="2679700"/>
          <p14:tracePt t="51223" x="5686425" y="2667000"/>
          <p14:tracePt t="51231" x="5716588" y="2635250"/>
          <p14:tracePt t="51251" x="5735638" y="2592388"/>
          <p14:tracePt t="51256" x="5735638" y="2573338"/>
          <p14:tracePt t="51263" x="5735638" y="2555875"/>
          <p14:tracePt t="51284" x="5716588" y="2513013"/>
          <p14:tracePt t="51287" x="5692775" y="2481263"/>
          <p14:tracePt t="51295" x="5656263" y="2444750"/>
          <p14:tracePt t="51311" x="5600700" y="2406650"/>
          <p14:tracePt t="51320" x="5526088" y="2357438"/>
          <p14:tracePt t="51327" x="5457825" y="2320925"/>
          <p14:tracePt t="51343" x="5340350" y="2278063"/>
          <p14:tracePt t="51353" x="5267325" y="2259013"/>
          <p14:tracePt t="51360" x="5186363" y="2239963"/>
          <p14:tracePt t="51375" x="5087938" y="2239963"/>
          <p14:tracePt t="51385" x="5026025" y="2239963"/>
          <p14:tracePt t="51390" x="4964113" y="2239963"/>
          <p14:tracePt t="51407" x="4883150" y="2284413"/>
          <p14:tracePt t="51415" x="4840288" y="2308225"/>
          <p14:tracePt t="51423" x="4810125" y="2346325"/>
          <p14:tracePt t="51439" x="4784725" y="2401888"/>
          <p14:tracePt t="51447" x="4772025" y="2438400"/>
          <p14:tracePt t="51455" x="4772025" y="2468563"/>
          <p14:tracePt t="51470" x="4772025" y="2536825"/>
          <p14:tracePt t="51479" x="4784725" y="2573338"/>
          <p14:tracePt t="51487" x="4816475" y="2641600"/>
          <p14:tracePt t="51507" x="4883150" y="2722563"/>
          <p14:tracePt t="51511" x="4914900" y="2759075"/>
          <p14:tracePt t="51519" x="4976813" y="2814638"/>
          <p14:tracePt t="51539" x="5068888" y="2876550"/>
          <p14:tracePt t="51543" x="5130800" y="2895600"/>
          <p14:tracePt t="51551" x="5211763" y="2925763"/>
          <p14:tracePt t="51572" x="5297488" y="2944813"/>
          <p14:tracePt t="51574" x="5372100" y="2944813"/>
          <p14:tracePt t="51583" x="5457825" y="2951163"/>
          <p14:tracePt t="51600" x="5532438" y="2951163"/>
          <p14:tracePt t="51607" x="5588000" y="2951163"/>
          <p14:tracePt t="51615" x="5649913" y="2932113"/>
          <p14:tracePt t="51631" x="5705475" y="2882900"/>
          <p14:tracePt t="51639" x="5722938" y="2846388"/>
          <p14:tracePt t="51647" x="5741988" y="2801938"/>
          <p14:tracePt t="51667" x="5741988" y="2740025"/>
          <p14:tracePt t="51671" x="5741988" y="2690813"/>
          <p14:tracePt t="51680" x="5716588" y="2635250"/>
          <p14:tracePt t="51701" x="5661025" y="2573338"/>
          <p14:tracePt t="51702" x="5618163" y="2530475"/>
          <p14:tracePt t="51711" x="5549900" y="2493963"/>
          <p14:tracePt t="51730" x="5434013" y="2451100"/>
          <p14:tracePt t="51734" x="5372100" y="2444750"/>
          <p14:tracePt t="51744" x="5272088" y="2419350"/>
          <p14:tracePt t="51759" x="5173663" y="2413000"/>
          <p14:tracePt t="51769" x="5124450" y="2413000"/>
          <p14:tracePt t="51775" x="5075238" y="2413000"/>
          <p14:tracePt t="51787" x="5032375" y="2419350"/>
          <p14:tracePt t="51791" x="4989513" y="2457450"/>
          <p14:tracePt t="51802" x="4951413" y="2481263"/>
          <p14:tracePt t="51812" x="4921250" y="2524125"/>
          <p14:tracePt t="51827" x="4921250" y="2573338"/>
          <p14:tracePt t="51833" x="4921250" y="2598738"/>
          <p14:tracePt t="51839" x="4938713" y="2647950"/>
          <p14:tracePt t="51859" x="5019675" y="2716213"/>
          <p14:tracePt t="51863" x="5062538" y="2740025"/>
          <p14:tracePt t="51872" x="5160963" y="2801938"/>
          <p14:tracePt t="51891" x="5316538" y="2876550"/>
          <p14:tracePt t="51895" x="5427663" y="2906713"/>
          <p14:tracePt t="51903" x="5545138" y="2944813"/>
          <p14:tracePt t="51923" x="5643563" y="2968625"/>
          <p14:tracePt t="51927" x="5692775" y="2968625"/>
          <p14:tracePt t="51935" x="5741988" y="2968625"/>
          <p14:tracePt t="51955" x="5791200" y="2925763"/>
          <p14:tracePt t="51959" x="5791200" y="2919413"/>
          <p14:tracePt t="51970" x="5803900" y="2889250"/>
          <p14:tracePt t="51987" x="5803900" y="2814638"/>
          <p14:tracePt t="51991" x="5797550" y="2759075"/>
          <p14:tracePt t="52002" x="5761038" y="2684463"/>
          <p14:tracePt t="52015" x="5686425" y="2592388"/>
          <p14:tracePt t="52023" x="5643563" y="2568575"/>
          <p14:tracePt t="52031" x="5562600" y="2506663"/>
          <p14:tracePt t="52039" x="5500688" y="2474913"/>
          <p14:tracePt t="52047" x="5421313" y="2444750"/>
          <p14:tracePt t="52054" x="5372100" y="2438400"/>
          <p14:tracePt t="52063" x="5278438" y="2419350"/>
          <p14:tracePt t="52083" x="5180013" y="2419350"/>
          <p14:tracePt t="52087" x="5156200" y="2419350"/>
          <p14:tracePt t="52095" x="5100638" y="2419350"/>
          <p14:tracePt t="52111" x="5068888" y="2438400"/>
          <p14:tracePt t="52118" x="5032375" y="2468563"/>
          <p14:tracePt t="52127" x="5026025" y="2474913"/>
          <p14:tracePt t="52143" x="5019675" y="2500313"/>
          <p14:tracePt t="52151" x="5019675" y="2513013"/>
          <p14:tracePt t="52158" x="5019675" y="2524125"/>
          <p14:tracePt t="52179" x="5045075" y="2568575"/>
          <p14:tracePt t="52183" x="5087938" y="2611438"/>
          <p14:tracePt t="52191" x="5137150" y="2654300"/>
          <p14:tracePt t="52211" x="5192713" y="2703513"/>
          <p14:tracePt t="52215" x="5235575" y="2740025"/>
          <p14:tracePt t="52223" x="5316538" y="2790825"/>
          <p14:tracePt t="52244" x="5408613" y="2820988"/>
          <p14:tracePt t="52247" x="5438775" y="2833688"/>
          <p14:tracePt t="52255" x="5476875" y="2851150"/>
          <p14:tracePt t="52269" x="5500688" y="2851150"/>
          <p14:tracePt t="52273" x="5519738" y="2851150"/>
          <p14:tracePt t="52279" x="5538788" y="2851150"/>
          <p14:tracePt t="52287" x="5549900" y="2846388"/>
          <p14:tracePt t="52301" x="5562600" y="2820988"/>
          <p14:tracePt t="52304" x="5562600" y="2784475"/>
          <p14:tracePt t="52310" x="5562600" y="2746375"/>
          <p14:tracePt t="52318" x="5562600" y="2709863"/>
          <p14:tracePt t="52334" x="5532438" y="2654300"/>
          <p14:tracePt t="52343" x="5513388" y="2628900"/>
          <p14:tracePt t="52351" x="5476875" y="2598738"/>
          <p14:tracePt t="52367" x="5421313" y="2562225"/>
          <p14:tracePt t="52374" x="5383213" y="2555875"/>
          <p14:tracePt t="52383" x="5303838" y="2536825"/>
          <p14:tracePt t="52399" x="5254625" y="2524125"/>
          <p14:tracePt t="52407" x="5205413" y="2517775"/>
          <p14:tracePt t="52415" x="5160963" y="2517775"/>
          <p14:tracePt t="52434" x="5137150" y="2524125"/>
          <p14:tracePt t="52439" x="5105400" y="2543175"/>
          <p14:tracePt t="52447" x="5094288" y="2549525"/>
          <p14:tracePt t="52467" x="5087938" y="2555875"/>
          <p14:tracePt t="52495" x="0" y="0"/>
        </p14:tracePtLst>
        <p14:tracePtLst>
          <p14:tracePt t="71473" x="4432300" y="3938588"/>
          <p14:tracePt t="71491" x="4445000" y="3925888"/>
          <p14:tracePt t="71511" x="4451350" y="3919538"/>
          <p14:tracePt t="71583" x="4451350" y="3913188"/>
          <p14:tracePt t="71599" x="4432300" y="3889375"/>
          <p14:tracePt t="71607" x="4414838" y="3863975"/>
          <p14:tracePt t="71615" x="4395788" y="3833813"/>
          <p14:tracePt t="71631" x="4352925" y="3802063"/>
          <p14:tracePt t="71639" x="4310063" y="3771900"/>
          <p14:tracePt t="71646" x="4241800" y="3733800"/>
          <p14:tracePt t="71663" x="4154488" y="3703638"/>
          <p14:tracePt t="71671" x="4111625" y="3678238"/>
          <p14:tracePt t="71678" x="4019550" y="3648075"/>
          <p14:tracePt t="71700" x="3944938" y="3611563"/>
          <p14:tracePt t="71703" x="3902075" y="3605213"/>
          <p14:tracePt t="71712" x="3833813" y="3586163"/>
          <p14:tracePt t="71727" x="3771900" y="3586163"/>
          <p14:tracePt t="71736" x="3722688" y="3567113"/>
          <p14:tracePt t="71745" x="3649663" y="3567113"/>
          <p14:tracePt t="71759" x="3568700" y="3549650"/>
          <p14:tracePt t="71768" x="3519488" y="3549650"/>
          <p14:tracePt t="71795" x="3444875" y="3549650"/>
          <p14:tracePt t="71800" x="3421063" y="3549650"/>
          <p14:tracePt t="71806" x="3371850" y="3549650"/>
          <p14:tracePt t="71823" x="3333750" y="3549650"/>
          <p14:tracePt t="71830" x="3316288" y="3549650"/>
          <p14:tracePt t="71839" x="3284538" y="3549650"/>
          <p14:tracePt t="71851" x="3265488" y="3549650"/>
          <p14:tracePt t="71855" x="3248025" y="3549650"/>
          <p14:tracePt t="71863" x="3228975" y="3549650"/>
          <p14:tracePt t="71883" x="3179763" y="3556000"/>
          <p14:tracePt t="71887" x="3136900" y="3573463"/>
          <p14:tracePt t="71894" x="3105150" y="3579813"/>
          <p14:tracePt t="71923" x="3038475" y="3617913"/>
          <p14:tracePt t="71927" x="3025775" y="3617913"/>
          <p14:tracePt t="71934" x="3000375" y="3635375"/>
          <p14:tracePt t="71950" x="2976563" y="3648075"/>
          <p14:tracePt t="71959" x="2963863" y="3660775"/>
          <p14:tracePt t="71967" x="2951163" y="3673475"/>
          <p14:tracePt t="71983" x="2944813" y="3703638"/>
          <p14:tracePt t="71990" x="2938463" y="3722688"/>
          <p14:tracePt t="71999" x="2938463" y="3740150"/>
          <p14:tracePt t="72011" x="2938463" y="3771900"/>
          <p14:tracePt t="72014" x="2938463" y="3789363"/>
          <p14:tracePt t="72023" x="2938463" y="3827463"/>
          <p14:tracePt t="72051" x="2957513" y="3857625"/>
          <p14:tracePt t="72055" x="2970213" y="3870325"/>
          <p14:tracePt t="72062" x="3006725" y="3895725"/>
          <p14:tracePt t="72084" x="3098800" y="3925888"/>
          <p14:tracePt t="72087" x="3173413" y="3956050"/>
          <p14:tracePt t="72095" x="3265488" y="3962400"/>
          <p14:tracePt t="72111" x="3402013" y="3987800"/>
          <p14:tracePt t="72119" x="3513138" y="3994150"/>
          <p14:tracePt t="72127" x="3636963" y="3994150"/>
          <p14:tracePt t="72147" x="3803650" y="3994150"/>
          <p14:tracePt t="72151" x="3902075" y="3994150"/>
          <p14:tracePt t="72160" x="4025900" y="3994150"/>
          <p14:tracePt t="72179" x="4111625" y="3994150"/>
          <p14:tracePt t="72184" x="4149725" y="3994150"/>
          <p14:tracePt t="72192" x="4205288" y="3975100"/>
          <p14:tracePt t="72211" x="4235450" y="3944938"/>
          <p14:tracePt t="72215" x="4271963" y="3919538"/>
          <p14:tracePt t="72223" x="4284663" y="3906838"/>
          <p14:tracePt t="72239" x="4310063" y="3876675"/>
          <p14:tracePt t="72247" x="4316413" y="3863975"/>
          <p14:tracePt t="72259" x="4316413" y="3857625"/>
          <p14:tracePt t="72271" x="4316413" y="3840163"/>
          <p14:tracePt t="72279" x="4321175" y="3827463"/>
          <p14:tracePt t="72292" x="4327525" y="3814763"/>
          <p14:tracePt t="72315" x="4327525" y="3795713"/>
          <p14:tracePt t="72335" x="4321175" y="3765550"/>
          <p14:tracePt t="72343" x="4297363" y="3733800"/>
          <p14:tracePt t="72352" x="4265613" y="3697288"/>
          <p14:tracePt t="72371" x="4173538" y="3648075"/>
          <p14:tracePt t="72375" x="4094163" y="3598863"/>
          <p14:tracePt t="72384" x="4000500" y="3549650"/>
          <p14:tracePt t="72403" x="3889375" y="3494088"/>
          <p14:tracePt t="72407" x="3816350" y="3487738"/>
          <p14:tracePt t="72415" x="3735388" y="3468688"/>
          <p14:tracePt t="72435" x="3624263" y="3468688"/>
          <p14:tracePt t="72439" x="3575050" y="3468688"/>
          <p14:tracePt t="72447" x="3525838" y="3468688"/>
          <p14:tracePt t="72467" x="3432175" y="3494088"/>
          <p14:tracePt t="72471" x="3382963" y="3517900"/>
          <p14:tracePt t="72479" x="3303588" y="3567113"/>
          <p14:tracePt t="72495" x="3186113" y="3629025"/>
          <p14:tracePt t="72503" x="3105150" y="3684588"/>
          <p14:tracePt t="72511" x="3013075" y="3740150"/>
          <p14:tracePt t="72520" x="2921000" y="3802063"/>
          <p14:tracePt t="72527" x="2827338" y="3863975"/>
          <p14:tracePt t="72535" x="2784475" y="3900488"/>
          <p14:tracePt t="72563" x="2784475" y="3932238"/>
          <p14:tracePt t="72567" x="2784475" y="3938588"/>
          <p14:tracePt t="72575" x="2784475" y="3981450"/>
          <p14:tracePt t="72591" x="2827338" y="4006850"/>
          <p14:tracePt t="72599" x="2882900" y="4030663"/>
          <p14:tracePt t="72607" x="2951163" y="4062413"/>
          <p14:tracePt t="72623" x="3062288" y="4092575"/>
          <p14:tracePt t="72633" x="3160713" y="4122738"/>
          <p14:tracePt t="72643" x="3321050" y="4154488"/>
          <p14:tracePt t="72655" x="3611563" y="4184650"/>
          <p14:tracePt t="72664" x="3790950" y="4184650"/>
          <p14:tracePt t="72671" x="4019550" y="4184650"/>
          <p14:tracePt t="72700" x="4160838" y="4173538"/>
          <p14:tracePt t="72703" x="4210050" y="4154488"/>
          <p14:tracePt t="72723" x="4265613" y="4122738"/>
          <p14:tracePt t="72727" x="4284663" y="4105275"/>
          <p14:tracePt t="72735" x="4321175" y="4062413"/>
          <p14:tracePt t="72752" x="4352925" y="3981450"/>
          <p14:tracePt t="72759" x="4352925" y="3944938"/>
          <p14:tracePt t="72768" x="4352925" y="3870325"/>
          <p14:tracePt t="72783" x="4352925" y="3784600"/>
          <p14:tracePt t="72791" x="4352925" y="3733800"/>
          <p14:tracePt t="72799" x="4340225" y="3678238"/>
          <p14:tracePt t="72820" x="4327525" y="3648075"/>
          <p14:tracePt t="72823" x="4316413" y="3641725"/>
          <p14:tracePt t="72833" x="4297363" y="3622675"/>
          <p14:tracePt t="72851" x="4278313" y="3592513"/>
          <p14:tracePt t="72855" x="4254500" y="3567113"/>
          <p14:tracePt t="72864" x="4198938" y="3543300"/>
          <p14:tracePt t="72879" x="4111625" y="3500438"/>
          <p14:tracePt t="72887" x="4006850" y="3468688"/>
          <p14:tracePt t="72896" x="3895725" y="3451225"/>
          <p14:tracePt t="72915" x="3722688" y="3425825"/>
          <p14:tracePt t="72920" x="3624263" y="3419475"/>
          <p14:tracePt t="72935" x="3470275" y="3419475"/>
          <p14:tracePt t="72947" x="3297238" y="3419475"/>
          <p14:tracePt t="72951" x="3179763" y="3444875"/>
          <p14:tracePt t="72959" x="3038475" y="3487738"/>
          <p14:tracePt t="72979" x="2932113" y="3536950"/>
          <p14:tracePt t="72984" x="2901950" y="3556000"/>
          <p14:tracePt t="72991" x="2846388" y="3592513"/>
          <p14:tracePt t="73007" x="2840038" y="3622675"/>
          <p14:tracePt t="73015" x="2833688" y="3648075"/>
          <p14:tracePt t="73027" x="2833688" y="3667125"/>
          <p14:tracePt t="73043" x="2833688" y="3703638"/>
          <p14:tracePt t="73047" x="2833688" y="3733800"/>
          <p14:tracePt t="73059" x="2859088" y="3778250"/>
          <p14:tracePt t="73079" x="2908300" y="3833813"/>
          <p14:tracePt t="73087" x="2976563" y="3870325"/>
          <p14:tracePt t="73107" x="3062288" y="3913188"/>
          <p14:tracePt t="73111" x="3167063" y="3932238"/>
          <p14:tracePt t="73119" x="3303588" y="3956050"/>
          <p14:tracePt t="73136" x="3519488" y="3981450"/>
          <p14:tracePt t="73143" x="3630613" y="3981450"/>
          <p14:tracePt t="73151" x="3760788" y="3981450"/>
          <p14:tracePt t="73171" x="3895725" y="3975100"/>
          <p14:tracePt t="73175" x="3976688" y="3951288"/>
          <p14:tracePt t="73184" x="4032250" y="3932238"/>
          <p14:tracePt t="73211" x="4062413" y="3895725"/>
          <p14:tracePt t="73216" x="4068763" y="3883025"/>
          <p14:tracePt t="73236" x="4087813" y="3844925"/>
          <p14:tracePt t="73239" x="4087813" y="3827463"/>
          <p14:tracePt t="73249" x="4087813" y="3802063"/>
          <p14:tracePt t="73263" x="4056063" y="3746500"/>
          <p14:tracePt t="73271" x="4038600" y="3722688"/>
          <p14:tracePt t="73279" x="3976688" y="3678238"/>
          <p14:tracePt t="73296" x="3876675" y="3617913"/>
          <p14:tracePt t="73304" x="3797300" y="3586163"/>
          <p14:tracePt t="73311" x="3698875" y="3556000"/>
          <p14:tracePt t="73331" x="3538538" y="3530600"/>
          <p14:tracePt t="73336" x="3451225" y="3524250"/>
          <p14:tracePt t="73343" x="3327400" y="3511550"/>
          <p14:tracePt t="73359" x="3216275" y="3511550"/>
          <p14:tracePt t="73368" x="3136900" y="3543300"/>
          <p14:tracePt t="73375" x="3062288" y="3586163"/>
          <p14:tracePt t="73391" x="2982913" y="3654425"/>
          <p14:tracePt t="73399" x="2932113" y="3709988"/>
          <p14:tracePt t="73407" x="2901950" y="3778250"/>
          <p14:tracePt t="73423" x="2901950" y="3827463"/>
          <p14:tracePt t="73431" x="2901950" y="3863975"/>
          <p14:tracePt t="73439" x="2944813" y="3913188"/>
          <p14:tracePt t="73468" x="3000375" y="3968750"/>
          <p14:tracePt t="73471" x="3043238" y="3994150"/>
          <p14:tracePt t="73487" x="3130550" y="4024313"/>
          <p14:tracePt t="73495" x="3173413" y="4043363"/>
          <p14:tracePt t="73504" x="3228975" y="4049713"/>
          <p14:tracePt t="73521" x="3303588" y="4049713"/>
          <p14:tracePt t="73527" x="3365500" y="4049713"/>
          <p14:tracePt t="73535" x="3427413" y="4049713"/>
          <p14:tracePt t="73552" x="3494088" y="4011613"/>
          <p14:tracePt t="73559" x="3513138" y="3987800"/>
          <p14:tracePt t="73568" x="3549650" y="3932238"/>
          <p14:tracePt t="73587" x="3562350" y="3857625"/>
          <p14:tracePt t="73591" x="3562350" y="3795713"/>
          <p14:tracePt t="73600" x="3562350" y="3722688"/>
          <p14:tracePt t="73615" x="3532188" y="3654425"/>
          <p14:tracePt t="73623" x="3506788" y="3611563"/>
          <p14:tracePt t="73632" x="3470275" y="3567113"/>
          <p14:tracePt t="73651" x="3402013" y="3524250"/>
          <p14:tracePt t="73655" x="3359150" y="3511550"/>
          <p14:tracePt t="73668" x="3321050" y="3511550"/>
          <p14:tracePt t="73681" x="3248025" y="3511550"/>
          <p14:tracePt t="73687" x="3186113" y="3511550"/>
          <p14:tracePt t="73695" x="3117850" y="3524250"/>
          <p14:tracePt t="73711" x="3055938" y="3549650"/>
          <p14:tracePt t="73721" x="3025775" y="3567113"/>
          <p14:tracePt t="73727" x="2987675" y="3598863"/>
          <p14:tracePt t="73743" x="2987675" y="3617913"/>
          <p14:tracePt t="73752" x="2987675" y="3629025"/>
          <p14:tracePt t="73759" x="2987675" y="3641725"/>
          <p14:tracePt t="73775" x="3013075" y="3673475"/>
          <p14:tracePt t="73783" x="3038475" y="3690938"/>
          <p14:tracePt t="73791" x="3074988" y="3709988"/>
          <p14:tracePt t="73811" x="3179763" y="3752850"/>
          <p14:tracePt t="73815" x="3241675" y="3765550"/>
          <p14:tracePt t="73823" x="3316288" y="3784600"/>
          <p14:tracePt t="73851" x="3346450" y="3784600"/>
          <p14:tracePt t="73855" x="3359150" y="3784600"/>
          <p14:tracePt t="73875" x="3382963" y="3752850"/>
          <p14:tracePt t="73881" x="3389313" y="3729038"/>
          <p14:tracePt t="73887" x="3395663" y="3703638"/>
          <p14:tracePt t="73903" x="3395663" y="3654425"/>
          <p14:tracePt t="73911" x="3382963" y="3622675"/>
          <p14:tracePt t="73919" x="3359150" y="3579813"/>
          <p14:tracePt t="73940" x="3340100" y="3562350"/>
          <p14:tracePt t="73943" x="3309938" y="3556000"/>
          <p14:tracePt t="73951" x="3271838" y="3556000"/>
          <p14:tracePt t="73971" x="3186113" y="3556000"/>
          <p14:tracePt t="73975" x="3149600" y="3562350"/>
          <p14:tracePt t="73983" x="3081338" y="3586163"/>
          <p14:tracePt t="74003" x="3038475" y="3622675"/>
          <p14:tracePt t="74007" x="3025775" y="3629025"/>
          <p14:tracePt t="74015" x="3000375" y="3641725"/>
          <p14:tracePt t="74031" x="3000375" y="3648075"/>
          <p14:tracePt t="74039" x="3000375" y="3654425"/>
          <p14:tracePt t="74143" x="3000375" y="3660775"/>
          <p14:tracePt t="74159" x="3000375" y="3654425"/>
          <p14:tracePt t="74175" x="3000375" y="3648075"/>
          <p14:tracePt t="74176" x="0" y="0"/>
        </p14:tracePtLst>
        <p14:tracePtLst>
          <p14:tracePt t="80385" x="7539038" y="5400675"/>
          <p14:tracePt t="80403" x="7575550" y="5400675"/>
          <p14:tracePt t="80407" x="7612063" y="5400675"/>
          <p14:tracePt t="80415" x="7643813" y="5400675"/>
          <p14:tracePt t="80435" x="7680325" y="5400675"/>
          <p14:tracePt t="80440" x="7699375" y="5400675"/>
          <p14:tracePt t="80447" x="7712075" y="5400675"/>
          <p14:tracePt t="80463" x="7742238" y="5376863"/>
          <p14:tracePt t="80471" x="7748588" y="5364163"/>
          <p14:tracePt t="80479" x="7761288" y="5321300"/>
          <p14:tracePt t="80507" x="7773988" y="5272088"/>
          <p14:tracePt t="80512" x="7773988" y="5240338"/>
          <p14:tracePt t="80540" x="7797800" y="5203825"/>
          <p14:tracePt t="80543" x="7804150" y="5197475"/>
          <p14:tracePt t="80560" x="7804150" y="5178425"/>
          <p14:tracePt t="80567" x="7829550" y="5160963"/>
          <p14:tracePt t="80575" x="7840663" y="5129213"/>
          <p14:tracePt t="80592" x="7853363" y="5099050"/>
          <p14:tracePt t="80599" x="7853363" y="5080000"/>
          <p14:tracePt t="80608" x="7853363" y="5056188"/>
          <p14:tracePt t="80635" x="7853363" y="4975225"/>
          <p14:tracePt t="80639" x="7853363" y="4949825"/>
          <p14:tracePt t="80655" x="7847013" y="4883150"/>
          <p14:tracePt t="80663" x="7823200" y="4827588"/>
          <p14:tracePt t="80670" x="7804150" y="4759325"/>
          <p14:tracePt t="80690" x="7785100" y="4716463"/>
          <p14:tracePt t="80694" x="7767638" y="4667250"/>
          <p14:tracePt t="80703" x="7748588" y="4611688"/>
          <p14:tracePt t="80723" x="7742238" y="4586288"/>
          <p14:tracePt t="80727" x="7735888" y="4562475"/>
          <p14:tracePt t="80735" x="7729538" y="4549775"/>
          <p14:tracePt t="80763" x="7705725" y="4518025"/>
          <p14:tracePt t="80787" x="7693025" y="4506913"/>
          <p14:tracePt t="80791" x="7667625" y="4475163"/>
          <p14:tracePt t="80799" x="7656513" y="4462463"/>
          <p14:tracePt t="80815" x="7643813" y="4445000"/>
          <p14:tracePt t="80823" x="7631113" y="4432300"/>
          <p14:tracePt t="80831" x="7618413" y="4413250"/>
          <p14:tracePt t="80853" x="7575550" y="4383088"/>
          <p14:tracePt t="80855" x="7545388" y="4370388"/>
          <p14:tracePt t="80867" x="7489825" y="4333875"/>
          <p14:tracePt t="80891" x="7378700" y="4289425"/>
          <p14:tracePt t="80895" x="7323138" y="4265613"/>
          <p14:tracePt t="80916" x="7212013" y="4233863"/>
          <p14:tracePt t="80918" x="7162800" y="4233863"/>
          <p14:tracePt t="80926" x="7081838" y="4222750"/>
          <p14:tracePt t="80943" x="7019925" y="4233863"/>
          <p14:tracePt t="80952" x="6989763" y="4246563"/>
          <p14:tracePt t="80960" x="6945313" y="4284663"/>
          <p14:tracePt t="80975" x="6859588" y="4364038"/>
          <p14:tracePt t="80985" x="6816725" y="4400550"/>
          <p14:tracePt t="80991" x="6761163" y="4451350"/>
          <p14:tracePt t="81018" x="6680200" y="4518025"/>
          <p14:tracePt t="81022" x="6643688" y="4567238"/>
          <p14:tracePt t="81043" x="6594475" y="4667250"/>
          <p14:tracePt t="81047" x="6575425" y="4733925"/>
          <p14:tracePt t="81055" x="6545263" y="4821238"/>
          <p14:tracePt t="81070" x="6507163" y="4981575"/>
          <p14:tracePt t="81079" x="6500813" y="5080000"/>
          <p14:tracePt t="81087" x="6500813" y="5178425"/>
          <p14:tracePt t="81103" x="6513513" y="5338763"/>
          <p14:tracePt t="81111" x="6581775" y="5456238"/>
          <p14:tracePt t="81119" x="6673850" y="5586413"/>
          <p14:tracePt t="81147" x="6853238" y="5697538"/>
          <p14:tracePt t="81151" x="6940550" y="5753100"/>
          <p14:tracePt t="81171" x="7131050" y="5857875"/>
          <p14:tracePt t="81175" x="7267575" y="5900738"/>
          <p14:tracePt t="81183" x="7389813" y="5932488"/>
          <p14:tracePt t="81199" x="7545388" y="5945188"/>
          <p14:tracePt t="81208" x="7618413" y="5945188"/>
          <p14:tracePt t="81217" x="7705725" y="5945188"/>
          <p14:tracePt t="81235" x="7791450" y="5919788"/>
          <p14:tracePt t="81239" x="7847013" y="5900738"/>
          <p14:tracePt t="81247" x="7927975" y="5851525"/>
          <p14:tracePt t="81275" x="7996238" y="5772150"/>
          <p14:tracePt t="81279" x="8026400" y="5716588"/>
          <p14:tracePt t="81308" x="8062913" y="5616575"/>
          <p14:tracePt t="81311" x="8094663" y="5561013"/>
          <p14:tracePt t="81326" x="8124825" y="5456238"/>
          <p14:tracePt t="81335" x="8167688" y="5389563"/>
          <p14:tracePt t="81342" x="8180388" y="5302250"/>
          <p14:tracePt t="81363" x="8180388" y="5203825"/>
          <p14:tracePt t="81367" x="8180388" y="5129213"/>
          <p14:tracePt t="81375" x="8174038" y="5043488"/>
          <p14:tracePt t="81403" x="8094663" y="4981575"/>
          <p14:tracePt t="81408" x="8081963" y="4962525"/>
          <p14:tracePt t="81427" x="8007350" y="4857750"/>
          <p14:tracePt t="81431" x="7945438" y="4808538"/>
          <p14:tracePt t="81441" x="7878763" y="4759325"/>
          <p14:tracePt t="81459" x="7797800" y="4710113"/>
          <p14:tracePt t="81463" x="7735888" y="4678363"/>
          <p14:tracePt t="81472" x="7631113" y="4641850"/>
          <p14:tracePt t="81487" x="7464425" y="4579938"/>
          <p14:tracePt t="81495" x="7378700" y="4562475"/>
          <p14:tracePt t="81502" x="7248525" y="4518025"/>
          <p14:tracePt t="81531" x="7150100" y="4518025"/>
          <p14:tracePt t="81535" x="7100888" y="4518025"/>
          <p14:tracePt t="81555" x="6989763" y="4556125"/>
          <p14:tracePt t="81558" x="6908800" y="4579938"/>
          <p14:tracePt t="81567" x="6816725" y="4635500"/>
          <p14:tracePt t="81587" x="6718300" y="4684713"/>
          <p14:tracePt t="81592" x="6662738" y="4710113"/>
          <p14:tracePt t="81599" x="6581775" y="4759325"/>
          <p14:tracePt t="81619" x="6538913" y="4808538"/>
          <p14:tracePt t="81622" x="6496050" y="4876800"/>
          <p14:tracePt t="81631" x="6451600" y="4932363"/>
          <p14:tracePt t="81655" x="6408738" y="5030788"/>
          <p14:tracePt t="81663" x="6408738" y="5116513"/>
          <p14:tracePt t="81678" x="6415088" y="5210175"/>
          <p14:tracePt t="81687" x="6457950" y="5265738"/>
          <p14:tracePt t="81695" x="6496050" y="5308600"/>
          <p14:tracePt t="81711" x="6588125" y="5400675"/>
          <p14:tracePt t="81719" x="6667500" y="5462588"/>
          <p14:tracePt t="81728" x="6823075" y="5543550"/>
          <p14:tracePt t="81747" x="7069138" y="5684838"/>
          <p14:tracePt t="81751" x="7186613" y="5734050"/>
          <p14:tracePt t="81759" x="7334250" y="5789613"/>
          <p14:tracePt t="81787" x="7421563" y="5815013"/>
          <p14:tracePt t="81792" x="7458075" y="5821363"/>
          <p14:tracePt t="81811" x="7526338" y="5821363"/>
          <p14:tracePt t="81815" x="7545388" y="5821363"/>
          <p14:tracePt t="81823" x="7581900" y="5795963"/>
          <p14:tracePt t="81842" x="7656513" y="5727700"/>
          <p14:tracePt t="81847" x="7680325" y="5691188"/>
          <p14:tracePt t="81855" x="7729538" y="5605463"/>
          <p14:tracePt t="81873" x="7748588" y="5511800"/>
          <p14:tracePt t="81879" x="7767638" y="5449888"/>
          <p14:tracePt t="81887" x="7778750" y="5351463"/>
          <p14:tracePt t="81915" x="7754938" y="5246688"/>
          <p14:tracePt t="81919" x="7723188" y="5184775"/>
          <p14:tracePt t="81940" x="7650163" y="5080000"/>
          <p14:tracePt t="81944" x="7594600" y="5011738"/>
          <p14:tracePt t="81951" x="7513638" y="4938713"/>
          <p14:tracePt t="81973" x="7372350" y="4857750"/>
          <p14:tracePt t="81975" x="7304088" y="4808538"/>
          <p14:tracePt t="81983" x="7186613" y="4733925"/>
          <p14:tracePt t="82003" x="7051675" y="4678363"/>
          <p14:tracePt t="82006" x="6970713" y="4648200"/>
          <p14:tracePt t="82015" x="6859588" y="4618038"/>
          <p14:tracePt t="82031" x="6735763" y="4618038"/>
          <p14:tracePt t="82039" x="6624638" y="4618038"/>
          <p14:tracePt t="82047" x="6519863" y="4648200"/>
          <p14:tracePt t="82067" x="6353175" y="4710113"/>
          <p14:tracePt t="82072" x="6278563" y="4746625"/>
          <p14:tracePt t="82079" x="6161088" y="4789488"/>
          <p14:tracePt t="82095" x="6013450" y="4857750"/>
          <p14:tracePt t="82105" x="5921375" y="4889500"/>
          <p14:tracePt t="82111" x="5822950" y="4919663"/>
          <p14:tracePt t="82128" x="5716588" y="4962525"/>
          <p14:tracePt t="82135" x="5673725" y="5000625"/>
          <p14:tracePt t="82145" x="5630863" y="5024438"/>
          <p14:tracePt t="82172" x="5605463" y="5056188"/>
          <p14:tracePt t="82175" x="5600700" y="5067300"/>
          <p14:tracePt t="82193" x="5594350" y="5073650"/>
          <p14:tracePt t="82291" x="5588000" y="5073650"/>
          <p14:tracePt t="82295" x="5562600" y="5073650"/>
          <p14:tracePt t="82305" x="5519738" y="5018088"/>
          <p14:tracePt t="82323" x="5451475" y="4956175"/>
          <p14:tracePt t="82326" x="5389563" y="4906963"/>
          <p14:tracePt t="82335" x="5334000" y="4838700"/>
          <p14:tracePt t="82351" x="5205413" y="4710113"/>
          <p14:tracePt t="82352" x="0" y="0"/>
        </p14:tracePtLst>
        <p14:tracePtLst>
          <p14:tracePt t="85051" x="7964488" y="4357688"/>
          <p14:tracePt t="85175" x="7964488" y="4340225"/>
          <p14:tracePt t="85183" x="7951788" y="4321175"/>
          <p14:tracePt t="85203" x="7896225" y="4271963"/>
          <p14:tracePt t="85208" x="7872413" y="4252913"/>
          <p14:tracePt t="85215" x="7840663" y="4229100"/>
          <p14:tracePt t="85243" x="7823200" y="4222750"/>
          <p14:tracePt t="85249" x="7797800" y="4203700"/>
          <p14:tracePt t="85267" x="7773988" y="4203700"/>
          <p14:tracePt t="85271" x="7748588" y="4197350"/>
          <p14:tracePt t="85279" x="7712075" y="4197350"/>
          <p14:tracePt t="85295" x="7662863" y="4191000"/>
          <p14:tracePt t="85303" x="7624763" y="4191000"/>
          <p14:tracePt t="85312" x="7581900" y="4184650"/>
          <p14:tracePt t="85327" x="7496175" y="4184650"/>
          <p14:tracePt t="85335" x="7458075" y="4184650"/>
          <p14:tracePt t="85343" x="7421563" y="4184650"/>
          <p14:tracePt t="85359" x="7402513" y="4184650"/>
          <p14:tracePt t="85367" x="7385050" y="4184650"/>
          <p14:tracePt t="85397" x="7359650" y="4184650"/>
          <p14:tracePt t="85399" x="7340600" y="4184650"/>
          <p14:tracePt t="85407" x="7323138" y="4184650"/>
          <p14:tracePt t="85427" x="7285038" y="4191000"/>
          <p14:tracePt t="85431" x="7254875" y="4210050"/>
          <p14:tracePt t="85439" x="7199313" y="4229100"/>
          <p14:tracePt t="85455" x="7143750" y="4252913"/>
          <p14:tracePt t="85464" x="7100888" y="4278313"/>
          <p14:tracePt t="85471" x="7056438" y="4302125"/>
          <p14:tracePt t="85499" x="7032625" y="4314825"/>
          <p14:tracePt t="85503" x="7013575" y="4327525"/>
          <p14:tracePt t="85524" x="6996113" y="4340225"/>
          <p14:tracePt t="85527" x="6977063" y="4357688"/>
          <p14:tracePt t="85535" x="6951663" y="4383088"/>
          <p14:tracePt t="85551" x="6915150" y="4425950"/>
          <p14:tracePt t="85559" x="6902450" y="4456113"/>
          <p14:tracePt t="85566" x="6878638" y="4500563"/>
          <p14:tracePt t="85583" x="6846888" y="4543425"/>
          <p14:tracePt t="85591" x="6816725" y="4567238"/>
          <p14:tracePt t="85599" x="6791325" y="4622800"/>
          <p14:tracePt t="85628" x="6761163" y="4697413"/>
          <p14:tracePt t="85631" x="6748463" y="4729163"/>
          <p14:tracePt t="85647" x="6729413" y="4795838"/>
          <p14:tracePt t="85655" x="6718300" y="4833938"/>
          <p14:tracePt t="85664" x="6718300" y="4876800"/>
          <p14:tracePt t="85679" x="6723063" y="4926013"/>
          <p14:tracePt t="85687" x="6729413" y="4968875"/>
          <p14:tracePt t="85697" x="6754813" y="5011738"/>
          <p14:tracePt t="85712" x="6804025" y="5056188"/>
          <p14:tracePt t="85719" x="6829425" y="5086350"/>
          <p14:tracePt t="85727" x="6889750" y="5116513"/>
          <p14:tracePt t="85755" x="7013575" y="5148263"/>
          <p14:tracePt t="85759" x="7094538" y="5172075"/>
          <p14:tracePt t="85787" x="7254875" y="5197475"/>
          <p14:tracePt t="85791" x="7304088" y="5210175"/>
          <p14:tracePt t="85807" x="7458075" y="5216525"/>
          <p14:tracePt t="85815" x="7532688" y="5216525"/>
          <p14:tracePt t="85824" x="7631113" y="5216525"/>
          <p14:tracePt t="85839" x="7729538" y="5216525"/>
          <p14:tracePt t="85847" x="7816850" y="5191125"/>
          <p14:tracePt t="85855" x="7896225" y="5167313"/>
          <p14:tracePt t="85882" x="7951788" y="5105400"/>
          <p14:tracePt t="85887" x="7977188" y="5073650"/>
          <p14:tracePt t="85911" x="8020050" y="4926013"/>
          <p14:tracePt t="85919" x="8020050" y="4845050"/>
          <p14:tracePt t="85939" x="8020050" y="4765675"/>
          <p14:tracePt t="85943" x="8020050" y="4710113"/>
          <p14:tracePt t="85951" x="8020050" y="4648200"/>
          <p14:tracePt t="85971" x="7977188" y="4592638"/>
          <p14:tracePt t="85975" x="7951788" y="4549775"/>
          <p14:tracePt t="85983" x="7915275" y="4506913"/>
          <p14:tracePt t="86012" x="7847013" y="4456113"/>
          <p14:tracePt t="86015" x="7816850" y="4432300"/>
          <p14:tracePt t="86031" x="7723188" y="4395788"/>
          <p14:tracePt t="86039" x="7650163" y="4364038"/>
          <p14:tracePt t="86048" x="7545388" y="4351338"/>
          <p14:tracePt t="86064" x="7427913" y="4351338"/>
          <p14:tracePt t="86071" x="7340600" y="4351338"/>
          <p14:tracePt t="86080" x="7248525" y="4364038"/>
          <p14:tracePt t="86098" x="7150100" y="4406900"/>
          <p14:tracePt t="86103" x="7069138" y="4445000"/>
          <p14:tracePt t="86112" x="6989763" y="4518025"/>
          <p14:tracePt t="86139" x="6927850" y="4586288"/>
          <p14:tracePt t="86143" x="6889750" y="4641850"/>
          <p14:tracePt t="86163" x="6865938" y="4710113"/>
          <p14:tracePt t="86168" x="6834188" y="4784725"/>
          <p14:tracePt t="86175" x="6834188" y="4851400"/>
          <p14:tracePt t="86191" x="6834188" y="4945063"/>
          <p14:tracePt t="86199" x="6859588" y="5024438"/>
          <p14:tracePt t="86207" x="6915150" y="5105400"/>
          <p14:tracePt t="86224" x="7045325" y="5210175"/>
          <p14:tracePt t="86231" x="7100888" y="5265738"/>
          <p14:tracePt t="86240" x="7180263" y="5338763"/>
          <p14:tracePt t="86267" x="7329488" y="5383213"/>
          <p14:tracePt t="86271" x="7385050" y="5400675"/>
          <p14:tracePt t="86291" x="7445375" y="5400675"/>
          <p14:tracePt t="86299" x="7470775" y="5400675"/>
          <p14:tracePt t="86303" x="7513638" y="5383213"/>
          <p14:tracePt t="86323" x="7551738" y="5314950"/>
          <p14:tracePt t="86328" x="7575550" y="5259388"/>
          <p14:tracePt t="86335" x="7607300" y="5178425"/>
          <p14:tracePt t="86355" x="7607300" y="5073650"/>
          <p14:tracePt t="86359" x="7607300" y="5000625"/>
          <p14:tracePt t="86367" x="7607300" y="4900613"/>
          <p14:tracePt t="86396" x="7569200" y="4784725"/>
          <p14:tracePt t="86400" x="7556500" y="4740275"/>
          <p14:tracePt t="86415" x="7496175" y="4684713"/>
          <p14:tracePt t="86423" x="7427913" y="4648200"/>
          <p14:tracePt t="86432" x="7340600" y="4598988"/>
          <p14:tracePt t="86449" x="7223125" y="4573588"/>
          <p14:tracePt t="86455" x="7137400" y="4567238"/>
          <p14:tracePt t="86463" x="7038975" y="4567238"/>
          <p14:tracePt t="86479" x="6865938" y="4573588"/>
          <p14:tracePt t="86487" x="6767513" y="4605338"/>
          <p14:tracePt t="86497" x="6680200" y="4629150"/>
          <p14:tracePt t="86523" x="6611938" y="4678363"/>
          <p14:tracePt t="86529" x="6569075" y="4703763"/>
          <p14:tracePt t="86549" x="6556375" y="4729163"/>
          <p14:tracePt t="86552" x="6551613" y="4740275"/>
          <p14:tracePt t="86559" x="6551613" y="4778375"/>
          <p14:tracePt t="86580" x="6562725" y="4821238"/>
          <p14:tracePt t="86584" x="6588125" y="4838700"/>
          <p14:tracePt t="86591" x="6607175" y="4845050"/>
          <p14:tracePt t="86612" x="6637338" y="4870450"/>
          <p14:tracePt t="86617" x="6656388" y="4876800"/>
          <p14:tracePt t="86623" x="6667500" y="4876800"/>
          <p14:tracePt t="86739" x="6611938" y="4808538"/>
          <p14:tracePt t="86743" x="6562725" y="4752975"/>
          <p14:tracePt t="86751" x="6507163" y="4684713"/>
          <p14:tracePt t="86775" x="6427788" y="4605338"/>
          <p14:tracePt t="86783" x="6334125" y="4530725"/>
          <p14:tracePt t="86799" x="6223000" y="4445000"/>
          <p14:tracePt t="86807" x="6167438" y="4400550"/>
          <p14:tracePt t="86816" x="6100763" y="4340225"/>
          <p14:tracePt t="86835" x="6062663" y="4308475"/>
          <p14:tracePt t="86839" x="6045200" y="4278313"/>
          <p14:tracePt t="86847" x="5994400" y="4240213"/>
          <p14:tracePt t="86866" x="5927725" y="4191000"/>
          <p14:tracePt t="86871" x="5895975" y="4154488"/>
          <p14:tracePt t="86879" x="5816600" y="4098925"/>
          <p14:tracePt t="86907" x="5722938" y="4037013"/>
          <p14:tracePt t="86912" x="5667375" y="4006850"/>
          <p14:tracePt t="86930" x="5575300" y="3944938"/>
          <p14:tracePt t="86934" x="5526088" y="3932238"/>
          <p14:tracePt t="86943" x="5445125" y="3889375"/>
          <p14:tracePt t="86962" x="5378450" y="3863975"/>
          <p14:tracePt t="86967" x="5327650" y="3851275"/>
          <p14:tracePt t="86975" x="5260975" y="3833813"/>
          <p14:tracePt t="86991" x="5173663" y="3814763"/>
          <p14:tracePt t="86999" x="5124450" y="3814763"/>
          <p14:tracePt t="87007" x="5032375" y="3795713"/>
          <p14:tracePt t="87023" x="4957763" y="3784600"/>
          <p14:tracePt t="87031" x="4921250" y="3778250"/>
          <p14:tracePt t="87039" x="4889500" y="3778250"/>
          <p14:tracePt t="87055" x="4872038" y="3778250"/>
          <p14:tracePt t="87064" x="4865688" y="3778250"/>
          <p14:tracePt t="87071" x="4859338" y="3778250"/>
          <p14:tracePt t="87086" x="4846638" y="3778250"/>
          <p14:tracePt t="87095" x="4840288" y="3778250"/>
          <p14:tracePt t="87103" x="4803775" y="3778250"/>
          <p14:tracePt t="87123" x="4705350" y="3778250"/>
          <p14:tracePt t="87126" x="4643438" y="3778250"/>
          <p14:tracePt t="87135" x="4568825" y="3778250"/>
          <p14:tracePt t="87155" x="4483100" y="3778250"/>
          <p14:tracePt t="87159" x="4438650" y="3778250"/>
          <p14:tracePt t="87167" x="4376738" y="3778250"/>
          <p14:tracePt t="87184" x="4327525" y="3778250"/>
          <p14:tracePt t="87191" x="4316413" y="3778250"/>
          <p14:tracePt t="87199" x="4297363" y="3778250"/>
          <p14:tracePt t="87219" x="4278313" y="3778250"/>
          <p14:tracePt t="87224" x="4265613" y="3778250"/>
          <p14:tracePt t="87231" x="4254500" y="3778250"/>
          <p14:tracePt t="87247" x="4222750" y="3778250"/>
          <p14:tracePt t="87255" x="4198938" y="3778250"/>
          <p14:tracePt t="87264" x="4179888" y="3778250"/>
          <p14:tracePt t="87284" x="4130675" y="3778250"/>
          <p14:tracePt t="87287" x="4111625" y="3778250"/>
          <p14:tracePt t="87296" x="4075113" y="3778250"/>
          <p14:tracePt t="87315" x="4013200" y="3778250"/>
          <p14:tracePt t="87319" x="3963988" y="3778250"/>
          <p14:tracePt t="87327" x="3895725" y="3778250"/>
          <p14:tracePt t="87347" x="3821113" y="3778250"/>
          <p14:tracePt t="87352" x="3748088" y="3778250"/>
          <p14:tracePt t="87359" x="3673475" y="3778250"/>
          <p14:tracePt t="87375" x="3587750" y="3789363"/>
          <p14:tracePt t="87384" x="3538538" y="3802063"/>
          <p14:tracePt t="87396" x="3482975" y="3814763"/>
          <p14:tracePt t="87407" x="3432175" y="3827463"/>
          <p14:tracePt t="87416" x="3389313" y="3851275"/>
          <p14:tracePt t="87424" x="3321050" y="3883025"/>
          <p14:tracePt t="87440" x="3241675" y="3919538"/>
          <p14:tracePt t="87447" x="3173413" y="3968750"/>
          <p14:tracePt t="87454" x="3105150" y="4037013"/>
          <p14:tracePt t="87475" x="3006725" y="4148138"/>
          <p14:tracePt t="87479" x="2957513" y="4191000"/>
          <p14:tracePt t="87491" x="2932113" y="4246563"/>
          <p14:tracePt t="87507" x="2871788" y="4327525"/>
          <p14:tracePt t="87512" x="2846388" y="4370388"/>
          <p14:tracePt t="87539" x="2827338" y="4438650"/>
          <p14:tracePt t="87543" x="2809875" y="4475163"/>
          <p14:tracePt t="87550" x="2790825" y="4530725"/>
          <p14:tracePt t="87571" x="2778125" y="4586288"/>
          <p14:tracePt t="87575" x="2778125" y="4622800"/>
          <p14:tracePt t="87583" x="2765425" y="4654550"/>
          <p14:tracePt t="87599" x="2760663" y="4678363"/>
          <p14:tracePt t="87607" x="2760663" y="4697413"/>
          <p14:tracePt t="87616" x="2760663" y="4722813"/>
          <p14:tracePt t="87632" x="2760663" y="4733925"/>
          <p14:tracePt t="87640" x="2754313" y="4746625"/>
          <p14:tracePt t="87667" x="2754313" y="4784725"/>
          <p14:tracePt t="87671" x="2754313" y="4789488"/>
          <p14:tracePt t="87681" x="2754313" y="4838700"/>
          <p14:tracePt t="87699" x="2754313" y="4857750"/>
          <p14:tracePt t="87703" x="2754313" y="4870450"/>
          <p14:tracePt t="87711" x="2754313" y="4876800"/>
          <p14:tracePt t="87743" x="2754313" y="4889500"/>
          <p14:tracePt t="87759" x="2754313" y="4894263"/>
          <p14:tracePt t="87767" x="2747963" y="4900613"/>
          <p14:tracePt t="87796" x="2741613" y="4906963"/>
          <p14:tracePt t="87808" x="2735263" y="4919663"/>
          <p14:tracePt t="87827" x="2722563" y="4938713"/>
          <p14:tracePt t="87831" x="2709863" y="4949825"/>
          <p14:tracePt t="87839" x="2692400" y="4968875"/>
          <p14:tracePt t="87855" x="2624138" y="5005388"/>
          <p14:tracePt t="87863" x="2592388" y="5024438"/>
          <p14:tracePt t="87871" x="2549525" y="5043488"/>
          <p14:tracePt t="87882" x="2493963" y="5067300"/>
          <p14:tracePt t="87887" x="2463800" y="5080000"/>
          <p14:tracePt t="87896" x="2420938" y="5099050"/>
          <p14:tracePt t="87907" x="2395538" y="5116513"/>
          <p14:tracePt t="87932" x="2333625" y="5129213"/>
          <p14:tracePt t="87936" x="2290763" y="5148263"/>
          <p14:tracePt t="87955" x="2216150" y="5167313"/>
          <p14:tracePt t="87960" x="2185988" y="5167313"/>
          <p14:tracePt t="87967" x="2143125" y="5172075"/>
          <p14:tracePt t="87984" x="2049463" y="5191125"/>
          <p14:tracePt t="87991" x="1987550" y="5203825"/>
          <p14:tracePt t="87999" x="1901825" y="5210175"/>
          <p14:tracePt t="88007" x="1827213" y="5222875"/>
          <p14:tracePt t="88016" x="1735138" y="5240338"/>
          <p14:tracePt t="88023" x="1673225" y="5246688"/>
          <p14:tracePt t="88031" x="1587500" y="5272088"/>
          <p14:tracePt t="88048" x="1481138" y="5289550"/>
          <p14:tracePt t="88055" x="1457325" y="5295900"/>
          <p14:tracePt t="88065" x="1401763" y="5302250"/>
          <p14:tracePt t="88079" x="1382713" y="5314950"/>
          <p14:tracePt t="88087" x="1370013" y="5321300"/>
          <p14:tracePt t="88095" x="1365250" y="5321300"/>
          <p14:tracePt t="88114" x="1358900" y="5321300"/>
          <p14:tracePt t="88152" x="1339850" y="5321300"/>
          <p14:tracePt t="88159" x="1327150" y="5321300"/>
          <p14:tracePt t="88180" x="1290638" y="5321300"/>
          <p14:tracePt t="88183" x="1265238" y="5314950"/>
          <p14:tracePt t="88191" x="1222375" y="5308600"/>
          <p14:tracePt t="88211" x="1185863" y="5302250"/>
          <p14:tracePt t="88216" x="1173163" y="5302250"/>
          <p14:tracePt t="88223" x="1166813" y="5302250"/>
          <p14:tracePt t="88343" x="0" y="0"/>
        </p14:tracePtLst>
        <p14:tracePtLst>
          <p14:tracePt t="89402" x="963613" y="5067300"/>
          <p14:tracePt t="89592" x="963613" y="5060950"/>
          <p14:tracePt t="89599" x="969963" y="5049838"/>
          <p14:tracePt t="89618" x="1000125" y="5030788"/>
          <p14:tracePt t="89623" x="1042988" y="5024438"/>
          <p14:tracePt t="89630" x="1117600" y="5024438"/>
          <p14:tracePt t="89651" x="1203325" y="5018088"/>
          <p14:tracePt t="89655" x="1254125" y="5005388"/>
          <p14:tracePt t="89667" x="1358900" y="4987925"/>
          <p14:tracePt t="89675" x="1470025" y="4968875"/>
          <p14:tracePt t="89680" x="1647825" y="4932363"/>
          <p14:tracePt t="89688" x="1889125" y="4889500"/>
          <p14:tracePt t="89716" x="2284413" y="4802188"/>
          <p14:tracePt t="89720" x="2425700" y="4778375"/>
          <p14:tracePt t="89727" x="2741613" y="4733925"/>
          <p14:tracePt t="89748" x="3205163" y="4697413"/>
          <p14:tracePt t="89752" x="3402013" y="4697413"/>
          <p14:tracePt t="89759" x="3654425" y="4697413"/>
          <p14:tracePt t="89775" x="3902075" y="4746625"/>
          <p14:tracePt t="89784" x="4032250" y="4772025"/>
          <p14:tracePt t="89791" x="4143375" y="4808538"/>
          <p14:tracePt t="89811" x="4235450" y="4838700"/>
          <p14:tracePt t="89816" x="4254500" y="4845050"/>
          <p14:tracePt t="89918" x="4254500" y="4857750"/>
          <p14:tracePt t="89939" x="4205288" y="4876800"/>
          <p14:tracePt t="89943" x="4149725" y="4883150"/>
          <p14:tracePt t="89951" x="4049713" y="4894263"/>
          <p14:tracePt t="89971" x="3865563" y="4894263"/>
          <p14:tracePt t="89975" x="3729038" y="4894263"/>
          <p14:tracePt t="89984" x="3525838" y="4894263"/>
          <p14:tracePt t="90003" x="3321050" y="4894263"/>
          <p14:tracePt t="90007" x="3222625" y="4883150"/>
          <p14:tracePt t="90017" x="3087688" y="4857750"/>
          <p14:tracePt t="90032" x="2970213" y="4838700"/>
          <p14:tracePt t="90039" x="2908300" y="4833938"/>
          <p14:tracePt t="90052" x="2833688" y="4821238"/>
          <p14:tracePt t="90064" x="2778125" y="4802188"/>
          <p14:tracePt t="90076" x="2765425" y="4795838"/>
          <p14:tracePt t="90085" x="2760663" y="4795838"/>
          <p14:tracePt t="90135" x="2765425" y="4784725"/>
          <p14:tracePt t="90143" x="2803525" y="4778375"/>
          <p14:tracePt t="90159" x="2914650" y="4778375"/>
          <p14:tracePt t="90167" x="3000375" y="4778375"/>
          <p14:tracePt t="90175" x="3098800" y="4765675"/>
          <p14:tracePt t="90195" x="3271838" y="4765675"/>
          <p14:tracePt t="90200" x="3389313" y="4765675"/>
          <p14:tracePt t="90211" x="3543300" y="4765675"/>
          <p14:tracePt t="90223" x="3660775" y="4765675"/>
          <p14:tracePt t="90232" x="3716338" y="4765675"/>
          <p14:tracePt t="90239" x="3790950" y="4765675"/>
          <p14:tracePt t="90260" x="3852863" y="4772025"/>
          <p14:tracePt t="90263" x="3871913" y="4772025"/>
          <p14:tracePt t="90271" x="3902075" y="4784725"/>
          <p14:tracePt t="90287" x="3932238" y="4789488"/>
          <p14:tracePt t="90295" x="3944938" y="4795838"/>
          <p14:tracePt t="90307" x="3951288" y="4795838"/>
          <p14:tracePt t="90367" x="3944938" y="4795838"/>
          <p14:tracePt t="90387" x="3865563" y="4795838"/>
          <p14:tracePt t="90391" x="3803650" y="4808538"/>
          <p14:tracePt t="90398" x="3692525" y="4808538"/>
          <p14:tracePt t="90418" x="3568700" y="4808538"/>
          <p14:tracePt t="90423" x="3506788" y="4808538"/>
          <p14:tracePt t="90430" x="3421063" y="4808538"/>
          <p14:tracePt t="90450" x="3271838" y="4808538"/>
          <p14:tracePt t="90454" x="3186113" y="4802188"/>
          <p14:tracePt t="90463" x="3081338" y="4784725"/>
          <p14:tracePt t="90479" x="3032125" y="4784725"/>
          <p14:tracePt t="90487" x="3006725" y="4778375"/>
          <p14:tracePt t="90496" x="3000375" y="4778375"/>
          <p14:tracePt t="90568" x="3013075" y="4778375"/>
          <p14:tracePt t="90575" x="3055938" y="4772025"/>
          <p14:tracePt t="90583" x="3143250" y="4772025"/>
          <p14:tracePt t="90595" x="3209925" y="4772025"/>
          <p14:tracePt t="90607" x="3340100" y="4772025"/>
          <p14:tracePt t="90618" x="3451225" y="4772025"/>
          <p14:tracePt t="90623" x="3575050" y="4759325"/>
          <p14:tracePt t="90643" x="3686175" y="4746625"/>
          <p14:tracePt t="90647" x="3760788" y="4740275"/>
          <p14:tracePt t="90655" x="3827463" y="4729163"/>
          <p14:tracePt t="90671" x="3852863" y="4722813"/>
          <p14:tracePt t="90803" x="3833813" y="4722813"/>
          <p14:tracePt t="90807" x="3821113" y="4722813"/>
          <p14:tracePt t="90816" x="3803650" y="4722813"/>
          <p14:tracePt t="90832" x="3784600" y="4722813"/>
          <p14:tracePt t="90943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F1D0AE0-1DAD-4375-9FE2-3B49DDFCA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363" y="241300"/>
            <a:ext cx="6861175" cy="487363"/>
          </a:xfrm>
          <a:ln/>
        </p:spPr>
        <p:txBody>
          <a:bodyPr/>
          <a:lstStyle/>
          <a:p>
            <a:r>
              <a:rPr lang="en-US" altLang="en-US" sz="2800"/>
              <a:t>SIA Sequential Injection Analysis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A90A95C-9BC0-4393-B6A4-EB7FBBD607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363" y="825500"/>
            <a:ext cx="8736012" cy="2767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/>
              <a:t>robustn</a:t>
            </a:r>
            <a:r>
              <a:rPr lang="cs-CZ" altLang="en-US" sz="2000"/>
              <a:t>í, jednoduchá a všestranná technika založená na programovatelném toku látek</a:t>
            </a:r>
          </a:p>
          <a:p>
            <a:pPr>
              <a:lnSpc>
                <a:spcPct val="90000"/>
              </a:lnSpc>
            </a:pPr>
            <a:r>
              <a:rPr lang="cs-CZ" altLang="en-US" sz="2000"/>
              <a:t>přesné odměření mikrolitrových objemů a jejich následné mikrofluidní zpracování použitím reverzního, zastaveného nebo urychleného toku umožňuje návrh stanovení prostřednictvím počítače ve formě „software“ </a:t>
            </a:r>
            <a:endParaRPr lang="en-US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roztoky prochází kanálky monolitické mikrofluidní struktury, namontované na multikanálový přepínací ventil – koncept</a:t>
            </a:r>
            <a:br>
              <a:rPr lang="cs-CZ" altLang="en-US" sz="2000"/>
            </a:br>
            <a:r>
              <a:rPr lang="cs-CZ" altLang="en-US" sz="2000"/>
              <a:t> </a:t>
            </a:r>
            <a:r>
              <a:rPr lang="cs-CZ" altLang="en-US" b="0" u="sng">
                <a:solidFill>
                  <a:schemeClr val="accent1"/>
                </a:solidFill>
                <a:latin typeface="Arial Black" panose="020B0A04020102020204" pitchFamily="34" charset="0"/>
              </a:rPr>
              <a:t>Lab-On-Valve</a:t>
            </a:r>
            <a:endParaRPr lang="cs-CZ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6FD94C73-CCCD-4198-B429-024901B05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3543300"/>
            <a:ext cx="407035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7" name="Picture 5">
            <a:extLst>
              <a:ext uri="{FF2B5EF4-FFF2-40B4-BE49-F238E27FC236}">
                <a16:creationId xmlns:a16="http://schemas.microsoft.com/office/drawing/2014/main" id="{A215E7B3-C2B9-4CB2-888D-FB2ABDFA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690938"/>
            <a:ext cx="4370387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1BF6CB-F935-459C-A57E-6C1556AA7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84"/>
    </mc:Choice>
    <mc:Fallback>
      <p:transition spd="slow" advTm="12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9" x="581025" y="3494088"/>
          <p14:tracePt t="5199" x="581025" y="3500438"/>
          <p14:tracePt t="5208" x="592138" y="3511550"/>
          <p14:tracePt t="5216" x="611188" y="3517900"/>
          <p14:tracePt t="5225" x="630238" y="3517900"/>
          <p14:tracePt t="5236" x="647700" y="3517900"/>
          <p14:tracePt t="5239" x="660400" y="3524250"/>
          <p14:tracePt t="5247" x="685800" y="3524250"/>
          <p14:tracePt t="5259" x="703263" y="3530600"/>
          <p14:tracePt t="5263" x="728663" y="3530600"/>
          <p14:tracePt t="5271" x="741363" y="3530600"/>
          <p14:tracePt t="5279" x="752475" y="3530600"/>
          <p14:tracePt t="5292" x="765175" y="3530600"/>
          <p14:tracePt t="5295" x="814388" y="3530600"/>
          <p14:tracePt t="5303" x="889000" y="3530600"/>
          <p14:tracePt t="5311" x="950913" y="3530600"/>
          <p14:tracePt t="5339" x="1117600" y="3530600"/>
          <p14:tracePt t="5344" x="1216025" y="3530600"/>
          <p14:tracePt t="5352" x="1365250" y="3530600"/>
          <p14:tracePt t="5369" x="1543050" y="3530600"/>
          <p14:tracePt t="5376" x="1654175" y="3530600"/>
          <p14:tracePt t="5385" x="1790700" y="3530600"/>
          <p14:tracePt t="5395" x="1901825" y="3530600"/>
          <p14:tracePt t="5400" x="2012950" y="3530600"/>
          <p14:tracePt t="5408" x="2111375" y="3530600"/>
          <p14:tracePt t="5425" x="2228850" y="3530600"/>
          <p14:tracePt t="5432" x="2303463" y="3530600"/>
          <p14:tracePt t="5440" x="2376488" y="3530600"/>
          <p14:tracePt t="5468" x="2500313" y="3530600"/>
          <p14:tracePt t="5471" x="2562225" y="3530600"/>
          <p14:tracePt t="5479" x="2686050" y="3530600"/>
          <p14:tracePt t="5495" x="2827338" y="3494088"/>
          <p14:tracePt t="5503" x="2944813" y="3475038"/>
          <p14:tracePt t="5516" x="3055938" y="3455988"/>
          <p14:tracePt t="5527" x="3192463" y="3444875"/>
          <p14:tracePt t="5536" x="3290888" y="3432175"/>
          <p14:tracePt t="5564" x="3297238" y="3432175"/>
          <p14:tracePt t="5724" x="3235325" y="3451225"/>
          <p14:tracePt t="5728" x="3198813" y="3455988"/>
          <p14:tracePt t="5735" x="3117850" y="3475038"/>
          <p14:tracePt t="5755" x="3019425" y="3475038"/>
          <p14:tracePt t="5759" x="2944813" y="3475038"/>
          <p14:tracePt t="5768" x="2846388" y="3475038"/>
          <p14:tracePt t="5780" x="2722563" y="3475038"/>
          <p14:tracePt t="5784" x="2574925" y="3475038"/>
          <p14:tracePt t="5792" x="2463800" y="3475038"/>
          <p14:tracePt t="5808" x="2297113" y="3475038"/>
          <p14:tracePt t="5816" x="2173288" y="3475038"/>
          <p14:tracePt t="5824" x="2062163" y="3475038"/>
          <p14:tracePt t="5852" x="1951038" y="3475038"/>
          <p14:tracePt t="5855" x="1901825" y="3475038"/>
          <p14:tracePt t="5864" x="1814513" y="3475038"/>
          <p14:tracePt t="5879" x="1716088" y="3475038"/>
          <p14:tracePt t="5887" x="1654175" y="3475038"/>
          <p14:tracePt t="5895" x="1568450" y="3475038"/>
          <p14:tracePt t="5912" x="1481138" y="3487738"/>
          <p14:tracePt t="5920" x="1431925" y="3487738"/>
          <p14:tracePt t="5940" x="1395413" y="3487738"/>
          <p14:tracePt t="5944" x="1376363" y="3487738"/>
          <p14:tracePt t="5953" x="1346200" y="3487738"/>
          <p14:tracePt t="5964" x="1333500" y="3494088"/>
          <p14:tracePt t="5980" x="1314450" y="3494088"/>
          <p14:tracePt t="5984" x="1303338" y="3500438"/>
          <p14:tracePt t="5992" x="1284288" y="3500438"/>
          <p14:tracePt t="6008" x="1235075" y="3500438"/>
          <p14:tracePt t="6016" x="1192213" y="3506788"/>
          <p14:tracePt t="6024" x="1117600" y="3517900"/>
          <p14:tracePt t="6035" x="1055688" y="3517900"/>
          <p14:tracePt t="6039" x="993775" y="3524250"/>
          <p14:tracePt t="6047" x="950913" y="3536950"/>
          <p14:tracePt t="6067" x="925513" y="3536950"/>
          <p14:tracePt t="6071" x="908050" y="3543300"/>
          <p14:tracePt t="6079" x="882650" y="3543300"/>
          <p14:tracePt t="6097" x="846138" y="3543300"/>
          <p14:tracePt t="6108" x="808038" y="3543300"/>
          <p14:tracePt t="6114" x="796925" y="3543300"/>
          <p14:tracePt t="6120" x="784225" y="3543300"/>
          <p14:tracePt t="6168" x="777875" y="3543300"/>
          <p14:tracePt t="6176" x="771525" y="3543300"/>
          <p14:tracePt t="6184" x="765175" y="3543300"/>
          <p14:tracePt t="6192" x="752475" y="3543300"/>
          <p14:tracePt t="6200" x="747713" y="3543300"/>
          <p14:tracePt t="6213" x="735013" y="3543300"/>
          <p14:tracePt t="6220" x="715963" y="3543300"/>
          <p14:tracePt t="6232" x="703263" y="3543300"/>
          <p14:tracePt t="6239" x="696913" y="3543300"/>
          <p14:tracePt t="6679" x="703263" y="3543300"/>
          <p14:tracePt t="6687" x="715963" y="3543300"/>
          <p14:tracePt t="6707" x="771525" y="3543300"/>
          <p14:tracePt t="6711" x="808038" y="3543300"/>
          <p14:tracePt t="6719" x="863600" y="3543300"/>
          <p14:tracePt t="6728" x="925513" y="3543300"/>
          <p14:tracePt t="6745" x="1000125" y="3543300"/>
          <p14:tracePt t="6753" x="1074738" y="3536950"/>
          <p14:tracePt t="6764" x="1209675" y="3530600"/>
          <p14:tracePt t="6779" x="1450975" y="3517900"/>
          <p14:tracePt t="6783" x="1574800" y="3517900"/>
          <p14:tracePt t="6795" x="1771650" y="3494088"/>
          <p14:tracePt t="6807" x="2055813" y="3462338"/>
          <p14:tracePt t="6815" x="2254250" y="3419475"/>
          <p14:tracePt t="6827" x="2481263" y="3406775"/>
          <p14:tracePt t="6831" x="2667000" y="3395663"/>
          <p14:tracePt t="6839" x="2790825" y="3395663"/>
          <p14:tracePt t="6847" x="2889250" y="3395663"/>
          <p14:tracePt t="6859" x="2938463" y="3395663"/>
          <p14:tracePt t="6871" x="2970213" y="3395663"/>
          <p14:tracePt t="6880" x="2982913" y="3395663"/>
          <p14:tracePt t="6887" x="2987675" y="3395663"/>
          <p14:tracePt t="6928" x="3000375" y="3395663"/>
          <p14:tracePt t="6936" x="3006725" y="3395663"/>
          <p14:tracePt t="6944" x="3019425" y="3395663"/>
          <p14:tracePt t="6964" x="3043238" y="3395663"/>
          <p14:tracePt t="6968" x="3068638" y="3395663"/>
          <p14:tracePt t="6977" x="3087688" y="3395663"/>
          <p14:tracePt t="7005" x="3111500" y="3395663"/>
          <p14:tracePt t="7008" x="3124200" y="3395663"/>
          <p14:tracePt t="7016" x="3136900" y="3395663"/>
          <p14:tracePt t="7036" x="3143250" y="3395663"/>
          <p14:tracePt t="7128" x="3130550" y="3395663"/>
          <p14:tracePt t="7136" x="3094038" y="3395663"/>
          <p14:tracePt t="7144" x="3019425" y="3406775"/>
          <p14:tracePt t="7164" x="2871788" y="3406775"/>
          <p14:tracePt t="7168" x="2760663" y="3406775"/>
          <p14:tracePt t="7180" x="2592388" y="3406775"/>
          <p14:tracePt t="7188" x="2414588" y="3406775"/>
          <p14:tracePt t="7192" x="2209800" y="3406775"/>
          <p14:tracePt t="7201" x="2055813" y="3406775"/>
          <p14:tracePt t="7215" x="1852613" y="3406775"/>
          <p14:tracePt t="7223" x="1754188" y="3406775"/>
          <p14:tracePt t="7231" x="1636713" y="3406775"/>
          <p14:tracePt t="7243" x="1536700" y="3406775"/>
          <p14:tracePt t="7259" x="1450975" y="3406775"/>
          <p14:tracePt t="7263" x="1408113" y="3406775"/>
          <p14:tracePt t="7271" x="1358900" y="3406775"/>
          <p14:tracePt t="7287" x="1296988" y="3413125"/>
          <p14:tracePt t="7296" x="1265238" y="3425825"/>
          <p14:tracePt t="7304" x="1228725" y="3425825"/>
          <p14:tracePt t="7316" x="1203325" y="3425825"/>
          <p14:tracePt t="7320" x="1179513" y="3438525"/>
          <p14:tracePt t="7328" x="1160463" y="3438525"/>
          <p14:tracePt t="7337" x="1136650" y="3444875"/>
          <p14:tracePt t="7348" x="1081088" y="3444875"/>
          <p14:tracePt t="7352" x="1019175" y="3451225"/>
          <p14:tracePt t="7360" x="969963" y="3462338"/>
          <p14:tracePt t="7368" x="895350" y="3462338"/>
          <p14:tracePt t="7384" x="833438" y="3462338"/>
          <p14:tracePt t="7392" x="803275" y="3462338"/>
          <p14:tracePt t="7402" x="752475" y="3462338"/>
          <p14:tracePt t="7416" x="715963" y="3462338"/>
          <p14:tracePt t="7424" x="703263" y="3468688"/>
          <p14:tracePt t="7433" x="696913" y="3468688"/>
          <p14:tracePt t="7440" x="692150" y="3468688"/>
          <p14:tracePt t="7456" x="685800" y="3468688"/>
          <p14:tracePt t="7472" x="679450" y="3468688"/>
          <p14:tracePt t="7480" x="673100" y="3475038"/>
          <p14:tracePt t="7495" x="666750" y="3475038"/>
          <p14:tracePt t="7511" x="660400" y="3475038"/>
          <p14:tracePt t="7527" x="647700" y="3475038"/>
          <p14:tracePt t="7548" x="630238" y="3475038"/>
          <p14:tracePt t="7560" x="611188" y="3475038"/>
          <p14:tracePt t="7576" x="604838" y="3475038"/>
          <p14:tracePt t="7602" x="598488" y="3475038"/>
          <p14:tracePt t="7616" x="592138" y="3475038"/>
          <p14:tracePt t="7728" x="617538" y="3475038"/>
          <p14:tracePt t="7736" x="666750" y="3475038"/>
          <p14:tracePt t="7743" x="703263" y="3475038"/>
          <p14:tracePt t="7752" x="741363" y="3475038"/>
          <p14:tracePt t="7767" x="790575" y="3475038"/>
          <p14:tracePt t="7776" x="814388" y="3475038"/>
          <p14:tracePt t="7784" x="858838" y="3468688"/>
          <p14:tracePt t="7802" x="944563" y="3468688"/>
          <p14:tracePt t="7808" x="1042988" y="3462338"/>
          <p14:tracePt t="7816" x="1166813" y="3462338"/>
          <p14:tracePt t="7833" x="1358900" y="3451225"/>
          <p14:tracePt t="7839" x="1568450" y="3438525"/>
          <p14:tracePt t="7847" x="1778000" y="3425825"/>
          <p14:tracePt t="7855" x="1938338" y="3402013"/>
          <p14:tracePt t="7863" x="2062163" y="3389313"/>
          <p14:tracePt t="7871" x="2173288" y="3376613"/>
          <p14:tracePt t="7879" x="2254250" y="3376613"/>
          <p14:tracePt t="7895" x="2303463" y="3376613"/>
          <p14:tracePt t="7903" x="2320925" y="3376613"/>
          <p14:tracePt t="7911" x="2346325" y="3376613"/>
          <p14:tracePt t="7928" x="2370138" y="3376613"/>
          <p14:tracePt t="7937" x="2395538" y="3376613"/>
          <p14:tracePt t="7944" x="2425700" y="3376613"/>
          <p14:tracePt t="7960" x="2481263" y="3376613"/>
          <p14:tracePt t="7968" x="2506663" y="3376613"/>
          <p14:tracePt t="7976" x="2562225" y="3376613"/>
          <p14:tracePt t="7988" x="2617788" y="3376613"/>
          <p14:tracePt t="7991" x="2692400" y="3376613"/>
          <p14:tracePt t="8000" x="2754313" y="3376613"/>
          <p14:tracePt t="8011" x="2827338" y="3376613"/>
          <p14:tracePt t="8027" x="2901950" y="3376613"/>
          <p14:tracePt t="8031" x="2938463" y="3382963"/>
          <p14:tracePt t="8039" x="2994025" y="3389313"/>
          <p14:tracePt t="8055" x="3013075" y="3395663"/>
          <p14:tracePt t="8065" x="3025775" y="3395663"/>
          <p14:tracePt t="8076" x="3043238" y="3395663"/>
          <p14:tracePt t="8088" x="3055938" y="3395663"/>
          <p14:tracePt t="8096" x="3062288" y="3395663"/>
          <p14:tracePt t="8104" x="3081338" y="3395663"/>
          <p14:tracePt t="8112" x="3094038" y="3395663"/>
          <p14:tracePt t="8121" x="3105150" y="3395663"/>
          <p14:tracePt t="8207" x="3117850" y="3395663"/>
          <p14:tracePt t="8348" x="3055938" y="3395663"/>
          <p14:tracePt t="8352" x="2994025" y="3395663"/>
          <p14:tracePt t="8366" x="2882900" y="3395663"/>
          <p14:tracePt t="8368" x="2778125" y="3395663"/>
          <p14:tracePt t="8376" x="2667000" y="3395663"/>
          <p14:tracePt t="8384" x="2568575" y="3395663"/>
          <p14:tracePt t="8396" x="2444750" y="3395663"/>
          <p14:tracePt t="8412" x="2309813" y="3395663"/>
          <p14:tracePt t="8416" x="2222500" y="3382963"/>
          <p14:tracePt t="8424" x="2124075" y="3382963"/>
          <p14:tracePt t="8444" x="2000250" y="3382963"/>
          <p14:tracePt t="8448" x="1938338" y="3382963"/>
          <p14:tracePt t="8456" x="1839913" y="3382963"/>
          <p14:tracePt t="8472" x="1765300" y="3370263"/>
          <p14:tracePt t="8480" x="1728788" y="3370263"/>
          <p14:tracePt t="8487" x="1666875" y="3370263"/>
          <p14:tracePt t="8495" x="1611313" y="3370263"/>
          <p14:tracePt t="8503" x="1549400" y="3370263"/>
          <p14:tracePt t="8511" x="1512888" y="3370263"/>
          <p14:tracePt t="8523" x="1463675" y="3370263"/>
          <p14:tracePt t="8536" x="1431925" y="3370263"/>
          <p14:tracePt t="8544" x="1414463" y="3370263"/>
          <p14:tracePt t="8552" x="1395413" y="3370263"/>
          <p14:tracePt t="8568" x="1382713" y="3370263"/>
          <p14:tracePt t="8576" x="1370013" y="3370263"/>
          <p14:tracePt t="8584" x="1365250" y="3370263"/>
          <p14:tracePt t="8712" x="1376363" y="3376613"/>
          <p14:tracePt t="8728" x="1420813" y="3395663"/>
          <p14:tracePt t="8736" x="1431925" y="3395663"/>
          <p14:tracePt t="8748" x="1470025" y="3402013"/>
          <p14:tracePt t="8756" x="1519238" y="3413125"/>
          <p14:tracePt t="8760" x="1587500" y="3419475"/>
          <p14:tracePt t="8768" x="1685925" y="3438525"/>
          <p14:tracePt t="8776" x="1809750" y="3462338"/>
          <p14:tracePt t="8791" x="2036763" y="3475038"/>
          <p14:tracePt t="8799" x="2154238" y="3475038"/>
          <p14:tracePt t="8807" x="2346325" y="3487738"/>
          <p14:tracePt t="8824" x="2549525" y="3487738"/>
          <p14:tracePt t="8832" x="2647950" y="3487738"/>
          <p14:tracePt t="8840" x="2747963" y="3487738"/>
          <p14:tracePt t="8856" x="2797175" y="3481388"/>
          <p14:tracePt t="8865" x="2820988" y="3468688"/>
          <p14:tracePt t="8872" x="2833688" y="3455988"/>
          <p14:tracePt t="8880" x="2833688" y="3444875"/>
          <p14:tracePt t="8888" x="2840038" y="3413125"/>
          <p14:tracePt t="8896" x="2846388" y="3402013"/>
          <p14:tracePt t="8905" x="2846388" y="3363913"/>
          <p14:tracePt t="8924" x="2846388" y="3327400"/>
          <p14:tracePt t="8928" x="2840038" y="3308350"/>
          <p14:tracePt t="8936" x="2816225" y="3278188"/>
          <p14:tracePt t="8955" x="2797175" y="3252788"/>
          <p14:tracePt t="8960" x="2765425" y="3240088"/>
          <p14:tracePt t="8968" x="2735263" y="3222625"/>
          <p14:tracePt t="8984" x="2667000" y="3184525"/>
          <p14:tracePt t="8992" x="2624138" y="3179763"/>
          <p14:tracePt t="9000" x="2574925" y="3160713"/>
          <p14:tracePt t="9021" x="2476500" y="3135313"/>
          <p14:tracePt t="9024" x="2425700" y="3124200"/>
          <p14:tracePt t="9032" x="2352675" y="3117850"/>
          <p14:tracePt t="9048" x="2254250" y="3117850"/>
          <p14:tracePt t="9057" x="2179638" y="3117850"/>
          <p14:tracePt t="9064" x="2117725" y="3117850"/>
          <p14:tracePt t="9080" x="2006600" y="3117850"/>
          <p14:tracePt t="9088" x="1944688" y="3117850"/>
          <p14:tracePt t="9096" x="1865313" y="3141663"/>
          <p14:tracePt t="9108" x="1784350" y="3197225"/>
          <p14:tracePt t="9112" x="1716088" y="3228975"/>
          <p14:tracePt t="9121" x="1654175" y="3259138"/>
          <p14:tracePt t="9132" x="1598613" y="3284538"/>
          <p14:tracePt t="9136" x="1592263" y="3290888"/>
          <p14:tracePt t="9144" x="1587500" y="3302000"/>
          <p14:tracePt t="9152" x="1587500" y="3308350"/>
          <p14:tracePt t="9176" x="1587500" y="3321050"/>
          <p14:tracePt t="9184" x="1587500" y="3333750"/>
          <p14:tracePt t="9192" x="1598613" y="3346450"/>
          <p14:tracePt t="9208" x="1643063" y="3382963"/>
          <p14:tracePt t="9216" x="1654175" y="3389313"/>
          <p14:tracePt t="9224" x="1692275" y="3402013"/>
          <p14:tracePt t="9241" x="1747838" y="3432175"/>
          <p14:tracePt t="9248" x="1814513" y="3455988"/>
          <p14:tracePt t="9260" x="1914525" y="3500438"/>
          <p14:tracePt t="9264" x="2036763" y="3517900"/>
          <p14:tracePt t="9272" x="2198688" y="3556000"/>
          <p14:tracePt t="9280" x="2333625" y="3556000"/>
          <p14:tracePt t="9308" x="2352675" y="3556000"/>
          <p14:tracePt t="9336" x="2352675" y="3530600"/>
          <p14:tracePt t="9344" x="2352675" y="3506788"/>
          <p14:tracePt t="9352" x="2346325" y="3475038"/>
          <p14:tracePt t="9368" x="2271713" y="3395663"/>
          <p14:tracePt t="9376" x="2216150" y="3340100"/>
          <p14:tracePt t="9389" x="2160588" y="3290888"/>
          <p14:tracePt t="9392" x="2055813" y="3228975"/>
          <p14:tracePt t="9400" x="1970088" y="3184525"/>
          <p14:tracePt t="9408" x="1876425" y="3160713"/>
          <p14:tracePt t="9416" x="1790700" y="3135313"/>
          <p14:tracePt t="9432" x="1692275" y="3135313"/>
          <p14:tracePt t="9440" x="1643063" y="3135313"/>
          <p14:tracePt t="9448" x="1568450" y="3135313"/>
          <p14:tracePt t="9464" x="1512888" y="3167063"/>
          <p14:tracePt t="9472" x="1500188" y="3197225"/>
          <p14:tracePt t="9480" x="1493838" y="3228975"/>
          <p14:tracePt t="9492" x="1487488" y="3252788"/>
          <p14:tracePt t="9496" x="1487488" y="3271838"/>
          <p14:tracePt t="9505" x="1487488" y="3302000"/>
          <p14:tracePt t="9516" x="1487488" y="3321050"/>
          <p14:tracePt t="9523" x="1493838" y="3346450"/>
          <p14:tracePt t="9528" x="1525588" y="3363913"/>
          <p14:tracePt t="9536" x="1592263" y="3395663"/>
          <p14:tracePt t="9548" x="1660525" y="3419475"/>
          <p14:tracePt t="9564" x="1771650" y="3451225"/>
          <p14:tracePt t="9568" x="1846263" y="3462338"/>
          <p14:tracePt t="9576" x="1944688" y="3462338"/>
          <p14:tracePt t="9596" x="2006600" y="3462338"/>
          <p14:tracePt t="9600" x="2025650" y="3462338"/>
          <p14:tracePt t="9607" x="2055813" y="3444875"/>
          <p14:tracePt t="9627" x="2074863" y="3425825"/>
          <p14:tracePt t="9631" x="2081213" y="3395663"/>
          <p14:tracePt t="9643" x="2092325" y="3376613"/>
          <p14:tracePt t="9648" x="2092325" y="3357563"/>
          <p14:tracePt t="9655" x="2098675" y="3346450"/>
          <p14:tracePt t="9663" x="2098675" y="3340100"/>
          <p14:tracePt t="9735" x="2098675" y="3333750"/>
          <p14:tracePt t="9856" x="0" y="0"/>
        </p14:tracePtLst>
        <p14:tracePtLst>
          <p14:tracePt t="16642" x="8291513" y="4092575"/>
          <p14:tracePt t="16764" x="8291513" y="4067175"/>
          <p14:tracePt t="16768" x="8274050" y="4049713"/>
          <p14:tracePt t="16776" x="8267700" y="4024313"/>
          <p14:tracePt t="16795" x="8242300" y="3987800"/>
          <p14:tracePt t="16800" x="8223250" y="3962400"/>
          <p14:tracePt t="16808" x="8162925" y="3895725"/>
          <p14:tracePt t="16824" x="8107363" y="3840163"/>
          <p14:tracePt t="16832" x="8088313" y="3814763"/>
          <p14:tracePt t="16840" x="8026400" y="3771900"/>
          <p14:tracePt t="16868" x="7958138" y="3722688"/>
          <p14:tracePt t="16872" x="7940675" y="3709988"/>
          <p14:tracePt t="16887" x="7872413" y="3673475"/>
          <p14:tracePt t="16895" x="7816850" y="3648075"/>
          <p14:tracePt t="16904" x="7735888" y="3605213"/>
          <p14:tracePt t="16920" x="7643813" y="3556000"/>
          <p14:tracePt t="16928" x="7556500" y="3517900"/>
          <p14:tracePt t="16936" x="7477125" y="3475038"/>
          <p14:tracePt t="16952" x="7396163" y="3444875"/>
          <p14:tracePt t="16960" x="7329488" y="3406775"/>
          <p14:tracePt t="16968" x="7291388" y="3402013"/>
          <p14:tracePt t="16996" x="7248525" y="3382963"/>
          <p14:tracePt t="17000" x="7229475" y="3376613"/>
          <p14:tracePt t="17028" x="7150100" y="3376613"/>
          <p14:tracePt t="17032" x="7124700" y="3370263"/>
          <p14:tracePt t="17048" x="7000875" y="3370263"/>
          <p14:tracePt t="17056" x="6915150" y="3357563"/>
          <p14:tracePt t="17084" x="6754813" y="3340100"/>
          <p14:tracePt t="17088" x="6680200" y="3327400"/>
          <p14:tracePt t="17097" x="6581775" y="3308350"/>
          <p14:tracePt t="17124" x="6496050" y="3295650"/>
          <p14:tracePt t="17129" x="6464300" y="3295650"/>
          <p14:tracePt t="17144" x="6421438" y="3295650"/>
          <p14:tracePt t="17152" x="6389688" y="3295650"/>
          <p14:tracePt t="17160" x="6323013" y="3295650"/>
          <p14:tracePt t="17175" x="6261100" y="3295650"/>
          <p14:tracePt t="17184" x="6199188" y="3308350"/>
          <p14:tracePt t="17211" x="6105525" y="3333750"/>
          <p14:tracePt t="17216" x="6081713" y="3340100"/>
          <p14:tracePt t="17244" x="6032500" y="3340100"/>
          <p14:tracePt t="17248" x="6000750" y="3351213"/>
          <p14:tracePt t="17256" x="5976938" y="3357563"/>
          <p14:tracePt t="17272" x="5951538" y="3376613"/>
          <p14:tracePt t="17281" x="5934075" y="3382963"/>
          <p14:tracePt t="17288" x="5921375" y="3389313"/>
          <p14:tracePt t="17304" x="5889625" y="3406775"/>
          <p14:tracePt t="17312" x="5853113" y="3425825"/>
          <p14:tracePt t="17340" x="5797550" y="3455988"/>
          <p14:tracePt t="17345" x="5754688" y="3468688"/>
          <p14:tracePt t="17372" x="5686425" y="3500438"/>
          <p14:tracePt t="17375" x="5667375" y="3511550"/>
          <p14:tracePt t="17388" x="5637213" y="3517900"/>
          <p14:tracePt t="17400" x="5600700" y="3530600"/>
          <p14:tracePt t="17408" x="5568950" y="3556000"/>
          <p14:tracePt t="17420" x="5538788" y="3567113"/>
          <p14:tracePt t="17436" x="5494338" y="3605213"/>
          <p14:tracePt t="17440" x="5438775" y="3629025"/>
          <p14:tracePt t="17468" x="5372100" y="3660775"/>
          <p14:tracePt t="17471" x="5327650" y="3684588"/>
          <p14:tracePt t="17507" x="5272088" y="3733800"/>
          <p14:tracePt t="17512" x="5267325" y="3733800"/>
          <p14:tracePt t="17532" x="5235575" y="3765550"/>
          <p14:tracePt t="17536" x="5216525" y="3784600"/>
          <p14:tracePt t="17546" x="5199063" y="3802063"/>
          <p14:tracePt t="17560" x="5180013" y="3827463"/>
          <p14:tracePt t="17568" x="5173663" y="3851275"/>
          <p14:tracePt t="17596" x="5160963" y="3889375"/>
          <p14:tracePt t="17600" x="5160963" y="3900488"/>
          <p14:tracePt t="17612" x="5143500" y="3951288"/>
          <p14:tracePt t="17629" x="5143500" y="3987800"/>
          <p14:tracePt t="17631" x="5143500" y="4024313"/>
          <p14:tracePt t="17640" x="5137150" y="4056063"/>
          <p14:tracePt t="17660" x="5137150" y="4092575"/>
          <p14:tracePt t="17664" x="5130800" y="4122738"/>
          <p14:tracePt t="17672" x="5118100" y="4160838"/>
          <p14:tracePt t="17692" x="5105400" y="4203700"/>
          <p14:tracePt t="17696" x="5087938" y="4222750"/>
          <p14:tracePt t="17704" x="5081588" y="4252913"/>
          <p14:tracePt t="17724" x="5062538" y="4308475"/>
          <p14:tracePt t="17730" x="5056188" y="4333875"/>
          <p14:tracePt t="17739" x="5045075" y="4376738"/>
          <p14:tracePt t="17755" x="5026025" y="4432300"/>
          <p14:tracePt t="17759" x="5006975" y="4468813"/>
          <p14:tracePt t="17767" x="4989513" y="4524375"/>
          <p14:tracePt t="17783" x="4957763" y="4605338"/>
          <p14:tracePt t="17791" x="4945063" y="4641850"/>
          <p14:tracePt t="17799" x="4927600" y="4673600"/>
          <p14:tracePt t="17816" x="4914900" y="4703763"/>
          <p14:tracePt t="17824" x="4895850" y="4746625"/>
          <p14:tracePt t="17832" x="4895850" y="4784725"/>
          <p14:tracePt t="17847" x="4878388" y="4814888"/>
          <p14:tracePt t="17855" x="4878388" y="4845050"/>
          <p14:tracePt t="17867" x="4878388" y="4870450"/>
          <p14:tracePt t="17891" x="4878388" y="4900613"/>
          <p14:tracePt t="17895" x="4878388" y="4919663"/>
          <p14:tracePt t="17915" x="4878388" y="4968875"/>
          <p14:tracePt t="17919" x="4883150" y="4994275"/>
          <p14:tracePt t="17928" x="4895850" y="5037138"/>
          <p14:tracePt t="17947" x="4914900" y="5092700"/>
          <p14:tracePt t="17951" x="4914900" y="5141913"/>
          <p14:tracePt t="17959" x="4921250" y="5167313"/>
          <p14:tracePt t="17979" x="4938713" y="5222875"/>
          <p14:tracePt t="17983" x="4964113" y="5265738"/>
          <p14:tracePt t="17992" x="4983163" y="5308600"/>
          <p14:tracePt t="18013" x="5019675" y="5376863"/>
          <p14:tracePt t="18016" x="5062538" y="5445125"/>
          <p14:tracePt t="18024" x="5100638" y="5505450"/>
          <p14:tracePt t="18040" x="5149850" y="5599113"/>
          <p14:tracePt t="18048" x="5173663" y="5641975"/>
          <p14:tracePt t="18056" x="5211763" y="5710238"/>
          <p14:tracePt t="18072" x="5272088" y="5802313"/>
          <p14:tracePt t="18081" x="5346700" y="5870575"/>
          <p14:tracePt t="18088" x="5414963" y="5949950"/>
          <p14:tracePt t="18104" x="5483225" y="6024563"/>
          <p14:tracePt t="18113" x="5507038" y="6043613"/>
          <p14:tracePt t="18120" x="5538788" y="6067425"/>
          <p14:tracePt t="18147" x="5630863" y="6116638"/>
          <p14:tracePt t="18151" x="5686425" y="6148388"/>
          <p14:tracePt t="18167" x="5865813" y="6191250"/>
          <p14:tracePt t="18175" x="5957888" y="6234113"/>
          <p14:tracePt t="18183" x="6056313" y="6265863"/>
          <p14:tracePt t="18204" x="6199188" y="6283325"/>
          <p14:tracePt t="18208" x="6261100" y="6296025"/>
          <p14:tracePt t="18215" x="6346825" y="6296025"/>
          <p14:tracePt t="18231" x="6445250" y="6302375"/>
          <p14:tracePt t="18239" x="6519863" y="6302375"/>
          <p14:tracePt t="18247" x="6594475" y="6315075"/>
          <p14:tracePt t="18275" x="6705600" y="6315075"/>
          <p14:tracePt t="18279" x="6767513" y="6315075"/>
          <p14:tracePt t="18299" x="6902450" y="6315075"/>
          <p14:tracePt t="18304" x="7013575" y="6289675"/>
          <p14:tracePt t="18312" x="7143750" y="6259513"/>
          <p14:tracePt t="18331" x="7242175" y="6240463"/>
          <p14:tracePt t="18335" x="7291388" y="6240463"/>
          <p14:tracePt t="18343" x="7372350" y="6210300"/>
          <p14:tracePt t="18363" x="7434263" y="6172200"/>
          <p14:tracePt t="18367" x="7458075" y="6154738"/>
          <p14:tracePt t="18375" x="7507288" y="6129338"/>
          <p14:tracePt t="18404" x="7551738" y="6099175"/>
          <p14:tracePt t="18408" x="7569200" y="6080125"/>
          <p14:tracePt t="18429" x="7631113" y="6056313"/>
          <p14:tracePt t="18432" x="7673975" y="6011863"/>
          <p14:tracePt t="18440" x="7729538" y="5994400"/>
          <p14:tracePt t="18456" x="7785100" y="5969000"/>
          <p14:tracePt t="18463" x="7829550" y="5938838"/>
          <p14:tracePt t="18471" x="7847013" y="5926138"/>
          <p14:tracePt t="18487" x="7896225" y="5883275"/>
          <p14:tracePt t="18496" x="7940675" y="5857875"/>
          <p14:tracePt t="18504" x="8020050" y="5808663"/>
          <p14:tracePt t="18531" x="8101013" y="5740400"/>
          <p14:tracePt t="18535" x="8156575" y="5703888"/>
          <p14:tracePt t="18551" x="8248650" y="5641975"/>
          <p14:tracePt t="18560" x="8310563" y="5592763"/>
          <p14:tracePt t="18567" x="8353425" y="5549900"/>
          <p14:tracePt t="18587" x="8396288" y="5511800"/>
          <p14:tracePt t="18591" x="8402638" y="5481638"/>
          <p14:tracePt t="18599" x="8428038" y="5462588"/>
          <p14:tracePt t="18616" x="8440738" y="5432425"/>
          <p14:tracePt t="18624" x="8451850" y="5419725"/>
          <p14:tracePt t="18631" x="8458200" y="5407025"/>
          <p14:tracePt t="18984" x="8458200" y="5394325"/>
          <p14:tracePt t="19008" x="8458200" y="5383213"/>
          <p14:tracePt t="19016" x="8458200" y="5376863"/>
          <p14:tracePt t="19044" x="8458200" y="5370513"/>
          <p14:tracePt t="19048" x="8458200" y="5357813"/>
          <p14:tracePt t="19068" x="8458200" y="5338763"/>
          <p14:tracePt t="19072" x="8458200" y="5321300"/>
          <p14:tracePt t="19080" x="8458200" y="5302250"/>
          <p14:tracePt t="19100" x="8458200" y="5253038"/>
          <p14:tracePt t="19104" x="8458200" y="5233988"/>
          <p14:tracePt t="19113" x="8458200" y="5216525"/>
          <p14:tracePt t="19132" x="8458200" y="5191125"/>
          <p14:tracePt t="19136" x="8458200" y="5178425"/>
          <p14:tracePt t="19172" x="8451850" y="5167313"/>
          <p14:tracePt t="19194" x="8447088" y="5167313"/>
          <p14:tracePt t="19199" x="8447088" y="5160963"/>
          <p14:tracePt t="19208" x="8447088" y="5154613"/>
          <p14:tracePt t="19223" x="8447088" y="5148263"/>
          <p14:tracePt t="19231" x="8447088" y="5141913"/>
          <p14:tracePt t="19239" x="8447088" y="5135563"/>
          <p14:tracePt t="19259" x="8447088" y="5129213"/>
          <p14:tracePt t="19263" x="8447088" y="5122863"/>
          <p14:tracePt t="19272" x="8447088" y="5111750"/>
          <p14:tracePt t="19292" x="8440738" y="5099050"/>
          <p14:tracePt t="19295" x="8434388" y="5067300"/>
          <p14:tracePt t="19303" x="8434388" y="5056188"/>
          <p14:tracePt t="19324" x="8434388" y="5037138"/>
          <p14:tracePt t="19328" x="8434388" y="5024438"/>
          <p14:tracePt t="19336" x="8434388" y="4994275"/>
          <p14:tracePt t="19352" x="8434388" y="4975225"/>
          <p14:tracePt t="19360" x="8434388" y="4962525"/>
          <p14:tracePt t="19368" x="8428038" y="4938713"/>
          <p14:tracePt t="19384" x="8408988" y="4906963"/>
          <p14:tracePt t="19392" x="8408988" y="4900613"/>
          <p14:tracePt t="19404" x="8402638" y="4889500"/>
          <p14:tracePt t="19428" x="8396288" y="4876800"/>
          <p14:tracePt t="19452" x="8391525" y="4857750"/>
          <p14:tracePt t="19455" x="8385175" y="4845050"/>
          <p14:tracePt t="19464" x="8378825" y="4821238"/>
          <p14:tracePt t="19480" x="8359775" y="4789488"/>
          <p14:tracePt t="19488" x="8353425" y="4778375"/>
          <p14:tracePt t="19497" x="8335963" y="4759325"/>
          <p14:tracePt t="19512" x="8304213" y="4729163"/>
          <p14:tracePt t="19519" x="8291513" y="4697413"/>
          <p14:tracePt t="19527" x="8274050" y="4678363"/>
          <p14:tracePt t="19556" x="8274050" y="4673600"/>
          <p14:tracePt t="19560" x="8267700" y="4667250"/>
          <p14:tracePt t="19577" x="8261350" y="4660900"/>
          <p14:tracePt t="19584" x="8248650" y="4654550"/>
          <p14:tracePt t="19592" x="8235950" y="4641850"/>
          <p14:tracePt t="19610" x="8229600" y="4635500"/>
          <p14:tracePt t="19616" x="8218488" y="4622800"/>
          <p14:tracePt t="19644" x="8205788" y="4618038"/>
          <p14:tracePt t="19648" x="8199438" y="4611688"/>
          <p14:tracePt t="19656" x="8180388" y="4598988"/>
          <p14:tracePt t="19676" x="8150225" y="4579938"/>
          <p14:tracePt t="19681" x="8118475" y="4562475"/>
          <p14:tracePt t="19688" x="8081963" y="4543425"/>
          <p14:tracePt t="19704" x="8039100" y="4530725"/>
          <p14:tracePt t="19712" x="8007350" y="4524375"/>
          <p14:tracePt t="19720" x="7964488" y="4494213"/>
          <p14:tracePt t="19740" x="7945438" y="4487863"/>
          <p14:tracePt t="19744" x="7915275" y="4475163"/>
          <p14:tracePt t="19756" x="7889875" y="4475163"/>
          <p14:tracePt t="19772" x="7847013" y="4468813"/>
          <p14:tracePt t="19777" x="7823200" y="4468813"/>
          <p14:tracePt t="19784" x="7804150" y="4468813"/>
          <p14:tracePt t="19804" x="7748588" y="4468813"/>
          <p14:tracePt t="19810" x="7705725" y="4468813"/>
          <p14:tracePt t="19816" x="7643813" y="4468813"/>
          <p14:tracePt t="19836" x="7594600" y="4456113"/>
          <p14:tracePt t="19840" x="7575550" y="4451350"/>
          <p14:tracePt t="19849" x="7551738" y="4451350"/>
          <p14:tracePt t="19864" x="7532688" y="4451350"/>
          <p14:tracePt t="19872" x="7526338" y="4451350"/>
          <p14:tracePt t="19881" x="7513638" y="4451350"/>
          <p14:tracePt t="19897" x="7496175" y="4451350"/>
          <p14:tracePt t="19904" x="7477125" y="4451350"/>
          <p14:tracePt t="19912" x="7445375" y="4451350"/>
          <p14:tracePt t="19932" x="7408863" y="4468813"/>
          <p14:tracePt t="19936" x="7385050" y="4475163"/>
          <p14:tracePt t="19944" x="7346950" y="4494213"/>
          <p14:tracePt t="19964" x="7310438" y="4500563"/>
          <p14:tracePt t="19968" x="7291388" y="4511675"/>
          <p14:tracePt t="19977" x="7267575" y="4530725"/>
          <p14:tracePt t="19992" x="7212013" y="4543425"/>
          <p14:tracePt t="20000" x="7180263" y="4562475"/>
          <p14:tracePt t="20010" x="7162800" y="4573588"/>
          <p14:tracePt t="20024" x="7131050" y="4592638"/>
          <p14:tracePt t="20032" x="7118350" y="4598988"/>
          <p14:tracePt t="20040" x="7094538" y="4611688"/>
          <p14:tracePt t="20056" x="7075488" y="4629150"/>
          <p14:tracePt t="20064" x="7056438" y="4641850"/>
          <p14:tracePt t="20072" x="7032625" y="4667250"/>
          <p14:tracePt t="20088" x="7007225" y="4697413"/>
          <p14:tracePt t="20096" x="6989763" y="4722813"/>
          <p14:tracePt t="20104" x="6977063" y="4740275"/>
          <p14:tracePt t="20120" x="6951663" y="4778375"/>
          <p14:tracePt t="20128" x="6945313" y="4789488"/>
          <p14:tracePt t="20140" x="6927850" y="4821238"/>
          <p14:tracePt t="20156" x="6902450" y="4864100"/>
          <p14:tracePt t="20160" x="6902450" y="4876800"/>
          <p14:tracePt t="20168" x="6902450" y="4913313"/>
          <p14:tracePt t="20188" x="6902450" y="4949825"/>
          <p14:tracePt t="20192" x="6896100" y="4981575"/>
          <p14:tracePt t="20200" x="6896100" y="5005388"/>
          <p14:tracePt t="20220" x="6896100" y="5043488"/>
          <p14:tracePt t="20224" x="6896100" y="5067300"/>
          <p14:tracePt t="20232" x="6896100" y="5086350"/>
          <p14:tracePt t="20252" x="6896100" y="5111750"/>
          <p14:tracePt t="20256" x="6896100" y="5122863"/>
          <p14:tracePt t="20265" x="6902450" y="5148263"/>
          <p14:tracePt t="20272" x="6921500" y="5172075"/>
          <p14:tracePt t="20280" x="6934200" y="5197475"/>
          <p14:tracePt t="20288" x="6958013" y="5233988"/>
          <p14:tracePt t="20297" x="6983413" y="5272088"/>
          <p14:tracePt t="20316" x="6996113" y="5289550"/>
          <p14:tracePt t="20320" x="7026275" y="5321300"/>
          <p14:tracePt t="20328" x="7038975" y="5351463"/>
          <p14:tracePt t="20348" x="7062788" y="5370513"/>
          <p14:tracePt t="20353" x="7069138" y="5376863"/>
          <p14:tracePt t="20360" x="7081838" y="5389563"/>
          <p14:tracePt t="20384" x="7094538" y="5394325"/>
          <p14:tracePt t="20392" x="7118350" y="5394325"/>
          <p14:tracePt t="20410" x="7173913" y="5413375"/>
          <p14:tracePt t="20416" x="7218363" y="5419725"/>
          <p14:tracePt t="20424" x="7291388" y="5438775"/>
          <p14:tracePt t="20440" x="7378700" y="5468938"/>
          <p14:tracePt t="20449" x="7483475" y="5500688"/>
          <p14:tracePt t="20456" x="7551738" y="5530850"/>
          <p14:tracePt t="20472" x="7612063" y="5556250"/>
          <p14:tracePt t="20481" x="7637463" y="5567363"/>
          <p14:tracePt t="20488" x="7673975" y="5580063"/>
          <p14:tracePt t="20509" x="7712075" y="5586413"/>
          <p14:tracePt t="20511" x="7742238" y="5586413"/>
          <p14:tracePt t="20520" x="7797800" y="5586413"/>
          <p14:tracePt t="20540" x="7885113" y="5586413"/>
          <p14:tracePt t="20544" x="7921625" y="5586413"/>
          <p14:tracePt t="20552" x="7983538" y="5586413"/>
          <p14:tracePt t="20576" x="8062913" y="5573713"/>
          <p14:tracePt t="20583" x="8107363" y="5549900"/>
          <p14:tracePt t="20604" x="8162925" y="5511800"/>
          <p14:tracePt t="20609" x="8205788" y="5475288"/>
          <p14:tracePt t="20617" x="8261350" y="5438775"/>
          <p14:tracePt t="20635" x="8310563" y="5383213"/>
          <p14:tracePt t="20639" x="8329613" y="5364163"/>
          <p14:tracePt t="20648" x="8359775" y="5334000"/>
          <p14:tracePt t="20664" x="8385175" y="5302250"/>
          <p14:tracePt t="20672" x="8408988" y="5272088"/>
          <p14:tracePt t="20681" x="8447088" y="5227638"/>
          <p14:tracePt t="20700" x="8470900" y="5148263"/>
          <p14:tracePt t="20704" x="8502650" y="5105400"/>
          <p14:tracePt t="20712" x="8502650" y="5080000"/>
          <p14:tracePt t="20733" x="8502650" y="5018088"/>
          <p14:tracePt t="20737" x="8502650" y="4981575"/>
          <p14:tracePt t="20744" x="8502650" y="4919663"/>
          <p14:tracePt t="20765" x="8496300" y="4857750"/>
          <p14:tracePt t="20768" x="8477250" y="4802188"/>
          <p14:tracePt t="20776" x="8470900" y="4765675"/>
          <p14:tracePt t="20796" x="8464550" y="4722813"/>
          <p14:tracePt t="20801" x="8458200" y="4703763"/>
          <p14:tracePt t="20808" x="8447088" y="4684713"/>
          <p14:tracePt t="20828" x="8434388" y="4654550"/>
          <p14:tracePt t="20832" x="8428038" y="4641850"/>
          <p14:tracePt t="20840" x="8402638" y="4592638"/>
          <p14:tracePt t="20860" x="8340725" y="4518025"/>
          <p14:tracePt t="20866" x="8297863" y="4475163"/>
          <p14:tracePt t="20871" x="8218488" y="4383088"/>
          <p14:tracePt t="20891" x="8124825" y="4308475"/>
          <p14:tracePt t="20895" x="8081963" y="4278313"/>
          <p14:tracePt t="20903" x="8007350" y="4229100"/>
          <p14:tracePt t="20924" x="7951788" y="4191000"/>
          <p14:tracePt t="20928" x="7927975" y="4173538"/>
          <p14:tracePt t="20939" x="7908925" y="4160838"/>
          <p14:tracePt t="20951" x="7896225" y="4154488"/>
          <p14:tracePt t="20959" x="7889875" y="4154488"/>
          <p14:tracePt t="20967" x="7885113" y="4154488"/>
          <p14:tracePt t="20988" x="7859713" y="4154488"/>
          <p14:tracePt t="20992" x="7853363" y="4154488"/>
          <p14:tracePt t="20999" x="7816850" y="4154488"/>
          <p14:tracePt t="21015" x="7748588" y="4154488"/>
          <p14:tracePt t="21024" x="7712075" y="4154488"/>
          <p14:tracePt t="21032" x="7650163" y="4154488"/>
          <p14:tracePt t="21048" x="7551738" y="4160838"/>
          <p14:tracePt t="21055" x="7513638" y="4167188"/>
          <p14:tracePt t="21064" x="7458075" y="4173538"/>
          <p14:tracePt t="21084" x="7440613" y="4184650"/>
          <p14:tracePt t="21088" x="7427913" y="4191000"/>
          <p14:tracePt t="21097" x="7415213" y="4191000"/>
          <p14:tracePt t="21117" x="7396163" y="4203700"/>
          <p14:tracePt t="21120" x="7372350" y="4210050"/>
          <p14:tracePt t="21128" x="7353300" y="4229100"/>
          <p14:tracePt t="21143" x="7297738" y="4278313"/>
          <p14:tracePt t="21151" x="7273925" y="4295775"/>
          <p14:tracePt t="21159" x="7229475" y="4344988"/>
          <p14:tracePt t="21179" x="7192963" y="4376738"/>
          <p14:tracePt t="21183" x="7162800" y="4413250"/>
          <p14:tracePt t="21191" x="7124700" y="4445000"/>
          <p14:tracePt t="21211" x="7100888" y="4487863"/>
          <p14:tracePt t="21215" x="7069138" y="4524375"/>
          <p14:tracePt t="21224" x="7051675" y="4549775"/>
          <p14:tracePt t="21240" x="7038975" y="4592638"/>
          <p14:tracePt t="21249" x="7019925" y="4622800"/>
          <p14:tracePt t="21255" x="7019925" y="4654550"/>
          <p14:tracePt t="21271" x="7013575" y="4697413"/>
          <p14:tracePt t="21279" x="7013575" y="4722813"/>
          <p14:tracePt t="21287" x="7013575" y="4759325"/>
          <p14:tracePt t="21299" x="7013575" y="4784725"/>
          <p14:tracePt t="21303" x="7013575" y="4833938"/>
          <p14:tracePt t="21311" x="7013575" y="4857750"/>
          <p14:tracePt t="21319" x="7013575" y="4894263"/>
          <p14:tracePt t="21340" x="7013575" y="4926013"/>
          <p14:tracePt t="21344" x="7019925" y="4949825"/>
          <p14:tracePt t="21352" x="7032625" y="5005388"/>
          <p14:tracePt t="21372" x="7056438" y="5060950"/>
          <p14:tracePt t="21376" x="7069138" y="5080000"/>
          <p14:tracePt t="21384" x="7094538" y="5122863"/>
          <p14:tracePt t="21404" x="7118350" y="5167313"/>
          <p14:tracePt t="21408" x="7143750" y="5197475"/>
          <p14:tracePt t="21415" x="7167563" y="5216525"/>
          <p14:tracePt t="21436" x="7223125" y="5253038"/>
          <p14:tracePt t="21439" x="7291388" y="5289550"/>
          <p14:tracePt t="21447" x="7378700" y="5334000"/>
          <p14:tracePt t="21464" x="7507288" y="5376863"/>
          <p14:tracePt t="21472" x="7575550" y="5394325"/>
          <p14:tracePt t="21480" x="7662863" y="5432425"/>
          <p14:tracePt t="21495" x="7718425" y="5445125"/>
          <p14:tracePt t="21503" x="7754938" y="5462588"/>
          <p14:tracePt t="21511" x="7778750" y="5462588"/>
          <p14:tracePt t="21528" x="7829550" y="5449888"/>
          <p14:tracePt t="21536" x="7847013" y="5445125"/>
          <p14:tracePt t="21544" x="7915275" y="5419725"/>
          <p14:tracePt t="21560" x="7983538" y="5400675"/>
          <p14:tracePt t="21568" x="8056563" y="5370513"/>
          <p14:tracePt t="21576" x="8137525" y="5321300"/>
          <p14:tracePt t="21597" x="8274050" y="5253038"/>
          <p14:tracePt t="21600" x="8340725" y="5222875"/>
          <p14:tracePt t="21608" x="8415338" y="5172075"/>
          <p14:tracePt t="21628" x="8477250" y="5129213"/>
          <p14:tracePt t="21633" x="8502650" y="5086350"/>
          <p14:tracePt t="21640" x="8520113" y="5030788"/>
          <p14:tracePt t="21655" x="8545513" y="4949825"/>
          <p14:tracePt t="21664" x="8545513" y="4913313"/>
          <p14:tracePt t="21671" x="8545513" y="4864100"/>
          <p14:tracePt t="21687" x="8532813" y="4789488"/>
          <p14:tracePt t="21695" x="8513763" y="4733925"/>
          <p14:tracePt t="21703" x="8477250" y="4641850"/>
          <p14:tracePt t="21731" x="8391525" y="4537075"/>
          <p14:tracePt t="21735" x="8340725" y="4481513"/>
          <p14:tracePt t="21752" x="8223250" y="4413250"/>
          <p14:tracePt t="21760" x="8143875" y="4357688"/>
          <p14:tracePt t="21769" x="8081963" y="4314825"/>
          <p14:tracePt t="21783" x="8013700" y="4278313"/>
          <p14:tracePt t="21791" x="7958138" y="4271963"/>
          <p14:tracePt t="21799" x="7934325" y="4265613"/>
          <p14:tracePt t="21815" x="7878763" y="4265613"/>
          <p14:tracePt t="21823" x="7859713" y="4265613"/>
          <p14:tracePt t="21831" x="7823200" y="4265613"/>
          <p14:tracePt t="21851" x="7735888" y="4308475"/>
          <p14:tracePt t="21855" x="7667625" y="4344988"/>
          <p14:tracePt t="21865" x="7562850" y="4419600"/>
          <p14:tracePt t="21879" x="7496175" y="4468813"/>
          <p14:tracePt t="21887" x="7415213" y="4518025"/>
          <p14:tracePt t="21895" x="7359650" y="4567238"/>
          <p14:tracePt t="21911" x="7297738" y="4611688"/>
          <p14:tracePt t="21919" x="7278688" y="4635500"/>
          <p14:tracePt t="21927" x="7248525" y="4667250"/>
          <p14:tracePt t="21947" x="7235825" y="4716463"/>
          <p14:tracePt t="21951" x="7223125" y="4740275"/>
          <p14:tracePt t="21959" x="7223125" y="4784725"/>
          <p14:tracePt t="21980" x="7218363" y="4838700"/>
          <p14:tracePt t="21984" x="7218363" y="4864100"/>
          <p14:tracePt t="21992" x="7218363" y="4900613"/>
          <p14:tracePt t="22008" x="7218363" y="4945063"/>
          <p14:tracePt t="22016" x="7218363" y="4962525"/>
          <p14:tracePt t="22024" x="7218363" y="4987925"/>
          <p14:tracePt t="22044" x="7229475" y="5018088"/>
          <p14:tracePt t="22049" x="7248525" y="5049838"/>
          <p14:tracePt t="22055" x="7278688" y="5086350"/>
          <p14:tracePt t="22075" x="7334250" y="5141913"/>
          <p14:tracePt t="22079" x="7389813" y="5167313"/>
          <p14:tracePt t="22087" x="7470775" y="5227638"/>
          <p14:tracePt t="22107" x="7607300" y="5295900"/>
          <p14:tracePt t="22111" x="7712075" y="5338763"/>
          <p14:tracePt t="22119" x="7840663" y="5389563"/>
          <p14:tracePt t="22139" x="8001000" y="5449888"/>
          <p14:tracePt t="22143" x="8101013" y="5449888"/>
          <p14:tracePt t="22151" x="8212138" y="5481638"/>
          <p14:tracePt t="22172" x="8310563" y="5481638"/>
          <p14:tracePt t="22176" x="8347075" y="5481638"/>
          <p14:tracePt t="22184" x="8408988" y="5445125"/>
          <p14:tracePt t="22204" x="8447088" y="5364163"/>
          <p14:tracePt t="22208" x="8489950" y="5321300"/>
          <p14:tracePt t="22216" x="8502650" y="5259388"/>
          <p14:tracePt t="22237" x="8507413" y="5167313"/>
          <p14:tracePt t="22239" x="8507413" y="5116513"/>
          <p14:tracePt t="22248" x="8507413" y="5030788"/>
          <p14:tracePt t="22267" x="8507413" y="4968875"/>
          <p14:tracePt t="22271" x="8489950" y="4913313"/>
          <p14:tracePt t="22279" x="8451850" y="4857750"/>
          <p14:tracePt t="22296" x="8402638" y="4778375"/>
          <p14:tracePt t="22303" x="8396288" y="4752975"/>
          <p14:tracePt t="22311" x="8359775" y="4716463"/>
          <p14:tracePt t="22328" x="8291513" y="4648200"/>
          <p14:tracePt t="22335" x="8248650" y="4622800"/>
          <p14:tracePt t="22343" x="8193088" y="4573588"/>
          <p14:tracePt t="22359" x="8101013" y="4524375"/>
          <p14:tracePt t="22367" x="8007350" y="4481513"/>
          <p14:tracePt t="22375" x="7958138" y="4468813"/>
          <p14:tracePt t="22392" x="7889875" y="4438650"/>
          <p14:tracePt t="22400" x="7866063" y="4438650"/>
          <p14:tracePt t="22408" x="7823200" y="4432300"/>
          <p14:tracePt t="22424" x="7761288" y="4432300"/>
          <p14:tracePt t="22434" x="7723188" y="4432300"/>
          <p14:tracePt t="22440" x="7650163" y="4432300"/>
          <p14:tracePt t="22452" x="7581900" y="4462463"/>
          <p14:tracePt t="22456" x="7496175" y="4494213"/>
          <p14:tracePt t="22464" x="7427913" y="4511675"/>
          <p14:tracePt t="22472" x="7353300" y="4537075"/>
          <p14:tracePt t="22492" x="7310438" y="4556125"/>
          <p14:tracePt t="22496" x="7285038" y="4562475"/>
          <p14:tracePt t="22504" x="7248525" y="4586288"/>
          <p14:tracePt t="22524" x="7229475" y="4611688"/>
          <p14:tracePt t="22528" x="7223125" y="4622800"/>
          <p14:tracePt t="22536" x="7199313" y="4654550"/>
          <p14:tracePt t="22554" x="7180263" y="4703763"/>
          <p14:tracePt t="22560" x="7162800" y="4746625"/>
          <p14:tracePt t="22568" x="7150100" y="4789488"/>
          <p14:tracePt t="22588" x="7131050" y="4838700"/>
          <p14:tracePt t="22592" x="7118350" y="4870450"/>
          <p14:tracePt t="22600" x="7118350" y="4906963"/>
          <p14:tracePt t="22620" x="7118350" y="4968875"/>
          <p14:tracePt t="22624" x="7118350" y="5024438"/>
          <p14:tracePt t="22633" x="7118350" y="5060950"/>
          <p14:tracePt t="22649" x="7131050" y="5122863"/>
          <p14:tracePt t="22656" x="7143750" y="5167313"/>
          <p14:tracePt t="22664" x="7156450" y="5197475"/>
          <p14:tracePt t="22682" x="7192963" y="5240338"/>
          <p14:tracePt t="22688" x="7229475" y="5283200"/>
          <p14:tracePt t="22696" x="7261225" y="5321300"/>
          <p14:tracePt t="22713" x="7340600" y="5370513"/>
          <p14:tracePt t="22720" x="7396163" y="5407025"/>
          <p14:tracePt t="22728" x="7500938" y="5468938"/>
          <p14:tracePt t="22744" x="7594600" y="5505450"/>
          <p14:tracePt t="22754" x="7680325" y="5537200"/>
          <p14:tracePt t="22760" x="7735888" y="5556250"/>
          <p14:tracePt t="22775" x="7773988" y="5556250"/>
          <p14:tracePt t="22783" x="7791450" y="5556250"/>
          <p14:tracePt t="22791" x="7823200" y="5556250"/>
          <p14:tracePt t="22812" x="7859713" y="5556250"/>
          <p14:tracePt t="22815" x="7878763" y="5549900"/>
          <p14:tracePt t="22823" x="7908925" y="5530850"/>
          <p14:tracePt t="22843" x="7940675" y="5505450"/>
          <p14:tracePt t="22848" x="7958138" y="5487988"/>
          <p14:tracePt t="22855" x="7964488" y="5475288"/>
          <p14:tracePt t="22876" x="7983538" y="5462588"/>
          <p14:tracePt t="22881" x="7989888" y="5449888"/>
          <p14:tracePt t="22904" x="7989888" y="5445125"/>
          <p14:tracePt t="22920" x="7989888" y="5438775"/>
          <p14:tracePt t="22940" x="7989888" y="5432425"/>
          <p14:tracePt t="22944" x="7989888" y="5426075"/>
          <p14:tracePt t="22968" x="7983538" y="5407025"/>
          <p14:tracePt t="22984" x="7983538" y="5400675"/>
          <p14:tracePt t="23014" x="7964488" y="5389563"/>
          <p14:tracePt t="23016" x="7940675" y="5383213"/>
          <p14:tracePt t="23036" x="7921625" y="5370513"/>
          <p14:tracePt t="23040" x="7915275" y="5364163"/>
          <p14:tracePt t="23048" x="7896225" y="5345113"/>
          <p14:tracePt t="23069" x="7878763" y="5327650"/>
          <p14:tracePt t="23071" x="7853363" y="5308600"/>
          <p14:tracePt t="23079" x="7840663" y="5295900"/>
          <p14:tracePt t="23095" x="7829550" y="5283200"/>
          <p14:tracePt t="23103" x="7816850" y="5272088"/>
          <p14:tracePt t="23112" x="7804150" y="5253038"/>
          <p14:tracePt t="23132" x="7778750" y="5222875"/>
          <p14:tracePt t="23135" x="7767638" y="5210175"/>
          <p14:tracePt t="23143" x="7748588" y="5184775"/>
          <p14:tracePt t="23160" x="7748588" y="5178425"/>
          <p14:tracePt t="23167" x="7735888" y="5167313"/>
          <p14:tracePt t="23176" x="7729538" y="5167313"/>
          <p14:tracePt t="23196" x="7723188" y="5160963"/>
          <p14:tracePt t="23200" x="7712075" y="5148263"/>
          <p14:tracePt t="23208" x="7705725" y="5135563"/>
          <p14:tracePt t="23228" x="7699375" y="5129213"/>
          <p14:tracePt t="23259" x="7699375" y="5122863"/>
          <p14:tracePt t="23263" x="7693025" y="5116513"/>
          <p14:tracePt t="23291" x="7693025" y="5111750"/>
          <p14:tracePt t="23303" x="7693025" y="5105400"/>
          <p14:tracePt t="23320" x="7699375" y="5092700"/>
          <p14:tracePt t="23328" x="7705725" y="5080000"/>
          <p14:tracePt t="23336" x="7718425" y="5067300"/>
          <p14:tracePt t="23353" x="7723188" y="5056188"/>
          <p14:tracePt t="23369" x="7723188" y="5049838"/>
          <p14:tracePt t="23496" x="7723188" y="5067300"/>
          <p14:tracePt t="23512" x="7723188" y="5099050"/>
          <p14:tracePt t="23520" x="7723188" y="5111750"/>
          <p14:tracePt t="23528" x="7735888" y="5148263"/>
          <p14:tracePt t="23543" x="7735888" y="5160963"/>
          <p14:tracePt t="23551" x="7735888" y="5167313"/>
          <p14:tracePt t="23624" x="7735888" y="5148263"/>
          <p14:tracePt t="23644" x="7735888" y="5092700"/>
          <p14:tracePt t="23647" x="7723188" y="5060950"/>
          <p14:tracePt t="23656" x="7723188" y="5024438"/>
          <p14:tracePt t="23676" x="7718425" y="4968875"/>
          <p14:tracePt t="23680" x="7699375" y="4938713"/>
          <p14:tracePt t="23688" x="7693025" y="4926013"/>
          <p14:tracePt t="23708" x="7693025" y="4919663"/>
          <p14:tracePt t="23737" x="7693025" y="4913313"/>
          <p14:tracePt t="23772" x="7693025" y="4926013"/>
          <p14:tracePt t="23776" x="7693025" y="4949825"/>
          <p14:tracePt t="23784" x="7693025" y="4968875"/>
          <p14:tracePt t="23804" x="7686675" y="4987925"/>
          <p14:tracePt t="23808" x="7686675" y="5000625"/>
          <p14:tracePt t="23817" x="7686675" y="5005388"/>
          <p14:tracePt t="23880" x="7680325" y="5011738"/>
          <p14:tracePt t="23912" x="7673975" y="4994275"/>
          <p14:tracePt t="23932" x="7662863" y="4962525"/>
          <p14:tracePt t="23937" x="7656513" y="4949825"/>
          <p14:tracePt t="23944" x="7656513" y="4938713"/>
          <p14:tracePt t="24040" x="7656513" y="4945063"/>
          <p14:tracePt t="24056" x="7656513" y="4962525"/>
          <p14:tracePt t="24072" x="7656513" y="4975225"/>
          <p14:tracePt t="24104" x="7662863" y="4981575"/>
          <p14:tracePt t="24184" x="7662863" y="4968875"/>
          <p14:tracePt t="24192" x="7662863" y="4949825"/>
          <p14:tracePt t="24201" x="7662863" y="4932363"/>
          <p14:tracePt t="24220" x="7662863" y="4926013"/>
          <p14:tracePt t="24316" x="7662863" y="4932363"/>
          <p14:tracePt t="24320" x="7662863" y="4945063"/>
          <p14:tracePt t="24328" x="7662863" y="4956175"/>
          <p14:tracePt t="24415" x="7656513" y="4962525"/>
          <p14:tracePt t="24440" x="7643813" y="4956175"/>
          <p14:tracePt t="24456" x="7643813" y="4938713"/>
          <p14:tracePt t="24476" x="7643813" y="4926013"/>
          <p14:tracePt t="24576" x="7643813" y="4938713"/>
          <p14:tracePt t="24640" x="7643813" y="4945063"/>
          <p14:tracePt t="24672" x="7643813" y="4949825"/>
          <p14:tracePt t="24856" x="7643813" y="4956175"/>
          <p14:tracePt t="24864" x="7643813" y="4968875"/>
          <p14:tracePt t="24872" x="7643813" y="4981575"/>
          <p14:tracePt t="24888" x="7643813" y="4994275"/>
          <p14:tracePt t="24896" x="7643813" y="5000625"/>
          <p14:tracePt t="24905" x="7643813" y="5005388"/>
          <p14:tracePt t="25056" x="7643813" y="5000625"/>
          <p14:tracePt t="25064" x="7643813" y="4987925"/>
          <p14:tracePt t="25084" x="7643813" y="4975225"/>
          <p14:tracePt t="25088" x="7643813" y="4968875"/>
          <p14:tracePt t="25096" x="7643813" y="4962525"/>
          <p14:tracePt t="25159" x="7643813" y="4956175"/>
          <p14:tracePt t="25183" x="7656513" y="4962525"/>
          <p14:tracePt t="25192" x="7656513" y="4975225"/>
          <p14:tracePt t="25211" x="7656513" y="4981575"/>
          <p14:tracePt t="25215" x="7656513" y="4994275"/>
          <p14:tracePt t="25223" x="7662863" y="5000625"/>
          <p14:tracePt t="25384" x="7662863" y="4994275"/>
          <p14:tracePt t="25391" x="7662863" y="4987925"/>
          <p14:tracePt t="25400" x="7662863" y="4981575"/>
          <p14:tracePt t="25408" x="7662863" y="4975225"/>
          <p14:tracePt t="25416" x="7662863" y="4968875"/>
          <p14:tracePt t="26216" x="7667625" y="4962525"/>
          <p14:tracePt t="26240" x="7680325" y="4956175"/>
          <p14:tracePt t="26248" x="7686675" y="4949825"/>
          <p14:tracePt t="26268" x="7705725" y="4938713"/>
          <p14:tracePt t="26271" x="7712075" y="4932363"/>
          <p14:tracePt t="26331" x="7723188" y="4919663"/>
          <p14:tracePt t="26368" x="7729538" y="4913313"/>
          <p14:tracePt t="26400" x="7742238" y="4906963"/>
          <p14:tracePt t="26427" x="7754938" y="4883150"/>
          <p14:tracePt t="26431" x="7761288" y="4876800"/>
          <p14:tracePt t="26439" x="7778750" y="4857750"/>
          <p14:tracePt t="26455" x="7797800" y="4838700"/>
          <p14:tracePt t="26464" x="7823200" y="4827588"/>
          <p14:tracePt t="26471" x="7834313" y="4821238"/>
          <p14:tracePt t="26488" x="7847013" y="4795838"/>
          <p14:tracePt t="26496" x="7853363" y="4789488"/>
          <p14:tracePt t="26505" x="7859713" y="4784725"/>
          <p14:tracePt t="26548" x="7872413" y="4772025"/>
          <p14:tracePt t="26552" x="7878763" y="4765675"/>
          <p14:tracePt t="26560" x="7889875" y="4759325"/>
          <p14:tracePt t="26568" x="7902575" y="4746625"/>
          <p14:tracePt t="26587" x="7915275" y="4733925"/>
          <p14:tracePt t="26591" x="7921625" y="4733925"/>
          <p14:tracePt t="26599" x="7927975" y="4729163"/>
          <p14:tracePt t="26727" x="7940675" y="4729163"/>
          <p14:tracePt t="26746" x="7958138" y="4733925"/>
          <p14:tracePt t="26760" x="7970838" y="4740275"/>
          <p14:tracePt t="26777" x="7983538" y="4752975"/>
          <p14:tracePt t="26792" x="7989888" y="4759325"/>
          <p14:tracePt t="26856" x="7996238" y="4765675"/>
          <p14:tracePt t="26880" x="7996238" y="4772025"/>
          <p14:tracePt t="26888" x="8007350" y="4789488"/>
          <p14:tracePt t="26904" x="8020050" y="4808538"/>
          <p14:tracePt t="26912" x="8026400" y="4827588"/>
          <p14:tracePt t="26920" x="8026400" y="4838700"/>
          <p14:tracePt t="26936" x="8032750" y="4864100"/>
          <p14:tracePt t="26945" x="8039100" y="4864100"/>
          <p14:tracePt t="26984" x="8039100" y="4883150"/>
          <p14:tracePt t="27000" x="8039100" y="4889500"/>
          <p14:tracePt t="27009" x="8039100" y="4906963"/>
          <p14:tracePt t="27016" x="8039100" y="4919663"/>
          <p14:tracePt t="27032" x="8039100" y="4932363"/>
          <p14:tracePt t="27040" x="8039100" y="4938713"/>
          <p14:tracePt t="27072" x="8039100" y="4945063"/>
          <p14:tracePt t="27104" x="8039100" y="4949825"/>
          <p14:tracePt t="27112" x="8039100" y="4962525"/>
          <p14:tracePt t="27128" x="8026400" y="4975225"/>
          <p14:tracePt t="27136" x="8026400" y="4981575"/>
          <p14:tracePt t="27144" x="8020050" y="4994275"/>
          <p14:tracePt t="27160" x="8013700" y="5000625"/>
          <p14:tracePt t="27177" x="8013700" y="5011738"/>
          <p14:tracePt t="27189" x="8013700" y="5018088"/>
          <p14:tracePt t="27192" x="8001000" y="5030788"/>
          <p14:tracePt t="27228" x="7996238" y="5043488"/>
          <p14:tracePt t="27240" x="7989888" y="5067300"/>
          <p14:tracePt t="27256" x="7989888" y="5086350"/>
          <p14:tracePt t="27264" x="7983538" y="5092700"/>
          <p14:tracePt t="27272" x="7983538" y="5099050"/>
          <p14:tracePt t="27288" x="7983538" y="5111750"/>
          <p14:tracePt t="27296" x="7983538" y="5122863"/>
          <p14:tracePt t="27304" x="7983538" y="5135563"/>
          <p14:tracePt t="27312" x="7977188" y="5148263"/>
          <p14:tracePt t="27320" x="7977188" y="5160963"/>
          <p14:tracePt t="27328" x="7977188" y="5178425"/>
          <p14:tracePt t="27352" x="7977188" y="5184775"/>
          <p14:tracePt t="27368" x="7970838" y="5191125"/>
          <p14:tracePt t="27388" x="7970838" y="5203825"/>
          <p14:tracePt t="27400" x="7964488" y="5210175"/>
          <p14:tracePt t="27432" x="7958138" y="5216525"/>
          <p14:tracePt t="27452" x="7951788" y="5216525"/>
          <p14:tracePt t="27455" x="7945438" y="5222875"/>
          <p14:tracePt t="27463" x="7945438" y="5227638"/>
          <p14:tracePt t="27484" x="7940675" y="5233988"/>
          <p14:tracePt t="27487" x="7934325" y="5240338"/>
          <p14:tracePt t="27511" x="7927975" y="5246688"/>
          <p14:tracePt t="27520" x="7921625" y="5253038"/>
          <p14:tracePt t="27528" x="7915275" y="5253038"/>
          <p14:tracePt t="27544" x="7896225" y="5265738"/>
          <p14:tracePt t="27560" x="7885113" y="5265738"/>
          <p14:tracePt t="27580" x="7866063" y="5265738"/>
          <p14:tracePt t="27584" x="7859713" y="5265738"/>
          <p14:tracePt t="27592" x="7847013" y="5272088"/>
          <p14:tracePt t="27612" x="7829550" y="5278438"/>
          <p14:tracePt t="27616" x="7823200" y="5278438"/>
          <p14:tracePt t="27624" x="7804150" y="5278438"/>
          <p14:tracePt t="27639" x="7785100" y="5283200"/>
          <p14:tracePt t="27647" x="7773988" y="5283200"/>
          <p14:tracePt t="27655" x="7767638" y="5283200"/>
          <p14:tracePt t="27675" x="7761288" y="5283200"/>
          <p14:tracePt t="27679" x="7754938" y="5283200"/>
          <p14:tracePt t="27687" x="7742238" y="5283200"/>
          <p14:tracePt t="27708" x="7729538" y="5283200"/>
          <p14:tracePt t="27712" x="7718425" y="5283200"/>
          <p14:tracePt t="27721" x="7699375" y="5283200"/>
          <p14:tracePt t="27740" x="7686675" y="5283200"/>
          <p14:tracePt t="27744" x="7680325" y="5283200"/>
          <p14:tracePt t="27752" x="7673975" y="5283200"/>
          <p14:tracePt t="27776" x="7662863" y="5283200"/>
          <p14:tracePt t="27800" x="7650163" y="5283200"/>
          <p14:tracePt t="27816" x="7643813" y="5278438"/>
          <p14:tracePt t="27840" x="7637463" y="5278438"/>
          <p14:tracePt t="27848" x="7631113" y="5272088"/>
          <p14:tracePt t="27866" x="7612063" y="5253038"/>
          <p14:tracePt t="27872" x="7607300" y="5246688"/>
          <p14:tracePt t="27880" x="7594600" y="5233988"/>
          <p14:tracePt t="27897" x="7562850" y="5197475"/>
          <p14:tracePt t="27904" x="7551738" y="5167313"/>
          <p14:tracePt t="27912" x="7532688" y="5135563"/>
          <p14:tracePt t="27932" x="7507288" y="5092700"/>
          <p14:tracePt t="27937" x="7500938" y="5080000"/>
          <p14:tracePt t="27944" x="7496175" y="5056188"/>
          <p14:tracePt t="27965" x="7489825" y="5037138"/>
          <p14:tracePt t="27968" x="7483475" y="5024438"/>
          <p14:tracePt t="27976" x="7483475" y="5011738"/>
          <p14:tracePt t="27995" x="7483475" y="4994275"/>
          <p14:tracePt t="28003" x="7483475" y="4981575"/>
          <p14:tracePt t="28007" x="7483475" y="4962525"/>
          <p14:tracePt t="28023" x="7483475" y="4926013"/>
          <p14:tracePt t="28032" x="7483475" y="4906963"/>
          <p14:tracePt t="28040" x="7483475" y="4900613"/>
          <p14:tracePt t="28056" x="7489825" y="4876800"/>
          <p14:tracePt t="28065" x="7489825" y="4845050"/>
          <p14:tracePt t="28072" x="7496175" y="4827588"/>
          <p14:tracePt t="28088" x="7507288" y="4778375"/>
          <p14:tracePt t="28098" x="7526338" y="4746625"/>
          <p14:tracePt t="28104" x="7545388" y="4691063"/>
          <p14:tracePt t="28121" x="7556500" y="4673600"/>
          <p14:tracePt t="28129" x="7562850" y="4667250"/>
          <p14:tracePt t="28136" x="7569200" y="4654550"/>
          <p14:tracePt t="28160" x="7575550" y="4648200"/>
          <p14:tracePt t="28348" x="7569200" y="4648200"/>
          <p14:tracePt t="28360" x="7551738" y="4648200"/>
          <p14:tracePt t="28380" x="7519988" y="4654550"/>
          <p14:tracePt t="28384" x="7500938" y="4660900"/>
          <p14:tracePt t="28392" x="7483475" y="4667250"/>
          <p14:tracePt t="28412" x="7440613" y="4691063"/>
          <p14:tracePt t="28415" x="7421563" y="4697413"/>
          <p14:tracePt t="28424" x="7396163" y="4710113"/>
          <p14:tracePt t="28440" x="7366000" y="4733925"/>
          <p14:tracePt t="28448" x="7346950" y="4746625"/>
          <p14:tracePt t="28457" x="7329488" y="4759325"/>
          <p14:tracePt t="28472" x="7316788" y="4772025"/>
          <p14:tracePt t="28480" x="7310438" y="4778375"/>
          <p14:tracePt t="28488" x="7304088" y="4784725"/>
          <p14:tracePt t="28508" x="7297738" y="4802188"/>
          <p14:tracePt t="28512" x="7291388" y="4814888"/>
          <p14:tracePt t="28520" x="7291388" y="4821238"/>
          <p14:tracePt t="28535" x="7285038" y="4845050"/>
          <p14:tracePt t="28543" x="7278688" y="4864100"/>
          <p14:tracePt t="28551" x="7273925" y="4883150"/>
          <p14:tracePt t="28567" x="7254875" y="4932363"/>
          <p14:tracePt t="28575" x="7254875" y="4956175"/>
          <p14:tracePt t="28583" x="7248525" y="4981575"/>
          <p14:tracePt t="28596" x="7248525" y="5000625"/>
          <p14:tracePt t="28600" x="7248525" y="5024438"/>
          <p14:tracePt t="28608" x="7248525" y="5043488"/>
          <p14:tracePt t="28616" x="7248525" y="5060950"/>
          <p14:tracePt t="28635" x="7254875" y="5073650"/>
          <p14:tracePt t="28639" x="7261225" y="5073650"/>
          <p14:tracePt t="28647" x="7267575" y="5080000"/>
          <p14:tracePt t="28667" x="7273925" y="5086350"/>
          <p14:tracePt t="28671" x="7278688" y="5092700"/>
          <p14:tracePt t="28680" x="7285038" y="5099050"/>
          <p14:tracePt t="28696" x="7297738" y="5111750"/>
          <p14:tracePt t="28704" x="7304088" y="5111750"/>
          <p14:tracePt t="28712" x="7316788" y="5116513"/>
          <p14:tracePt t="28721" x="7334250" y="5122863"/>
          <p14:tracePt t="28729" x="7346950" y="5129213"/>
          <p14:tracePt t="28736" x="7372350" y="5141913"/>
          <p14:tracePt t="28744" x="7389813" y="5148263"/>
          <p14:tracePt t="28764" x="7408863" y="5154613"/>
          <p14:tracePt t="28767" x="7427913" y="5154613"/>
          <p14:tracePt t="28776" x="7451725" y="5160963"/>
          <p14:tracePt t="28796" x="7470775" y="5160963"/>
          <p14:tracePt t="28800" x="7477125" y="5160963"/>
          <p14:tracePt t="28832" x="7483475" y="5160963"/>
          <p14:tracePt t="28839" x="7500938" y="5160963"/>
          <p14:tracePt t="28848" x="7507288" y="5160963"/>
          <p14:tracePt t="28856" x="7532688" y="5160963"/>
          <p14:tracePt t="28864" x="7569200" y="5167313"/>
          <p14:tracePt t="28873" x="7581900" y="5167313"/>
          <p14:tracePt t="28892" x="7618413" y="5172075"/>
          <p14:tracePt t="28896" x="7667625" y="5172075"/>
          <p14:tracePt t="28904" x="7735888" y="5191125"/>
          <p14:tracePt t="28921" x="7785100" y="5191125"/>
          <p14:tracePt t="28928" x="7834313" y="5191125"/>
          <p14:tracePt t="28935" x="7859713" y="5197475"/>
          <p14:tracePt t="28948" x="7902575" y="5197475"/>
          <p14:tracePt t="28954" x="7951788" y="5210175"/>
          <p14:tracePt t="28960" x="8001000" y="5216525"/>
          <p14:tracePt t="28968" x="8056563" y="5216525"/>
          <p14:tracePt t="28985" x="8131175" y="5227638"/>
          <p14:tracePt t="28992" x="8156575" y="5233988"/>
          <p14:tracePt t="29007" x="8186738" y="5233988"/>
          <p14:tracePt t="29021" x="8193088" y="5233988"/>
          <p14:tracePt t="29055" x="8199438" y="5233988"/>
          <p14:tracePt t="29063" x="8205788" y="5233988"/>
          <p14:tracePt t="29080" x="8205788" y="5222875"/>
          <p14:tracePt t="29088" x="8205788" y="5203825"/>
          <p14:tracePt t="29096" x="8205788" y="5191125"/>
          <p14:tracePt t="29112" x="8218488" y="5172075"/>
          <p14:tracePt t="29121" x="8223250" y="5154613"/>
          <p14:tracePt t="29128" x="8223250" y="5141913"/>
          <p14:tracePt t="29148" x="8223250" y="5116513"/>
          <p14:tracePt t="29153" x="8223250" y="5105400"/>
          <p14:tracePt t="29160" x="8223250" y="5080000"/>
          <p14:tracePt t="29176" x="8223250" y="5060950"/>
          <p14:tracePt t="29192" x="8223250" y="5056188"/>
          <p14:tracePt t="29208" x="8223250" y="5049838"/>
          <p14:tracePt t="29224" x="8223250" y="5037138"/>
          <p14:tracePt t="29232" x="8223250" y="5030788"/>
          <p14:tracePt t="29240" x="8223250" y="5024438"/>
          <p14:tracePt t="29248" x="8223250" y="5011738"/>
          <p14:tracePt t="29256" x="8223250" y="5000625"/>
          <p14:tracePt t="29276" x="8223250" y="4975225"/>
          <p14:tracePt t="29280" x="8218488" y="4962525"/>
          <p14:tracePt t="29308" x="8205788" y="4945063"/>
          <p14:tracePt t="29312" x="8205788" y="4938713"/>
          <p14:tracePt t="29320" x="8205788" y="4926013"/>
          <p14:tracePt t="29336" x="8199438" y="4919663"/>
          <p14:tracePt t="29344" x="8180388" y="4900613"/>
          <p14:tracePt t="29353" x="8174038" y="4889500"/>
          <p14:tracePt t="29364" x="8156575" y="4870450"/>
          <p14:tracePt t="29368" x="8150225" y="4845050"/>
          <p14:tracePt t="29376" x="8137525" y="4833938"/>
          <p14:tracePt t="29386" x="8137525" y="4827588"/>
          <p14:tracePt t="29405" x="8131175" y="4827588"/>
          <p14:tracePt t="29417" x="8118475" y="4814888"/>
          <p14:tracePt t="29432" x="8107363" y="4795838"/>
          <p14:tracePt t="29441" x="8101013" y="4795838"/>
          <p14:tracePt t="29448" x="8101013" y="4789488"/>
          <p14:tracePt t="29464" x="8088313" y="4784725"/>
          <p14:tracePt t="29472" x="8081963" y="4784725"/>
          <p14:tracePt t="29480" x="8075613" y="4778375"/>
          <p14:tracePt t="29496" x="8069263" y="4778375"/>
          <p14:tracePt t="29505" x="8056563" y="4772025"/>
          <p14:tracePt t="29512" x="8051800" y="4765675"/>
          <p14:tracePt t="29528" x="8026400" y="4752975"/>
          <p14:tracePt t="29536" x="8020050" y="4746625"/>
          <p14:tracePt t="29544" x="8013700" y="4740275"/>
          <p14:tracePt t="29752" x="8007350" y="4740275"/>
          <p14:tracePt t="29760" x="8013700" y="4752975"/>
          <p14:tracePt t="29800" x="8013700" y="4759325"/>
          <p14:tracePt t="29820" x="8013700" y="4778375"/>
          <p14:tracePt t="29824" x="8032750" y="4789488"/>
          <p14:tracePt t="29832" x="8032750" y="4795838"/>
          <p14:tracePt t="29852" x="8039100" y="4814888"/>
          <p14:tracePt t="29864" x="8045450" y="4827588"/>
          <p14:tracePt t="29880" x="8051800" y="4851400"/>
          <p14:tracePt t="29889" x="8051800" y="4876800"/>
          <p14:tracePt t="29896" x="8051800" y="4894263"/>
          <p14:tracePt t="29912" x="8051800" y="4913313"/>
          <p14:tracePt t="29920" x="8051800" y="4926013"/>
          <p14:tracePt t="29928" x="8051800" y="4932363"/>
          <p14:tracePt t="29943" x="8051800" y="4938713"/>
          <p14:tracePt t="29959" x="8051800" y="4949825"/>
          <p14:tracePt t="29979" x="8045450" y="4956175"/>
          <p14:tracePt t="29983" x="8039100" y="4968875"/>
          <p14:tracePt t="29991" x="8039100" y="4975225"/>
          <p14:tracePt t="29999" x="8039100" y="4987925"/>
          <p14:tracePt t="30007" x="8032750" y="4994275"/>
          <p14:tracePt t="30024" x="8026400" y="5000625"/>
          <p14:tracePt t="30104" x="8020050" y="5005388"/>
          <p14:tracePt t="30136" x="8013700" y="5011738"/>
          <p14:tracePt t="30144" x="8013700" y="5018088"/>
          <p14:tracePt t="30152" x="8013700" y="5024438"/>
          <p14:tracePt t="30208" x="8007350" y="5030788"/>
          <p14:tracePt t="30247" x="8007350" y="5037138"/>
          <p14:tracePt t="30328" x="8001000" y="5043488"/>
          <p14:tracePt t="30424" x="0" y="0"/>
        </p14:tracePtLst>
        <p14:tracePtLst>
          <p14:tracePt t="32441" x="5630863" y="4956175"/>
          <p14:tracePt t="32520" x="5630863" y="4949825"/>
          <p14:tracePt t="32536" x="5630863" y="4919663"/>
          <p14:tracePt t="32544" x="5630863" y="4906963"/>
          <p14:tracePt t="32552" x="5630863" y="4870450"/>
          <p14:tracePt t="32568" x="5630863" y="4838700"/>
          <p14:tracePt t="32575" x="5630863" y="4802188"/>
          <p14:tracePt t="32588" x="5624513" y="4772025"/>
          <p14:tracePt t="32600" x="5618163" y="4722813"/>
          <p14:tracePt t="32608" x="5618163" y="4691063"/>
          <p14:tracePt t="32615" x="5618163" y="4667250"/>
          <p14:tracePt t="32635" x="5618163" y="4629150"/>
          <p14:tracePt t="32639" x="5605463" y="4586288"/>
          <p14:tracePt t="32647" x="5605463" y="4549775"/>
          <p14:tracePt t="32664" x="5605463" y="4475163"/>
          <p14:tracePt t="32672" x="5605463" y="4425950"/>
          <p14:tracePt t="32684" x="5605463" y="4376738"/>
          <p14:tracePt t="32688" x="5605463" y="4357688"/>
          <p14:tracePt t="32696" x="5605463" y="4344988"/>
          <p14:tracePt t="32716" x="5605463" y="4340225"/>
          <p14:tracePt t="32768" x="5605463" y="4327525"/>
          <p14:tracePt t="32777" x="5605463" y="4321175"/>
          <p14:tracePt t="32800" x="5605463" y="4314825"/>
          <p14:tracePt t="32843" x="5605463" y="4308475"/>
          <p14:tracePt t="32887" x="5605463" y="4327525"/>
          <p14:tracePt t="32895" x="5605463" y="4389438"/>
          <p14:tracePt t="32903" x="5605463" y="4456113"/>
          <p14:tracePt t="32923" x="5605463" y="4556125"/>
          <p14:tracePt t="32928" x="5605463" y="4618038"/>
          <p14:tracePt t="32936" x="5605463" y="4678363"/>
          <p14:tracePt t="32952" x="5605463" y="4765675"/>
          <p14:tracePt t="32959" x="5605463" y="4802188"/>
          <p14:tracePt t="32967" x="5605463" y="4838700"/>
          <p14:tracePt t="32987" x="5605463" y="4876800"/>
          <p14:tracePt t="32991" x="5611813" y="4906963"/>
          <p14:tracePt t="32999" x="5611813" y="4926013"/>
          <p14:tracePt t="33020" x="5618163" y="4945063"/>
          <p14:tracePt t="33024" x="5618163" y="4949825"/>
          <p14:tracePt t="33032" x="5618163" y="4975225"/>
          <p14:tracePt t="33048" x="5611813" y="5024438"/>
          <p14:tracePt t="33056" x="5594350" y="5080000"/>
          <p14:tracePt t="33074" x="5581650" y="5129213"/>
          <p14:tracePt t="33093" x="5562600" y="5160963"/>
          <p14:tracePt t="33097" x="5556250" y="5167313"/>
          <p14:tracePt t="33144" x="5556250" y="5105400"/>
          <p14:tracePt t="33152" x="5556250" y="5056188"/>
          <p14:tracePt t="33160" x="5556250" y="4994275"/>
          <p14:tracePt t="33178" x="5556250" y="4870450"/>
          <p14:tracePt t="33184" x="5549900" y="4795838"/>
          <p14:tracePt t="33192" x="5549900" y="4710113"/>
          <p14:tracePt t="33211" x="5538788" y="4611688"/>
          <p14:tracePt t="33215" x="5532438" y="4543425"/>
          <p14:tracePt t="33223" x="5519738" y="4468813"/>
          <p14:tracePt t="33243" x="5519738" y="4395788"/>
          <p14:tracePt t="33247" x="5519738" y="4370388"/>
          <p14:tracePt t="33255" x="5519738" y="4344988"/>
          <p14:tracePt t="33271" x="5519738" y="4327525"/>
          <p14:tracePt t="33279" x="5519738" y="4321175"/>
          <p14:tracePt t="33288" x="5519738" y="4314825"/>
          <p14:tracePt t="33304" x="5519738" y="4302125"/>
          <p14:tracePt t="33312" x="5519738" y="4295775"/>
          <p14:tracePt t="33320" x="5519738" y="4289425"/>
          <p14:tracePt t="33352" x="5519738" y="4284663"/>
          <p14:tracePt t="33432" x="5519738" y="4295775"/>
          <p14:tracePt t="33441" x="5519738" y="4333875"/>
          <p14:tracePt t="33448" x="5519738" y="4395788"/>
          <p14:tracePt t="33460" x="5519738" y="4432300"/>
          <p14:tracePt t="33464" x="5519738" y="4481513"/>
          <p14:tracePt t="33472" x="5519738" y="4537075"/>
          <p14:tracePt t="33480" x="5519738" y="4622800"/>
          <p14:tracePt t="33499" x="5519738" y="4716463"/>
          <p14:tracePt t="33503" x="5513388" y="4784725"/>
          <p14:tracePt t="33511" x="5513388" y="4883150"/>
          <p14:tracePt t="33527" x="5489575" y="5005388"/>
          <p14:tracePt t="33535" x="5489575" y="5080000"/>
          <p14:tracePt t="33543" x="5489575" y="5154613"/>
          <p14:tracePt t="33564" x="5489575" y="5191125"/>
          <p14:tracePt t="33568" x="5489575" y="5210175"/>
          <p14:tracePt t="33576" x="5489575" y="5222875"/>
          <p14:tracePt t="33664" x="5489575" y="5197475"/>
          <p14:tracePt t="33672" x="5500688" y="5148263"/>
          <p14:tracePt t="33688" x="5507038" y="5049838"/>
          <p14:tracePt t="33696" x="5526088" y="4981575"/>
          <p14:tracePt t="33704" x="5526088" y="4906963"/>
          <p14:tracePt t="33724" x="5538788" y="4833938"/>
          <p14:tracePt t="33728" x="5545138" y="4759325"/>
          <p14:tracePt t="33736" x="5545138" y="4697413"/>
          <p14:tracePt t="33756" x="5575300" y="4592638"/>
          <p14:tracePt t="33760" x="5588000" y="4543425"/>
          <p14:tracePt t="33768" x="5588000" y="4494213"/>
          <p14:tracePt t="33788" x="5588000" y="4432300"/>
          <p14:tracePt t="33792" x="5594350" y="4406900"/>
          <p14:tracePt t="33800" x="5594350" y="4389438"/>
          <p14:tracePt t="33815" x="5594350" y="4376738"/>
          <p14:tracePt t="33960" x="5594350" y="4419600"/>
          <p14:tracePt t="33977" x="5588000" y="4481513"/>
          <p14:tracePt t="33983" x="5588000" y="4530725"/>
          <p14:tracePt t="33991" x="5588000" y="4605338"/>
          <p14:tracePt t="34009" x="5588000" y="4716463"/>
          <p14:tracePt t="34015" x="5588000" y="4789488"/>
          <p14:tracePt t="34023" x="5588000" y="4864100"/>
          <p14:tracePt t="34041" x="5588000" y="4949825"/>
          <p14:tracePt t="34048" x="5588000" y="5000625"/>
          <p14:tracePt t="34056" x="5588000" y="5030788"/>
          <p14:tracePt t="34076" x="5588000" y="5067300"/>
          <p14:tracePt t="34080" x="5588000" y="5086350"/>
          <p14:tracePt t="34088" x="5588000" y="5099050"/>
          <p14:tracePt t="34109" x="5594350" y="5111750"/>
          <p14:tracePt t="34112" x="5594350" y="5122863"/>
          <p14:tracePt t="34120" x="5594350" y="5135563"/>
          <p14:tracePt t="34144" x="5594350" y="5141913"/>
          <p14:tracePt t="34168" x="5600700" y="5148263"/>
          <p14:tracePt t="34204" x="5600700" y="5111750"/>
          <p14:tracePt t="34208" x="5611813" y="5073650"/>
          <p14:tracePt t="34216" x="5618163" y="5005388"/>
          <p14:tracePt t="34236" x="5630863" y="4883150"/>
          <p14:tracePt t="34242" x="5630863" y="4772025"/>
          <p14:tracePt t="34252" x="5630863" y="4697413"/>
          <p14:tracePt t="34268" x="5630863" y="4586288"/>
          <p14:tracePt t="34272" x="5630863" y="4524375"/>
          <p14:tracePt t="34280" x="5630863" y="4438650"/>
          <p14:tracePt t="34296" x="5637213" y="4376738"/>
          <p14:tracePt t="34304" x="5649913" y="4302125"/>
          <p14:tracePt t="34312" x="5649913" y="4265613"/>
          <p14:tracePt t="34328" x="5649913" y="4210050"/>
          <p14:tracePt t="34336" x="5649913" y="4203700"/>
          <p14:tracePt t="34428" x="5649913" y="4240213"/>
          <p14:tracePt t="34431" x="5649913" y="4289425"/>
          <p14:tracePt t="34440" x="5643563" y="4370388"/>
          <p14:tracePt t="34456" x="5630863" y="4518025"/>
          <p14:tracePt t="34464" x="5611813" y="4635500"/>
          <p14:tracePt t="34472" x="5575300" y="4808538"/>
          <p14:tracePt t="34488" x="5538788" y="4981575"/>
          <p14:tracePt t="34497" x="5532438" y="5067300"/>
          <p14:tracePt t="34504" x="5519738" y="5172075"/>
          <p14:tracePt t="34520" x="5519738" y="5222875"/>
          <p14:tracePt t="34528" x="5519738" y="5246688"/>
          <p14:tracePt t="34536" x="5519738" y="5278438"/>
          <p14:tracePt t="34648" x="5519738" y="5216525"/>
          <p14:tracePt t="34656" x="5519738" y="5154613"/>
          <p14:tracePt t="34664" x="5519738" y="5080000"/>
          <p14:tracePt t="34680" x="5519738" y="4981575"/>
          <p14:tracePt t="34688" x="5519738" y="4906963"/>
          <p14:tracePt t="34697" x="5519738" y="4833938"/>
          <p14:tracePt t="34716" x="5519738" y="4746625"/>
          <p14:tracePt t="34720" x="5519738" y="4673600"/>
          <p14:tracePt t="34728" x="5526088" y="4579938"/>
          <p14:tracePt t="34736" x="5526088" y="4518025"/>
          <p14:tracePt t="34744" x="5526088" y="4468813"/>
          <p14:tracePt t="34752" x="5532438" y="4445000"/>
          <p14:tracePt t="34760" x="5532438" y="4413250"/>
          <p14:tracePt t="34776" x="5532438" y="4389438"/>
          <p14:tracePt t="34784" x="5532438" y="4376738"/>
          <p14:tracePt t="34794" x="5532438" y="4364038"/>
          <p14:tracePt t="34888" x="5538788" y="4406900"/>
          <p14:tracePt t="34908" x="5549900" y="4506913"/>
          <p14:tracePt t="34912" x="5549900" y="4579938"/>
          <p14:tracePt t="34920" x="5562600" y="4691063"/>
          <p14:tracePt t="34936" x="5562600" y="4838700"/>
          <p14:tracePt t="34944" x="5562600" y="4938713"/>
          <p14:tracePt t="34952" x="5562600" y="5049838"/>
          <p14:tracePt t="34968" x="5562600" y="5135563"/>
          <p14:tracePt t="34976" x="5568950" y="5172075"/>
          <p14:tracePt t="34984" x="5568950" y="5203825"/>
          <p14:tracePt t="35011" x="5568950" y="5233988"/>
          <p14:tracePt t="35016" x="5568950" y="5246688"/>
          <p14:tracePt t="35100" x="5568950" y="5184775"/>
          <p14:tracePt t="35103" x="5568950" y="5148263"/>
          <p14:tracePt t="35112" x="5575300" y="5073650"/>
          <p14:tracePt t="35132" x="5575300" y="4975225"/>
          <p14:tracePt t="35136" x="5575300" y="4919663"/>
          <p14:tracePt t="35144" x="5575300" y="4838700"/>
          <p14:tracePt t="35172" x="5600700" y="4746625"/>
          <p14:tracePt t="35177" x="5605463" y="4684713"/>
          <p14:tracePt t="35194" x="5624513" y="4605338"/>
          <p14:tracePt t="35200" x="5643563" y="4543425"/>
          <p14:tracePt t="35208" x="5643563" y="4506913"/>
          <p14:tracePt t="35224" x="5643563" y="4481513"/>
          <p14:tracePt t="35232" x="5649913" y="4462463"/>
          <p14:tracePt t="35328" x="5649913" y="4494213"/>
          <p14:tracePt t="35336" x="5649913" y="4579938"/>
          <p14:tracePt t="35352" x="5649913" y="4691063"/>
          <p14:tracePt t="35360" x="5649913" y="4814888"/>
          <p14:tracePt t="35368" x="5630863" y="4938713"/>
          <p14:tracePt t="35384" x="5630863" y="5073650"/>
          <p14:tracePt t="35394" x="5630863" y="5172075"/>
          <p14:tracePt t="35400" x="5618163" y="5295900"/>
          <p14:tracePt t="35420" x="5611813" y="5357813"/>
          <p14:tracePt t="35424" x="5600700" y="5400675"/>
          <p14:tracePt t="35431" x="5594350" y="5426075"/>
          <p14:tracePt t="35448" x="5594350" y="5438775"/>
          <p14:tracePt t="35497" x="5588000" y="5445125"/>
          <p14:tracePt t="35508" x="5581650" y="5445125"/>
          <p14:tracePt t="35512" x="5575300" y="5432425"/>
          <p14:tracePt t="35520" x="5575300" y="5394325"/>
          <p14:tracePt t="35528" x="5568950" y="5345113"/>
          <p14:tracePt t="35548" x="5549900" y="5259388"/>
          <p14:tracePt t="35552" x="5538788" y="5203825"/>
          <p14:tracePt t="35560" x="5513388" y="5129213"/>
          <p14:tracePt t="35580" x="5513388" y="5043488"/>
          <p14:tracePt t="35584" x="5513388" y="5000625"/>
          <p14:tracePt t="35593" x="5513388" y="4938713"/>
          <p14:tracePt t="35608" x="5526088" y="4838700"/>
          <p14:tracePt t="35616" x="5556250" y="4752975"/>
          <p14:tracePt t="35624" x="5556250" y="4641850"/>
          <p14:tracePt t="35640" x="5575300" y="4573588"/>
          <p14:tracePt t="35648" x="5575300" y="4549775"/>
          <p14:tracePt t="35656" x="5575300" y="4537075"/>
          <p14:tracePt t="35766" x="5581650" y="4556125"/>
          <p14:tracePt t="35768" x="5588000" y="4598988"/>
          <p14:tracePt t="35776" x="5594350" y="4635500"/>
          <p14:tracePt t="35784" x="5594350" y="4678363"/>
          <p14:tracePt t="35803" x="5605463" y="4740275"/>
          <p14:tracePt t="35807" x="5605463" y="4759325"/>
          <p14:tracePt t="35815" x="5611813" y="4814888"/>
          <p14:tracePt t="35831" x="5611813" y="4857750"/>
          <p14:tracePt t="35839" x="5618163" y="4876800"/>
          <p14:tracePt t="35847" x="5618163" y="4913313"/>
          <p14:tracePt t="35865" x="5618163" y="4932363"/>
          <p14:tracePt t="35872" x="5624513" y="4949825"/>
          <p14:tracePt t="35881" x="5637213" y="4981575"/>
          <p14:tracePt t="35900" x="5643563" y="4994275"/>
          <p14:tracePt t="35976" x="5643563" y="4981575"/>
          <p14:tracePt t="35992" x="5656263" y="4919663"/>
          <p14:tracePt t="36001" x="5656263" y="4870450"/>
          <p14:tracePt t="36008" x="5656263" y="4821238"/>
          <p14:tracePt t="36024" x="5656263" y="4722813"/>
          <p14:tracePt t="36032" x="5656263" y="4660900"/>
          <p14:tracePt t="36040" x="5656263" y="4573588"/>
          <p14:tracePt t="36060" x="5656263" y="4524375"/>
          <p14:tracePt t="36065" x="5656263" y="4494213"/>
          <p14:tracePt t="36072" x="5656263" y="4456113"/>
          <p14:tracePt t="36092" x="5656263" y="4432300"/>
          <p14:tracePt t="36096" x="5656263" y="4425950"/>
          <p14:tracePt t="36103" x="5661025" y="4406900"/>
          <p14:tracePt t="36119" x="5673725" y="4389438"/>
          <p14:tracePt t="36127" x="5680075" y="4383088"/>
          <p14:tracePt t="36135" x="5680075" y="4370388"/>
          <p14:tracePt t="36143" x="5686425" y="4357688"/>
          <p14:tracePt t="36151" x="5692775" y="4344988"/>
          <p14:tracePt t="36220" x="5692775" y="4389438"/>
          <p14:tracePt t="36224" x="5692775" y="4438650"/>
          <p14:tracePt t="36232" x="5673725" y="4506913"/>
          <p14:tracePt t="36248" x="5643563" y="4618038"/>
          <p14:tracePt t="36256" x="5611813" y="4691063"/>
          <p14:tracePt t="36264" x="5545138" y="4827588"/>
          <p14:tracePt t="36272" x="5494338" y="5005388"/>
          <p14:tracePt t="36280" x="5451475" y="5227638"/>
          <p14:tracePt t="36288" x="5395913" y="5475288"/>
          <p14:tracePt t="36297" x="5372100" y="5641975"/>
          <p14:tracePt t="36316" x="5359400" y="5795963"/>
          <p14:tracePt t="36320" x="5334000" y="5838825"/>
          <p14:tracePt t="36328" x="5334000" y="5870575"/>
          <p14:tracePt t="36347" x="5327650" y="5876925"/>
          <p14:tracePt t="36416" x="5334000" y="5876925"/>
          <p14:tracePt t="36424" x="5346700" y="5851525"/>
          <p14:tracePt t="36440" x="5359400" y="5808663"/>
          <p14:tracePt t="36448" x="5378450" y="5753100"/>
          <p14:tracePt t="36456" x="5395913" y="5691188"/>
          <p14:tracePt t="36476" x="5402263" y="5586413"/>
          <p14:tracePt t="36481" x="5414963" y="5511800"/>
          <p14:tracePt t="36488" x="5421313" y="5413375"/>
          <p14:tracePt t="36508" x="5434013" y="5222875"/>
          <p14:tracePt t="36515" x="5445125" y="5111750"/>
          <p14:tracePt t="36519" x="5445125" y="4987925"/>
          <p14:tracePt t="36527" x="5445125" y="4900613"/>
          <p14:tracePt t="36535" x="5451475" y="4827588"/>
          <p14:tracePt t="36544" x="5470525" y="4784725"/>
          <p14:tracePt t="36551" x="5470525" y="4746625"/>
          <p14:tracePt t="36572" x="5483225" y="4697413"/>
          <p14:tracePt t="36576" x="5489575" y="4667250"/>
          <p14:tracePt t="36583" x="5489575" y="4629150"/>
          <p14:tracePt t="36604" x="5489575" y="4622800"/>
          <p14:tracePt t="36714" x="5489575" y="4641850"/>
          <p14:tracePt t="36731" x="5489575" y="4722813"/>
          <p14:tracePt t="36735" x="5489575" y="4772025"/>
          <p14:tracePt t="36743" x="5489575" y="4833938"/>
          <p14:tracePt t="36763" x="5464175" y="4894263"/>
          <p14:tracePt t="36767" x="5445125" y="4949825"/>
          <p14:tracePt t="36775" x="5445125" y="5000625"/>
          <p14:tracePt t="36787" x="5445125" y="5049838"/>
          <p14:tracePt t="36791" x="5445125" y="5105400"/>
          <p14:tracePt t="36799" x="5445125" y="5167313"/>
          <p14:tracePt t="36807" x="5445125" y="5227638"/>
          <p14:tracePt t="36823" x="5445125" y="5265738"/>
          <p14:tracePt t="36831" x="5451475" y="5283200"/>
          <p14:tracePt t="36839" x="5464175" y="5321300"/>
          <p14:tracePt t="36895" x="5470525" y="5327650"/>
          <p14:tracePt t="36928" x="5476875" y="5314950"/>
          <p14:tracePt t="36936" x="5494338" y="5265738"/>
          <p14:tracePt t="36956" x="5500688" y="5222875"/>
          <p14:tracePt t="36960" x="5507038" y="5191125"/>
          <p14:tracePt t="36969" x="5519738" y="5116513"/>
          <p14:tracePt t="36988" x="5532438" y="5043488"/>
          <p14:tracePt t="36992" x="5538788" y="5000625"/>
          <p14:tracePt t="37014" x="5545138" y="4938713"/>
          <p14:tracePt t="37017" x="5562600" y="4876800"/>
          <p14:tracePt t="37024" x="5575300" y="4845050"/>
          <p14:tracePt t="37032" x="5588000" y="4814888"/>
          <p14:tracePt t="37049" x="5588000" y="4795838"/>
          <p14:tracePt t="37056" x="5588000" y="4784725"/>
          <p14:tracePt t="37064" x="5594350" y="4778375"/>
          <p14:tracePt t="37168" x="0" y="0"/>
        </p14:tracePtLst>
        <p14:tracePtLst>
          <p14:tracePt t="39587" x="5291138" y="5543550"/>
          <p14:tracePt t="39712" x="5291138" y="5530850"/>
          <p14:tracePt t="39720" x="5291138" y="5511800"/>
          <p14:tracePt t="39736" x="5291138" y="5475288"/>
          <p14:tracePt t="39744" x="5291138" y="5456238"/>
          <p14:tracePt t="39756" x="5291138" y="5426075"/>
          <p14:tracePt t="39772" x="5291138" y="5400675"/>
          <p14:tracePt t="39777" x="5291138" y="5383213"/>
          <p14:tracePt t="39784" x="5291138" y="5357813"/>
          <p14:tracePt t="39800" x="5291138" y="5321300"/>
          <p14:tracePt t="39809" x="5284788" y="5295900"/>
          <p14:tracePt t="39816" x="5278438" y="5253038"/>
          <p14:tracePt t="39833" x="5272088" y="5227638"/>
          <p14:tracePt t="39840" x="5272088" y="5203825"/>
          <p14:tracePt t="39849" x="5272088" y="5178425"/>
          <p14:tracePt t="39856" x="5272088" y="5160963"/>
          <p14:tracePt t="39864" x="5260975" y="5122863"/>
          <p14:tracePt t="39872" x="5260975" y="5111750"/>
          <p14:tracePt t="39881" x="5260975" y="5073650"/>
          <p14:tracePt t="39900" x="5260975" y="5024438"/>
          <p14:tracePt t="39904" x="5254625" y="4981575"/>
          <p14:tracePt t="39912" x="5254625" y="4956175"/>
          <p14:tracePt t="39928" x="5254625" y="4919663"/>
          <p14:tracePt t="39936" x="5254625" y="4894263"/>
          <p14:tracePt t="39944" x="5254625" y="4883150"/>
          <p14:tracePt t="39960" x="5248275" y="4864100"/>
          <p14:tracePt t="39968" x="5241925" y="4845050"/>
          <p14:tracePt t="39978" x="5235575" y="4833938"/>
          <p14:tracePt t="39987" x="5222875" y="4808538"/>
          <p14:tracePt t="39991" x="5205413" y="4784725"/>
          <p14:tracePt t="40012" x="5186363" y="4765675"/>
          <p14:tracePt t="40087" x="5186363" y="4759325"/>
          <p14:tracePt t="40120" x="5180013" y="4759325"/>
          <p14:tracePt t="40128" x="5173663" y="4759325"/>
          <p14:tracePt t="40141" x="5167313" y="4759325"/>
          <p14:tracePt t="40156" x="5124450" y="4784725"/>
          <p14:tracePt t="40160" x="5094288" y="4808538"/>
          <p14:tracePt t="40168" x="5062538" y="4833938"/>
          <p14:tracePt t="40188" x="5019675" y="4857750"/>
          <p14:tracePt t="40192" x="4994275" y="4870450"/>
          <p14:tracePt t="40200" x="4964113" y="4883150"/>
          <p14:tracePt t="40216" x="4964113" y="4889500"/>
          <p14:tracePt t="40224" x="4957763" y="4894263"/>
          <p14:tracePt t="40233" x="4951413" y="4906963"/>
          <p14:tracePt t="40241" x="4945063" y="4919663"/>
          <p14:tracePt t="40248" x="4945063" y="4938713"/>
          <p14:tracePt t="40256" x="4945063" y="4968875"/>
          <p14:tracePt t="40264" x="4945063" y="5005388"/>
          <p14:tracePt t="40281" x="4945063" y="5056188"/>
          <p14:tracePt t="40288" x="4945063" y="5080000"/>
          <p14:tracePt t="40296" x="4945063" y="5116513"/>
          <p14:tracePt t="40311" x="4945063" y="5167313"/>
          <p14:tracePt t="40320" x="4945063" y="5197475"/>
          <p14:tracePt t="40328" x="4945063" y="5233988"/>
          <p14:tracePt t="40344" x="4964113" y="5302250"/>
          <p14:tracePt t="40352" x="4970463" y="5327650"/>
          <p14:tracePt t="40360" x="4989513" y="5383213"/>
          <p14:tracePt t="40372" x="4994275" y="5400675"/>
          <p14:tracePt t="40376" x="5006975" y="5432425"/>
          <p14:tracePt t="40384" x="5019675" y="5462588"/>
          <p14:tracePt t="40392" x="5032375" y="5481638"/>
          <p14:tracePt t="40409" x="5045075" y="5500688"/>
          <p14:tracePt t="40417" x="5056188" y="5511800"/>
          <p14:tracePt t="40424" x="5062538" y="5518150"/>
          <p14:tracePt t="40442" x="5068888" y="5518150"/>
          <p14:tracePt t="40448" x="5075238" y="5518150"/>
          <p14:tracePt t="40456" x="5081588" y="5518150"/>
          <p14:tracePt t="40472" x="5100638" y="5518150"/>
          <p14:tracePt t="40481" x="5105400" y="5518150"/>
          <p14:tracePt t="40488" x="5124450" y="5518150"/>
          <p14:tracePt t="40504" x="5137150" y="5505450"/>
          <p14:tracePt t="40512" x="5143500" y="5500688"/>
          <p14:tracePt t="40520" x="5156200" y="5468938"/>
          <p14:tracePt t="40541" x="5160963" y="5413375"/>
          <p14:tracePt t="40544" x="5167313" y="5376863"/>
          <p14:tracePt t="40552" x="5180013" y="5321300"/>
          <p14:tracePt t="40568" x="5199063" y="5246688"/>
          <p14:tracePt t="40576" x="5205413" y="5210175"/>
          <p14:tracePt t="40584" x="5205413" y="5154613"/>
          <p14:tracePt t="40600" x="5205413" y="5092700"/>
          <p14:tracePt t="40608" x="5205413" y="5043488"/>
          <p14:tracePt t="40616" x="5205413" y="4981575"/>
          <p14:tracePt t="40624" x="5186363" y="4913313"/>
          <p14:tracePt t="40632" x="5173663" y="4838700"/>
          <p14:tracePt t="40640" x="5156200" y="4795838"/>
          <p14:tracePt t="40648" x="5149850" y="4759325"/>
          <p14:tracePt t="40663" x="5143500" y="4746625"/>
          <p14:tracePt t="40671" x="5143500" y="4740275"/>
          <p14:tracePt t="40736" x="5137150" y="4733925"/>
          <p14:tracePt t="40744" x="5124450" y="4729163"/>
          <p14:tracePt t="40764" x="5105400" y="4729163"/>
          <p14:tracePt t="40768" x="5094288" y="4729163"/>
          <p14:tracePt t="40776" x="5081588" y="4729163"/>
          <p14:tracePt t="40796" x="5062538" y="4729163"/>
          <p14:tracePt t="40800" x="5038725" y="4729163"/>
          <p14:tracePt t="40808" x="5006975" y="4746625"/>
          <p14:tracePt t="40828" x="4976813" y="4759325"/>
          <p14:tracePt t="40832" x="4957763" y="4772025"/>
          <p14:tracePt t="40840" x="4938713" y="4795838"/>
          <p14:tracePt t="40856" x="4921250" y="4838700"/>
          <p14:tracePt t="40864" x="4921250" y="4857750"/>
          <p14:tracePt t="40872" x="4908550" y="4889500"/>
          <p14:tracePt t="40883" x="4902200" y="4913313"/>
          <p14:tracePt t="40888" x="4895850" y="4945063"/>
          <p14:tracePt t="40897" x="4878388" y="4987925"/>
          <p14:tracePt t="40908" x="4878388" y="5011738"/>
          <p14:tracePt t="40924" x="4878388" y="5080000"/>
          <p14:tracePt t="40927" x="4878388" y="5116513"/>
          <p14:tracePt t="40936" x="4878388" y="5167313"/>
          <p14:tracePt t="40952" x="4889500" y="5233988"/>
          <p14:tracePt t="40960" x="4895850" y="5272088"/>
          <p14:tracePt t="40968" x="4908550" y="5351463"/>
          <p14:tracePt t="40988" x="4927600" y="5400675"/>
          <p14:tracePt t="40992" x="4938713" y="5426075"/>
          <p14:tracePt t="41000" x="4951413" y="5468938"/>
          <p14:tracePt t="41019" x="4970463" y="5511800"/>
          <p14:tracePt t="41024" x="4976813" y="5524500"/>
          <p14:tracePt t="41032" x="5000625" y="5549900"/>
          <p14:tracePt t="41060" x="5013325" y="5561013"/>
          <p14:tracePt t="41081" x="5019675" y="5561013"/>
          <p14:tracePt t="41088" x="5026025" y="5561013"/>
          <p14:tracePt t="41098" x="5032375" y="5561013"/>
          <p14:tracePt t="41116" x="5062538" y="5549900"/>
          <p14:tracePt t="41120" x="5081588" y="5530850"/>
          <p14:tracePt t="41128" x="5100638" y="5518150"/>
          <p14:tracePt t="41148" x="5156200" y="5468938"/>
          <p14:tracePt t="41152" x="5167313" y="5438775"/>
          <p14:tracePt t="41160" x="5216525" y="5394325"/>
          <p14:tracePt t="41180" x="5254625" y="5338763"/>
          <p14:tracePt t="41184" x="5272088" y="5302250"/>
          <p14:tracePt t="41192" x="5278438" y="5289550"/>
          <p14:tracePt t="41212" x="5291138" y="5253038"/>
          <p14:tracePt t="41217" x="5291138" y="5240338"/>
          <p14:tracePt t="41224" x="5297488" y="5191125"/>
          <p14:tracePt t="41240" x="5297488" y="5154613"/>
          <p14:tracePt t="41248" x="5297488" y="5116513"/>
          <p14:tracePt t="41256" x="5297488" y="5092700"/>
          <p14:tracePt t="41276" x="5297488" y="5049838"/>
          <p14:tracePt t="41280" x="5278438" y="5018088"/>
          <p14:tracePt t="41288" x="5260975" y="4968875"/>
          <p14:tracePt t="41308" x="5248275" y="4945063"/>
          <p14:tracePt t="41312" x="5248275" y="4932363"/>
          <p14:tracePt t="41320" x="5241925" y="4919663"/>
          <p14:tracePt t="41336" x="5235575" y="4919663"/>
          <p14:tracePt t="41344" x="5229225" y="4906963"/>
          <p14:tracePt t="41352" x="5216525" y="4894263"/>
          <p14:tracePt t="41372" x="5211763" y="4889500"/>
          <p14:tracePt t="41416" x="5205413" y="4889500"/>
          <p14:tracePt t="41436" x="5186363" y="4889500"/>
          <p14:tracePt t="41440" x="5156200" y="4889500"/>
          <p14:tracePt t="41448" x="5100638" y="4913313"/>
          <p14:tracePt t="41468" x="5032375" y="4987925"/>
          <p14:tracePt t="41472" x="4994275" y="5043488"/>
          <p14:tracePt t="41480" x="4957763" y="5086350"/>
          <p14:tracePt t="41501" x="4927600" y="5172075"/>
          <p14:tracePt t="41504" x="4921250" y="5216525"/>
          <p14:tracePt t="41511" x="4914900" y="5278438"/>
          <p14:tracePt t="41524" x="4914900" y="5327650"/>
          <p14:tracePt t="41529" x="4902200" y="5394325"/>
          <p14:tracePt t="41536" x="4902200" y="5445125"/>
          <p14:tracePt t="41544" x="4933950" y="5500688"/>
          <p14:tracePt t="41560" x="5000625" y="5567363"/>
          <p14:tracePt t="41568" x="5049838" y="5605463"/>
          <p14:tracePt t="41576" x="5094288" y="5641975"/>
          <p14:tracePt t="41598" x="5137150" y="5672138"/>
          <p14:tracePt t="41600" x="5156200" y="5678488"/>
          <p14:tracePt t="41608" x="5186363" y="5678488"/>
          <p14:tracePt t="41629" x="5199063" y="5678488"/>
          <p14:tracePt t="41632" x="5216525" y="5678488"/>
          <p14:tracePt t="41640" x="5248275" y="5672138"/>
          <p14:tracePt t="41649" x="5278438" y="5661025"/>
          <p14:tracePt t="41656" x="5322888" y="5629275"/>
          <p14:tracePt t="41665" x="5378450" y="5605463"/>
          <p14:tracePt t="41671" x="5445125" y="5556250"/>
          <p14:tracePt t="41687" x="5500688" y="5487988"/>
          <p14:tracePt t="41696" x="5513388" y="5468938"/>
          <p14:tracePt t="41704" x="5538788" y="5426075"/>
          <p14:tracePt t="41720" x="5549900" y="5376863"/>
          <p14:tracePt t="41729" x="5549900" y="5345113"/>
          <p14:tracePt t="41736" x="5549900" y="5308600"/>
          <p14:tracePt t="41752" x="5549900" y="5246688"/>
          <p14:tracePt t="41760" x="5538788" y="5191125"/>
          <p14:tracePt t="41768" x="5507038" y="5116513"/>
          <p14:tracePt t="41776" x="5483225" y="5060950"/>
          <p14:tracePt t="41784" x="5445125" y="5005388"/>
          <p14:tracePt t="41792" x="5395913" y="4938713"/>
          <p14:tracePt t="41800" x="5334000" y="4883150"/>
          <p14:tracePt t="41817" x="5267325" y="4833938"/>
          <p14:tracePt t="41824" x="5235575" y="4808538"/>
          <p14:tracePt t="41832" x="5216525" y="4802188"/>
          <p14:tracePt t="41844" x="5205413" y="4795838"/>
          <p14:tracePt t="41856" x="5192713" y="4795838"/>
          <p14:tracePt t="41865" x="5173663" y="4795838"/>
          <p14:tracePt t="41880" x="5111750" y="4857750"/>
          <p14:tracePt t="41888" x="5062538" y="4913313"/>
          <p14:tracePt t="41898" x="5013325" y="4994275"/>
          <p14:tracePt t="41915" x="4983163" y="5073650"/>
          <p14:tracePt t="41920" x="4970463" y="5116513"/>
          <p14:tracePt t="41929" x="4957763" y="5178425"/>
          <p14:tracePt t="41948" x="4957763" y="5240338"/>
          <p14:tracePt t="41952" x="4957763" y="5272088"/>
          <p14:tracePt t="41960" x="4964113" y="5295900"/>
          <p14:tracePt t="41980" x="4994275" y="5338763"/>
          <p14:tracePt t="41983" x="4994275" y="5345113"/>
          <p14:tracePt t="41992" x="5000625" y="5351463"/>
          <p14:tracePt t="42012" x="5019675" y="5351463"/>
          <p14:tracePt t="42016" x="5032375" y="5351463"/>
          <p14:tracePt t="42024" x="5062538" y="5351463"/>
          <p14:tracePt t="42044" x="5100638" y="5345113"/>
          <p14:tracePt t="42049" x="5118100" y="5327650"/>
          <p14:tracePt t="42055" x="5149850" y="5295900"/>
          <p14:tracePt t="42075" x="5180013" y="5253038"/>
          <p14:tracePt t="42080" x="5192713" y="5210175"/>
          <p14:tracePt t="42087" x="5199063" y="5184775"/>
          <p14:tracePt t="42108" x="5199063" y="5154613"/>
          <p14:tracePt t="42112" x="5199063" y="5135563"/>
          <p14:tracePt t="42120" x="5199063" y="5122863"/>
          <p14:tracePt t="42136" x="5199063" y="5111750"/>
          <p14:tracePt t="42152" x="5199063" y="5105400"/>
          <p14:tracePt t="42168" x="5199063" y="5099050"/>
          <p14:tracePt t="42176" x="5192713" y="5099050"/>
          <p14:tracePt t="42185" x="5173663" y="5099050"/>
          <p14:tracePt t="42204" x="5156200" y="5099050"/>
          <p14:tracePt t="42216" x="5143500" y="5099050"/>
          <p14:tracePt t="42360" x="0" y="0"/>
        </p14:tracePtLst>
        <p14:tracePtLst>
          <p14:tracePt t="45772" x="7334250" y="3729038"/>
          <p14:tracePt t="45888" x="7316788" y="3716338"/>
          <p14:tracePt t="45896" x="7297738" y="3703638"/>
          <p14:tracePt t="45916" x="7278688" y="3697288"/>
          <p14:tracePt t="45921" x="7254875" y="3684588"/>
          <p14:tracePt t="45928" x="7229475" y="3678238"/>
          <p14:tracePt t="45943" x="7199313" y="3660775"/>
          <p14:tracePt t="45951" x="7167563" y="3654425"/>
          <p14:tracePt t="45960" x="7150100" y="3648075"/>
          <p14:tracePt t="45975" x="7131050" y="3648075"/>
          <p14:tracePt t="45984" x="7107238" y="3648075"/>
          <p14:tracePt t="46004" x="7032625" y="3629025"/>
          <p14:tracePt t="46008" x="7000875" y="3622675"/>
          <p14:tracePt t="46016" x="6977063" y="3622675"/>
          <p14:tracePt t="46024" x="6927850" y="3622675"/>
          <p14:tracePt t="46040" x="6865938" y="3605213"/>
          <p14:tracePt t="46048" x="6834188" y="3605213"/>
          <p14:tracePt t="46056" x="6797675" y="3598863"/>
          <p14:tracePt t="46072" x="6742113" y="3579813"/>
          <p14:tracePt t="46080" x="6718300" y="3579813"/>
          <p14:tracePt t="46088" x="6686550" y="3579813"/>
          <p14:tracePt t="46104" x="6650038" y="3579813"/>
          <p14:tracePt t="46112" x="6624638" y="3579813"/>
          <p14:tracePt t="46132" x="6556375" y="3579813"/>
          <p14:tracePt t="46136" x="6526213" y="3579813"/>
          <p14:tracePt t="46144" x="6496050" y="3579813"/>
          <p14:tracePt t="46153" x="6451600" y="3579813"/>
          <p14:tracePt t="46172" x="6402388" y="3579813"/>
          <p14:tracePt t="46176" x="6378575" y="3579813"/>
          <p14:tracePt t="46184" x="6346825" y="3579813"/>
          <p14:tracePt t="46204" x="6327775" y="3579813"/>
          <p14:tracePt t="46208" x="6310313" y="3579813"/>
          <p14:tracePt t="46216" x="6291263" y="3579813"/>
          <p14:tracePt t="46232" x="6267450" y="3579813"/>
          <p14:tracePt t="46240" x="6248400" y="3579813"/>
          <p14:tracePt t="46253" x="6223000" y="3586163"/>
          <p14:tracePt t="46256" x="6211888" y="3586163"/>
          <p14:tracePt t="46264" x="6180138" y="3586163"/>
          <p14:tracePt t="46271" x="6149975" y="3598863"/>
          <p14:tracePt t="46283" x="6130925" y="3605213"/>
          <p14:tracePt t="46295" x="6111875" y="3611563"/>
          <p14:tracePt t="46303" x="6094413" y="3611563"/>
          <p14:tracePt t="46311" x="6088063" y="3617913"/>
          <p14:tracePt t="46328" x="6069013" y="3622675"/>
          <p14:tracePt t="46336" x="6062663" y="3622675"/>
          <p14:tracePt t="46344" x="6049963" y="3629025"/>
          <p14:tracePt t="46359" x="6038850" y="3635375"/>
          <p14:tracePt t="46368" x="6026150" y="3641725"/>
          <p14:tracePt t="46375" x="6013450" y="3660775"/>
          <p14:tracePt t="46384" x="5994400" y="3673475"/>
          <p14:tracePt t="46391" x="5976938" y="3684588"/>
          <p14:tracePt t="46400" x="5964238" y="3697288"/>
          <p14:tracePt t="46407" x="5957888" y="3703638"/>
          <p14:tracePt t="46428" x="5951538" y="3716338"/>
          <p14:tracePt t="46432" x="5951538" y="3722688"/>
          <p14:tracePt t="46440" x="5934075" y="3740150"/>
          <p14:tracePt t="46456" x="5927725" y="3752850"/>
          <p14:tracePt t="46464" x="5915025" y="3765550"/>
          <p14:tracePt t="46472" x="5908675" y="3778250"/>
          <p14:tracePt t="46484" x="5908675" y="3784600"/>
          <p14:tracePt t="46488" x="5908675" y="3802063"/>
          <p14:tracePt t="46496" x="5908675" y="3808413"/>
          <p14:tracePt t="46508" x="5908675" y="3840163"/>
          <p14:tracePt t="46512" x="5908675" y="3857625"/>
          <p14:tracePt t="46520" x="5908675" y="3889375"/>
          <p14:tracePt t="46527" x="5908675" y="3900488"/>
          <p14:tracePt t="46535" x="5927725" y="3925888"/>
          <p14:tracePt t="46551" x="5938838" y="3951288"/>
          <p14:tracePt t="46559" x="5951538" y="3968750"/>
          <p14:tracePt t="46567" x="5976938" y="3981450"/>
          <p14:tracePt t="46587" x="5994400" y="3994150"/>
          <p14:tracePt t="46591" x="6007100" y="4000500"/>
          <p14:tracePt t="46599" x="6038850" y="4006850"/>
          <p14:tracePt t="46619" x="6062663" y="4006850"/>
          <p14:tracePt t="46623" x="6075363" y="4006850"/>
          <p14:tracePt t="46631" x="6094413" y="4006850"/>
          <p14:tracePt t="46644" x="6111875" y="4006850"/>
          <p14:tracePt t="46648" x="6143625" y="4006850"/>
          <p14:tracePt t="46656" x="6161088" y="4006850"/>
          <p14:tracePt t="46664" x="6180138" y="4011613"/>
          <p14:tracePt t="46679" x="6211888" y="4017963"/>
          <p14:tracePt t="46687" x="6242050" y="4017963"/>
          <p14:tracePt t="46695" x="6261100" y="4017963"/>
          <p14:tracePt t="46715" x="6297613" y="4017963"/>
          <p14:tracePt t="46719" x="6316663" y="4017963"/>
          <p14:tracePt t="46727" x="6334125" y="4017963"/>
          <p14:tracePt t="46744" x="6346825" y="4017963"/>
          <p14:tracePt t="46752" x="6359525" y="4017963"/>
          <p14:tracePt t="46760" x="6378575" y="4017963"/>
          <p14:tracePt t="46769" x="6396038" y="4024313"/>
          <p14:tracePt t="46776" x="6427788" y="4024313"/>
          <p14:tracePt t="46784" x="6464300" y="4030663"/>
          <p14:tracePt t="46792" x="6526213" y="4043363"/>
          <p14:tracePt t="46812" x="6594475" y="4062413"/>
          <p14:tracePt t="46816" x="6624638" y="4067175"/>
          <p14:tracePt t="46824" x="6673850" y="4073525"/>
          <p14:tracePt t="46840" x="6723063" y="4086225"/>
          <p14:tracePt t="46848" x="6748463" y="4086225"/>
          <p14:tracePt t="46856" x="6767513" y="4086225"/>
          <p14:tracePt t="46873" x="6784975" y="4086225"/>
          <p14:tracePt t="46880" x="6791325" y="4086225"/>
          <p14:tracePt t="46888" x="6804025" y="4086225"/>
          <p14:tracePt t="46900" x="6823075" y="4086225"/>
          <p14:tracePt t="46904" x="6834188" y="4086225"/>
          <p14:tracePt t="46912" x="6872288" y="4086225"/>
          <p14:tracePt t="46920" x="6908800" y="4086225"/>
          <p14:tracePt t="46940" x="6983413" y="4079875"/>
          <p14:tracePt t="46943" x="7051675" y="4073525"/>
          <p14:tracePt t="46953" x="7137400" y="4062413"/>
          <p14:tracePt t="46974" x="7186613" y="4056063"/>
          <p14:tracePt t="46975" x="7229475" y="4043363"/>
          <p14:tracePt t="46984" x="7248525" y="4037013"/>
          <p14:tracePt t="47009" x="7267575" y="4030663"/>
          <p14:tracePt t="47032" x="7278688" y="4024313"/>
          <p14:tracePt t="47041" x="7291388" y="4017963"/>
          <p14:tracePt t="47048" x="7310438" y="4006850"/>
          <p14:tracePt t="47068" x="7329488" y="3987800"/>
          <p14:tracePt t="47073" x="7346950" y="3962400"/>
          <p14:tracePt t="47080" x="7366000" y="3951288"/>
          <p14:tracePt t="47100" x="7385050" y="3919538"/>
          <p14:tracePt t="47104" x="7396163" y="3906838"/>
          <p14:tracePt t="47112" x="7402513" y="3900488"/>
          <p14:tracePt t="47136" x="7415213" y="3883025"/>
          <p14:tracePt t="47144" x="7421563" y="3876675"/>
          <p14:tracePt t="47160" x="7421563" y="3863975"/>
          <p14:tracePt t="47168" x="7427913" y="3851275"/>
          <p14:tracePt t="47180" x="7427913" y="3844925"/>
          <p14:tracePt t="47196" x="7427913" y="3821113"/>
          <p14:tracePt t="47200" x="7427913" y="3802063"/>
          <p14:tracePt t="47208" x="7427913" y="3789363"/>
          <p14:tracePt t="47224" x="7408863" y="3759200"/>
          <p14:tracePt t="47232" x="7378700" y="3729038"/>
          <p14:tracePt t="47241" x="7359650" y="3703638"/>
          <p14:tracePt t="47256" x="7329488" y="3690938"/>
          <p14:tracePt t="47264" x="7316788" y="3684588"/>
          <p14:tracePt t="47273" x="7285038" y="3684588"/>
          <p14:tracePt t="47289" x="7229475" y="3678238"/>
          <p14:tracePt t="47296" x="7186613" y="3678238"/>
          <p14:tracePt t="47304" x="7150100" y="3667125"/>
          <p14:tracePt t="47324" x="7062788" y="3660775"/>
          <p14:tracePt t="47328" x="7000875" y="3660775"/>
          <p14:tracePt t="47337" x="6934200" y="3648075"/>
          <p14:tracePt t="47356" x="6834188" y="3648075"/>
          <p14:tracePt t="47360" x="6784975" y="3648075"/>
          <p14:tracePt t="47368" x="6711950" y="3648075"/>
          <p14:tracePt t="47384" x="6662738" y="3648075"/>
          <p14:tracePt t="47392" x="6637338" y="3641725"/>
          <p14:tracePt t="47400" x="6607175" y="3641725"/>
          <p14:tracePt t="47412" x="6588125" y="3641725"/>
          <p14:tracePt t="47416" x="6556375" y="3641725"/>
          <p14:tracePt t="47424" x="6545263" y="3641725"/>
          <p14:tracePt t="47432" x="6519863" y="3641725"/>
          <p14:tracePt t="47452" x="6477000" y="3660775"/>
          <p14:tracePt t="47456" x="6451600" y="3673475"/>
          <p14:tracePt t="47464" x="6396038" y="3703638"/>
          <p14:tracePt t="47483" x="6365875" y="3716338"/>
          <p14:tracePt t="47487" x="6340475" y="3733800"/>
          <p14:tracePt t="47495" x="6323013" y="3740150"/>
          <p14:tracePt t="47511" x="6310313" y="3752850"/>
          <p14:tracePt t="47520" x="6303963" y="3759200"/>
          <p14:tracePt t="47527" x="6284913" y="3771900"/>
          <p14:tracePt t="47535" x="6267450" y="3789363"/>
          <p14:tracePt t="47543" x="6267450" y="3802063"/>
          <p14:tracePt t="47552" x="6261100" y="3814763"/>
          <p14:tracePt t="47559" x="6248400" y="3844925"/>
          <p14:tracePt t="47580" x="6248400" y="3870325"/>
          <p14:tracePt t="47584" x="6248400" y="3889375"/>
          <p14:tracePt t="47592" x="6248400" y="3919538"/>
          <p14:tracePt t="47612" x="6261100" y="3951288"/>
          <p14:tracePt t="47616" x="6272213" y="3968750"/>
          <p14:tracePt t="47624" x="6278563" y="4000500"/>
          <p14:tracePt t="47640" x="6291263" y="4017963"/>
          <p14:tracePt t="47648" x="6327775" y="4049713"/>
          <p14:tracePt t="47656" x="6346825" y="4079875"/>
          <p14:tracePt t="47668" x="6372225" y="4092575"/>
          <p14:tracePt t="47674" x="6408738" y="4117975"/>
          <p14:tracePt t="47680" x="6434138" y="4117975"/>
          <p14:tracePt t="47689" x="6470650" y="4135438"/>
          <p14:tracePt t="47708" x="6532563" y="4154488"/>
          <p14:tracePt t="47712" x="6575425" y="4154488"/>
          <p14:tracePt t="47720" x="6650038" y="4160838"/>
          <p14:tracePt t="47740" x="6784975" y="4160838"/>
          <p14:tracePt t="47744" x="6889750" y="4160838"/>
          <p14:tracePt t="47752" x="7062788" y="4160838"/>
          <p14:tracePt t="47772" x="7235825" y="4160838"/>
          <p14:tracePt t="47776" x="7329488" y="4160838"/>
          <p14:tracePt t="47784" x="7440613" y="4135438"/>
          <p14:tracePt t="47800" x="7526338" y="4098925"/>
          <p14:tracePt t="47808" x="7575550" y="4062413"/>
          <p14:tracePt t="47816" x="7600950" y="4017963"/>
          <p14:tracePt t="47831" x="7607300" y="3981450"/>
          <p14:tracePt t="47839" x="7607300" y="3951288"/>
          <p14:tracePt t="47847" x="7607300" y="3913188"/>
          <p14:tracePt t="47863" x="7607300" y="3851275"/>
          <p14:tracePt t="47871" x="7594600" y="3808413"/>
          <p14:tracePt t="47879" x="7556500" y="3752850"/>
          <p14:tracePt t="47898" x="7500938" y="3684588"/>
          <p14:tracePt t="47904" x="7464425" y="3641725"/>
          <p14:tracePt t="47912" x="7408863" y="3573463"/>
          <p14:tracePt t="47932" x="7329488" y="3511550"/>
          <p14:tracePt t="47936" x="7291388" y="3487738"/>
          <p14:tracePt t="47944" x="7254875" y="3468688"/>
          <p14:tracePt t="47961" x="7199313" y="3455988"/>
          <p14:tracePt t="47968" x="7167563" y="3444875"/>
          <p14:tracePt t="47976" x="7107238" y="3444875"/>
          <p14:tracePt t="47997" x="7032625" y="3444875"/>
          <p14:tracePt t="48006" x="6970713" y="3444875"/>
          <p14:tracePt t="48008" x="6896100" y="3451225"/>
          <p14:tracePt t="48016" x="6797675" y="3468688"/>
          <p14:tracePt t="48024" x="6692900" y="3487738"/>
          <p14:tracePt t="48032" x="6594475" y="3517900"/>
          <p14:tracePt t="48040" x="6500813" y="3549650"/>
          <p14:tracePt t="48048" x="6427788" y="3567113"/>
          <p14:tracePt t="48057" x="6346825" y="3611563"/>
          <p14:tracePt t="48063" x="6278563" y="3660775"/>
          <p14:tracePt t="48071" x="6223000" y="3684588"/>
          <p14:tracePt t="48091" x="6192838" y="3729038"/>
          <p14:tracePt t="48095" x="6173788" y="3740150"/>
          <p14:tracePt t="48104" x="6167438" y="3765550"/>
          <p14:tracePt t="48121" x="6167438" y="3789363"/>
          <p14:tracePt t="48130" x="6167438" y="3802063"/>
          <p14:tracePt t="48135" x="6167438" y="3840163"/>
          <p14:tracePt t="48151" x="6186488" y="3857625"/>
          <p14:tracePt t="48160" x="6199188" y="3876675"/>
          <p14:tracePt t="48168" x="6216650" y="3895725"/>
          <p14:tracePt t="48180" x="6242050" y="3906838"/>
          <p14:tracePt t="48184" x="6278563" y="3925888"/>
          <p14:tracePt t="48192" x="6334125" y="3951288"/>
          <p14:tracePt t="48199" x="6389688" y="3968750"/>
          <p14:tracePt t="48220" x="6477000" y="4000500"/>
          <p14:tracePt t="48224" x="6538913" y="4006850"/>
          <p14:tracePt t="48232" x="6630988" y="4017963"/>
          <p14:tracePt t="48248" x="6667500" y="4017963"/>
          <p14:tracePt t="48256" x="6680200" y="4017963"/>
          <p14:tracePt t="48264" x="6699250" y="4017963"/>
          <p14:tracePt t="48280" x="6705600" y="4017963"/>
          <p14:tracePt t="48288" x="6711950" y="4017963"/>
          <p14:tracePt t="48304" x="6718300" y="4017963"/>
          <p14:tracePt t="48312" x="6718300" y="4011613"/>
          <p14:tracePt t="48321" x="6718300" y="4000500"/>
          <p14:tracePt t="48329" x="6723063" y="3987800"/>
          <p14:tracePt t="48344" x="6723063" y="3981450"/>
          <p14:tracePt t="48352" x="6729413" y="3962400"/>
          <p14:tracePt t="48362" x="6729413" y="3938588"/>
          <p14:tracePt t="48380" x="6729413" y="3919538"/>
          <p14:tracePt t="48380" x="0" y="0"/>
        </p14:tracePtLst>
        <p14:tracePtLst>
          <p14:tracePt t="63523" x="7278688" y="4067175"/>
          <p14:tracePt t="63559" x="7285038" y="4086225"/>
          <p14:tracePt t="63580" x="7291388" y="4117975"/>
          <p14:tracePt t="63583" x="7297738" y="4129088"/>
          <p14:tracePt t="63592" x="7310438" y="4148138"/>
          <p14:tracePt t="63612" x="7323138" y="4197350"/>
          <p14:tracePt t="63617" x="7329488" y="4222750"/>
          <p14:tracePt t="63624" x="7329488" y="4265613"/>
          <p14:tracePt t="63640" x="7346950" y="4333875"/>
          <p14:tracePt t="63648" x="7346950" y="4370388"/>
          <p14:tracePt t="63660" x="7346950" y="4445000"/>
          <p14:tracePt t="63672" x="7346950" y="4556125"/>
          <p14:tracePt t="63680" x="7346950" y="4618038"/>
          <p14:tracePt t="63688" x="7359650" y="4703763"/>
          <p14:tracePt t="63708" x="7378700" y="4789488"/>
          <p14:tracePt t="63712" x="7378700" y="4838700"/>
          <p14:tracePt t="63720" x="7389813" y="4894263"/>
          <p14:tracePt t="63736" x="7389813" y="4945063"/>
          <p14:tracePt t="63744" x="7389813" y="4962525"/>
          <p14:tracePt t="63752" x="7389813" y="4981575"/>
          <p14:tracePt t="63768" x="7396163" y="5024438"/>
          <p14:tracePt t="63776" x="7396163" y="5043488"/>
          <p14:tracePt t="63785" x="7396163" y="5067300"/>
          <p14:tracePt t="63796" x="7396163" y="5092700"/>
          <p14:tracePt t="63801" x="7402513" y="5116513"/>
          <p14:tracePt t="63808" x="7408863" y="5135563"/>
          <p14:tracePt t="63816" x="7408863" y="5160963"/>
          <p14:tracePt t="63833" x="7408863" y="5184775"/>
          <p14:tracePt t="63841" x="7415213" y="5216525"/>
          <p14:tracePt t="63848" x="7415213" y="5240338"/>
          <p14:tracePt t="63864" x="7415213" y="5289550"/>
          <p14:tracePt t="63872" x="7415213" y="5314950"/>
          <p14:tracePt t="63880" x="7415213" y="5351463"/>
          <p14:tracePt t="63896" x="7415213" y="5370513"/>
          <p14:tracePt t="63920" x="7421563" y="5376863"/>
          <p14:tracePt t="63944" x="7427913" y="5376863"/>
          <p14:tracePt t="63976" x="7434263" y="5364163"/>
          <p14:tracePt t="63992" x="7434263" y="5327650"/>
          <p14:tracePt t="64000" x="7434263" y="5278438"/>
          <p14:tracePt t="64008" x="7434263" y="5216525"/>
          <p14:tracePt t="64028" x="7434263" y="5092700"/>
          <p14:tracePt t="64032" x="7408863" y="5005388"/>
          <p14:tracePt t="64041" x="7396163" y="4906963"/>
          <p14:tracePt t="64052" x="7389813" y="4821238"/>
          <p14:tracePt t="64056" x="7378700" y="4740275"/>
          <p14:tracePt t="64064" x="7378700" y="4691063"/>
          <p14:tracePt t="64073" x="7378700" y="4654550"/>
          <p14:tracePt t="64092" x="7378700" y="4605338"/>
          <p14:tracePt t="64096" x="7372350" y="4586288"/>
          <p14:tracePt t="64104" x="7372350" y="4556125"/>
          <p14:tracePt t="64124" x="7372350" y="4530725"/>
          <p14:tracePt t="64192" x="7366000" y="4524375"/>
          <p14:tracePt t="64200" x="7359650" y="4524375"/>
          <p14:tracePt t="64220" x="7353300" y="4579938"/>
          <p14:tracePt t="64223" x="7346950" y="4641850"/>
          <p14:tracePt t="64232" x="7346950" y="4716463"/>
          <p14:tracePt t="64248" x="7346950" y="4802188"/>
          <p14:tracePt t="64256" x="7346950" y="4857750"/>
          <p14:tracePt t="64264" x="7346950" y="4906963"/>
          <p14:tracePt t="64280" x="7346950" y="4945063"/>
          <p14:tracePt t="64288" x="7359650" y="5005388"/>
          <p14:tracePt t="64296" x="7378700" y="5060950"/>
          <p14:tracePt t="64316" x="7385050" y="5105400"/>
          <p14:tracePt t="64320" x="7385050" y="5116513"/>
          <p14:tracePt t="64328" x="7389813" y="5116513"/>
          <p14:tracePt t="64391" x="7396163" y="5116513"/>
          <p14:tracePt t="64411" x="7396163" y="5056188"/>
          <p14:tracePt t="64415" x="7402513" y="5005388"/>
          <p14:tracePt t="64423" x="7402513" y="4945063"/>
          <p14:tracePt t="64444" x="7402513" y="4894263"/>
          <p14:tracePt t="64448" x="7402513" y="4838700"/>
          <p14:tracePt t="64456" x="7389813" y="4752975"/>
          <p14:tracePt t="64476" x="7385050" y="4722813"/>
          <p14:tracePt t="64480" x="7385050" y="4716463"/>
          <p14:tracePt t="64552" x="7385050" y="4765675"/>
          <p14:tracePt t="64564" x="7385050" y="4827588"/>
          <p14:tracePt t="64568" x="7385050" y="4876800"/>
          <p14:tracePt t="64576" x="7385050" y="4938713"/>
          <p14:tracePt t="64584" x="7385050" y="5000625"/>
          <p14:tracePt t="64604" x="7385050" y="5067300"/>
          <p14:tracePt t="64608" x="7385050" y="5105400"/>
          <p14:tracePt t="64616" x="7385050" y="5122863"/>
          <p14:tracePt t="64636" x="7385050" y="5129213"/>
          <p14:tracePt t="64664" x="7378700" y="5135563"/>
          <p14:tracePt t="64727" x="7372350" y="5122863"/>
          <p14:tracePt t="64735" x="7372350" y="5111750"/>
          <p14:tracePt t="64743" x="7372350" y="5080000"/>
          <p14:tracePt t="64759" x="7372350" y="5056188"/>
          <p14:tracePt t="64767" x="7366000" y="5043488"/>
          <p14:tracePt t="64775" x="7359650" y="5011738"/>
          <p14:tracePt t="64791" x="7359650" y="4987925"/>
          <p14:tracePt t="64800" x="7359650" y="4975225"/>
          <p14:tracePt t="64808" x="7359650" y="4962525"/>
          <p14:tracePt t="64816" x="7359650" y="4956175"/>
          <p14:tracePt t="64824" x="7359650" y="4945063"/>
          <p14:tracePt t="64832" x="7359650" y="4932363"/>
          <p14:tracePt t="64840" x="7359650" y="4926013"/>
          <p14:tracePt t="64864" x="7359650" y="4919663"/>
          <p14:tracePt t="64888" x="7359650" y="4906963"/>
          <p14:tracePt t="64928" x="7359650" y="4900613"/>
          <p14:tracePt t="65088" x="7359650" y="4894263"/>
          <p14:tracePt t="65112" x="7353300" y="4889500"/>
          <p14:tracePt t="65112" x="0" y="0"/>
        </p14:tracePtLst>
        <p14:tracePtLst>
          <p14:tracePt t="69617" x="3438525" y="4030663"/>
          <p14:tracePt t="69743" x="3432175" y="4030663"/>
          <p14:tracePt t="69808" x="3421063" y="4030663"/>
          <p14:tracePt t="69824" x="3402013" y="4030663"/>
          <p14:tracePt t="69832" x="3389313" y="4030663"/>
          <p14:tracePt t="69847" x="3359150" y="4030663"/>
          <p14:tracePt t="69855" x="3346450" y="4030663"/>
          <p14:tracePt t="69863" x="3340100" y="4030663"/>
          <p14:tracePt t="69879" x="3316288" y="4030663"/>
          <p14:tracePt t="69887" x="3297238" y="4030663"/>
          <p14:tracePt t="69896" x="3278188" y="4030663"/>
          <p14:tracePt t="69905" x="3260725" y="4030663"/>
          <p14:tracePt t="69912" x="3248025" y="4030663"/>
          <p14:tracePt t="69920" x="3235325" y="4030663"/>
          <p14:tracePt t="69932" x="3216275" y="4030663"/>
          <p14:tracePt t="69936" x="3205163" y="4030663"/>
          <p14:tracePt t="69944" x="3192463" y="4030663"/>
          <p14:tracePt t="69952" x="3173413" y="4030663"/>
          <p14:tracePt t="69964" x="3136900" y="4030663"/>
          <p14:tracePt t="69968" x="3105150" y="4030663"/>
          <p14:tracePt t="69976" x="3062288" y="4030663"/>
          <p14:tracePt t="69984" x="3049588" y="4030663"/>
          <p14:tracePt t="69992" x="3038475" y="4030663"/>
          <p14:tracePt t="70000" x="3025775" y="4030663"/>
          <p14:tracePt t="70008" x="3019425" y="4037013"/>
          <p14:tracePt t="70016" x="3013075" y="4037013"/>
          <p14:tracePt t="70024" x="3006725" y="4037013"/>
          <p14:tracePt t="70033" x="2994025" y="4043363"/>
          <p14:tracePt t="70048" x="2987675" y="4043363"/>
          <p14:tracePt t="70064" x="2982913" y="4043363"/>
          <p14:tracePt t="70073" x="2976563" y="4043363"/>
          <p14:tracePt t="70089" x="2970213" y="4049713"/>
          <p14:tracePt t="70100" x="2963863" y="4056063"/>
          <p14:tracePt t="70112" x="2951163" y="4056063"/>
          <p14:tracePt t="70120" x="2944813" y="4056063"/>
          <p14:tracePt t="70133" x="2938463" y="4056063"/>
          <p14:tracePt t="70144" x="2932113" y="4056063"/>
          <p14:tracePt t="70160" x="2927350" y="4056063"/>
          <p14:tracePt t="70168" x="2914650" y="4056063"/>
          <p14:tracePt t="70176" x="2908300" y="4056063"/>
          <p14:tracePt t="70184" x="2901950" y="4062413"/>
          <p14:tracePt t="70192" x="2895600" y="4062413"/>
          <p14:tracePt t="70200" x="2889250" y="4067175"/>
          <p14:tracePt t="70208" x="2882900" y="4073525"/>
          <p14:tracePt t="70263" x="2876550" y="4073525"/>
          <p14:tracePt t="70279" x="2871788" y="4073525"/>
          <p14:tracePt t="70287" x="2859088" y="4073525"/>
          <p14:tracePt t="70316" x="2852738" y="4073525"/>
          <p14:tracePt t="70320" x="2846388" y="4079875"/>
          <p14:tracePt t="70336" x="2840038" y="4079875"/>
          <p14:tracePt t="70424" x="2833688" y="4086225"/>
          <p14:tracePt t="71543" x="2833688" y="4092575"/>
          <p14:tracePt t="71551" x="2859088" y="4141788"/>
          <p14:tracePt t="71559" x="2895600" y="4184650"/>
          <p14:tracePt t="71567" x="2908300" y="4210050"/>
          <p14:tracePt t="71575" x="2921000" y="4233863"/>
          <p14:tracePt t="71583" x="2951163" y="4278313"/>
          <p14:tracePt t="71591" x="2963863" y="4302125"/>
          <p14:tracePt t="71599" x="2976563" y="4340225"/>
          <p14:tracePt t="71607" x="3000375" y="4370388"/>
          <p14:tracePt t="71615" x="3013075" y="4413250"/>
          <p14:tracePt t="71623" x="3032125" y="4445000"/>
          <p14:tracePt t="71631" x="3043238" y="4475163"/>
          <p14:tracePt t="71639" x="3049588" y="4500563"/>
          <p14:tracePt t="71647" x="3074988" y="4556125"/>
          <p14:tracePt t="71655" x="3087688" y="4573588"/>
          <p14:tracePt t="71675" x="3105150" y="4592638"/>
          <p14:tracePt t="71679" x="3117850" y="4611688"/>
          <p14:tracePt t="71687" x="3136900" y="4629150"/>
          <p14:tracePt t="71696" x="3149600" y="4654550"/>
          <p14:tracePt t="71704" x="3167063" y="4673600"/>
          <p14:tracePt t="71712" x="3179763" y="4703763"/>
          <p14:tracePt t="71720" x="3186113" y="4710113"/>
          <p14:tracePt t="71732" x="3192463" y="4716463"/>
          <p14:tracePt t="71736" x="3198813" y="4716463"/>
          <p14:tracePt t="71744" x="3205163" y="4722813"/>
          <p14:tracePt t="71768" x="3205163" y="4733925"/>
          <p14:tracePt t="71776" x="3228975" y="4759325"/>
          <p14:tracePt t="71784" x="3235325" y="4759325"/>
          <p14:tracePt t="71800" x="3260725" y="4765675"/>
          <p14:tracePt t="71816" x="3265488" y="4765675"/>
          <p14:tracePt t="71840" x="3278188" y="4772025"/>
          <p14:tracePt t="71856" x="3284538" y="4772025"/>
          <p14:tracePt t="71864" x="3290888" y="4772025"/>
          <p14:tracePt t="71872" x="3303588" y="4772025"/>
          <p14:tracePt t="71884" x="3309938" y="4772025"/>
          <p14:tracePt t="71892" x="3321050" y="4772025"/>
          <p14:tracePt t="71904" x="3333750" y="4772025"/>
          <p14:tracePt t="71912" x="3340100" y="4772025"/>
          <p14:tracePt t="71928" x="3346450" y="4772025"/>
          <p14:tracePt t="71961" x="3352800" y="4772025"/>
          <p14:tracePt t="71968" x="3359150" y="4772025"/>
          <p14:tracePt t="71984" x="3371850" y="4772025"/>
          <p14:tracePt t="71992" x="3376613" y="4772025"/>
          <p14:tracePt t="72008" x="3389313" y="4772025"/>
          <p14:tracePt t="72012" x="3395663" y="4765675"/>
          <p14:tracePt t="72025" x="3402013" y="4759325"/>
          <p14:tracePt t="72031" x="3408363" y="4752975"/>
          <p14:tracePt t="72064" x="3408363" y="4746625"/>
          <p14:tracePt t="72072" x="3414713" y="4733925"/>
          <p14:tracePt t="72088" x="3414713" y="4729163"/>
          <p14:tracePt t="72193" x="3414713" y="4722813"/>
          <p14:tracePt t="72199" x="3414713" y="4716463"/>
          <p14:tracePt t="72216" x="3414713" y="4710113"/>
          <p14:tracePt t="72224" x="3414713" y="4703763"/>
          <p14:tracePt t="72240" x="3414713" y="4697413"/>
          <p14:tracePt t="72256" x="3414713" y="4691063"/>
          <p14:tracePt t="72288" x="3414713" y="4684713"/>
          <p14:tracePt t="72352" x="3414713" y="4678363"/>
          <p14:tracePt t="72391" x="3414713" y="4673600"/>
          <p14:tracePt t="72407" x="3414713" y="4667250"/>
          <p14:tracePt t="72448" x="3414713" y="4660900"/>
          <p14:tracePt t="72488" x="3414713" y="4654550"/>
          <p14:tracePt t="72535" x="3414713" y="4648200"/>
          <p14:tracePt t="72543" x="3414713" y="4641850"/>
          <p14:tracePt t="72552" x="3408363" y="4635500"/>
          <p14:tracePt t="72572" x="3402013" y="4629150"/>
          <p14:tracePt t="72577" x="3395663" y="4629150"/>
          <p14:tracePt t="72584" x="3382963" y="4622800"/>
          <p14:tracePt t="72596" x="3376613" y="4618038"/>
          <p14:tracePt t="72608" x="3371850" y="4618038"/>
          <p14:tracePt t="72616" x="3365500" y="4618038"/>
          <p14:tracePt t="72628" x="3352800" y="4618038"/>
          <p14:tracePt t="72632" x="3346450" y="4618038"/>
          <p14:tracePt t="72641" x="3327400" y="4611688"/>
          <p14:tracePt t="72652" x="3321050" y="4611688"/>
          <p14:tracePt t="72664" x="3316288" y="4611688"/>
          <p14:tracePt t="72680" x="3303588" y="4611688"/>
          <p14:tracePt t="72688" x="3297238" y="4611688"/>
          <p14:tracePt t="72696" x="3284538" y="4611688"/>
          <p14:tracePt t="72704" x="3278188" y="4611688"/>
          <p14:tracePt t="72712" x="3271838" y="4611688"/>
          <p14:tracePt t="72724" x="3254375" y="4605338"/>
          <p14:tracePt t="72736" x="3248025" y="4605338"/>
          <p14:tracePt t="72744" x="3235325" y="4605338"/>
          <p14:tracePt t="72752" x="3228975" y="4605338"/>
          <p14:tracePt t="72760" x="3209925" y="4605338"/>
          <p14:tracePt t="72768" x="3192463" y="4605338"/>
          <p14:tracePt t="72778" x="3173413" y="4605338"/>
          <p14:tracePt t="72784" x="3160713" y="4605338"/>
          <p14:tracePt t="72792" x="3136900" y="4605338"/>
          <p14:tracePt t="72809" x="3124200" y="4605338"/>
          <p14:tracePt t="72820" x="3117850" y="4605338"/>
          <p14:tracePt t="72824" x="3111500" y="4605338"/>
          <p14:tracePt t="72841" x="3098800" y="4605338"/>
          <p14:tracePt t="72856" x="3087688" y="4605338"/>
          <p14:tracePt t="72864" x="3081338" y="4605338"/>
          <p14:tracePt t="72880" x="3074988" y="4605338"/>
          <p14:tracePt t="72904" x="3068638" y="4605338"/>
          <p14:tracePt t="72920" x="3062288" y="4605338"/>
          <p14:tracePt t="72956" x="3055938" y="4605338"/>
          <p14:tracePt t="73616" x="3049588" y="4605338"/>
          <p14:tracePt t="73632" x="3043238" y="4611688"/>
          <p14:tracePt t="73642" x="3043238" y="4629150"/>
          <p14:tracePt t="73648" x="3043238" y="4667250"/>
          <p14:tracePt t="73656" x="3043238" y="4684713"/>
          <p14:tracePt t="73664" x="3043238" y="4716463"/>
          <p14:tracePt t="73672" x="3043238" y="4733925"/>
          <p14:tracePt t="73688" x="3043238" y="4759325"/>
          <p14:tracePt t="73696" x="3043238" y="4789488"/>
          <p14:tracePt t="73704" x="3043238" y="4814888"/>
          <p14:tracePt t="73719" x="3043238" y="4845050"/>
          <p14:tracePt t="73727" x="3043238" y="4864100"/>
          <p14:tracePt t="73735" x="3043238" y="4883150"/>
          <p14:tracePt t="73755" x="3055938" y="4906963"/>
          <p14:tracePt t="73759" x="3062288" y="4919663"/>
          <p14:tracePt t="73767" x="3074988" y="4945063"/>
          <p14:tracePt t="73783" x="3081338" y="4956175"/>
          <p14:tracePt t="73791" x="3087688" y="4962525"/>
          <p14:tracePt t="73799" x="3094038" y="4981575"/>
          <p14:tracePt t="73819" x="3098800" y="5005388"/>
          <p14:tracePt t="73824" x="3111500" y="5024438"/>
          <p14:tracePt t="73848" x="3117850" y="5037138"/>
          <p14:tracePt t="73856" x="3124200" y="5043488"/>
          <p14:tracePt t="73865" x="3124200" y="5049838"/>
          <p14:tracePt t="73880" x="3124200" y="5056188"/>
          <p14:tracePt t="73896" x="3130550" y="5056188"/>
          <p14:tracePt t="73912" x="3130550" y="5060950"/>
          <p14:tracePt t="73941" x="3136900" y="5067300"/>
          <p14:tracePt t="73944" x="3143250" y="5073650"/>
          <p14:tracePt t="73952" x="3149600" y="5086350"/>
          <p14:tracePt t="73961" x="3154363" y="5099050"/>
          <p14:tracePt t="73968" x="3154363" y="5105400"/>
          <p14:tracePt t="73976" x="3154363" y="5116513"/>
          <p14:tracePt t="73984" x="3160713" y="5116513"/>
          <p14:tracePt t="73992" x="3167063" y="5129213"/>
          <p14:tracePt t="74011" x="3167063" y="5135563"/>
          <p14:tracePt t="74026" x="3173413" y="5148263"/>
          <p14:tracePt t="74039" x="3173413" y="5154613"/>
          <p14:tracePt t="74055" x="3173413" y="5160963"/>
          <p14:tracePt t="74112" x="3173413" y="5167313"/>
          <p14:tracePt t="74135" x="3167063" y="5172075"/>
          <p14:tracePt t="74143" x="3160713" y="5178425"/>
          <p14:tracePt t="74167" x="3143250" y="5184775"/>
          <p14:tracePt t="74183" x="3130550" y="5184775"/>
          <p14:tracePt t="74191" x="3117850" y="5191125"/>
          <p14:tracePt t="74199" x="3105150" y="5191125"/>
          <p14:tracePt t="74208" x="3098800" y="5197475"/>
          <p14:tracePt t="74216" x="3087688" y="5197475"/>
          <p14:tracePt t="74232" x="3074988" y="5197475"/>
          <p14:tracePt t="74240" x="3068638" y="5197475"/>
          <p14:tracePt t="74248" x="3062288" y="5203825"/>
          <p14:tracePt t="74260" x="3055938" y="5203825"/>
          <p14:tracePt t="74266" x="3038475" y="5203825"/>
          <p14:tracePt t="74272" x="3025775" y="5203825"/>
          <p14:tracePt t="74280" x="3006725" y="5203825"/>
          <p14:tracePt t="74288" x="2976563" y="5203825"/>
          <p14:tracePt t="74297" x="2957513" y="5203825"/>
          <p14:tracePt t="74304" x="2938463" y="5203825"/>
          <p14:tracePt t="74312" x="2914650" y="5203825"/>
          <p14:tracePt t="74320" x="2895600" y="5203825"/>
          <p14:tracePt t="74329" x="2882900" y="5203825"/>
          <p14:tracePt t="74336" x="2865438" y="5197475"/>
          <p14:tracePt t="74344" x="2846388" y="5197475"/>
          <p14:tracePt t="74356" x="2840038" y="5197475"/>
          <p14:tracePt t="74360" x="2820988" y="5197475"/>
          <p14:tracePt t="74368" x="2809875" y="5197475"/>
          <p14:tracePt t="74376" x="2803525" y="5197475"/>
          <p14:tracePt t="74384" x="2797175" y="5197475"/>
          <p14:tracePt t="74400" x="2790825" y="5197475"/>
          <p14:tracePt t="74415" x="2784475" y="5197475"/>
          <p14:tracePt t="74424" x="2771775" y="5197475"/>
          <p14:tracePt t="74431" x="2765425" y="5197475"/>
          <p14:tracePt t="74439" x="2754313" y="5197475"/>
          <p14:tracePt t="74451" x="2747963" y="5197475"/>
          <p14:tracePt t="74455" x="2722563" y="5197475"/>
          <p14:tracePt t="74464" x="2703513" y="5197475"/>
          <p14:tracePt t="74471" x="2686050" y="5197475"/>
          <p14:tracePt t="74479" x="2667000" y="5197475"/>
          <p14:tracePt t="74487" x="2654300" y="5197475"/>
          <p14:tracePt t="74496" x="2647950" y="5197475"/>
          <p14:tracePt t="74503" x="2643188" y="5197475"/>
          <p14:tracePt t="74519" x="2630488" y="5197475"/>
          <p14:tracePt t="74527" x="2611438" y="5197475"/>
          <p14:tracePt t="74536" x="2598738" y="5197475"/>
          <p14:tracePt t="74543" x="2581275" y="5184775"/>
          <p14:tracePt t="74551" x="2568575" y="5184775"/>
          <p14:tracePt t="74559" x="2549525" y="5178425"/>
          <p14:tracePt t="74567" x="2536825" y="5172075"/>
          <p14:tracePt t="74583" x="2513013" y="5172075"/>
          <p14:tracePt t="74592" x="2493963" y="5167313"/>
          <p14:tracePt t="74599" x="2481263" y="5160963"/>
          <p14:tracePt t="74608" x="2470150" y="5154613"/>
          <p14:tracePt t="74616" x="2457450" y="5154613"/>
          <p14:tracePt t="74624" x="2444750" y="5148263"/>
          <p14:tracePt t="74631" x="2438400" y="5148263"/>
          <p14:tracePt t="74639" x="2432050" y="5148263"/>
          <p14:tracePt t="74655" x="2420938" y="5141913"/>
          <p14:tracePt t="74663" x="2408238" y="5135563"/>
          <p14:tracePt t="74671" x="2395538" y="5135563"/>
          <p14:tracePt t="74687" x="2376488" y="5129213"/>
          <p14:tracePt t="74696" x="2365375" y="5129213"/>
          <p14:tracePt t="74709" x="2339975" y="5116513"/>
          <p14:tracePt t="74711" x="2327275" y="5116513"/>
          <p14:tracePt t="74719" x="2309813" y="5116513"/>
          <p14:tracePt t="74728" x="2290763" y="5105400"/>
          <p14:tracePt t="74735" x="2284413" y="5099050"/>
          <p14:tracePt t="74743" x="2265363" y="5099050"/>
          <p14:tracePt t="74752" x="2254250" y="5086350"/>
          <p14:tracePt t="74760" x="2247900" y="5086350"/>
          <p14:tracePt t="74768" x="2241550" y="5080000"/>
          <p14:tracePt t="74776" x="2235200" y="5080000"/>
          <p14:tracePt t="74784" x="2228850" y="5080000"/>
          <p14:tracePt t="74793" x="2209800" y="5073650"/>
          <p14:tracePt t="74800" x="2198688" y="5073650"/>
          <p14:tracePt t="74808" x="2185988" y="5073650"/>
          <p14:tracePt t="74815" x="2166938" y="5073650"/>
          <p14:tracePt t="74823" x="2154238" y="5067300"/>
          <p14:tracePt t="74831" x="2117725" y="5067300"/>
          <p14:tracePt t="74839" x="2062163" y="5056188"/>
          <p14:tracePt t="74847" x="2036763" y="5056188"/>
          <p14:tracePt t="74855" x="2006600" y="5056188"/>
          <p14:tracePt t="74868" x="1970088" y="5056188"/>
          <p14:tracePt t="74871" x="1957388" y="5056188"/>
          <p14:tracePt t="74880" x="1944688" y="5056188"/>
          <p14:tracePt t="74888" x="1938338" y="5056188"/>
          <p14:tracePt t="74896" x="1925638" y="5056188"/>
          <p14:tracePt t="74904" x="1920875" y="5056188"/>
          <p14:tracePt t="74912" x="1908175" y="5056188"/>
          <p14:tracePt t="74920" x="1895475" y="5056188"/>
          <p14:tracePt t="74928" x="1889125" y="5056188"/>
          <p14:tracePt t="74936" x="1882775" y="5056188"/>
          <p14:tracePt t="74944" x="1870075" y="5056188"/>
          <p14:tracePt t="74960" x="1858963" y="5060950"/>
          <p14:tracePt t="74970" x="1846263" y="5067300"/>
          <p14:tracePt t="74976" x="1833563" y="5067300"/>
          <p14:tracePt t="74985" x="1820863" y="5067300"/>
          <p14:tracePt t="74992" x="1809750" y="5073650"/>
          <p14:tracePt t="75000" x="1803400" y="5080000"/>
          <p14:tracePt t="75009" x="1797050" y="5086350"/>
          <p14:tracePt t="75016" x="1784350" y="5092700"/>
          <p14:tracePt t="75024" x="1771650" y="5105400"/>
          <p14:tracePt t="75032" x="1758950" y="5116513"/>
          <p14:tracePt t="75040" x="1754188" y="5129213"/>
          <p14:tracePt t="75048" x="1747838" y="5154613"/>
          <p14:tracePt t="75056" x="1741488" y="5172075"/>
          <p14:tracePt t="75064" x="1741488" y="5178425"/>
          <p14:tracePt t="75072" x="1741488" y="5197475"/>
          <p14:tracePt t="75080" x="1741488" y="5216525"/>
          <p14:tracePt t="75096" x="1741488" y="5240338"/>
          <p14:tracePt t="75103" x="1741488" y="5253038"/>
          <p14:tracePt t="75112" x="1747838" y="5278438"/>
          <p14:tracePt t="75124" x="1758950" y="5295900"/>
          <p14:tracePt t="75128" x="1771650" y="5308600"/>
          <p14:tracePt t="75136" x="1797050" y="5327650"/>
          <p14:tracePt t="75145" x="1803400" y="5338763"/>
          <p14:tracePt t="75156" x="1833563" y="5364163"/>
          <p14:tracePt t="75160" x="1846263" y="5370513"/>
          <p14:tracePt t="75169" x="1858963" y="5376863"/>
          <p14:tracePt t="75176" x="1876425" y="5383213"/>
          <p14:tracePt t="75185" x="1895475" y="5389563"/>
          <p14:tracePt t="75192" x="1920875" y="5400675"/>
          <p14:tracePt t="75200" x="1938338" y="5400675"/>
          <p14:tracePt t="75209" x="1957388" y="5413375"/>
          <p14:tracePt t="75217" x="2000250" y="5426075"/>
          <p14:tracePt t="75224" x="2019300" y="5426075"/>
          <p14:tracePt t="75232" x="2055813" y="5426075"/>
          <p14:tracePt t="75240" x="2081213" y="5432425"/>
          <p14:tracePt t="75252" x="2111375" y="5432425"/>
          <p14:tracePt t="75256" x="2136775" y="5432425"/>
          <p14:tracePt t="75264" x="2147888" y="5432425"/>
          <p14:tracePt t="75272" x="2160588" y="5432425"/>
          <p14:tracePt t="75288" x="2173288" y="5432425"/>
          <p14:tracePt t="75296" x="2185988" y="5419725"/>
          <p14:tracePt t="75304" x="2192338" y="5413375"/>
          <p14:tracePt t="75312" x="2192338" y="5394325"/>
          <p14:tracePt t="75320" x="2198688" y="5376863"/>
          <p14:tracePt t="75329" x="2198688" y="5364163"/>
          <p14:tracePt t="75336" x="2209800" y="5345113"/>
          <p14:tracePt t="75349" x="2216150" y="5327650"/>
          <p14:tracePt t="75352" x="2216150" y="5314950"/>
          <p14:tracePt t="75360" x="2216150" y="5302250"/>
          <p14:tracePt t="75368" x="2216150" y="5295900"/>
          <p14:tracePt t="75385" x="2222500" y="5283200"/>
          <p14:tracePt t="75400" x="2228850" y="5272088"/>
          <p14:tracePt t="75408" x="2228850" y="5265738"/>
          <p14:tracePt t="75416" x="2228850" y="5246688"/>
          <p14:tracePt t="75424" x="2228850" y="5233988"/>
          <p14:tracePt t="75432" x="2228850" y="5227638"/>
          <p14:tracePt t="75440" x="2228850" y="5222875"/>
          <p14:tracePt t="75449" x="2228850" y="5216525"/>
          <p14:tracePt t="75455" x="2228850" y="5210175"/>
          <p14:tracePt t="75463" x="2222500" y="5203825"/>
          <p14:tracePt t="75471" x="2216150" y="5191125"/>
          <p14:tracePt t="75479" x="2203450" y="5178425"/>
          <p14:tracePt t="75487" x="2198688" y="5167313"/>
          <p14:tracePt t="75495" x="2185988" y="5148263"/>
          <p14:tracePt t="75508" x="2166938" y="5129213"/>
          <p14:tracePt t="75519" x="2160588" y="5122863"/>
          <p14:tracePt t="75527" x="2147888" y="5105400"/>
          <p14:tracePt t="75535" x="2136775" y="5092700"/>
          <p14:tracePt t="75543" x="2117725" y="5073650"/>
          <p14:tracePt t="75551" x="2105025" y="5067300"/>
          <p14:tracePt t="75568" x="2098675" y="5067300"/>
          <p14:tracePt t="75576" x="2092325" y="5060950"/>
          <p14:tracePt t="75584" x="2081213" y="5060950"/>
          <p14:tracePt t="75593" x="2068513" y="5056188"/>
          <p14:tracePt t="75604" x="2055813" y="5049838"/>
          <p14:tracePt t="75608" x="2043113" y="5049838"/>
          <p14:tracePt t="75616" x="2025650" y="5043488"/>
          <p14:tracePt t="75624" x="2006600" y="5043488"/>
          <p14:tracePt t="75636" x="1981200" y="5043488"/>
          <p14:tracePt t="75640" x="1970088" y="5043488"/>
          <p14:tracePt t="75648" x="1957388" y="5043488"/>
          <p14:tracePt t="75656" x="1938338" y="5037138"/>
          <p14:tracePt t="75664" x="1920875" y="5037138"/>
          <p14:tracePt t="75672" x="1901825" y="5037138"/>
          <p14:tracePt t="75680" x="1882775" y="5037138"/>
          <p14:tracePt t="75688" x="1870075" y="5037138"/>
          <p14:tracePt t="75696" x="1865313" y="5037138"/>
          <p14:tracePt t="75704" x="1858963" y="5037138"/>
          <p14:tracePt t="75712" x="1852613" y="5037138"/>
          <p14:tracePt t="75720" x="1846263" y="5037138"/>
          <p14:tracePt t="75732" x="1833563" y="5037138"/>
          <p14:tracePt t="75744" x="1820863" y="5043488"/>
          <p14:tracePt t="75752" x="1820863" y="5049838"/>
          <p14:tracePt t="75759" x="1814513" y="5060950"/>
          <p14:tracePt t="75767" x="1814513" y="5073650"/>
          <p14:tracePt t="75775" x="1814513" y="5092700"/>
          <p14:tracePt t="75783" x="1814513" y="5111750"/>
          <p14:tracePt t="75792" x="1814513" y="5122863"/>
          <p14:tracePt t="75799" x="1814513" y="5135563"/>
          <p14:tracePt t="75807" x="1814513" y="5154613"/>
          <p14:tracePt t="75816" x="1846263" y="5191125"/>
          <p14:tracePt t="75824" x="1865313" y="5210175"/>
          <p14:tracePt t="75832" x="1895475" y="5222875"/>
          <p14:tracePt t="75840" x="1920875" y="5240338"/>
          <p14:tracePt t="75849" x="1938338" y="5253038"/>
          <p14:tracePt t="75860" x="1970088" y="5265738"/>
          <p14:tracePt t="75864" x="1987550" y="5289550"/>
          <p14:tracePt t="75872" x="2000250" y="5302250"/>
          <p14:tracePt t="75880" x="2025650" y="5314950"/>
          <p14:tracePt t="75896" x="2036763" y="5321300"/>
          <p14:tracePt t="75904" x="2043113" y="5321300"/>
          <p14:tracePt t="75912" x="2068513" y="5334000"/>
          <p14:tracePt t="75924" x="2092325" y="5345113"/>
          <p14:tracePt t="75929" x="2124075" y="5357813"/>
          <p14:tracePt t="75936" x="2147888" y="5364163"/>
          <p14:tracePt t="75944" x="2173288" y="5364163"/>
          <p14:tracePt t="75956" x="2209800" y="5370513"/>
          <p14:tracePt t="75960" x="2235200" y="5370513"/>
          <p14:tracePt t="75968" x="2254250" y="5370513"/>
          <p14:tracePt t="75977" x="2259013" y="5370513"/>
          <p14:tracePt t="75988" x="2278063" y="5370513"/>
          <p14:tracePt t="75993" x="2297113" y="5351463"/>
          <p14:tracePt t="76000" x="2303463" y="5338763"/>
          <p14:tracePt t="76012" x="2309813" y="5327650"/>
          <p14:tracePt t="76021" x="2314575" y="5314950"/>
          <p14:tracePt t="76024" x="2314575" y="5302250"/>
          <p14:tracePt t="76032" x="2314575" y="5283200"/>
          <p14:tracePt t="76040" x="2314575" y="5272088"/>
          <p14:tracePt t="76048" x="2314575" y="5259388"/>
          <p14:tracePt t="76056" x="2314575" y="5246688"/>
          <p14:tracePt t="76064" x="2314575" y="5233988"/>
          <p14:tracePt t="76073" x="2314575" y="5222875"/>
          <p14:tracePt t="76080" x="2309813" y="5216525"/>
          <p14:tracePt t="76088" x="2303463" y="5210175"/>
          <p14:tracePt t="76096" x="2303463" y="5203825"/>
          <p14:tracePt t="76105" x="2290763" y="5191125"/>
          <p14:tracePt t="76115" x="2278063" y="5184775"/>
          <p14:tracePt t="76119" x="2254250" y="5178425"/>
          <p14:tracePt t="76127" x="2247900" y="5172075"/>
          <p14:tracePt t="76135" x="2228850" y="5167313"/>
          <p14:tracePt t="76147" x="2209800" y="5160963"/>
          <p14:tracePt t="76151" x="2192338" y="5148263"/>
          <p14:tracePt t="76159" x="2179638" y="5148263"/>
          <p14:tracePt t="76168" x="2160588" y="5141913"/>
          <p14:tracePt t="76187" x="2117725" y="5135563"/>
          <p14:tracePt t="76192" x="2098675" y="5129213"/>
          <p14:tracePt t="76199" x="2081213" y="5129213"/>
          <p14:tracePt t="76207" x="2049463" y="5129213"/>
          <p14:tracePt t="76224" x="2036763" y="5129213"/>
          <p14:tracePt t="76232" x="2032000" y="5129213"/>
          <p14:tracePt t="76240" x="2019300" y="5129213"/>
          <p14:tracePt t="76248" x="2012950" y="5129213"/>
          <p14:tracePt t="76256" x="1993900" y="5129213"/>
          <p14:tracePt t="76264" x="1981200" y="5129213"/>
          <p14:tracePt t="76273" x="1963738" y="5129213"/>
          <p14:tracePt t="76280" x="1944688" y="5135563"/>
          <p14:tracePt t="76288" x="1931988" y="5141913"/>
          <p14:tracePt t="76296" x="1908175" y="5154613"/>
          <p14:tracePt t="76306" x="1895475" y="5167313"/>
          <p14:tracePt t="76312" x="1882775" y="5178425"/>
          <p14:tracePt t="76320" x="1870075" y="5197475"/>
          <p14:tracePt t="76337" x="1865313" y="5216525"/>
          <p14:tracePt t="76352" x="1865313" y="5227638"/>
          <p14:tracePt t="76361" x="1865313" y="5240338"/>
          <p14:tracePt t="76368" x="1865313" y="5253038"/>
          <p14:tracePt t="76376" x="1858963" y="5259388"/>
          <p14:tracePt t="76392" x="1858963" y="5272088"/>
          <p14:tracePt t="76406" x="1858963" y="5283200"/>
          <p14:tracePt t="76415" x="1858963" y="5289550"/>
          <p14:tracePt t="76423" x="1858963" y="5295900"/>
          <p14:tracePt t="76436" x="1865313" y="5308600"/>
          <p14:tracePt t="76439" x="1870075" y="5314950"/>
          <p14:tracePt t="76447" x="1882775" y="5321300"/>
          <p14:tracePt t="76455" x="1889125" y="5321300"/>
          <p14:tracePt t="76463" x="1901825" y="5334000"/>
          <p14:tracePt t="76471" x="1920875" y="5338763"/>
          <p14:tracePt t="76479" x="1938338" y="5351463"/>
          <p14:tracePt t="76488" x="1951038" y="5351463"/>
          <p14:tracePt t="76496" x="1970088" y="5357813"/>
          <p14:tracePt t="76505" x="1976438" y="5364163"/>
          <p14:tracePt t="76513" x="1981200" y="5364163"/>
          <p14:tracePt t="76520" x="1987550" y="5364163"/>
          <p14:tracePt t="76544" x="1993900" y="5364163"/>
          <p14:tracePt t="76560" x="2006600" y="5364163"/>
          <p14:tracePt t="76568" x="2012950" y="5364163"/>
          <p14:tracePt t="76577" x="2025650" y="5364163"/>
          <p14:tracePt t="76588" x="2043113" y="5364163"/>
          <p14:tracePt t="76592" x="2049463" y="5364163"/>
          <p14:tracePt t="76600" x="2074863" y="5364163"/>
          <p14:tracePt t="76607" x="2087563" y="5364163"/>
          <p14:tracePt t="76616" x="2111375" y="5364163"/>
          <p14:tracePt t="76638" x="2117725" y="5364163"/>
          <p14:tracePt t="76648" x="2124075" y="5357813"/>
          <p14:tracePt t="76656" x="2130425" y="5357813"/>
          <p14:tracePt t="76672" x="2136775" y="5351463"/>
          <p14:tracePt t="76696" x="2136775" y="5345113"/>
          <p14:tracePt t="76756" x="2136775" y="5334000"/>
          <p14:tracePt t="76768" x="2136775" y="5327650"/>
          <p14:tracePt t="76776" x="2130425" y="5321300"/>
          <p14:tracePt t="76796" x="2098675" y="5314950"/>
          <p14:tracePt t="76800" x="2087563" y="5308600"/>
          <p14:tracePt t="76808" x="2081213" y="5308600"/>
          <p14:tracePt t="76824" x="2068513" y="5308600"/>
          <p14:tracePt t="76840" x="2049463" y="5308600"/>
          <p14:tracePt t="76848" x="2036763" y="5308600"/>
          <p14:tracePt t="76856" x="2025650" y="5308600"/>
          <p14:tracePt t="76864" x="2012950" y="5308600"/>
          <p14:tracePt t="76872" x="1993900" y="5308600"/>
          <p14:tracePt t="76880" x="1976438" y="5308600"/>
          <p14:tracePt t="76888" x="1951038" y="5308600"/>
          <p14:tracePt t="76896" x="1925638" y="5308600"/>
          <p14:tracePt t="76905" x="1895475" y="5308600"/>
          <p14:tracePt t="76924" x="1876425" y="5327650"/>
          <p14:tracePt t="76928" x="1846263" y="5334000"/>
          <p14:tracePt t="76938" x="1820863" y="5338763"/>
          <p14:tracePt t="76944" x="1790700" y="5351463"/>
          <p14:tracePt t="76952" x="1735138" y="5383213"/>
          <p14:tracePt t="76961" x="1666875" y="5400675"/>
          <p14:tracePt t="76967" x="1617663" y="5419725"/>
          <p14:tracePt t="76975" x="1574800" y="5438775"/>
          <p14:tracePt t="76983" x="1519238" y="5462588"/>
          <p14:tracePt t="76993" x="1487488" y="5468938"/>
          <p14:tracePt t="77012" x="1431925" y="5494338"/>
          <p14:tracePt t="77016" x="1425575" y="5500688"/>
          <p14:tracePt t="77023" x="1414463" y="5505450"/>
          <p14:tracePt t="77031" x="1408113" y="5505450"/>
          <p14:tracePt t="77043" x="1395413" y="5511800"/>
          <p14:tracePt t="77055" x="1382713" y="5518150"/>
          <p14:tracePt t="77063" x="1365250" y="5537200"/>
          <p14:tracePt t="77071" x="1358900" y="5543550"/>
          <p14:tracePt t="77079" x="1346200" y="5549900"/>
          <p14:tracePt t="77087" x="1339850" y="5549900"/>
          <p14:tracePt t="77095" x="1333500" y="5556250"/>
          <p14:tracePt t="77104" x="1320800" y="5567363"/>
          <p14:tracePt t="77120" x="1303338" y="5573713"/>
          <p14:tracePt t="77140" x="1284288" y="5586413"/>
          <p14:tracePt t="77152" x="1271588" y="5592763"/>
          <p14:tracePt t="77161" x="1254125" y="5605463"/>
          <p14:tracePt t="77172" x="1254125" y="5611813"/>
          <p14:tracePt t="77178" x="1222375" y="5622925"/>
          <p14:tracePt t="77184" x="1222375" y="5629275"/>
          <p14:tracePt t="77192" x="1209675" y="5629275"/>
          <p14:tracePt t="77204" x="1198563" y="5641975"/>
          <p14:tracePt t="77208" x="1192213" y="5648325"/>
          <p14:tracePt t="77216" x="1173163" y="5648325"/>
          <p14:tracePt t="77224" x="1147763" y="5672138"/>
          <p14:tracePt t="77232" x="1130300" y="5672138"/>
          <p14:tracePt t="77240" x="1111250" y="5684838"/>
          <p14:tracePt t="77248" x="1098550" y="5691188"/>
          <p14:tracePt t="77256" x="1074738" y="5703888"/>
          <p14:tracePt t="77268" x="1055688" y="5710238"/>
          <p14:tracePt t="77272" x="1042988" y="5716588"/>
          <p14:tracePt t="77281" x="1031875" y="5722938"/>
          <p14:tracePt t="77288" x="1025525" y="5727700"/>
          <p14:tracePt t="77304" x="1019175" y="5734050"/>
          <p14:tracePt t="77312" x="1012825" y="5740400"/>
          <p14:tracePt t="77320" x="1012825" y="5746750"/>
          <p14:tracePt t="77340" x="1006475" y="5753100"/>
          <p14:tracePt t="77345" x="1000125" y="5753100"/>
          <p14:tracePt t="77352" x="993775" y="5753100"/>
          <p14:tracePt t="77360" x="981075" y="5759450"/>
          <p14:tracePt t="77368" x="969963" y="5772150"/>
          <p14:tracePt t="77384" x="957263" y="5778500"/>
          <p14:tracePt t="77397" x="950913" y="5783263"/>
          <p14:tracePt t="77400" x="944563" y="5789613"/>
          <p14:tracePt t="77408" x="938213" y="5789613"/>
          <p14:tracePt t="77416" x="931863" y="5795963"/>
          <p14:tracePt t="77432" x="925513" y="5802313"/>
          <p14:tracePt t="77440" x="920750" y="5808663"/>
          <p14:tracePt t="77456" x="914400" y="5808663"/>
          <p14:tracePt t="77472" x="908050" y="5808663"/>
          <p14:tracePt t="77480" x="901700" y="5815013"/>
          <p14:tracePt t="77577" x="901700" y="5821363"/>
          <p14:tracePt t="77657" x="908050" y="5821363"/>
          <p14:tracePt t="77751" x="914400" y="5821363"/>
          <p14:tracePt t="77794" x="920750" y="5821363"/>
          <p14:tracePt t="77800" x="925513" y="5821363"/>
          <p14:tracePt t="77863" x="931863" y="5821363"/>
          <p14:tracePt t="77871" x="938213" y="5821363"/>
          <p14:tracePt t="77895" x="957263" y="5821363"/>
          <p14:tracePt t="77903" x="976313" y="5821363"/>
          <p14:tracePt t="77911" x="1012825" y="5821363"/>
          <p14:tracePt t="77919" x="1025525" y="5821363"/>
          <p14:tracePt t="77928" x="1036638" y="5827713"/>
          <p14:tracePt t="77944" x="1049338" y="5827713"/>
          <p14:tracePt t="77952" x="1055688" y="5827713"/>
          <p14:tracePt t="77960" x="1062038" y="5827713"/>
          <p14:tracePt t="77972" x="1074738" y="5827713"/>
          <p14:tracePt t="77993" x="1087438" y="5827713"/>
          <p14:tracePt t="78000" x="1092200" y="5827713"/>
          <p14:tracePt t="78008" x="1104900" y="5827713"/>
          <p14:tracePt t="78016" x="1123950" y="5827713"/>
          <p14:tracePt t="78026" x="1143000" y="5827713"/>
          <p14:tracePt t="78032" x="1147763" y="5827713"/>
          <p14:tracePt t="78040" x="1166813" y="5827713"/>
          <p14:tracePt t="78048" x="1185863" y="5827713"/>
          <p14:tracePt t="78057" x="1198563" y="5827713"/>
          <p14:tracePt t="78068" x="1216025" y="5827713"/>
          <p14:tracePt t="78072" x="1228725" y="5827713"/>
          <p14:tracePt t="78080" x="1235075" y="5827713"/>
          <p14:tracePt t="78088" x="1254125" y="5827713"/>
          <p14:tracePt t="78104" x="1271588" y="5827713"/>
          <p14:tracePt t="78112" x="1284288" y="5827713"/>
          <p14:tracePt t="78120" x="1290638" y="5827713"/>
          <p14:tracePt t="78129" x="1309688" y="5827713"/>
          <p14:tracePt t="78136" x="1320800" y="5827713"/>
          <p14:tracePt t="78145" x="1333500" y="5827713"/>
          <p14:tracePt t="78151" x="1358900" y="5827713"/>
          <p14:tracePt t="78159" x="1365250" y="5827713"/>
          <p14:tracePt t="78167" x="1382713" y="5827713"/>
          <p14:tracePt t="78175" x="1401763" y="5827713"/>
          <p14:tracePt t="78183" x="1431925" y="5827713"/>
          <p14:tracePt t="78204" x="1500188" y="5827713"/>
          <p14:tracePt t="78208" x="1536700" y="5827713"/>
          <p14:tracePt t="78216" x="1611313" y="5827713"/>
          <p14:tracePt t="78226" x="1660525" y="5827713"/>
          <p14:tracePt t="78232" x="1698625" y="5827713"/>
          <p14:tracePt t="78240" x="1747838" y="5827713"/>
          <p14:tracePt t="78247" x="1778000" y="5827713"/>
          <p14:tracePt t="78256" x="1797050" y="5827713"/>
          <p14:tracePt t="78264" x="1814513" y="5827713"/>
          <p14:tracePt t="78272" x="1827213" y="5827713"/>
          <p14:tracePt t="78280" x="1833563" y="5827713"/>
          <p14:tracePt t="78297" x="1839913" y="5827713"/>
          <p14:tracePt t="78304" x="1846263" y="5827713"/>
          <p14:tracePt t="78336" x="1858963" y="5827713"/>
          <p14:tracePt t="78345" x="1870075" y="5821363"/>
          <p14:tracePt t="78357" x="1876425" y="5821363"/>
          <p14:tracePt t="78360" x="1895475" y="5815013"/>
          <p14:tracePt t="78368" x="1914525" y="5815013"/>
          <p14:tracePt t="78376" x="1931988" y="5815013"/>
          <p14:tracePt t="78388" x="1957388" y="5815013"/>
          <p14:tracePt t="78393" x="1981200" y="5815013"/>
          <p14:tracePt t="78400" x="2032000" y="5815013"/>
          <p14:tracePt t="78408" x="2068513" y="5815013"/>
          <p14:tracePt t="78428" x="2087563" y="5815013"/>
          <p14:tracePt t="78432" x="2092325" y="5815013"/>
          <p14:tracePt t="78440" x="2105025" y="5815013"/>
          <p14:tracePt t="78452" x="2111375" y="5815013"/>
          <p14:tracePt t="78457" x="2124075" y="5808663"/>
          <p14:tracePt t="78488" x="2130425" y="5808663"/>
          <p14:tracePt t="78496" x="2136775" y="5802313"/>
          <p14:tracePt t="78504" x="2143125" y="5802313"/>
          <p14:tracePt t="78512" x="2147888" y="5802313"/>
          <p14:tracePt t="78520" x="2160588" y="5802313"/>
          <p14:tracePt t="78529" x="2173288" y="5795963"/>
          <p14:tracePt t="78536" x="2179638" y="5795963"/>
          <p14:tracePt t="78548" x="2192338" y="5795963"/>
          <p14:tracePt t="78552" x="2216150" y="5795963"/>
          <p14:tracePt t="78560" x="2241550" y="5795963"/>
          <p14:tracePt t="78568" x="2271713" y="5789613"/>
          <p14:tracePt t="78584" x="2309813" y="5789613"/>
          <p14:tracePt t="78593" x="2346325" y="5789613"/>
          <p14:tracePt t="78600" x="2382838" y="5789613"/>
          <p14:tracePt t="78608" x="2420938" y="5789613"/>
          <p14:tracePt t="78616" x="2451100" y="5789613"/>
          <p14:tracePt t="78626" x="2470150" y="5789613"/>
          <p14:tracePt t="78632" x="2487613" y="5789613"/>
          <p14:tracePt t="78648" x="2493963" y="5789613"/>
          <p14:tracePt t="78671" x="2500313" y="5783263"/>
          <p14:tracePt t="78707" x="2506663" y="5783263"/>
          <p14:tracePt t="78720" x="2513013" y="5783263"/>
          <p14:tracePt t="78727" x="2525713" y="5783263"/>
          <p14:tracePt t="78743" x="2536825" y="5783263"/>
          <p14:tracePt t="78751" x="2543175" y="5783263"/>
          <p14:tracePt t="78759" x="2555875" y="5783263"/>
          <p14:tracePt t="78767" x="2568575" y="5783263"/>
          <p14:tracePt t="78775" x="2581275" y="5778500"/>
          <p14:tracePt t="78784" x="2592388" y="5778500"/>
          <p14:tracePt t="78792" x="2605088" y="5778500"/>
          <p14:tracePt t="78804" x="2617788" y="5778500"/>
          <p14:tracePt t="78808" x="2636838" y="5772150"/>
          <p14:tracePt t="78816" x="2647950" y="5772150"/>
          <p14:tracePt t="78825" x="2667000" y="5772150"/>
          <p14:tracePt t="78844" x="2686050" y="5765800"/>
          <p14:tracePt t="78928" x="2692400" y="5759450"/>
          <p14:tracePt t="78964" x="2698750" y="5759450"/>
          <p14:tracePt t="78968" x="2703513" y="5759450"/>
          <p14:tracePt t="78976" x="2709863" y="5759450"/>
          <p14:tracePt t="78984" x="2716213" y="5759450"/>
          <p14:tracePt t="79152" x="2728913" y="5759450"/>
          <p14:tracePt t="79168" x="2735263" y="5759450"/>
          <p14:tracePt t="79176" x="2741613" y="5759450"/>
          <p14:tracePt t="79188" x="2747963" y="5759450"/>
          <p14:tracePt t="79200" x="2760663" y="5759450"/>
          <p14:tracePt t="79209" x="2765425" y="5759450"/>
          <p14:tracePt t="79224" x="2778125" y="5759450"/>
          <p14:tracePt t="79242" x="2784475" y="5759450"/>
          <p14:tracePt t="79256" x="2790825" y="5759450"/>
          <p14:tracePt t="79272" x="2797175" y="5759450"/>
          <p14:tracePt t="79288" x="2809875" y="5759450"/>
          <p14:tracePt t="79304" x="2816225" y="5759450"/>
          <p14:tracePt t="79320" x="2820988" y="5759450"/>
          <p14:tracePt t="79329" x="2827338" y="5759450"/>
          <p14:tracePt t="79336" x="2833688" y="5759450"/>
          <p14:tracePt t="79347" x="2846388" y="5759450"/>
          <p14:tracePt t="79352" x="2859088" y="5759450"/>
          <p14:tracePt t="79360" x="2871788" y="5759450"/>
          <p14:tracePt t="79368" x="2882900" y="5759450"/>
          <p14:tracePt t="79381" x="2889250" y="5759450"/>
          <p14:tracePt t="79384" x="2895600" y="5759450"/>
          <p14:tracePt t="79392" x="2901950" y="5759450"/>
          <p14:tracePt t="79400" x="2908300" y="5759450"/>
          <p14:tracePt t="79413" x="2921000" y="5759450"/>
          <p14:tracePt t="79416" x="2932113" y="5759450"/>
          <p14:tracePt t="79424" x="2938463" y="5759450"/>
          <p14:tracePt t="79432" x="2944813" y="5759450"/>
          <p14:tracePt t="79444" x="2957513" y="5759450"/>
          <p14:tracePt t="79448" x="2963863" y="5759450"/>
          <p14:tracePt t="79456" x="2982913" y="5759450"/>
          <p14:tracePt t="79464" x="2987675" y="5759450"/>
          <p14:tracePt t="79476" x="2994025" y="5759450"/>
          <p14:tracePt t="79481" x="3000375" y="5759450"/>
          <p14:tracePt t="79488" x="3006725" y="5759450"/>
          <p14:tracePt t="79512" x="3013075" y="5759450"/>
          <p14:tracePt t="79636" x="3019425" y="5759450"/>
          <p14:tracePt t="80597" x="3025775" y="5759450"/>
          <p14:tracePt t="80608" x="3032125" y="5759450"/>
          <p14:tracePt t="80616" x="3049588" y="5759450"/>
          <p14:tracePt t="80636" x="3062288" y="5759450"/>
          <p14:tracePt t="80640" x="3074988" y="5759450"/>
          <p14:tracePt t="80664" x="3081338" y="5759450"/>
          <p14:tracePt t="80672" x="3087688" y="5759450"/>
          <p14:tracePt t="80681" x="3094038" y="5759450"/>
          <p14:tracePt t="80692" x="3105150" y="5759450"/>
          <p14:tracePt t="80697" x="3111500" y="5759450"/>
          <p14:tracePt t="80704" x="3117850" y="5759450"/>
          <p14:tracePt t="80712" x="3143250" y="5759450"/>
          <p14:tracePt t="80730" x="3186113" y="5765800"/>
          <p14:tracePt t="80736" x="3216275" y="5765800"/>
          <p14:tracePt t="80744" x="3254375" y="5765800"/>
          <p14:tracePt t="80761" x="3303588" y="5772150"/>
          <p14:tracePt t="80768" x="3352800" y="5772150"/>
          <p14:tracePt t="80776" x="3408363" y="5783263"/>
          <p14:tracePt t="80797" x="3427413" y="5783263"/>
          <p14:tracePt t="80801" x="3438525" y="5783263"/>
          <p14:tracePt t="80808" x="3444875" y="5783263"/>
          <p14:tracePt t="80863" x="3451225" y="5783263"/>
          <p14:tracePt t="80871" x="3457575" y="5783263"/>
          <p14:tracePt t="80887" x="3463925" y="5783263"/>
          <p14:tracePt t="80896" x="3476625" y="5783263"/>
          <p14:tracePt t="80903" x="3482975" y="5783263"/>
          <p14:tracePt t="80924" x="3494088" y="5783263"/>
          <p14:tracePt t="80930" x="3500438" y="5783263"/>
          <p14:tracePt t="80936" x="3519488" y="5783263"/>
          <p14:tracePt t="80944" x="3532188" y="5783263"/>
          <p14:tracePt t="80952" x="3549650" y="5783263"/>
          <p14:tracePt t="80961" x="3575050" y="5783263"/>
          <p14:tracePt t="80968" x="3605213" y="5783263"/>
          <p14:tracePt t="80999" x="3673475" y="5783263"/>
          <p14:tracePt t="81001" x="3698875" y="5783263"/>
          <p14:tracePt t="81020" x="3716338" y="5778500"/>
          <p14:tracePt t="81024" x="3722688" y="5778500"/>
          <p14:tracePt t="81032" x="3729038" y="5778500"/>
          <p14:tracePt t="81097" x="3741738" y="5778500"/>
          <p14:tracePt t="81120" x="3748088" y="5778500"/>
          <p14:tracePt t="81176" x="3754438" y="5778500"/>
          <p14:tracePt t="81240" x="3748088" y="5789613"/>
          <p14:tracePt t="81256" x="3741738" y="5808663"/>
          <p14:tracePt t="81276" x="3722688" y="5838825"/>
          <p14:tracePt t="81280" x="3722688" y="5851525"/>
          <p14:tracePt t="81288" x="3716338" y="5889625"/>
          <p14:tracePt t="81304" x="3709988" y="5919788"/>
          <p14:tracePt t="81312" x="3705225" y="5938838"/>
          <p14:tracePt t="81320" x="3705225" y="5956300"/>
          <p14:tracePt t="81329" x="3705225" y="5969000"/>
          <p14:tracePt t="81336" x="3705225" y="5994400"/>
          <p14:tracePt t="81344" x="3705225" y="6000750"/>
          <p14:tracePt t="81352" x="3705225" y="6011863"/>
          <p14:tracePt t="81368" x="3705225" y="6037263"/>
          <p14:tracePt t="81376" x="3709988" y="6056313"/>
          <p14:tracePt t="81400" x="3709988" y="6061075"/>
          <p14:tracePt t="81432" x="3709988" y="6067425"/>
          <p14:tracePt t="81440" x="3709988" y="6086475"/>
          <p14:tracePt t="81448" x="3716338" y="6105525"/>
          <p14:tracePt t="81464" x="3716338" y="6116638"/>
          <p14:tracePt t="81472" x="3716338" y="6129338"/>
          <p14:tracePt t="81481" x="3716338" y="6135688"/>
          <p14:tracePt t="81500" x="3716338" y="6142038"/>
          <p14:tracePt t="81504" x="3705225" y="6161088"/>
          <p14:tracePt t="81512" x="3686175" y="6178550"/>
          <p14:tracePt t="81520" x="3679825" y="6197600"/>
          <p14:tracePt t="81529" x="3654425" y="6221413"/>
          <p14:tracePt t="81536" x="3643313" y="6234113"/>
          <p14:tracePt t="81544" x="3624263" y="6253163"/>
          <p14:tracePt t="81556" x="3605213" y="6276975"/>
          <p14:tracePt t="81562" x="3594100" y="6289675"/>
          <p14:tracePt t="81576" x="3587750" y="6296025"/>
          <p14:tracePt t="81585" x="3581400" y="6302375"/>
          <p14:tracePt t="81591" x="3575050" y="6308725"/>
          <p14:tracePt t="81599" x="3575050" y="6315075"/>
          <p14:tracePt t="81607" x="3568700" y="6321425"/>
          <p14:tracePt t="81623" x="3556000" y="6327775"/>
          <p14:tracePt t="81631" x="3549650" y="6338888"/>
          <p14:tracePt t="81639" x="3532188" y="6345238"/>
          <p14:tracePt t="81651" x="3519488" y="6351588"/>
          <p14:tracePt t="81655" x="3494088" y="6364288"/>
          <p14:tracePt t="81664" x="3476625" y="6383338"/>
          <p14:tracePt t="81671" x="3463925" y="6388100"/>
          <p14:tracePt t="81680" x="3451225" y="6400800"/>
          <p14:tracePt t="81687" x="3427413" y="6419850"/>
          <p14:tracePt t="81695" x="3408363" y="6438900"/>
          <p14:tracePt t="81703" x="3382963" y="6456363"/>
          <p14:tracePt t="81711" x="3365500" y="6469063"/>
          <p14:tracePt t="81719" x="3352800" y="6481763"/>
          <p14:tracePt t="81728" x="3346450" y="6481763"/>
          <p14:tracePt t="81735" x="3333750" y="6494463"/>
          <p14:tracePt t="81800" x="3333750" y="6499225"/>
          <p14:tracePt t="81812" x="3333750" y="6505575"/>
          <p14:tracePt t="81832" x="3333750" y="6511925"/>
          <p14:tracePt t="81840" x="3340100" y="6518275"/>
          <p14:tracePt t="81848" x="3359150" y="6518275"/>
          <p14:tracePt t="81855" x="3376613" y="6530975"/>
          <p14:tracePt t="81863" x="3389313" y="6537325"/>
          <p14:tracePt t="81875" x="3395663" y="6537325"/>
          <p14:tracePt t="81880" x="3402013" y="6537325"/>
          <p14:tracePt t="81887" x="3414713" y="6537325"/>
          <p14:tracePt t="81908" x="3421063" y="6537325"/>
          <p14:tracePt t="81912" x="3427413" y="6537325"/>
          <p14:tracePt t="81919" x="3432175" y="6537325"/>
          <p14:tracePt t="81928" x="3438525" y="6537325"/>
          <p14:tracePt t="81948" x="3457575" y="6537325"/>
          <p14:tracePt t="81952" x="3470275" y="6537325"/>
          <p14:tracePt t="81960" x="3487738" y="6537325"/>
          <p14:tracePt t="81972" x="3513138" y="6537325"/>
          <p14:tracePt t="81976" x="3525838" y="6537325"/>
          <p14:tracePt t="81984" x="3543300" y="6537325"/>
          <p14:tracePt t="81992" x="3568700" y="6537325"/>
          <p14:tracePt t="82017" x="3594100" y="6524625"/>
          <p14:tracePt t="82024" x="3605213" y="6524625"/>
          <p14:tracePt t="82045" x="3624263" y="6505575"/>
          <p14:tracePt t="82048" x="3636963" y="6505575"/>
          <p14:tracePt t="82056" x="3654425" y="6494463"/>
          <p14:tracePt t="82072" x="3660775" y="6488113"/>
          <p14:tracePt t="82080" x="3673475" y="6475413"/>
          <p14:tracePt t="82088" x="3673475" y="6462713"/>
          <p14:tracePt t="82096" x="3679825" y="6443663"/>
          <p14:tracePt t="82104" x="3686175" y="6438900"/>
          <p14:tracePt t="82112" x="3692525" y="6419850"/>
          <p14:tracePt t="82120" x="3698875" y="6407150"/>
          <p14:tracePt t="82136" x="3698875" y="6400800"/>
          <p14:tracePt t="82145" x="3705225" y="6394450"/>
          <p14:tracePt t="82152" x="3709988" y="6388100"/>
          <p14:tracePt t="82164" x="3716338" y="6364288"/>
          <p14:tracePt t="82168" x="3722688" y="6351588"/>
          <p14:tracePt t="82176" x="3729038" y="6327775"/>
          <p14:tracePt t="82185" x="3729038" y="6308725"/>
          <p14:tracePt t="82196" x="3748088" y="6276975"/>
          <p14:tracePt t="82201" x="3754438" y="6265863"/>
          <p14:tracePt t="82208" x="3765550" y="6240463"/>
          <p14:tracePt t="82216" x="3765550" y="6234113"/>
          <p14:tracePt t="82227" x="3771900" y="6216650"/>
          <p14:tracePt t="82231" x="3771900" y="6203950"/>
          <p14:tracePt t="82240" x="3778250" y="6197600"/>
          <p14:tracePt t="82249" x="3784600" y="6178550"/>
          <p14:tracePt t="82264" x="3797300" y="6167438"/>
          <p14:tracePt t="82272" x="3797300" y="6161088"/>
          <p14:tracePt t="82280" x="3803650" y="6148388"/>
          <p14:tracePt t="82296" x="3810000" y="6142038"/>
          <p14:tracePt t="82304" x="3816350" y="6129338"/>
          <p14:tracePt t="82312" x="3821113" y="6116638"/>
          <p14:tracePt t="82328" x="3833813" y="6105525"/>
          <p14:tracePt t="82336" x="3840163" y="6105525"/>
          <p14:tracePt t="82344" x="3852863" y="6092825"/>
          <p14:tracePt t="82360" x="3859213" y="6080125"/>
          <p14:tracePt t="82368" x="3871913" y="6067425"/>
          <p14:tracePt t="82376" x="3876675" y="6061075"/>
          <p14:tracePt t="82392" x="3889375" y="6056313"/>
          <p14:tracePt t="82408" x="3895725" y="6049963"/>
          <p14:tracePt t="82452" x="3902075" y="6049963"/>
          <p14:tracePt t="82480" x="3908425" y="6049963"/>
          <p14:tracePt t="82487" x="3921125" y="6043613"/>
          <p14:tracePt t="82516" x="3932238" y="6043613"/>
          <p14:tracePt t="82520" x="3963988" y="6043613"/>
          <p14:tracePt t="82528" x="3983038" y="6043613"/>
          <p14:tracePt t="82536" x="4013200" y="6049963"/>
          <p14:tracePt t="82556" x="4068763" y="6080125"/>
          <p14:tracePt t="82560" x="4105275" y="6092825"/>
          <p14:tracePt t="82567" x="4149725" y="6122988"/>
          <p14:tracePt t="82580" x="4179888" y="6135688"/>
          <p14:tracePt t="82586" x="4216400" y="6161088"/>
          <p14:tracePt t="82591" x="4229100" y="6172200"/>
          <p14:tracePt t="82599" x="4241800" y="6178550"/>
          <p14:tracePt t="82607" x="4260850" y="6203950"/>
          <p14:tracePt t="82616" x="4284663" y="6216650"/>
          <p14:tracePt t="82624" x="4297363" y="6227763"/>
          <p14:tracePt t="82632" x="4303713" y="6234113"/>
          <p14:tracePt t="82652" x="4310063" y="6246813"/>
          <p14:tracePt t="82656" x="4316413" y="6253163"/>
          <p14:tracePt t="82680" x="4321175" y="6259513"/>
          <p14:tracePt t="82688" x="4327525" y="6259513"/>
          <p14:tracePt t="82696" x="4333875" y="6276975"/>
          <p14:tracePt t="82712" x="4333875" y="6283325"/>
          <p14:tracePt t="82720" x="4340225" y="6302375"/>
          <p14:tracePt t="82740" x="4340225" y="6321425"/>
          <p14:tracePt t="82744" x="4340225" y="6332538"/>
          <p14:tracePt t="82752" x="4340225" y="6351588"/>
          <p14:tracePt t="82760" x="4346575" y="6376988"/>
          <p14:tracePt t="82776" x="4346575" y="6394450"/>
          <p14:tracePt t="82786" x="4346575" y="6407150"/>
          <p14:tracePt t="82792" x="4352925" y="6419850"/>
          <p14:tracePt t="82804" x="4359275" y="6426200"/>
          <p14:tracePt t="82808" x="4359275" y="6432550"/>
          <p14:tracePt t="82824" x="4365625" y="6438900"/>
          <p14:tracePt t="82840" x="4365625" y="6443663"/>
          <p14:tracePt t="82880" x="4376738" y="6456363"/>
          <p14:tracePt t="82904" x="4383088" y="6469063"/>
          <p14:tracePt t="82967" x="4389438" y="6475413"/>
          <p14:tracePt t="82975" x="4389438" y="6481763"/>
          <p14:tracePt t="82984" x="4395788" y="6488113"/>
          <p14:tracePt t="83008" x="4402138" y="6494463"/>
          <p14:tracePt t="83040" x="4408488" y="6494463"/>
          <p14:tracePt t="83049" x="4414838" y="6494463"/>
          <p14:tracePt t="83064" x="4421188" y="6494463"/>
          <p14:tracePt t="83096" x="4427538" y="6494463"/>
          <p14:tracePt t="83223" x="4421188" y="6494463"/>
          <p14:tracePt t="83231" x="4408488" y="6488113"/>
          <p14:tracePt t="83239" x="4395788" y="6475413"/>
          <p14:tracePt t="83251" x="4395788" y="6456363"/>
          <p14:tracePt t="83255" x="4371975" y="6443663"/>
          <p14:tracePt t="83263" x="4365625" y="6432550"/>
          <p14:tracePt t="83271" x="4359275" y="6426200"/>
          <p14:tracePt t="83291" x="4352925" y="6413500"/>
          <p14:tracePt t="83295" x="4340225" y="6400800"/>
          <p14:tracePt t="83303" x="4327525" y="6394450"/>
          <p14:tracePt t="83323" x="4310063" y="6388100"/>
          <p14:tracePt t="83327" x="4297363" y="6376988"/>
          <p14:tracePt t="83343" x="4284663" y="6370638"/>
          <p14:tracePt t="83351" x="4271963" y="6357938"/>
          <p14:tracePt t="83359" x="4260850" y="6351588"/>
          <p14:tracePt t="83367" x="4235450" y="6338888"/>
          <p14:tracePt t="83375" x="4229100" y="6338888"/>
          <p14:tracePt t="83392" x="4198938" y="6315075"/>
          <p14:tracePt t="83401" x="4179888" y="6308725"/>
          <p14:tracePt t="83408" x="4167188" y="6296025"/>
          <p14:tracePt t="83416" x="4160838" y="6289675"/>
          <p14:tracePt t="83424" x="4143375" y="6283325"/>
          <p14:tracePt t="83452" x="4137025" y="6276975"/>
          <p14:tracePt t="83465" x="4130675" y="6276975"/>
          <p14:tracePt t="83480" x="4124325" y="6272213"/>
          <p14:tracePt t="83488" x="4124325" y="6265863"/>
          <p14:tracePt t="83496" x="4124325" y="6253163"/>
          <p14:tracePt t="83508" x="4117975" y="6246813"/>
          <p14:tracePt t="83512" x="4117975" y="6234113"/>
          <p14:tracePt t="83520" x="4117975" y="6221413"/>
          <p14:tracePt t="83528" x="4111625" y="6210300"/>
          <p14:tracePt t="83544" x="4111625" y="6203950"/>
          <p14:tracePt t="83552" x="4111625" y="6191250"/>
          <p14:tracePt t="83560" x="4105275" y="6178550"/>
          <p14:tracePt t="83572" x="4098925" y="6154738"/>
          <p14:tracePt t="83576" x="4094163" y="6142038"/>
          <p14:tracePt t="83584" x="4087813" y="6129338"/>
          <p14:tracePt t="83592" x="4081463" y="6122988"/>
          <p14:tracePt t="83608" x="4075113" y="6111875"/>
          <p14:tracePt t="83617" x="4068763" y="6111875"/>
          <p14:tracePt t="83624" x="4062413" y="6105525"/>
          <p14:tracePt t="83688" x="4056063" y="6105525"/>
          <p14:tracePt t="83708" x="4049713" y="6105525"/>
          <p14:tracePt t="83711" x="4043363" y="6105525"/>
          <p14:tracePt t="83720" x="4038600" y="6105525"/>
          <p14:tracePt t="83733" x="4025900" y="6105525"/>
          <p14:tracePt t="83736" x="4019550" y="6105525"/>
          <p14:tracePt t="83744" x="3987800" y="6105525"/>
          <p14:tracePt t="83752" x="3976688" y="6111875"/>
          <p14:tracePt t="83760" x="3963988" y="6116638"/>
          <p14:tracePt t="83768" x="3938588" y="6122988"/>
          <p14:tracePt t="83776" x="3921125" y="6135688"/>
          <p14:tracePt t="83784" x="3908425" y="6142038"/>
          <p14:tracePt t="83804" x="3895725" y="6154738"/>
          <p14:tracePt t="83807" x="3889375" y="6161088"/>
          <p14:tracePt t="83816" x="3876675" y="6178550"/>
          <p14:tracePt t="83835" x="3865563" y="6191250"/>
          <p14:tracePt t="83839" x="3859213" y="6203950"/>
          <p14:tracePt t="83847" x="3852863" y="6227763"/>
          <p14:tracePt t="83859" x="3833813" y="6240463"/>
          <p14:tracePt t="83864" x="3821113" y="6253163"/>
          <p14:tracePt t="83871" x="3816350" y="6265863"/>
          <p14:tracePt t="83879" x="3803650" y="6283325"/>
          <p14:tracePt t="83891" x="3797300" y="6296025"/>
          <p14:tracePt t="83895" x="3784600" y="6315075"/>
          <p14:tracePt t="83903" x="3765550" y="6327775"/>
          <p14:tracePt t="83911" x="3741738" y="6338888"/>
          <p14:tracePt t="83927" x="3716338" y="6345238"/>
          <p14:tracePt t="83935" x="3692525" y="6357938"/>
          <p14:tracePt t="83944" x="3660775" y="6376988"/>
          <p14:tracePt t="83956" x="3649663" y="6383338"/>
          <p14:tracePt t="83960" x="3636963" y="6394450"/>
          <p14:tracePt t="83969" x="3630613" y="6400800"/>
          <p14:tracePt t="83976" x="3630613" y="6407150"/>
          <p14:tracePt t="84001" x="3630613" y="6413500"/>
          <p14:tracePt t="84008" x="3630613" y="6419850"/>
          <p14:tracePt t="84024" x="3630613" y="6438900"/>
          <p14:tracePt t="84034" x="3630613" y="6443663"/>
          <p14:tracePt t="84072" x="3636963" y="6443663"/>
          <p14:tracePt t="84092" x="3643313" y="6443663"/>
          <p14:tracePt t="84096" x="3649663" y="6443663"/>
          <p14:tracePt t="84104" x="3654425" y="6443663"/>
          <p14:tracePt t="84117" x="3673475" y="6443663"/>
          <p14:tracePt t="84120" x="3686175" y="6443663"/>
          <p14:tracePt t="84128" x="3698875" y="6450013"/>
          <p14:tracePt t="84136" x="3709988" y="6450013"/>
          <p14:tracePt t="84144" x="3729038" y="6450013"/>
          <p14:tracePt t="84152" x="3735388" y="6450013"/>
          <p14:tracePt t="84160" x="3741738" y="6450013"/>
          <p14:tracePt t="84168" x="3765550" y="6450013"/>
          <p14:tracePt t="84180" x="3784600" y="6450013"/>
          <p14:tracePt t="84184" x="3821113" y="6438900"/>
          <p14:tracePt t="84192" x="3852863" y="6426200"/>
          <p14:tracePt t="84201" x="3895725" y="6388100"/>
          <p14:tracePt t="84217" x="3921125" y="6370638"/>
          <p14:tracePt t="84223" x="3932238" y="6357938"/>
          <p14:tracePt t="84232" x="3932238" y="6351588"/>
          <p14:tracePt t="84239" x="3932238" y="6332538"/>
          <p14:tracePt t="84247" x="3938588" y="6315075"/>
          <p14:tracePt t="84255" x="3938588" y="6289675"/>
          <p14:tracePt t="84264" x="3938588" y="6272213"/>
          <p14:tracePt t="84272" x="3938588" y="6253163"/>
          <p14:tracePt t="84280" x="3938588" y="6240463"/>
          <p14:tracePt t="84288" x="3938588" y="6227763"/>
          <p14:tracePt t="84296" x="3938588" y="6221413"/>
          <p14:tracePt t="84312" x="3938588" y="6216650"/>
          <p14:tracePt t="84320" x="3938588" y="6203950"/>
          <p14:tracePt t="84328" x="3938588" y="6178550"/>
          <p14:tracePt t="84344" x="3938588" y="6167438"/>
          <p14:tracePt t="84352" x="3938588" y="6161088"/>
          <p14:tracePt t="84376" x="3938588" y="6148388"/>
          <p14:tracePt t="84384" x="3938588" y="6135688"/>
          <p14:tracePt t="84392" x="3938588" y="6122988"/>
          <p14:tracePt t="84401" x="3938588" y="6105525"/>
          <p14:tracePt t="84408" x="3938588" y="6080125"/>
          <p14:tracePt t="84417" x="3944938" y="6061075"/>
          <p14:tracePt t="84512" x="3944938" y="6056313"/>
          <p14:tracePt t="84532" x="3951288" y="6049963"/>
          <p14:tracePt t="84551" x="3957638" y="6049963"/>
          <p14:tracePt t="84571" x="3970338" y="6049963"/>
          <p14:tracePt t="84576" x="3983038" y="6049963"/>
          <p14:tracePt t="84603" x="3994150" y="6049963"/>
          <p14:tracePt t="84607" x="4019550" y="6067425"/>
          <p14:tracePt t="84616" x="4038600" y="6080125"/>
          <p14:tracePt t="84634" x="4062413" y="6099175"/>
          <p14:tracePt t="84640" x="4075113" y="6105525"/>
          <p14:tracePt t="84648" x="4081463" y="6129338"/>
          <p14:tracePt t="84656" x="4098925" y="6148388"/>
          <p14:tracePt t="84666" x="4105275" y="6154738"/>
          <p14:tracePt t="84672" x="4111625" y="6167438"/>
          <p14:tracePt t="84680" x="4124325" y="6178550"/>
          <p14:tracePt t="84700" x="4149725" y="6197600"/>
          <p14:tracePt t="84704" x="4149725" y="6203950"/>
          <p14:tracePt t="84712" x="4154488" y="6210300"/>
          <p14:tracePt t="84732" x="4167188" y="6227763"/>
          <p14:tracePt t="84736" x="4173538" y="6234113"/>
          <p14:tracePt t="84744" x="4179888" y="6240463"/>
          <p14:tracePt t="84760" x="4192588" y="6253163"/>
          <p14:tracePt t="84776" x="4192588" y="6259513"/>
          <p14:tracePt t="84800" x="4192588" y="6265863"/>
          <p14:tracePt t="84808" x="4192588" y="6272213"/>
          <p14:tracePt t="84828" x="4192588" y="6276975"/>
          <p14:tracePt t="84832" x="4192588" y="6289675"/>
          <p14:tracePt t="84840" x="4192588" y="6296025"/>
          <p14:tracePt t="84856" x="4192588" y="6302375"/>
          <p14:tracePt t="84872" x="4192588" y="6308725"/>
          <p14:tracePt t="84888" x="4192588" y="6315075"/>
          <p14:tracePt t="84912" x="4192588" y="6321425"/>
          <p14:tracePt t="84967" x="4198938" y="6327775"/>
          <p14:tracePt t="85044" x="4205288" y="6327775"/>
          <p14:tracePt t="85240" x="0" y="0"/>
        </p14:tracePtLst>
        <p14:tracePtLst>
          <p14:tracePt t="90467" x="3667125" y="6259513"/>
          <p14:tracePt t="90544" x="3673475" y="6253163"/>
          <p14:tracePt t="90559" x="3679825" y="6253163"/>
          <p14:tracePt t="90567" x="3698875" y="6246813"/>
          <p14:tracePt t="90583" x="3705225" y="6240463"/>
          <p14:tracePt t="90591" x="3716338" y="6227763"/>
          <p14:tracePt t="90599" x="3722688" y="6227763"/>
          <p14:tracePt t="90615" x="3722688" y="6210300"/>
          <p14:tracePt t="90623" x="3735388" y="6197600"/>
          <p14:tracePt t="90632" x="3741738" y="6184900"/>
          <p14:tracePt t="90648" x="3748088" y="6154738"/>
          <p14:tracePt t="90656" x="3754438" y="6142038"/>
          <p14:tracePt t="90666" x="3765550" y="6122988"/>
          <p14:tracePt t="90672" x="3771900" y="6105525"/>
          <p14:tracePt t="90680" x="3784600" y="6086475"/>
          <p14:tracePt t="90689" x="3790950" y="6080125"/>
          <p14:tracePt t="90699" x="3803650" y="6067425"/>
          <p14:tracePt t="90719" x="3816350" y="6056313"/>
          <p14:tracePt t="90776" x="3821113" y="6056313"/>
          <p14:tracePt t="90784" x="3827463" y="6049963"/>
          <p14:tracePt t="90844" x="3833813" y="6049963"/>
          <p14:tracePt t="90848" x="3840163" y="6049963"/>
          <p14:tracePt t="90876" x="3852863" y="6049963"/>
          <p14:tracePt t="90880" x="3865563" y="6061075"/>
          <p14:tracePt t="90888" x="3883025" y="6080125"/>
          <p14:tracePt t="90904" x="3902075" y="6099175"/>
          <p14:tracePt t="90912" x="3914775" y="6105525"/>
          <p14:tracePt t="90920" x="3927475" y="6116638"/>
          <p14:tracePt t="90936" x="3932238" y="6122988"/>
          <p14:tracePt t="90944" x="3938588" y="6129338"/>
          <p14:tracePt t="90952" x="3944938" y="6135688"/>
          <p14:tracePt t="90972" x="3957638" y="6148388"/>
          <p14:tracePt t="90976" x="3963988" y="6154738"/>
          <p14:tracePt t="90984" x="3987800" y="6172200"/>
          <p14:tracePt t="91000" x="4000500" y="6184900"/>
          <p14:tracePt t="91008" x="4013200" y="6197600"/>
          <p14:tracePt t="91016" x="4019550" y="6203950"/>
          <p14:tracePt t="91032" x="4032250" y="6221413"/>
          <p14:tracePt t="91039" x="4038600" y="6234113"/>
          <p14:tracePt t="91048" x="4049713" y="6246813"/>
          <p14:tracePt t="91056" x="4056063" y="6253163"/>
          <p14:tracePt t="91065" x="4062413" y="6265863"/>
          <p14:tracePt t="91073" x="4075113" y="6276975"/>
          <p14:tracePt t="91096" x="4081463" y="6283325"/>
          <p14:tracePt t="91112" x="4087813" y="6289675"/>
          <p14:tracePt t="91128" x="4094163" y="6289675"/>
          <p14:tracePt t="91144" x="4105275" y="6302375"/>
          <p14:tracePt t="91160" x="4117975" y="6308725"/>
          <p14:tracePt t="91168" x="4124325" y="6315075"/>
          <p14:tracePt t="91176" x="4130675" y="6321425"/>
          <p14:tracePt t="91183" x="4143375" y="6332538"/>
          <p14:tracePt t="91192" x="4149725" y="6338888"/>
          <p14:tracePt t="91209" x="4154488" y="6345238"/>
          <p14:tracePt t="91231" x="4160838" y="6351588"/>
          <p14:tracePt t="91263" x="4167188" y="6351588"/>
          <p14:tracePt t="91271" x="4173538" y="6351588"/>
          <p14:tracePt t="91288" x="4192588" y="6357938"/>
          <p14:tracePt t="91305" x="4205288" y="6364288"/>
          <p14:tracePt t="91321" x="4210050" y="6364288"/>
          <p14:tracePt t="91328" x="4216400" y="6364288"/>
          <p14:tracePt t="91528" x="0" y="0"/>
        </p14:tracePtLst>
        <p14:tracePtLst>
          <p14:tracePt t="97898" x="5908675" y="5154613"/>
          <p14:tracePt t="97953" x="5902325" y="5154613"/>
          <p14:tracePt t="97972" x="5889625" y="5154613"/>
          <p14:tracePt t="97976" x="5878513" y="5141913"/>
          <p14:tracePt t="97985" x="5846763" y="5086350"/>
          <p14:tracePt t="97992" x="5803900" y="5005388"/>
          <p14:tracePt t="98011" x="5767388" y="4900613"/>
          <p14:tracePt t="98015" x="5735638" y="4838700"/>
          <p14:tracePt t="98023" x="5686425" y="4772025"/>
          <p14:tracePt t="98044" x="5637213" y="4654550"/>
          <p14:tracePt t="98048" x="5600700" y="4586288"/>
          <p14:tracePt t="98056" x="5568950" y="4506913"/>
          <p14:tracePt t="98223" x="5568950" y="4518025"/>
          <p14:tracePt t="98231" x="5556250" y="4579938"/>
          <p14:tracePt t="98239" x="5556250" y="4635500"/>
          <p14:tracePt t="98247" x="5556250" y="4733925"/>
          <p14:tracePt t="98264" x="5556250" y="4808538"/>
          <p14:tracePt t="98272" x="5556250" y="4845050"/>
          <p14:tracePt t="98280" x="5556250" y="4864100"/>
          <p14:tracePt t="98295" x="5556250" y="4883150"/>
          <p14:tracePt t="98336" x="5556250" y="4900613"/>
          <p14:tracePt t="98344" x="5556250" y="4906963"/>
          <p14:tracePt t="98425" x="5562600" y="4906963"/>
          <p14:tracePt t="98432" x="5575300" y="4906963"/>
          <p14:tracePt t="98440" x="5581650" y="4900613"/>
          <p14:tracePt t="98456" x="5594350" y="4894263"/>
          <p14:tracePt t="98464" x="5600700" y="4889500"/>
          <p14:tracePt t="98472" x="5611813" y="4883150"/>
          <p14:tracePt t="98479" x="5630863" y="4876800"/>
          <p14:tracePt t="98488" x="5692775" y="4864100"/>
          <p14:tracePt t="98496" x="5754688" y="4845050"/>
          <p14:tracePt t="98504" x="5865813" y="4833938"/>
          <p14:tracePt t="98525" x="6100763" y="4778375"/>
          <p14:tracePt t="98529" x="6199188" y="4759325"/>
          <p14:tracePt t="98536" x="6396038" y="4722813"/>
          <p14:tracePt t="98557" x="6532563" y="4722813"/>
          <p14:tracePt t="98559" x="6594475" y="4722813"/>
          <p14:tracePt t="98568" x="6656388" y="4722813"/>
          <p14:tracePt t="98584" x="6686550" y="4722813"/>
          <p14:tracePt t="98592" x="6705600" y="4722813"/>
          <p14:tracePt t="98600" x="6718300" y="4729163"/>
          <p14:tracePt t="98608" x="6723063" y="4733925"/>
          <p14:tracePt t="98616" x="6735763" y="4740275"/>
          <p14:tracePt t="98626" x="6735763" y="4746625"/>
          <p14:tracePt t="98632" x="6748463" y="4752975"/>
          <p14:tracePt t="98647" x="6778625" y="4752975"/>
          <p14:tracePt t="98657" x="6810375" y="4765675"/>
          <p14:tracePt t="98664" x="6859588" y="4765675"/>
          <p14:tracePt t="98684" x="6934200" y="4778375"/>
          <p14:tracePt t="98688" x="6958013" y="4778375"/>
          <p14:tracePt t="98696" x="7007225" y="4784725"/>
          <p14:tracePt t="98712" x="7056438" y="4784725"/>
          <p14:tracePt t="98720" x="7088188" y="4784725"/>
          <p14:tracePt t="98729" x="7131050" y="4784725"/>
          <p14:tracePt t="98740" x="7162800" y="4784725"/>
          <p14:tracePt t="98744" x="7199313" y="4784725"/>
          <p14:tracePt t="98752" x="7218363" y="4778375"/>
          <p14:tracePt t="98760" x="7242175" y="4772025"/>
          <p14:tracePt t="98776" x="7261225" y="4759325"/>
          <p14:tracePt t="98784" x="7291388" y="4722813"/>
          <p14:tracePt t="98792" x="7304088" y="4710113"/>
          <p14:tracePt t="98812" x="7334250" y="4678363"/>
          <p14:tracePt t="98815" x="7340600" y="4667250"/>
          <p14:tracePt t="98825" x="7346950" y="4654550"/>
          <p14:tracePt t="98848" x="7346950" y="4641850"/>
          <p14:tracePt t="98858" x="7346950" y="4629150"/>
          <p14:tracePt t="98871" x="7346950" y="4622800"/>
          <p14:tracePt t="98879" x="7346950" y="4611688"/>
          <p14:tracePt t="98887" x="7340600" y="4592638"/>
          <p14:tracePt t="98907" x="7323138" y="4579938"/>
          <p14:tracePt t="98911" x="7291388" y="4573588"/>
          <p14:tracePt t="98919" x="7267575" y="4573588"/>
          <p14:tracePt t="98935" x="7199313" y="4567238"/>
          <p14:tracePt t="98943" x="7150100" y="4567238"/>
          <p14:tracePt t="98951" x="7075488" y="4567238"/>
          <p14:tracePt t="98968" x="7019925" y="4598988"/>
          <p14:tracePt t="98976" x="6977063" y="4622800"/>
          <p14:tracePt t="98984" x="6951663" y="4654550"/>
          <p14:tracePt t="98997" x="6908800" y="4722813"/>
          <p14:tracePt t="99000" x="6889750" y="4795838"/>
          <p14:tracePt t="99008" x="6889750" y="4870450"/>
          <p14:tracePt t="99016" x="6884988" y="4938713"/>
          <p14:tracePt t="99032" x="6896100" y="5011738"/>
          <p14:tracePt t="99041" x="6934200" y="5080000"/>
          <p14:tracePt t="99048" x="6996113" y="5160963"/>
          <p14:tracePt t="99065" x="7100888" y="5289550"/>
          <p14:tracePt t="99074" x="7192963" y="5383213"/>
          <p14:tracePt t="99080" x="7285038" y="5462588"/>
          <p14:tracePt t="99100" x="7378700" y="5524500"/>
          <p14:tracePt t="99104" x="7421563" y="5543550"/>
          <p14:tracePt t="99113" x="7458075" y="5556250"/>
          <p14:tracePt t="99128" x="7500938" y="5556250"/>
          <p14:tracePt t="99136" x="7519988" y="5556250"/>
          <p14:tracePt t="99144" x="7556500" y="5543550"/>
          <p14:tracePt t="99160" x="7600950" y="5505450"/>
          <p14:tracePt t="99168" x="7618413" y="5481638"/>
          <p14:tracePt t="99176" x="7650163" y="5445125"/>
          <p14:tracePt t="99192" x="7718425" y="5364163"/>
          <p14:tracePt t="99200" x="7742238" y="5345113"/>
          <p14:tracePt t="99208" x="7785100" y="5295900"/>
          <p14:tracePt t="99224" x="7823200" y="5222875"/>
          <p14:tracePt t="99232" x="7840663" y="5154613"/>
          <p14:tracePt t="99241" x="7866063" y="5099050"/>
          <p14:tracePt t="99256" x="7889875" y="5024438"/>
          <p14:tracePt t="99265" x="7889875" y="4987925"/>
          <p14:tracePt t="99274" x="7889875" y="4945063"/>
          <p14:tracePt t="99288" x="7885113" y="4894263"/>
          <p14:tracePt t="99296" x="7866063" y="4838700"/>
          <p14:tracePt t="99305" x="7829550" y="4784725"/>
          <p14:tracePt t="99324" x="7773988" y="4729163"/>
          <p14:tracePt t="99328" x="7748588" y="4703763"/>
          <p14:tracePt t="99335" x="7712075" y="4691063"/>
          <p14:tracePt t="99351" x="7667625" y="4673600"/>
          <p14:tracePt t="99359" x="7650163" y="4673600"/>
          <p14:tracePt t="99367" x="7600950" y="4673600"/>
          <p14:tracePt t="99384" x="7489825" y="4673600"/>
          <p14:tracePt t="99392" x="7415213" y="4697413"/>
          <p14:tracePt t="99400" x="7334250" y="4733925"/>
          <p14:tracePt t="99416" x="7229475" y="4784725"/>
          <p14:tracePt t="99424" x="7180263" y="4802188"/>
          <p14:tracePt t="99432" x="7143750" y="4851400"/>
          <p14:tracePt t="99448" x="7112000" y="4926013"/>
          <p14:tracePt t="99456" x="7112000" y="4945063"/>
          <p14:tracePt t="99463" x="7088188" y="4987925"/>
          <p14:tracePt t="99479" x="7088188" y="5060950"/>
          <p14:tracePt t="99487" x="7100888" y="5105400"/>
          <p14:tracePt t="99495" x="7150100" y="5172075"/>
          <p14:tracePt t="99515" x="7218363" y="5240338"/>
          <p14:tracePt t="99520" x="7261225" y="5283200"/>
          <p14:tracePt t="99528" x="7340600" y="5345113"/>
          <p14:tracePt t="99548" x="7434263" y="5364163"/>
          <p14:tracePt t="99552" x="7483475" y="5364163"/>
          <p14:tracePt t="99560" x="7545388" y="5364163"/>
          <p14:tracePt t="99576" x="7600950" y="5345113"/>
          <p14:tracePt t="99584" x="7631113" y="5308600"/>
          <p14:tracePt t="99592" x="7667625" y="5278438"/>
          <p14:tracePt t="99608" x="7693025" y="5222875"/>
          <p14:tracePt t="99616" x="7723188" y="5122863"/>
          <p14:tracePt t="99624" x="7723188" y="5060950"/>
          <p14:tracePt t="99644" x="7723188" y="4987925"/>
          <p14:tracePt t="99648" x="7723188" y="4919663"/>
          <p14:tracePt t="99656" x="7723188" y="4838700"/>
          <p14:tracePt t="99673" x="7680325" y="4722813"/>
          <p14:tracePt t="99679" x="7650163" y="4654550"/>
          <p14:tracePt t="99688" x="7600950" y="4573588"/>
          <p14:tracePt t="99705" x="7507288" y="4438650"/>
          <p14:tracePt t="99713" x="7445375" y="4344988"/>
          <p14:tracePt t="99719" x="7402513" y="4216400"/>
          <p14:tracePt t="99739" x="7323138" y="4092575"/>
          <p14:tracePt t="99743" x="7285038" y="4024313"/>
          <p14:tracePt t="99751" x="7235825" y="3944938"/>
          <p14:tracePt t="99759" x="7199313" y="3876675"/>
          <p14:tracePt t="99767" x="7180263" y="3833813"/>
          <p14:tracePt t="99775" x="7156450" y="3814763"/>
          <p14:tracePt t="99783" x="7131050" y="3771900"/>
          <p14:tracePt t="99799" x="7081838" y="3690938"/>
          <p14:tracePt t="99807" x="7045325" y="3635375"/>
          <p14:tracePt t="99815" x="6996113" y="3579813"/>
          <p14:tracePt t="99831" x="6865938" y="3432175"/>
          <p14:tracePt t="99839" x="6816725" y="3389313"/>
          <p14:tracePt t="99847" x="6705600" y="3271838"/>
          <p14:tracePt t="99863" x="6594475" y="3184525"/>
          <p14:tracePt t="99871" x="6507163" y="3124200"/>
          <p14:tracePt t="99883" x="6415088" y="3062288"/>
          <p14:tracePt t="99887" x="6334125" y="3013075"/>
          <p14:tracePt t="99895" x="6267450" y="2987675"/>
          <p14:tracePt t="99903" x="6199188" y="2957513"/>
          <p14:tracePt t="99911" x="6130925" y="2901950"/>
          <p14:tracePt t="99927" x="5976938" y="2814638"/>
          <p14:tracePt t="99936" x="5915025" y="2790825"/>
          <p14:tracePt t="99945" x="5822950" y="2735263"/>
          <p14:tracePt t="99960" x="5705475" y="2684463"/>
          <p14:tracePt t="99968" x="5630863" y="2654300"/>
          <p14:tracePt t="99977" x="5549900" y="2624138"/>
          <p14:tracePt t="99999" x="5476875" y="2605088"/>
          <p14:tracePt t="100001" x="5445125" y="2598738"/>
          <p14:tracePt t="100008" x="5408613" y="2598738"/>
          <p14:tracePt t="100016" x="5395913" y="2598738"/>
          <p14:tracePt t="100024" x="5389563" y="2598738"/>
          <p14:tracePt t="100040" x="5372100" y="2598738"/>
          <p14:tracePt t="100060" x="5340350" y="2592388"/>
          <p14:tracePt t="100064" x="5322888" y="2592388"/>
          <p14:tracePt t="100072" x="5303838" y="2592388"/>
          <p14:tracePt t="100088" x="5284788" y="2586038"/>
          <p14:tracePt t="100104" x="5278438" y="2586038"/>
          <p14:tracePt t="100168" x="5260975" y="2573338"/>
          <p14:tracePt t="100187" x="5192713" y="2513013"/>
          <p14:tracePt t="100191" x="5130800" y="2462213"/>
          <p14:tracePt t="100199" x="5038725" y="2395538"/>
          <p14:tracePt t="100212" x="4933950" y="2308225"/>
          <p14:tracePt t="100215" x="4852988" y="2246313"/>
          <p14:tracePt t="100224" x="4748213" y="2173288"/>
          <p14:tracePt t="100231" x="4656138" y="2105025"/>
          <p14:tracePt t="100240" x="4575175" y="2062163"/>
          <p14:tracePt t="100248" x="4506913" y="2012950"/>
          <p14:tracePt t="100256" x="4464050" y="1987550"/>
          <p14:tracePt t="100268" x="4445000" y="1974850"/>
          <p14:tracePt t="100272" x="4432300" y="1963738"/>
          <p14:tracePt t="100296" x="4427538" y="1963738"/>
          <p14:tracePt t="100320" x="4414838" y="1963738"/>
          <p14:tracePt t="100330" x="4402138" y="1963738"/>
          <p14:tracePt t="100340" x="4389438" y="1963738"/>
          <p14:tracePt t="100344" x="4376738" y="1963738"/>
          <p14:tracePt t="100361" x="4371975" y="1963738"/>
          <p14:tracePt t="100368" x="4365625" y="1963738"/>
          <p14:tracePt t="100463" x="0" y="0"/>
        </p14:tracePtLst>
        <p14:tracePtLst>
          <p14:tracePt t="114104" x="8378825" y="4611688"/>
          <p14:tracePt t="114200" x="8372475" y="4611688"/>
          <p14:tracePt t="114208" x="8347075" y="4598988"/>
          <p14:tracePt t="114216" x="8335963" y="4586288"/>
          <p14:tracePt t="114228" x="8335963" y="4579938"/>
          <p14:tracePt t="114232" x="8316913" y="4543425"/>
          <p14:tracePt t="114240" x="8285163" y="4487863"/>
          <p14:tracePt t="114248" x="8280400" y="4468813"/>
          <p14:tracePt t="114264" x="8235950" y="4400550"/>
          <p14:tracePt t="114272" x="8212138" y="4364038"/>
          <p14:tracePt t="114280" x="8174038" y="4308475"/>
          <p14:tracePt t="114296" x="8124825" y="4252913"/>
          <p14:tracePt t="114304" x="8101013" y="4222750"/>
          <p14:tracePt t="114311" x="8045450" y="4154488"/>
          <p14:tracePt t="114327" x="7989888" y="4105275"/>
          <p14:tracePt t="114336" x="7945438" y="4067175"/>
          <p14:tracePt t="114344" x="7885113" y="4030663"/>
          <p14:tracePt t="114352" x="7834313" y="4006850"/>
          <p14:tracePt t="114361" x="7754938" y="3968750"/>
          <p14:tracePt t="114369" x="7686675" y="3938588"/>
          <p14:tracePt t="114375" x="7607300" y="3900488"/>
          <p14:tracePt t="114392" x="7532688" y="3857625"/>
          <p14:tracePt t="114400" x="7483475" y="3827463"/>
          <p14:tracePt t="114409" x="7421563" y="3795713"/>
          <p14:tracePt t="114425" x="7353300" y="3765550"/>
          <p14:tracePt t="114432" x="7291388" y="3746500"/>
          <p14:tracePt t="114440" x="7212013" y="3729038"/>
          <p14:tracePt t="114459" x="7112000" y="3697288"/>
          <p14:tracePt t="114463" x="7045325" y="3678238"/>
          <p14:tracePt t="114471" x="6958013" y="3660775"/>
          <p14:tracePt t="114479" x="6889750" y="3641725"/>
          <p14:tracePt t="114487" x="6804025" y="3622675"/>
          <p14:tracePt t="114495" x="6735763" y="3592513"/>
          <p14:tracePt t="114504" x="6662738" y="3586163"/>
          <p14:tracePt t="114520" x="6562725" y="3567113"/>
          <p14:tracePt t="114528" x="6496050" y="3556000"/>
          <p14:tracePt t="114536" x="6421438" y="3556000"/>
          <p14:tracePt t="114556" x="6323013" y="3556000"/>
          <p14:tracePt t="114560" x="6248400" y="3556000"/>
          <p14:tracePt t="114569" x="6173788" y="3567113"/>
          <p14:tracePt t="114576" x="6094413" y="3598863"/>
          <p14:tracePt t="114586" x="6032500" y="3617913"/>
          <p14:tracePt t="114592" x="5951538" y="3648075"/>
          <p14:tracePt t="114600" x="5878513" y="3673475"/>
          <p14:tracePt t="114609" x="5810250" y="3703638"/>
          <p14:tracePt t="114616" x="5767388" y="3722688"/>
          <p14:tracePt t="114624" x="5711825" y="3740150"/>
          <p14:tracePt t="114631" x="5649913" y="3765550"/>
          <p14:tracePt t="114651" x="5594350" y="3795713"/>
          <p14:tracePt t="114655" x="5575300" y="3808413"/>
          <p14:tracePt t="114663" x="5532438" y="3840163"/>
          <p14:tracePt t="114680" x="5470525" y="3906838"/>
          <p14:tracePt t="114688" x="5445125" y="3951288"/>
          <p14:tracePt t="114696" x="5389563" y="4017963"/>
          <p14:tracePt t="114709" x="5327650" y="4098925"/>
          <p14:tracePt t="114711" x="5267325" y="4178300"/>
          <p14:tracePt t="114720" x="5199063" y="4265613"/>
          <p14:tracePt t="114728" x="5137150" y="4344988"/>
          <p14:tracePt t="114736" x="5100638" y="4406900"/>
          <p14:tracePt t="114745" x="5068888" y="4487863"/>
          <p14:tracePt t="114751" x="5049838" y="4556125"/>
          <p14:tracePt t="114763" x="5032375" y="4605338"/>
          <p14:tracePt t="114779" x="5019675" y="4691063"/>
          <p14:tracePt t="114783" x="5013325" y="4733925"/>
          <p14:tracePt t="114791" x="5013325" y="4795838"/>
          <p14:tracePt t="114807" x="5013325" y="4906963"/>
          <p14:tracePt t="114816" x="5013325" y="4956175"/>
          <p14:tracePt t="114824" x="5038725" y="5043488"/>
          <p14:tracePt t="114831" x="5056188" y="5111750"/>
          <p14:tracePt t="114840" x="5105400" y="5216525"/>
          <p14:tracePt t="114849" x="5143500" y="5272088"/>
          <p14:tracePt t="114856" x="5222875" y="5389563"/>
          <p14:tracePt t="114868" x="5284788" y="5468938"/>
          <p14:tracePt t="114872" x="5365750" y="5580063"/>
          <p14:tracePt t="114880" x="5464175" y="5672138"/>
          <p14:tracePt t="114888" x="5562600" y="5778500"/>
          <p14:tracePt t="114904" x="5680075" y="5900738"/>
          <p14:tracePt t="114912" x="5748338" y="5949950"/>
          <p14:tracePt t="114920" x="5803900" y="5994400"/>
          <p14:tracePt t="114936" x="5859463" y="6011863"/>
          <p14:tracePt t="114945" x="5921375" y="6024563"/>
          <p14:tracePt t="114952" x="5994400" y="6030913"/>
          <p14:tracePt t="114968" x="6130925" y="6030913"/>
          <p14:tracePt t="114976" x="6254750" y="6030913"/>
          <p14:tracePt t="114984" x="6421438" y="6030913"/>
          <p14:tracePt t="114993" x="6600825" y="6030913"/>
          <p14:tracePt t="115000" x="6778625" y="6030913"/>
          <p14:tracePt t="115009" x="6977063" y="6030913"/>
          <p14:tracePt t="115015" x="7205663" y="6030913"/>
          <p14:tracePt t="115031" x="7507288" y="6030913"/>
          <p14:tracePt t="115039" x="7631113" y="6030913"/>
          <p14:tracePt t="115048" x="7742238" y="6030913"/>
          <p14:tracePt t="115063" x="7767638" y="6030913"/>
          <p14:tracePt t="115072" x="7791450" y="6030913"/>
          <p14:tracePt t="115079" x="7804150" y="6018213"/>
          <p14:tracePt t="115095" x="7810500" y="5969000"/>
          <p14:tracePt t="115111" x="7816850" y="5938838"/>
          <p14:tracePt t="115113" x="7829550" y="5889625"/>
          <p14:tracePt t="115132" x="7829550" y="5778500"/>
          <p14:tracePt t="115136" x="7847013" y="5703888"/>
          <p14:tracePt t="115145" x="7847013" y="5616575"/>
          <p14:tracePt t="115160" x="7847013" y="5494338"/>
          <p14:tracePt t="115168" x="7847013" y="5419725"/>
          <p14:tracePt t="115176" x="7853363" y="5345113"/>
          <p14:tracePt t="115196" x="7853363" y="5259388"/>
          <p14:tracePt t="115200" x="7853363" y="5210175"/>
          <p14:tracePt t="115209" x="7853363" y="5122863"/>
          <p14:tracePt t="115224" x="7853363" y="5024438"/>
          <p14:tracePt t="115232" x="7853363" y="4932363"/>
          <p14:tracePt t="115240" x="7823200" y="4857750"/>
          <p14:tracePt t="115252" x="7767638" y="4729163"/>
          <p14:tracePt t="115256" x="7680325" y="4579938"/>
          <p14:tracePt t="115264" x="7575550" y="4400550"/>
          <p14:tracePt t="115272" x="7458075" y="4246563"/>
          <p14:tracePt t="115289" x="7385050" y="4141788"/>
          <p14:tracePt t="115296" x="7304088" y="4073525"/>
          <p14:tracePt t="115304" x="7248525" y="4037013"/>
          <p14:tracePt t="115324" x="7143750" y="3962400"/>
          <p14:tracePt t="115328" x="7062788" y="3925888"/>
          <p14:tracePt t="115336" x="6977063" y="3870325"/>
          <p14:tracePt t="115352" x="6884988" y="3833813"/>
          <p14:tracePt t="115360" x="6853238" y="3827463"/>
          <p14:tracePt t="115368" x="6791325" y="3808413"/>
          <p14:tracePt t="115376" x="6711950" y="3789363"/>
          <p14:tracePt t="115384" x="6650038" y="3778250"/>
          <p14:tracePt t="115393" x="6600825" y="3778250"/>
          <p14:tracePt t="115399" x="6538913" y="3778250"/>
          <p14:tracePt t="115416" x="6421438" y="3814763"/>
          <p14:tracePt t="115424" x="6346825" y="3844925"/>
          <p14:tracePt t="115432" x="6254750" y="3870325"/>
          <p14:tracePt t="115445" x="6180138" y="3900488"/>
          <p14:tracePt t="115448" x="6111875" y="3938588"/>
          <p14:tracePt t="115456" x="6032500" y="3987800"/>
          <p14:tracePt t="115464" x="5964238" y="4030663"/>
          <p14:tracePt t="115480" x="5908675" y="4073525"/>
          <p14:tracePt t="115489" x="5859463" y="4141788"/>
          <p14:tracePt t="115496" x="5822950" y="4197350"/>
          <p14:tracePt t="115504" x="5772150" y="4259263"/>
          <p14:tracePt t="115512" x="5748338" y="4308475"/>
          <p14:tracePt t="115521" x="5699125" y="4376738"/>
          <p14:tracePt t="115529" x="5661025" y="4445000"/>
          <p14:tracePt t="115545" x="5611813" y="4537075"/>
          <p14:tracePt t="115551" x="5600700" y="4586288"/>
          <p14:tracePt t="115560" x="5581650" y="4667250"/>
          <p14:tracePt t="115576" x="5581650" y="4752975"/>
          <p14:tracePt t="115584" x="5581650" y="4814888"/>
          <p14:tracePt t="115593" x="5594350" y="4876800"/>
          <p14:tracePt t="115604" x="5630863" y="4945063"/>
          <p14:tracePt t="115608" x="5692775" y="5037138"/>
          <p14:tracePt t="115616" x="5729288" y="5080000"/>
          <p14:tracePt t="115624" x="5772150" y="5129213"/>
          <p14:tracePt t="115632" x="5834063" y="5197475"/>
          <p14:tracePt t="115640" x="5889625" y="5222875"/>
          <p14:tracePt t="115648" x="5957888" y="5283200"/>
          <p14:tracePt t="115656" x="6026150" y="5314950"/>
          <p14:tracePt t="115674" x="6156325" y="5364163"/>
          <p14:tracePt t="115680" x="6235700" y="5413375"/>
          <p14:tracePt t="115688" x="6396038" y="5462588"/>
          <p14:tracePt t="115705" x="6667500" y="5505450"/>
          <p14:tracePt t="115712" x="6834188" y="5543550"/>
          <p14:tracePt t="115720" x="7056438" y="5586413"/>
          <p14:tracePt t="115740" x="7192963" y="5599113"/>
          <p14:tracePt t="115745" x="7278688" y="5599113"/>
          <p14:tracePt t="115752" x="7353300" y="5599113"/>
          <p14:tracePt t="115763" x="7402513" y="5599113"/>
          <p14:tracePt t="115767" x="7421563" y="5599113"/>
          <p14:tracePt t="115775" x="7440613" y="5599113"/>
          <p14:tracePt t="115783" x="7464425" y="5573713"/>
          <p14:tracePt t="115804" x="7483475" y="5505450"/>
          <p14:tracePt t="115807" x="7500938" y="5445125"/>
          <p14:tracePt t="115815" x="7513638" y="5364163"/>
          <p14:tracePt t="115835" x="7519988" y="5278438"/>
          <p14:tracePt t="115840" x="7532688" y="5227638"/>
          <p14:tracePt t="115847" x="7532688" y="5154613"/>
          <p14:tracePt t="115864" x="7532688" y="5067300"/>
          <p14:tracePt t="115874" x="7539038" y="4987925"/>
          <p14:tracePt t="115880" x="7539038" y="4894263"/>
          <p14:tracePt t="115888" x="7539038" y="4808538"/>
          <p14:tracePt t="115896" x="7539038" y="4733925"/>
          <p14:tracePt t="115905" x="7539038" y="4629150"/>
          <p14:tracePt t="115912" x="7507288" y="4518025"/>
          <p14:tracePt t="115928" x="7440613" y="4413250"/>
          <p14:tracePt t="115936" x="7402513" y="4340225"/>
          <p14:tracePt t="115945" x="7366000" y="4233863"/>
          <p14:tracePt t="115960" x="7340600" y="4135438"/>
          <p14:tracePt t="115968" x="7323138" y="4056063"/>
          <p14:tracePt t="115977" x="7291388" y="3968750"/>
          <p14:tracePt t="115995" x="7273925" y="3870325"/>
          <p14:tracePt t="115999" x="7254875" y="3814763"/>
          <p14:tracePt t="116007" x="7235825" y="3740150"/>
          <p14:tracePt t="116015" x="7199313" y="3673475"/>
          <p14:tracePt t="116023" x="7180263" y="3605213"/>
          <p14:tracePt t="116031" x="7137400" y="3524250"/>
          <p14:tracePt t="116040" x="7088188" y="3438525"/>
          <p14:tracePt t="116056" x="7019925" y="3302000"/>
          <p14:tracePt t="116064" x="6983413" y="3235325"/>
          <p14:tracePt t="116073" x="6921500" y="3141663"/>
          <p14:tracePt t="116092" x="6859588" y="3036888"/>
          <p14:tracePt t="116096" x="6840538" y="3017838"/>
          <p14:tracePt t="116106" x="6791325" y="2962275"/>
          <p14:tracePt t="116120" x="6735763" y="2901950"/>
          <p14:tracePt t="116129" x="6699250" y="2870200"/>
          <p14:tracePt t="116137" x="6667500" y="2833688"/>
          <p14:tracePt t="116144" x="6575425" y="2778125"/>
          <p14:tracePt t="116152" x="6507163" y="2746375"/>
          <p14:tracePt t="116160" x="6440488" y="2697163"/>
          <p14:tracePt t="116168" x="6396038" y="2673350"/>
          <p14:tracePt t="116180" x="6353175" y="2647950"/>
          <p14:tracePt t="116184" x="6297613" y="2617788"/>
          <p14:tracePt t="116193" x="6261100" y="2605088"/>
          <p14:tracePt t="116200" x="6205538" y="2586038"/>
          <p14:tracePt t="116216" x="6130925" y="2568575"/>
          <p14:tracePt t="116224" x="6075363" y="2568575"/>
          <p14:tracePt t="116232" x="5976938" y="2543175"/>
          <p14:tracePt t="116240" x="5878513" y="2536825"/>
          <p14:tracePt t="116248" x="5778500" y="2513013"/>
          <p14:tracePt t="116256" x="5686425" y="2493963"/>
          <p14:tracePt t="116264" x="5588000" y="2474913"/>
          <p14:tracePt t="116272" x="5489575" y="2462213"/>
          <p14:tracePt t="116279" x="5414963" y="2457450"/>
          <p14:tracePt t="116287" x="5340350" y="2444750"/>
          <p14:tracePt t="116299" x="5267325" y="2444750"/>
          <p14:tracePt t="116307" x="5211763" y="2444750"/>
          <p14:tracePt t="116311" x="5173663" y="2444750"/>
          <p14:tracePt t="116320" x="5137150" y="2444750"/>
          <p14:tracePt t="116327" x="5094288" y="2457450"/>
          <p14:tracePt t="116344" x="5062538" y="2468563"/>
          <p14:tracePt t="116352" x="5032375" y="2487613"/>
          <p14:tracePt t="116360" x="4976813" y="2513013"/>
          <p14:tracePt t="116368" x="4914900" y="2543175"/>
          <p14:tracePt t="116377" x="4859338" y="2562225"/>
          <p14:tracePt t="116384" x="4816475" y="2586038"/>
          <p14:tracePt t="116393" x="4772025" y="2611438"/>
          <p14:tracePt t="116400" x="4741863" y="2635250"/>
          <p14:tracePt t="116408" x="4699000" y="2673350"/>
          <p14:tracePt t="116415" x="4673600" y="2684463"/>
          <p14:tracePt t="116423" x="4643438" y="2716213"/>
          <p14:tracePt t="116439" x="4618038" y="2746375"/>
          <p14:tracePt t="116447" x="4605338" y="2790825"/>
          <p14:tracePt t="116455" x="4587875" y="2833688"/>
          <p14:tracePt t="116463" x="4581525" y="2851150"/>
          <p14:tracePt t="116472" x="4575175" y="2876550"/>
          <p14:tracePt t="116479" x="4568825" y="2901950"/>
          <p14:tracePt t="116487" x="4568825" y="2932113"/>
          <p14:tracePt t="116495" x="4568825" y="2957513"/>
          <p14:tracePt t="116503" x="4568825" y="2994025"/>
          <p14:tracePt t="116512" x="4568825" y="3030538"/>
          <p14:tracePt t="116520" x="4575175" y="3073400"/>
          <p14:tracePt t="116528" x="4600575" y="3117850"/>
          <p14:tracePt t="116537" x="4643438" y="3173413"/>
          <p14:tracePt t="116544" x="4673600" y="3216275"/>
          <p14:tracePt t="116552" x="4699000" y="3252788"/>
          <p14:tracePt t="116568" x="4767263" y="3308350"/>
          <p14:tracePt t="116578" x="4803775" y="3333750"/>
          <p14:tracePt t="116584" x="4859338" y="3370263"/>
          <p14:tracePt t="116592" x="4933950" y="3402013"/>
          <p14:tracePt t="116600" x="5000625" y="3425825"/>
          <p14:tracePt t="116608" x="5087938" y="3451225"/>
          <p14:tracePt t="116616" x="5205413" y="3481388"/>
          <p14:tracePt t="116628" x="5303838" y="3500438"/>
          <p14:tracePt t="116632" x="5451475" y="3500438"/>
          <p14:tracePt t="116640" x="5549900" y="3517900"/>
          <p14:tracePt t="116648" x="5673725" y="3517900"/>
          <p14:tracePt t="116661" x="5784850" y="3517900"/>
          <p14:tracePt t="116664" x="5872163" y="3517900"/>
          <p14:tracePt t="116672" x="5951538" y="3475038"/>
          <p14:tracePt t="116680" x="6032500" y="3438525"/>
          <p14:tracePt t="116688" x="6111875" y="3351213"/>
          <p14:tracePt t="116696" x="6167438" y="3295650"/>
          <p14:tracePt t="116704" x="6205538" y="3252788"/>
          <p14:tracePt t="116713" x="6229350" y="3209925"/>
          <p14:tracePt t="116723" x="6248400" y="3179763"/>
          <p14:tracePt t="116727" x="6254750" y="3160713"/>
          <p14:tracePt t="116735" x="6261100" y="3128963"/>
          <p14:tracePt t="116744" x="6267450" y="3092450"/>
          <p14:tracePt t="116759" x="6267450" y="3062288"/>
          <p14:tracePt t="116767" x="6267450" y="3036888"/>
          <p14:tracePt t="116776" x="6267450" y="3006725"/>
          <p14:tracePt t="116788" x="6261100" y="2974975"/>
          <p14:tracePt t="116792" x="6235700" y="2932113"/>
          <p14:tracePt t="116800" x="6216650" y="2913063"/>
          <p14:tracePt t="116809" x="6186488" y="2882900"/>
          <p14:tracePt t="116828" x="6143625" y="2846388"/>
          <p14:tracePt t="116832" x="6111875" y="2820988"/>
          <p14:tracePt t="116840" x="6069013" y="2784475"/>
          <p14:tracePt t="116856" x="6013450" y="2759075"/>
          <p14:tracePt t="116864" x="5983288" y="2735263"/>
          <p14:tracePt t="116872" x="5951538" y="2722563"/>
          <p14:tracePt t="116881" x="5921375" y="2709863"/>
          <p14:tracePt t="116888" x="5902325" y="2697163"/>
          <p14:tracePt t="116896" x="5865813" y="2690813"/>
          <p14:tracePt t="116904" x="5810250" y="2690813"/>
          <p14:tracePt t="116913" x="5784850" y="2690813"/>
          <p14:tracePt t="116920" x="5754688" y="2690813"/>
          <p14:tracePt t="116928" x="5711825" y="2690813"/>
          <p14:tracePt t="116936" x="5667375" y="2690813"/>
          <p14:tracePt t="116956" x="5637213" y="2716213"/>
          <p14:tracePt t="116961" x="5618163" y="2740025"/>
          <p14:tracePt t="116968" x="5600700" y="2759075"/>
          <p14:tracePt t="116983" x="5594350" y="2790825"/>
          <p14:tracePt t="116991" x="5594350" y="2801938"/>
          <p14:tracePt t="117000" x="5594350" y="2827338"/>
          <p14:tracePt t="117007" x="5594350" y="2857500"/>
          <p14:tracePt t="117016" x="5611813" y="2876550"/>
          <p14:tracePt t="117024" x="5656263" y="2919413"/>
          <p14:tracePt t="117032" x="5699125" y="2951163"/>
          <p14:tracePt t="117040" x="5729288" y="2968625"/>
          <p14:tracePt t="117048" x="5772150" y="3000375"/>
          <p14:tracePt t="117056" x="5827713" y="3017838"/>
          <p14:tracePt t="117063" x="5908675" y="3043238"/>
          <p14:tracePt t="117079" x="6007100" y="3068638"/>
          <p14:tracePt t="117087" x="6069013" y="3086100"/>
          <p14:tracePt t="117095" x="6143625" y="3086100"/>
          <p14:tracePt t="117111" x="6173788" y="3086100"/>
          <p14:tracePt t="117120" x="6186488" y="3086100"/>
          <p14:tracePt t="117127" x="6192838" y="3086100"/>
          <p14:tracePt t="117144" x="6199188" y="3079750"/>
          <p14:tracePt t="117160" x="6199188" y="3073400"/>
          <p14:tracePt t="117178" x="6199188" y="3068638"/>
          <p14:tracePt t="117288" x="6211888" y="3049588"/>
          <p14:tracePt t="11728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539EB39C-02A1-44E7-8558-02C1B14D1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950" y="204788"/>
            <a:ext cx="2152650" cy="487362"/>
          </a:xfrm>
          <a:ln/>
        </p:spPr>
        <p:txBody>
          <a:bodyPr/>
          <a:lstStyle/>
          <a:p>
            <a:r>
              <a:rPr lang="cs-CZ" altLang="en-US" sz="2800"/>
              <a:t>SIA / LOV</a:t>
            </a:r>
            <a:endParaRPr lang="en-US" altLang="en-US" sz="280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D9F61B32-69ED-4655-B9D5-BF9341273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5229225" cy="2230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2000"/>
              <a:t>řízená „</a:t>
            </a:r>
            <a:r>
              <a:rPr lang="en-US" altLang="en-US" sz="2000"/>
              <a:t>syringe</a:t>
            </a:r>
            <a:r>
              <a:rPr lang="cs-CZ" altLang="en-US" sz="2000"/>
              <a:t>“</a:t>
            </a:r>
            <a:r>
              <a:rPr lang="en-US" altLang="en-US" sz="2000"/>
              <a:t> pump</a:t>
            </a:r>
            <a:r>
              <a:rPr lang="cs-CZ" altLang="en-US" sz="2000"/>
              <a:t>a pro sekvenční transport roztoků přes ventil do zadržovací smyčky, a z ní pak do průtočné mikrocely (optovláknová detekce)</a:t>
            </a:r>
          </a:p>
          <a:p>
            <a:pPr>
              <a:lnSpc>
                <a:spcPct val="80000"/>
              </a:lnSpc>
            </a:pPr>
            <a:r>
              <a:rPr lang="cs-CZ" altLang="en-US" sz="2000"/>
              <a:t>typické objemy při stanovení jsou </a:t>
            </a:r>
            <a:r>
              <a:rPr lang="en-US" altLang="en-US" sz="2000"/>
              <a:t>5 </a:t>
            </a:r>
            <a:r>
              <a:rPr lang="cs-CZ" altLang="en-US" sz="2000"/>
              <a:t>až</a:t>
            </a:r>
            <a:r>
              <a:rPr lang="en-US" altLang="en-US" sz="2000"/>
              <a:t> 25 </a:t>
            </a:r>
            <a:r>
              <a:rPr lang="en-US" altLang="en-US" sz="2000">
                <a:cs typeface="Arial" panose="020B0604020202020204" pitchFamily="34" charset="0"/>
              </a:rPr>
              <a:t>µ</a:t>
            </a:r>
            <a:r>
              <a:rPr lang="cs-CZ" altLang="en-US" sz="2000">
                <a:cs typeface="Arial" panose="020B0604020202020204" pitchFamily="34" charset="0"/>
              </a:rPr>
              <a:t>l vzorek</a:t>
            </a:r>
            <a:r>
              <a:rPr lang="en-US" altLang="en-US" sz="2000"/>
              <a:t>, reagent 25 to 50 </a:t>
            </a:r>
            <a:r>
              <a:rPr lang="en-US" altLang="en-US" sz="2000">
                <a:cs typeface="Arial" panose="020B0604020202020204" pitchFamily="34" charset="0"/>
              </a:rPr>
              <a:t>µ</a:t>
            </a:r>
            <a:r>
              <a:rPr lang="cs-CZ" altLang="en-US" sz="2000">
                <a:cs typeface="Arial" panose="020B0604020202020204" pitchFamily="34" charset="0"/>
              </a:rPr>
              <a:t>l</a:t>
            </a:r>
            <a:r>
              <a:rPr lang="en-US" altLang="en-US" sz="2000"/>
              <a:t> a 100 </a:t>
            </a:r>
            <a:r>
              <a:rPr lang="cs-CZ" altLang="en-US" sz="2000"/>
              <a:t>až</a:t>
            </a:r>
            <a:r>
              <a:rPr lang="en-US" altLang="en-US" sz="2000"/>
              <a:t> 200 </a:t>
            </a:r>
            <a:r>
              <a:rPr lang="en-US" altLang="en-US" sz="2000">
                <a:cs typeface="Arial" panose="020B0604020202020204" pitchFamily="34" charset="0"/>
              </a:rPr>
              <a:t>µ</a:t>
            </a:r>
            <a:r>
              <a:rPr lang="cs-CZ" altLang="en-US" sz="2000">
                <a:cs typeface="Arial" panose="020B0604020202020204" pitchFamily="34" charset="0"/>
              </a:rPr>
              <a:t>l nosný pufr</a:t>
            </a:r>
            <a:endParaRPr lang="en-US" altLang="en-US" sz="2000"/>
          </a:p>
        </p:txBody>
      </p:sp>
      <p:pic>
        <p:nvPicPr>
          <p:cNvPr id="75780" name="Picture 4">
            <a:extLst>
              <a:ext uri="{FF2B5EF4-FFF2-40B4-BE49-F238E27FC236}">
                <a16:creationId xmlns:a16="http://schemas.microsoft.com/office/drawing/2014/main" id="{1224BFA6-8628-4EBE-953D-D66769C1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2651125"/>
            <a:ext cx="33877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:a16="http://schemas.microsoft.com/office/drawing/2014/main" id="{4B87DBF8-E6B1-4354-8AA7-40B697E5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84150"/>
            <a:ext cx="35306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2" name="Picture 6">
            <a:extLst>
              <a:ext uri="{FF2B5EF4-FFF2-40B4-BE49-F238E27FC236}">
                <a16:creationId xmlns:a16="http://schemas.microsoft.com/office/drawing/2014/main" id="{90E32C8B-3056-4932-9ACC-3480DF11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084513"/>
            <a:ext cx="4705350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9207DE-5D28-4E4A-AC12-C0A2F62C9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65"/>
    </mc:Choice>
    <mc:Fallback>
      <p:transition spd="slow" advTm="10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76" x="7069138" y="1585913"/>
          <p14:tracePt t="4161" x="7069138" y="1579563"/>
          <p14:tracePt t="4208" x="7069138" y="1574800"/>
          <p14:tracePt t="4224" x="7069138" y="1549400"/>
          <p14:tracePt t="4232" x="7051675" y="1524000"/>
          <p14:tracePt t="4240" x="7038975" y="1506538"/>
          <p14:tracePt t="4256" x="7019925" y="1481138"/>
          <p14:tracePt t="4264" x="7000875" y="1468438"/>
          <p14:tracePt t="4272" x="6983413" y="1457325"/>
          <p14:tracePt t="4280" x="6951663" y="1444625"/>
          <p14:tracePt t="4288" x="6921500" y="1419225"/>
          <p14:tracePt t="4296" x="6878638" y="1382713"/>
          <p14:tracePt t="4308" x="6846888" y="1370013"/>
          <p14:tracePt t="4312" x="6816725" y="1346200"/>
          <p14:tracePt t="4320" x="6761163" y="1296988"/>
          <p14:tracePt t="4330" x="6729413" y="1284288"/>
          <p14:tracePt t="4339" x="6692900" y="1258888"/>
          <p14:tracePt t="4352" x="6673850" y="1241425"/>
          <p14:tracePt t="4359" x="6667500" y="1241425"/>
          <p14:tracePt t="4368" x="6650038" y="1241425"/>
          <p14:tracePt t="4375" x="6637338" y="1228725"/>
          <p14:tracePt t="4384" x="6618288" y="1222375"/>
          <p14:tracePt t="4391" x="6611938" y="1222375"/>
          <p14:tracePt t="4399" x="6581775" y="1222375"/>
          <p14:tracePt t="4408" x="6551613" y="1222375"/>
          <p14:tracePt t="4416" x="6496050" y="1222375"/>
          <p14:tracePt t="4424" x="6434138" y="1222375"/>
          <p14:tracePt t="4440" x="6323013" y="1216025"/>
          <p14:tracePt t="4448" x="6284913" y="1216025"/>
          <p14:tracePt t="4456" x="6199188" y="1216025"/>
          <p14:tracePt t="4480" x="6137275" y="1203325"/>
          <p14:tracePt t="4488" x="6124575" y="1203325"/>
          <p14:tracePt t="4497" x="6100763" y="1203325"/>
          <p14:tracePt t="4512" x="6088063" y="1203325"/>
          <p14:tracePt t="4530" x="6069013" y="1203325"/>
          <p14:tracePt t="4540" x="6038850" y="1216025"/>
          <p14:tracePt t="4544" x="6007100" y="1241425"/>
          <p14:tracePt t="4552" x="5934075" y="1296988"/>
          <p14:tracePt t="4561" x="5889625" y="1352550"/>
          <p14:tracePt t="4568" x="5822950" y="1395413"/>
          <p14:tracePt t="4576" x="5754688" y="1450975"/>
          <p14:tracePt t="4584" x="5661025" y="1500188"/>
          <p14:tracePt t="4592" x="5605463" y="1562100"/>
          <p14:tracePt t="4608" x="5532438" y="1617663"/>
          <p14:tracePt t="4616" x="5513388" y="1647825"/>
          <p14:tracePt t="4624" x="5489575" y="1685925"/>
          <p14:tracePt t="4640" x="5489575" y="1722438"/>
          <p14:tracePt t="4648" x="5489575" y="1758950"/>
          <p14:tracePt t="4656" x="5489575" y="1784350"/>
          <p14:tracePt t="4672" x="5494338" y="1833563"/>
          <p14:tracePt t="4681" x="5513388" y="1876425"/>
          <p14:tracePt t="4688" x="5532438" y="1931988"/>
          <p14:tracePt t="4697" x="5568950" y="2000250"/>
          <p14:tracePt t="4703" x="5605463" y="2068513"/>
          <p14:tracePt t="4712" x="5637213" y="2117725"/>
          <p14:tracePt t="4720" x="5692775" y="2190750"/>
          <p14:tracePt t="4736" x="5754688" y="2271713"/>
          <p14:tracePt t="4743" x="5810250" y="2327275"/>
          <p14:tracePt t="4752" x="5859463" y="2370138"/>
          <p14:tracePt t="4768" x="5927725" y="2406650"/>
          <p14:tracePt t="4776" x="5964238" y="2425700"/>
          <p14:tracePt t="4784" x="6007100" y="2451100"/>
          <p14:tracePt t="4797" x="6075363" y="2481263"/>
          <p14:tracePt t="4801" x="6143625" y="2500313"/>
          <p14:tracePt t="4808" x="6216650" y="2513013"/>
          <p14:tracePt t="4816" x="6291263" y="2513013"/>
          <p14:tracePt t="4824" x="6378575" y="2513013"/>
          <p14:tracePt t="4832" x="6464300" y="2513013"/>
          <p14:tracePt t="4840" x="6538913" y="2506663"/>
          <p14:tracePt t="4848" x="6607175" y="2468563"/>
          <p14:tracePt t="4864" x="6673850" y="2406650"/>
          <p14:tracePt t="4872" x="6735763" y="2351088"/>
          <p14:tracePt t="4881" x="6784975" y="2271713"/>
          <p14:tracePt t="4898" x="6829425" y="2141538"/>
          <p14:tracePt t="4904" x="6846888" y="2055813"/>
          <p14:tracePt t="4913" x="6865938" y="1968500"/>
          <p14:tracePt t="4928" x="6872288" y="1889125"/>
          <p14:tracePt t="4936" x="6896100" y="1801813"/>
          <p14:tracePt t="4948" x="6896100" y="1752600"/>
          <p14:tracePt t="4952" x="6896100" y="1690688"/>
          <p14:tracePt t="4961" x="6896100" y="1630363"/>
          <p14:tracePt t="4968" x="6896100" y="1568450"/>
          <p14:tracePt t="4980" x="6896100" y="1481138"/>
          <p14:tracePt t="4992" x="6884988" y="1412875"/>
          <p14:tracePt t="5000" x="6865938" y="1346200"/>
          <p14:tracePt t="5008" x="6834188" y="1271588"/>
          <p14:tracePt t="5024" x="6767513" y="1135063"/>
          <p14:tracePt t="5033" x="6729413" y="1068388"/>
          <p14:tracePt t="5040" x="6680200" y="987425"/>
          <p14:tracePt t="5052" x="6630988" y="919163"/>
          <p14:tracePt t="5056" x="6594475" y="889000"/>
          <p14:tracePt t="5065" x="6575425" y="863600"/>
          <p14:tracePt t="5072" x="6545263" y="852488"/>
          <p14:tracePt t="5080" x="6526213" y="839788"/>
          <p14:tracePt t="5087" x="6519863" y="839788"/>
          <p14:tracePt t="5095" x="6500813" y="839788"/>
          <p14:tracePt t="5107" x="6483350" y="839788"/>
          <p14:tracePt t="5111" x="6451600" y="839788"/>
          <p14:tracePt t="5119" x="6402388" y="846138"/>
          <p14:tracePt t="5129" x="6316663" y="869950"/>
          <p14:tracePt t="5136" x="6216650" y="895350"/>
          <p14:tracePt t="5144" x="6130925" y="895350"/>
          <p14:tracePt t="5152" x="6026150" y="919163"/>
          <p14:tracePt t="5160" x="5927725" y="950913"/>
          <p14:tracePt t="5168" x="5846763" y="968375"/>
          <p14:tracePt t="5176" x="5761038" y="1000125"/>
          <p14:tracePt t="5184" x="5692775" y="1023938"/>
          <p14:tracePt t="5191" x="5649913" y="1049338"/>
          <p14:tracePt t="5204" x="5581650" y="1098550"/>
          <p14:tracePt t="5207" x="5526088" y="1147763"/>
          <p14:tracePt t="5215" x="5464175" y="1216025"/>
          <p14:tracePt t="5224" x="5438775" y="1296988"/>
          <p14:tracePt t="5231" x="5395913" y="1370013"/>
          <p14:tracePt t="5240" x="5365750" y="1474788"/>
          <p14:tracePt t="5248" x="5346700" y="1574800"/>
          <p14:tracePt t="5256" x="5346700" y="1660525"/>
          <p14:tracePt t="5265" x="5346700" y="1722438"/>
          <p14:tracePt t="5276" x="5346700" y="1797050"/>
          <p14:tracePt t="5281" x="5346700" y="1833563"/>
          <p14:tracePt t="5288" x="5346700" y="1876425"/>
          <p14:tracePt t="5296" x="5346700" y="1895475"/>
          <p14:tracePt t="5304" x="5346700" y="1931988"/>
          <p14:tracePt t="5312" x="5365750" y="1963738"/>
          <p14:tracePt t="5320" x="5372100" y="1981200"/>
          <p14:tracePt t="5331" x="5395913" y="2006600"/>
          <p14:tracePt t="5336" x="5414963" y="2024063"/>
          <p14:tracePt t="5344" x="5445125" y="2049463"/>
          <p14:tracePt t="5352" x="5494338" y="2092325"/>
          <p14:tracePt t="5361" x="5526088" y="2111375"/>
          <p14:tracePt t="5376" x="5624513" y="2154238"/>
          <p14:tracePt t="5384" x="5705475" y="2203450"/>
          <p14:tracePt t="5392" x="5784850" y="2239963"/>
          <p14:tracePt t="5408" x="5883275" y="2290763"/>
          <p14:tracePt t="5417" x="5938838" y="2290763"/>
          <p14:tracePt t="5424" x="5989638" y="2301875"/>
          <p14:tracePt t="5440" x="6038850" y="2301875"/>
          <p14:tracePt t="5447" x="6069013" y="2301875"/>
          <p14:tracePt t="5455" x="6100763" y="2265363"/>
          <p14:tracePt t="5463" x="6161088" y="2209800"/>
          <p14:tracePt t="5472" x="6216650" y="2147888"/>
          <p14:tracePt t="5479" x="6278563" y="2062163"/>
          <p14:tracePt t="5487" x="6327775" y="1993900"/>
          <p14:tracePt t="5504" x="6396038" y="1857375"/>
          <p14:tracePt t="5513" x="6421438" y="1801813"/>
          <p14:tracePt t="5519" x="6451600" y="1735138"/>
          <p14:tracePt t="5540" x="6496050" y="1690688"/>
          <p14:tracePt t="5544" x="6500813" y="1679575"/>
          <p14:tracePt t="5552" x="6526213" y="1630363"/>
          <p14:tracePt t="5559" x="6526213" y="1598613"/>
          <p14:tracePt t="5568" x="6532563" y="1574800"/>
          <p14:tracePt t="5575" x="6538913" y="1543050"/>
          <p14:tracePt t="5588" x="6545263" y="1512888"/>
          <p14:tracePt t="5592" x="6545263" y="1463675"/>
          <p14:tracePt t="5600" x="6545263" y="1412875"/>
          <p14:tracePt t="5608" x="6545263" y="1389063"/>
          <p14:tracePt t="5624" x="6545263" y="1339850"/>
          <p14:tracePt t="5631" x="6526213" y="1271588"/>
          <p14:tracePt t="5640" x="6513513" y="1252538"/>
          <p14:tracePt t="5647" x="6489700" y="1203325"/>
          <p14:tracePt t="5659" x="6464300" y="1173163"/>
          <p14:tracePt t="5663" x="6457950" y="1160463"/>
          <p14:tracePt t="5671" x="6451600" y="1154113"/>
          <p14:tracePt t="5679" x="6445250" y="1147763"/>
          <p14:tracePt t="5697" x="6434138" y="1141413"/>
          <p14:tracePt t="5704" x="6427788" y="1135063"/>
          <p14:tracePt t="5713" x="6408738" y="1130300"/>
          <p14:tracePt t="5720" x="6372225" y="1130300"/>
          <p14:tracePt t="5727" x="6327775" y="1104900"/>
          <p14:tracePt t="5735" x="6278563" y="1085850"/>
          <p14:tracePt t="5744" x="6211888" y="1068388"/>
          <p14:tracePt t="5759" x="6143625" y="1042988"/>
          <p14:tracePt t="5768" x="6081713" y="1030288"/>
          <p14:tracePt t="5776" x="6007100" y="1012825"/>
          <p14:tracePt t="5791" x="5938838" y="1000125"/>
          <p14:tracePt t="5799" x="5921375" y="1000125"/>
          <p14:tracePt t="5808" x="5902325" y="1000125"/>
          <p14:tracePt t="5824" x="5853113" y="1030288"/>
          <p14:tracePt t="5832" x="5822950" y="1042988"/>
          <p14:tracePt t="5840" x="5797550" y="1079500"/>
          <p14:tracePt t="5848" x="5754688" y="1111250"/>
          <p14:tracePt t="5856" x="5705475" y="1160463"/>
          <p14:tracePt t="5864" x="5673725" y="1190625"/>
          <p14:tracePt t="5872" x="5637213" y="1246188"/>
          <p14:tracePt t="5880" x="5618163" y="1277938"/>
          <p14:tracePt t="5900" x="5568950" y="1389063"/>
          <p14:tracePt t="5904" x="5538788" y="1444625"/>
          <p14:tracePt t="5920" x="5532438" y="1506538"/>
          <p14:tracePt t="5928" x="5526088" y="1536700"/>
          <p14:tracePt t="5936" x="5526088" y="1549400"/>
          <p14:tracePt t="5948" x="5526088" y="1604963"/>
          <p14:tracePt t="5952" x="5545138" y="1647825"/>
          <p14:tracePt t="5960" x="5581650" y="1690688"/>
          <p14:tracePt t="5968" x="5618163" y="1746250"/>
          <p14:tracePt t="5976" x="5686425" y="1814513"/>
          <p14:tracePt t="5985" x="5741988" y="1876425"/>
          <p14:tracePt t="5992" x="5803900" y="1919288"/>
          <p14:tracePt t="6004" x="5878513" y="1963738"/>
          <p14:tracePt t="6015" x="5945188" y="2000250"/>
          <p14:tracePt t="6023" x="5989638" y="2019300"/>
          <p14:tracePt t="6031" x="6049963" y="2036763"/>
          <p14:tracePt t="6045" x="6118225" y="2043113"/>
          <p14:tracePt t="6048" x="6186488" y="2073275"/>
          <p14:tracePt t="6055" x="6248400" y="2079625"/>
          <p14:tracePt t="6063" x="6323013" y="2079625"/>
          <p14:tracePt t="6076" x="6372225" y="2079625"/>
          <p14:tracePt t="6079" x="6434138" y="2079625"/>
          <p14:tracePt t="6088" x="6496050" y="2079625"/>
          <p14:tracePt t="6096" x="6556375" y="2079625"/>
          <p14:tracePt t="6104" x="6607175" y="2079625"/>
          <p14:tracePt t="6113" x="6650038" y="2079625"/>
          <p14:tracePt t="6120" x="6673850" y="2079625"/>
          <p14:tracePt t="6128" x="6718300" y="2073275"/>
          <p14:tracePt t="6149" x="6761163" y="2049463"/>
          <p14:tracePt t="6152" x="6784975" y="2036763"/>
          <p14:tracePt t="6160" x="6823075" y="2012950"/>
          <p14:tracePt t="6180" x="6889750" y="1968500"/>
          <p14:tracePt t="6186" x="6908800" y="1951038"/>
          <p14:tracePt t="6191" x="6940550" y="1919288"/>
          <p14:tracePt t="6207" x="6958013" y="1889125"/>
          <p14:tracePt t="6215" x="6964363" y="1852613"/>
          <p14:tracePt t="6224" x="6989763" y="1797050"/>
          <p14:tracePt t="6231" x="6989763" y="1778000"/>
          <p14:tracePt t="6240" x="6996113" y="1741488"/>
          <p14:tracePt t="6247" x="6996113" y="1709738"/>
          <p14:tracePt t="6256" x="6996113" y="1690688"/>
          <p14:tracePt t="6272" x="6996113" y="1673225"/>
          <p14:tracePt t="6281" x="6996113" y="1647825"/>
          <p14:tracePt t="6288" x="6996113" y="1624013"/>
          <p14:tracePt t="6304" x="6989763" y="1574800"/>
          <p14:tracePt t="6314" x="6970713" y="1543050"/>
          <p14:tracePt t="6320" x="6945313" y="1487488"/>
          <p14:tracePt t="6328" x="6934200" y="1468438"/>
          <p14:tracePt t="6336" x="6908800" y="1419225"/>
          <p14:tracePt t="6345" x="6872288" y="1376363"/>
          <p14:tracePt t="6352" x="6846888" y="1346200"/>
          <p14:tracePt t="6360" x="6823075" y="1308100"/>
          <p14:tracePt t="6368" x="6804025" y="1290638"/>
          <p14:tracePt t="6376" x="6778625" y="1277938"/>
          <p14:tracePt t="6386" x="6742113" y="1252538"/>
          <p14:tracePt t="6397" x="6711950" y="1246188"/>
          <p14:tracePt t="6402" x="6656388" y="1216025"/>
          <p14:tracePt t="6407" x="6607175" y="1209675"/>
          <p14:tracePt t="6415" x="6551613" y="1190625"/>
          <p14:tracePt t="6431" x="6464300" y="1179513"/>
          <p14:tracePt t="6440" x="6389688" y="1173163"/>
          <p14:tracePt t="6447" x="6316663" y="1173163"/>
          <p14:tracePt t="6456" x="6216650" y="1160463"/>
          <p14:tracePt t="6463" x="6111875" y="1141413"/>
          <p14:tracePt t="6472" x="6038850" y="1141413"/>
          <p14:tracePt t="6480" x="5976938" y="1141413"/>
          <p14:tracePt t="6488" x="5915025" y="1141413"/>
          <p14:tracePt t="6496" x="5865813" y="1141413"/>
          <p14:tracePt t="6504" x="5827713" y="1141413"/>
          <p14:tracePt t="6512" x="5797550" y="1160463"/>
          <p14:tracePt t="6528" x="5729288" y="1209675"/>
          <p14:tracePt t="6536" x="5680075" y="1252538"/>
          <p14:tracePt t="6545" x="5611813" y="1320800"/>
          <p14:tracePt t="6560" x="5568950" y="1370013"/>
          <p14:tracePt t="6568" x="5519738" y="1438275"/>
          <p14:tracePt t="6576" x="5489575" y="1500188"/>
          <p14:tracePt t="6586" x="5464175" y="1543050"/>
          <p14:tracePt t="6592" x="5427663" y="1592263"/>
          <p14:tracePt t="6600" x="5408613" y="1630363"/>
          <p14:tracePt t="6608" x="5395913" y="1685925"/>
          <p14:tracePt t="6616" x="5365750" y="1741488"/>
          <p14:tracePt t="6624" x="5365750" y="1765300"/>
          <p14:tracePt t="6633" x="5365750" y="1814513"/>
          <p14:tracePt t="6640" x="5365750" y="1889125"/>
          <p14:tracePt t="6656" x="5408613" y="1993900"/>
          <p14:tracePt t="6664" x="5421313" y="2043113"/>
          <p14:tracePt t="6672" x="5457825" y="2111375"/>
          <p14:tracePt t="6692" x="5519738" y="2190750"/>
          <p14:tracePt t="6697" x="5562600" y="2228850"/>
          <p14:tracePt t="6704" x="5605463" y="2259013"/>
          <p14:tracePt t="6717" x="5649913" y="2290763"/>
          <p14:tracePt t="6720" x="5680075" y="2301875"/>
          <p14:tracePt t="6728" x="5748338" y="2320925"/>
          <p14:tracePt t="6736" x="5767388" y="2327275"/>
          <p14:tracePt t="6744" x="5816600" y="2327275"/>
          <p14:tracePt t="6752" x="5865813" y="2327275"/>
          <p14:tracePt t="6760" x="5938838" y="2327275"/>
          <p14:tracePt t="6768" x="6000750" y="2327275"/>
          <p14:tracePt t="6788" x="6124575" y="2320925"/>
          <p14:tracePt t="6792" x="6186488" y="2314575"/>
          <p14:tracePt t="6802" x="6272213" y="2314575"/>
          <p14:tracePt t="6817" x="6340475" y="2295525"/>
          <p14:tracePt t="6824" x="6378575" y="2290763"/>
          <p14:tracePt t="6833" x="6421438" y="2278063"/>
          <p14:tracePt t="6848" x="6451600" y="2265363"/>
          <p14:tracePt t="6856" x="6483350" y="2239963"/>
          <p14:tracePt t="6865" x="6513513" y="2209800"/>
          <p14:tracePt t="6872" x="6551613" y="2173288"/>
          <p14:tracePt t="6881" x="6575425" y="2128838"/>
          <p14:tracePt t="6887" x="6611938" y="2062163"/>
          <p14:tracePt t="6896" x="6630988" y="1987550"/>
          <p14:tracePt t="6911" x="6662738" y="1919288"/>
          <p14:tracePt t="6920" x="6667500" y="1870075"/>
          <p14:tracePt t="6928" x="6667500" y="1808163"/>
          <p14:tracePt t="6943" x="6667500" y="1735138"/>
          <p14:tracePt t="6951" x="6667500" y="1709738"/>
          <p14:tracePt t="6960" x="6667500" y="1666875"/>
          <p14:tracePt t="6967" x="6667500" y="1579563"/>
          <p14:tracePt t="6976" x="6656388" y="1487488"/>
          <p14:tracePt t="6985" x="6637338" y="1438275"/>
          <p14:tracePt t="6992" x="6611938" y="1370013"/>
          <p14:tracePt t="7000" x="6594475" y="1327150"/>
          <p14:tracePt t="7007" x="6569075" y="1284288"/>
          <p14:tracePt t="7015" x="6551613" y="1265238"/>
          <p14:tracePt t="7023" x="6545263" y="1252538"/>
          <p14:tracePt t="7040" x="6545263" y="1246188"/>
          <p14:tracePt t="7048" x="6538913" y="1235075"/>
          <p14:tracePt t="7056" x="6513513" y="1216025"/>
          <p14:tracePt t="7072" x="6500813" y="1190625"/>
          <p14:tracePt t="7081" x="6489700" y="1185863"/>
          <p14:tracePt t="7088" x="6477000" y="1173163"/>
          <p14:tracePt t="7096" x="6464300" y="1166813"/>
          <p14:tracePt t="7103" x="6451600" y="1166813"/>
          <p14:tracePt t="7112" x="6421438" y="1166813"/>
          <p14:tracePt t="7120" x="6396038" y="1166813"/>
          <p14:tracePt t="7128" x="6346825" y="1166813"/>
          <p14:tracePt t="7136" x="6297613" y="1166813"/>
          <p14:tracePt t="7144" x="6248400" y="1166813"/>
          <p14:tracePt t="7152" x="6216650" y="1166813"/>
          <p14:tracePt t="7165" x="6199188" y="1173163"/>
          <p14:tracePt t="7168" x="6180138" y="1185863"/>
          <p14:tracePt t="7176" x="6167438" y="1196975"/>
          <p14:tracePt t="7184" x="6161088" y="1203325"/>
          <p14:tracePt t="7203" x="6156325" y="1203325"/>
          <p14:tracePt t="7207" x="6143625" y="1222375"/>
          <p14:tracePt t="7215" x="6124575" y="1241425"/>
          <p14:tracePt t="7224" x="6100763" y="1271588"/>
          <p14:tracePt t="7233" x="6069013" y="1290638"/>
          <p14:tracePt t="7239" x="6032500" y="1339850"/>
          <p14:tracePt t="7247" x="6000750" y="1370013"/>
          <p14:tracePt t="7256" x="5938838" y="1425575"/>
          <p14:tracePt t="7264" x="5846763" y="1512888"/>
          <p14:tracePt t="7272" x="5767388" y="1579563"/>
          <p14:tracePt t="7280" x="5699125" y="1641475"/>
          <p14:tracePt t="7296" x="5656263" y="1679575"/>
          <p14:tracePt t="7304" x="5649913" y="1679575"/>
          <p14:tracePt t="7344" x="5643563" y="1685925"/>
          <p14:tracePt t="7376" x="5637213" y="1690688"/>
          <p14:tracePt t="7388" x="5637213" y="1697038"/>
          <p14:tracePt t="7392" x="5637213" y="1703388"/>
          <p14:tracePt t="7640" x="5649913" y="1685925"/>
          <p14:tracePt t="7648" x="5667375" y="1673225"/>
          <p14:tracePt t="7656" x="5692775" y="1654175"/>
          <p14:tracePt t="7665" x="5705475" y="1654175"/>
          <p14:tracePt t="7684" x="5761038" y="1641475"/>
          <p14:tracePt t="7688" x="5778500" y="1635125"/>
          <p14:tracePt t="7696" x="5822950" y="1624013"/>
          <p14:tracePt t="7712" x="5883275" y="1617663"/>
          <p14:tracePt t="7720" x="5927725" y="1598613"/>
          <p14:tracePt t="7728" x="5976938" y="1579563"/>
          <p14:tracePt t="7740" x="6045200" y="1574800"/>
          <p14:tracePt t="7744" x="6094413" y="1568450"/>
          <p14:tracePt t="7752" x="6111875" y="1568450"/>
          <p14:tracePt t="7760" x="6137275" y="1549400"/>
          <p14:tracePt t="7768" x="6156325" y="1549400"/>
          <p14:tracePt t="7776" x="6186488" y="1543050"/>
          <p14:tracePt t="7784" x="6205538" y="1530350"/>
          <p14:tracePt t="7808" x="6235700" y="1506538"/>
          <p14:tracePt t="7816" x="6254750" y="1500188"/>
          <p14:tracePt t="7824" x="6272213" y="1487488"/>
          <p14:tracePt t="7840" x="6297613" y="1474788"/>
          <p14:tracePt t="7848" x="6310313" y="1457325"/>
          <p14:tracePt t="7856" x="6323013" y="1444625"/>
          <p14:tracePt t="7876" x="6334125" y="1431925"/>
          <p14:tracePt t="7880" x="6346825" y="1425575"/>
          <p14:tracePt t="7901" x="6359525" y="1408113"/>
          <p14:tracePt t="7904" x="6365875" y="1408113"/>
          <p14:tracePt t="7912" x="6372225" y="1401763"/>
          <p14:tracePt t="7920" x="6372225" y="1395413"/>
          <p14:tracePt t="7940" x="6378575" y="1382713"/>
          <p14:tracePt t="7944" x="6383338" y="1370013"/>
          <p14:tracePt t="7952" x="6396038" y="1357313"/>
          <p14:tracePt t="7968" x="6408738" y="1346200"/>
          <p14:tracePt t="7976" x="6421438" y="1333500"/>
          <p14:tracePt t="7984" x="6427788" y="1308100"/>
          <p14:tracePt t="7996" x="6451600" y="1290638"/>
          <p14:tracePt t="8003" x="6457950" y="1265238"/>
          <p14:tracePt t="8008" x="6470650" y="1246188"/>
          <p14:tracePt t="8016" x="6483350" y="1228725"/>
          <p14:tracePt t="8024" x="6489700" y="1216025"/>
          <p14:tracePt t="8040" x="6496050" y="1190625"/>
          <p14:tracePt t="8048" x="6500813" y="1179513"/>
          <p14:tracePt t="8060" x="6513513" y="1160463"/>
          <p14:tracePt t="8065" x="6513513" y="1141413"/>
          <p14:tracePt t="8072" x="6513513" y="1130300"/>
          <p14:tracePt t="8112" x="6513513" y="1123950"/>
          <p14:tracePt t="8167" x="6513513" y="1117600"/>
          <p14:tracePt t="8175" x="6513513" y="1104900"/>
          <p14:tracePt t="8191" x="6434138" y="1092200"/>
          <p14:tracePt t="8199" x="6383338" y="1092200"/>
          <p14:tracePt t="8208" x="6284913" y="1092200"/>
          <p14:tracePt t="8224" x="6173788" y="1092200"/>
          <p14:tracePt t="8234" x="6111875" y="1092200"/>
          <p14:tracePt t="8240" x="6062663" y="1092200"/>
          <p14:tracePt t="8249" x="6013450" y="1092200"/>
          <p14:tracePt t="8256" x="5957888" y="1092200"/>
          <p14:tracePt t="8265" x="5934075" y="1092200"/>
          <p14:tracePt t="8276" x="5921375" y="1092200"/>
          <p14:tracePt t="8280" x="5902325" y="1092200"/>
          <p14:tracePt t="8288" x="5883275" y="1092200"/>
          <p14:tracePt t="8296" x="5872163" y="1098550"/>
          <p14:tracePt t="8308" x="5834063" y="1130300"/>
          <p14:tracePt t="8324" x="5791200" y="1173163"/>
          <p14:tracePt t="8328" x="5772150" y="1196975"/>
          <p14:tracePt t="8336" x="5711825" y="1252538"/>
          <p14:tracePt t="8352" x="5649913" y="1346200"/>
          <p14:tracePt t="8360" x="5618163" y="1389063"/>
          <p14:tracePt t="8368" x="5575300" y="1457325"/>
          <p14:tracePt t="8380" x="5549900" y="1524000"/>
          <p14:tracePt t="8386" x="5549900" y="1562100"/>
          <p14:tracePt t="8392" x="5532438" y="1624013"/>
          <p14:tracePt t="8400" x="5532438" y="1685925"/>
          <p14:tracePt t="8408" x="5532438" y="1716088"/>
          <p14:tracePt t="8417" x="5549900" y="1771650"/>
          <p14:tracePt t="8424" x="5568950" y="1814513"/>
          <p14:tracePt t="8432" x="5637213" y="1889125"/>
          <p14:tracePt t="8452" x="5686425" y="1944688"/>
          <p14:tracePt t="8456" x="5705475" y="1974850"/>
          <p14:tracePt t="8465" x="5754688" y="2019300"/>
          <p14:tracePt t="8480" x="5791200" y="2068513"/>
          <p14:tracePt t="8487" x="5822950" y="2098675"/>
          <p14:tracePt t="8495" x="5853113" y="2124075"/>
          <p14:tracePt t="8508" x="5908675" y="2166938"/>
          <p14:tracePt t="8511" x="5964238" y="2209800"/>
          <p14:tracePt t="8519" x="6019800" y="2246313"/>
          <p14:tracePt t="8528" x="6062663" y="2271713"/>
          <p14:tracePt t="8536" x="6094413" y="2284413"/>
          <p14:tracePt t="8544" x="6137275" y="2284413"/>
          <p14:tracePt t="8552" x="6156325" y="2290763"/>
          <p14:tracePt t="8560" x="6186488" y="2295525"/>
          <p14:tracePt t="8576" x="6223000" y="2295525"/>
          <p14:tracePt t="8586" x="6272213" y="2295525"/>
          <p14:tracePt t="8592" x="6323013" y="2295525"/>
          <p14:tracePt t="8612" x="6408738" y="2295525"/>
          <p14:tracePt t="8618" x="6464300" y="2290763"/>
          <p14:tracePt t="8624" x="6526213" y="2259013"/>
          <p14:tracePt t="8640" x="6607175" y="2228850"/>
          <p14:tracePt t="8651" x="6637338" y="2216150"/>
          <p14:tracePt t="8660" x="6680200" y="2197100"/>
          <p14:tracePt t="8664" x="6723063" y="2173288"/>
          <p14:tracePt t="8672" x="6742113" y="2160588"/>
          <p14:tracePt t="8680" x="6778625" y="2135188"/>
          <p14:tracePt t="8687" x="6797675" y="2124075"/>
          <p14:tracePt t="8704" x="6829425" y="2079625"/>
          <p14:tracePt t="8712" x="6840538" y="2068513"/>
          <p14:tracePt t="8719" x="6859588" y="2019300"/>
          <p14:tracePt t="8735" x="6878638" y="1951038"/>
          <p14:tracePt t="8743" x="6884988" y="1912938"/>
          <p14:tracePt t="8752" x="6884988" y="1827213"/>
          <p14:tracePt t="8763" x="6884988" y="1765300"/>
          <p14:tracePt t="8768" x="6884988" y="1716088"/>
          <p14:tracePt t="8776" x="6884988" y="1654175"/>
          <p14:tracePt t="8785" x="6884988" y="1611313"/>
          <p14:tracePt t="8792" x="6884988" y="1585913"/>
          <p14:tracePt t="8800" x="6878638" y="1543050"/>
          <p14:tracePt t="8808" x="6865938" y="1524000"/>
          <p14:tracePt t="8817" x="6865938" y="1500188"/>
          <p14:tracePt t="8835" x="6853238" y="1468438"/>
          <p14:tracePt t="8840" x="6853238" y="1438275"/>
          <p14:tracePt t="8848" x="6829425" y="1401763"/>
          <p14:tracePt t="8863" x="6810375" y="1346200"/>
          <p14:tracePt t="8871" x="6797675" y="1327150"/>
          <p14:tracePt t="8879" x="6773863" y="1284288"/>
          <p14:tracePt t="8892" x="6735763" y="1241425"/>
          <p14:tracePt t="8896" x="6723063" y="1196975"/>
          <p14:tracePt t="8904" x="6692900" y="1154113"/>
          <p14:tracePt t="8921" x="6673850" y="1123950"/>
          <p14:tracePt t="8928" x="6650038" y="1104900"/>
          <p14:tracePt t="8936" x="6594475" y="1068388"/>
          <p14:tracePt t="8951" x="6526213" y="1019175"/>
          <p14:tracePt t="8960" x="6434138" y="974725"/>
          <p14:tracePt t="8968" x="6383338" y="957263"/>
          <p14:tracePt t="8976" x="6303963" y="908050"/>
          <p14:tracePt t="8992" x="6223000" y="889000"/>
          <p14:tracePt t="9000" x="6199188" y="882650"/>
          <p14:tracePt t="9008" x="6161088" y="882650"/>
          <p14:tracePt t="9018" x="6137275" y="882650"/>
          <p14:tracePt t="9023" x="6111875" y="882650"/>
          <p14:tracePt t="9032" x="6094413" y="889000"/>
          <p14:tracePt t="9039" x="6045200" y="908050"/>
          <p14:tracePt t="9048" x="5989638" y="931863"/>
          <p14:tracePt t="9056" x="5921375" y="950913"/>
          <p14:tracePt t="9066" x="5840413" y="1000125"/>
          <p14:tracePt t="9072" x="5754688" y="1023938"/>
          <p14:tracePt t="9088" x="5618163" y="1085850"/>
          <p14:tracePt t="9096" x="5545138" y="1130300"/>
          <p14:tracePt t="9104" x="5421313" y="1203325"/>
          <p14:tracePt t="9117" x="5340350" y="1265238"/>
          <p14:tracePt t="9121" x="5260975" y="1339850"/>
          <p14:tracePt t="9128" x="5192713" y="1408113"/>
          <p14:tracePt t="9136" x="5143500" y="1463675"/>
          <p14:tracePt t="9144" x="5130800" y="1524000"/>
          <p14:tracePt t="9153" x="5118100" y="1579563"/>
          <p14:tracePt t="9160" x="5118100" y="1630363"/>
          <p14:tracePt t="9168" x="5118100" y="1690688"/>
          <p14:tracePt t="9176" x="5130800" y="1758950"/>
          <p14:tracePt t="9185" x="5186363" y="1852613"/>
          <p14:tracePt t="9192" x="5248275" y="2000250"/>
          <p14:tracePt t="9200" x="5334000" y="2147888"/>
          <p14:tracePt t="9217" x="5500688" y="2314575"/>
          <p14:tracePt t="9224" x="5581650" y="2406650"/>
          <p14:tracePt t="9232" x="5649913" y="2457450"/>
          <p14:tracePt t="9251" x="5716588" y="2493963"/>
          <p14:tracePt t="9256" x="5772150" y="2500313"/>
          <p14:tracePt t="9264" x="5834063" y="2513013"/>
          <p14:tracePt t="9280" x="5895975" y="2513013"/>
          <p14:tracePt t="9288" x="5945188" y="2506663"/>
          <p14:tracePt t="9296" x="6026150" y="2487613"/>
          <p14:tracePt t="9304" x="6100763" y="2462213"/>
          <p14:tracePt t="9312" x="6167438" y="2419350"/>
          <p14:tracePt t="9321" x="6248400" y="2370138"/>
          <p14:tracePt t="9328" x="6327775" y="2320925"/>
          <p14:tracePt t="9344" x="6396038" y="2265363"/>
          <p14:tracePt t="9352" x="6434138" y="2209800"/>
          <p14:tracePt t="9360" x="6483350" y="2147888"/>
          <p14:tracePt t="9375" x="6507163" y="2105025"/>
          <p14:tracePt t="9383" x="6532563" y="2062163"/>
          <p14:tracePt t="9391" x="6562725" y="2000250"/>
          <p14:tracePt t="9403" x="6581775" y="1944688"/>
          <p14:tracePt t="9408" x="6600825" y="1882775"/>
          <p14:tracePt t="9416" x="6600825" y="1827213"/>
          <p14:tracePt t="9423" x="6618288" y="1790700"/>
          <p14:tracePt t="9432" x="6624638" y="1746250"/>
          <p14:tracePt t="9440" x="6624638" y="1697038"/>
          <p14:tracePt t="9448" x="6630988" y="1660525"/>
          <p14:tracePt t="9456" x="6630988" y="1604963"/>
          <p14:tracePt t="9472" x="6630988" y="1579563"/>
          <p14:tracePt t="9480" x="6630988" y="1543050"/>
          <p14:tracePt t="9488" x="6630988" y="1506538"/>
          <p14:tracePt t="9504" x="6630988" y="1457325"/>
          <p14:tracePt t="9512" x="6630988" y="1431925"/>
          <p14:tracePt t="9520" x="6624638" y="1395413"/>
          <p14:tracePt t="9528" x="6611938" y="1363663"/>
          <p14:tracePt t="9536" x="6600825" y="1333500"/>
          <p14:tracePt t="9544" x="6575425" y="1301750"/>
          <p14:tracePt t="9556" x="6538913" y="1246188"/>
          <p14:tracePt t="9560" x="6507163" y="1216025"/>
          <p14:tracePt t="9569" x="6457950" y="1166813"/>
          <p14:tracePt t="9576" x="6389688" y="1130300"/>
          <p14:tracePt t="9588" x="6334125" y="1092200"/>
          <p14:tracePt t="9599" x="6278563" y="1055688"/>
          <p14:tracePt t="9607" x="6261100" y="1049338"/>
          <p14:tracePt t="9615" x="6248400" y="1049338"/>
          <p14:tracePt t="9628" x="6235700" y="1049338"/>
          <p14:tracePt t="9633" x="6216650" y="1049338"/>
          <p14:tracePt t="9640" x="6192838" y="1049338"/>
          <p14:tracePt t="9652" x="6130925" y="1062038"/>
          <p14:tracePt t="9660" x="6081713" y="1068388"/>
          <p14:tracePt t="9664" x="6013450" y="1098550"/>
          <p14:tracePt t="9672" x="5945188" y="1117600"/>
          <p14:tracePt t="9680" x="5883275" y="1135063"/>
          <p14:tracePt t="9689" x="5803900" y="1154113"/>
          <p14:tracePt t="9696" x="5729288" y="1185863"/>
          <p14:tracePt t="9704" x="5661025" y="1209675"/>
          <p14:tracePt t="9712" x="5581650" y="1252538"/>
          <p14:tracePt t="9728" x="5526088" y="1308100"/>
          <p14:tracePt t="9736" x="5507038" y="1327150"/>
          <p14:tracePt t="9744" x="5494338" y="1395413"/>
          <p14:tracePt t="9760" x="5494338" y="1519238"/>
          <p14:tracePt t="9769" x="5494338" y="1579563"/>
          <p14:tracePt t="9776" x="5507038" y="1654175"/>
          <p14:tracePt t="9786" x="5538788" y="1735138"/>
          <p14:tracePt t="9792" x="5588000" y="1801813"/>
          <p14:tracePt t="9801" x="5649913" y="1895475"/>
          <p14:tracePt t="9812" x="5716588" y="1963738"/>
          <p14:tracePt t="9817" x="5797550" y="2030413"/>
          <p14:tracePt t="9823" x="5878513" y="2079625"/>
          <p14:tracePt t="9833" x="5983288" y="2141538"/>
          <p14:tracePt t="9840" x="6069013" y="2173288"/>
          <p14:tracePt t="9848" x="6161088" y="2203450"/>
          <p14:tracePt t="9856" x="6261100" y="2222500"/>
          <p14:tracePt t="9864" x="6346825" y="2235200"/>
          <p14:tracePt t="9872" x="6421438" y="2235200"/>
          <p14:tracePt t="9902" x="6551613" y="2222500"/>
          <p14:tracePt t="9905" x="6594475" y="2197100"/>
          <p14:tracePt t="9916" x="6637338" y="2147888"/>
          <p14:tracePt t="9920" x="6656388" y="2111375"/>
          <p14:tracePt t="9928" x="6680200" y="2055813"/>
          <p14:tracePt t="9937" x="6680200" y="1981200"/>
          <p14:tracePt t="9944" x="6692900" y="1912938"/>
          <p14:tracePt t="9953" x="6699250" y="1852613"/>
          <p14:tracePt t="9959" x="6711950" y="1790700"/>
          <p14:tracePt t="9967" x="6711950" y="1716088"/>
          <p14:tracePt t="9983" x="6711950" y="1641475"/>
          <p14:tracePt t="9991" x="6711950" y="1598613"/>
          <p14:tracePt t="10000" x="6711950" y="1562100"/>
          <p14:tracePt t="10020" x="6705600" y="1512888"/>
          <p14:tracePt t="10024" x="6692900" y="1481138"/>
          <p14:tracePt t="10034" x="6686550" y="1450975"/>
          <p14:tracePt t="10048" x="6637338" y="1370013"/>
          <p14:tracePt t="10056" x="6588125" y="1327150"/>
          <p14:tracePt t="10064" x="6545263" y="1271588"/>
          <p14:tracePt t="10072" x="6477000" y="1222375"/>
          <p14:tracePt t="10080" x="6402388" y="1160463"/>
          <p14:tracePt t="10089" x="6327775" y="1111250"/>
          <p14:tracePt t="10096" x="6248400" y="1074738"/>
          <p14:tracePt t="10111" x="6167438" y="1042988"/>
          <p14:tracePt t="10119" x="6156325" y="1036638"/>
          <p14:tracePt t="10128" x="6130925" y="1036638"/>
          <p14:tracePt t="10143" x="6094413" y="1036638"/>
          <p14:tracePt t="10151" x="6038850" y="1068388"/>
          <p14:tracePt t="10160" x="5994400" y="1104900"/>
          <p14:tracePt t="10167" x="5921375" y="1166813"/>
          <p14:tracePt t="10176" x="5878513" y="1209675"/>
          <p14:tracePt t="10184" x="5827713" y="1265238"/>
          <p14:tracePt t="10192" x="5803900" y="1308100"/>
          <p14:tracePt t="10200" x="5767388" y="1376363"/>
          <p14:tracePt t="10207" x="5748338" y="1431925"/>
          <p14:tracePt t="10216" x="5735638" y="1463675"/>
          <p14:tracePt t="10223" x="5705475" y="1506538"/>
          <p14:tracePt t="10232" x="5699125" y="1530350"/>
          <p14:tracePt t="10240" x="5699125" y="1562100"/>
          <p14:tracePt t="10249" x="5699125" y="1579563"/>
          <p14:tracePt t="10256" x="5699125" y="1598613"/>
          <p14:tracePt t="10272" x="5711825" y="1630363"/>
          <p14:tracePt t="10280" x="5722938" y="1647825"/>
          <p14:tracePt t="10288" x="5754688" y="1679575"/>
          <p14:tracePt t="10296" x="5797550" y="1716088"/>
          <p14:tracePt t="10305" x="5840413" y="1752600"/>
          <p14:tracePt t="10311" x="5883275" y="1778000"/>
          <p14:tracePt t="10319" x="5964238" y="1814513"/>
          <p14:tracePt t="10327" x="6045200" y="1857375"/>
          <p14:tracePt t="10335" x="6143625" y="1908175"/>
          <p14:tracePt t="10344" x="6248400" y="1951038"/>
          <p14:tracePt t="10353" x="6334125" y="1981200"/>
          <p14:tracePt t="10368" x="6440488" y="2012950"/>
          <p14:tracePt t="10376" x="6500813" y="2012950"/>
          <p14:tracePt t="10384" x="6551613" y="2019300"/>
          <p14:tracePt t="10392" x="6594475" y="2019300"/>
          <p14:tracePt t="10399" x="6630988" y="2006600"/>
          <p14:tracePt t="10407" x="6667500" y="1963738"/>
          <p14:tracePt t="10416" x="6686550" y="1931988"/>
          <p14:tracePt t="10428" x="6705600" y="1870075"/>
          <p14:tracePt t="10433" x="6711950" y="1790700"/>
          <p14:tracePt t="10440" x="6711950" y="1728788"/>
          <p14:tracePt t="10448" x="6711950" y="1641475"/>
          <p14:tracePt t="10456" x="6711950" y="1579563"/>
          <p14:tracePt t="10467" x="6711950" y="1506538"/>
          <p14:tracePt t="10472" x="6699250" y="1431925"/>
          <p14:tracePt t="10484" x="6692900" y="1389063"/>
          <p14:tracePt t="10496" x="6662738" y="1333500"/>
          <p14:tracePt t="10505" x="6637338" y="1290638"/>
          <p14:tracePt t="10512" x="6588125" y="1222375"/>
          <p14:tracePt t="10524" x="6562725" y="1179513"/>
          <p14:tracePt t="10528" x="6513513" y="1123950"/>
          <p14:tracePt t="10537" x="6470650" y="1079500"/>
          <p14:tracePt t="10543" x="6427788" y="1042988"/>
          <p14:tracePt t="10551" x="6396038" y="1019175"/>
          <p14:tracePt t="10560" x="6353175" y="1000125"/>
          <p14:tracePt t="10567" x="6297613" y="993775"/>
          <p14:tracePt t="10575" x="6248400" y="974725"/>
          <p14:tracePt t="10584" x="6199188" y="974725"/>
          <p14:tracePt t="10591" x="6143625" y="974725"/>
          <p14:tracePt t="10600" x="6081713" y="987425"/>
          <p14:tracePt t="10607" x="6026150" y="1012825"/>
          <p14:tracePt t="10624" x="5970588" y="1074738"/>
          <p14:tracePt t="10632" x="5945188" y="1104900"/>
          <p14:tracePt t="10640" x="5921375" y="1147763"/>
          <p14:tracePt t="10656" x="5889625" y="1203325"/>
          <p14:tracePt t="10667" x="5872163" y="1246188"/>
          <p14:tracePt t="10672" x="5865813" y="1265238"/>
          <p14:tracePt t="10680" x="5865813" y="1320800"/>
          <p14:tracePt t="10688" x="5865813" y="1370013"/>
          <p14:tracePt t="10696" x="5889625" y="1438275"/>
          <p14:tracePt t="10705" x="5927725" y="1506538"/>
          <p14:tracePt t="10712" x="5976938" y="1585913"/>
          <p14:tracePt t="10720" x="6026150" y="1641475"/>
          <p14:tracePt t="10728" x="6081713" y="1697038"/>
          <p14:tracePt t="10736" x="6130925" y="1746250"/>
          <p14:tracePt t="10751" x="6186488" y="1801813"/>
          <p14:tracePt t="10759" x="6216650" y="1833563"/>
          <p14:tracePt t="10767" x="6254750" y="1857375"/>
          <p14:tracePt t="10784" x="6291263" y="1876425"/>
          <p14:tracePt t="10792" x="6316663" y="1882775"/>
          <p14:tracePt t="10801" x="6353175" y="1889125"/>
          <p14:tracePt t="10811" x="6378575" y="1889125"/>
          <p14:tracePt t="10816" x="6408738" y="1889125"/>
          <p14:tracePt t="10823" x="6445250" y="1889125"/>
          <p14:tracePt t="10831" x="6483350" y="1889125"/>
          <p14:tracePt t="10840" x="6551613" y="1870075"/>
          <p14:tracePt t="10847" x="6594475" y="1846263"/>
          <p14:tracePt t="10855" x="6624638" y="1808163"/>
          <p14:tracePt t="10863" x="6662738" y="1778000"/>
          <p14:tracePt t="10883" x="6680200" y="1709738"/>
          <p14:tracePt t="10887" x="6699250" y="1660525"/>
          <p14:tracePt t="10896" x="6705600" y="1604963"/>
          <p14:tracePt t="10912" x="6705600" y="1568450"/>
          <p14:tracePt t="10919" x="6705600" y="1530350"/>
          <p14:tracePt t="10928" x="6705600" y="1493838"/>
          <p14:tracePt t="10936" x="6705600" y="1457325"/>
          <p14:tracePt t="10944" x="6692900" y="1412875"/>
          <p14:tracePt t="10953" x="6686550" y="1357313"/>
          <p14:tracePt t="10960" x="6656388" y="1308100"/>
          <p14:tracePt t="10969" x="6607175" y="1228725"/>
          <p14:tracePt t="10976" x="6569075" y="1173163"/>
          <p14:tracePt t="10984" x="6500813" y="1111250"/>
          <p14:tracePt t="10992" x="6421438" y="1049338"/>
          <p14:tracePt t="11008" x="6340475" y="1000125"/>
          <p14:tracePt t="11017" x="6284913" y="974725"/>
          <p14:tracePt t="11036" x="6167438" y="925513"/>
          <p14:tracePt t="11040" x="6137275" y="919163"/>
          <p14:tracePt t="11048" x="6100763" y="919163"/>
          <p14:tracePt t="11060" x="6075363" y="919163"/>
          <p14:tracePt t="11068" x="6045200" y="938213"/>
          <p14:tracePt t="11072" x="5976938" y="974725"/>
          <p14:tracePt t="11080" x="5934075" y="1012825"/>
          <p14:tracePt t="11088" x="5883275" y="1049338"/>
          <p14:tracePt t="11096" x="5859463" y="1092200"/>
          <p14:tracePt t="11106" x="5810250" y="1160463"/>
          <p14:tracePt t="11111" x="5803900" y="1222375"/>
          <p14:tracePt t="11123" x="5784850" y="1308100"/>
          <p14:tracePt t="11135" x="5784850" y="1395413"/>
          <p14:tracePt t="11143" x="5784850" y="1444625"/>
          <p14:tracePt t="11151" x="5784850" y="1512888"/>
          <p14:tracePt t="11164" x="5803900" y="1585913"/>
          <p14:tracePt t="11168" x="5834063" y="1641475"/>
          <p14:tracePt t="11176" x="5859463" y="1709738"/>
          <p14:tracePt t="11185" x="5878513" y="1746250"/>
          <p14:tracePt t="11196" x="5915025" y="1801813"/>
          <p14:tracePt t="11201" x="5951538" y="1839913"/>
          <p14:tracePt t="11207" x="5983288" y="1882775"/>
          <p14:tracePt t="11216" x="6007100" y="1889125"/>
          <p14:tracePt t="11223" x="6032500" y="1908175"/>
          <p14:tracePt t="11232" x="6062663" y="1919288"/>
          <p14:tracePt t="11239" x="6094413" y="1938338"/>
          <p14:tracePt t="11248" x="6161088" y="1963738"/>
          <p14:tracePt t="11264" x="6235700" y="1974850"/>
          <p14:tracePt t="11271" x="6316663" y="1981200"/>
          <p14:tracePt t="11280" x="6378575" y="1981200"/>
          <p14:tracePt t="11300" x="6464300" y="1968500"/>
          <p14:tracePt t="11304" x="6500813" y="1963738"/>
          <p14:tracePt t="11312" x="6562725" y="1912938"/>
          <p14:tracePt t="11327" x="6588125" y="1846263"/>
          <p14:tracePt t="11335" x="6600825" y="1808163"/>
          <p14:tracePt t="11344" x="6607175" y="1746250"/>
          <p14:tracePt t="11351" x="6611938" y="1679575"/>
          <p14:tracePt t="11360" x="6611938" y="1617663"/>
          <p14:tracePt t="11368" x="6611938" y="1579563"/>
          <p14:tracePt t="11376" x="6607175" y="1524000"/>
          <p14:tracePt t="11392" x="6562725" y="1457325"/>
          <p14:tracePt t="11402" x="6538913" y="1412875"/>
          <p14:tracePt t="11408" x="6496050" y="1370013"/>
          <p14:tracePt t="11428" x="6440488" y="1320800"/>
          <p14:tracePt t="11432" x="6402388" y="1296988"/>
          <p14:tracePt t="11440" x="6372225" y="1277938"/>
          <p14:tracePt t="11448" x="6359525" y="1271588"/>
          <p14:tracePt t="11456" x="6340475" y="1258888"/>
          <p14:tracePt t="11464" x="6327775" y="1252538"/>
          <p14:tracePt t="11472" x="6316663" y="1252538"/>
          <p14:tracePt t="11480" x="6297613" y="1252538"/>
          <p14:tracePt t="11490" x="6261100" y="1252538"/>
          <p14:tracePt t="11496" x="6205538" y="1265238"/>
          <p14:tracePt t="11504" x="6137275" y="1301750"/>
          <p14:tracePt t="11516" x="6081713" y="1346200"/>
          <p14:tracePt t="11522" x="6013450" y="1389063"/>
          <p14:tracePt t="11528" x="5970588" y="1425575"/>
          <p14:tracePt t="11537" x="5915025" y="1474788"/>
          <p14:tracePt t="11544" x="5889625" y="1506538"/>
          <p14:tracePt t="11554" x="5853113" y="1536700"/>
          <p14:tracePt t="11560" x="5827713" y="1592263"/>
          <p14:tracePt t="11569" x="5803900" y="1630363"/>
          <p14:tracePt t="11580" x="5778500" y="1673225"/>
          <p14:tracePt t="11585" x="5778500" y="1697038"/>
          <p14:tracePt t="11591" x="5778500" y="1722438"/>
          <p14:tracePt t="11600" x="5778500" y="1746250"/>
          <p14:tracePt t="11607" x="5778500" y="1790700"/>
          <p14:tracePt t="11616" x="5803900" y="1827213"/>
          <p14:tracePt t="11624" x="5853113" y="1882775"/>
          <p14:tracePt t="11632" x="5934075" y="1951038"/>
          <p14:tracePt t="11644" x="6026150" y="2006600"/>
          <p14:tracePt t="11648" x="6124575" y="2068513"/>
          <p14:tracePt t="11656" x="6229350" y="2128838"/>
          <p14:tracePt t="11664" x="6346825" y="2179638"/>
          <p14:tracePt t="11684" x="6445250" y="2209800"/>
          <p14:tracePt t="11689" x="6500813" y="2235200"/>
          <p14:tracePt t="11696" x="6538913" y="2246313"/>
          <p14:tracePt t="11707" x="6569075" y="2246313"/>
          <p14:tracePt t="11712" x="6594475" y="2246313"/>
          <p14:tracePt t="11720" x="6607175" y="2246313"/>
          <p14:tracePt t="11727" x="6630988" y="2246313"/>
          <p14:tracePt t="11735" x="6662738" y="2222500"/>
          <p14:tracePt t="11744" x="6673850" y="2179638"/>
          <p14:tracePt t="11752" x="6692900" y="2160588"/>
          <p14:tracePt t="11760" x="6705600" y="2111375"/>
          <p14:tracePt t="11776" x="6718300" y="2024063"/>
          <p14:tracePt t="11785" x="6723063" y="1981200"/>
          <p14:tracePt t="11792" x="6723063" y="1919288"/>
          <p14:tracePt t="11808" x="6723063" y="1857375"/>
          <p14:tracePt t="11816" x="6723063" y="1820863"/>
          <p14:tracePt t="11824" x="6723063" y="1752600"/>
          <p14:tracePt t="11840" x="6705600" y="1716088"/>
          <p14:tracePt t="11848" x="6680200" y="1673225"/>
          <p14:tracePt t="11856" x="6662738" y="1647825"/>
          <p14:tracePt t="11864" x="6650038" y="1635125"/>
          <p14:tracePt t="11873" x="6643688" y="1635125"/>
          <p14:tracePt t="11879" x="6630988" y="1624013"/>
          <p14:tracePt t="11900" x="6607175" y="1624013"/>
          <p14:tracePt t="11903" x="6575425" y="1617663"/>
          <p14:tracePt t="11912" x="6538913" y="1617663"/>
          <p14:tracePt t="11920" x="6477000" y="1617663"/>
          <p14:tracePt t="11936" x="6402388" y="1617663"/>
          <p14:tracePt t="11944" x="6353175" y="1617663"/>
          <p14:tracePt t="11953" x="6323013" y="1617663"/>
          <p14:tracePt t="11960" x="6284913" y="1617663"/>
          <p14:tracePt t="11969" x="6267450" y="1617663"/>
          <p14:tracePt t="11976" x="6235700" y="1641475"/>
          <p14:tracePt t="11985" x="6216650" y="1660525"/>
          <p14:tracePt t="11991" x="6216650" y="1673225"/>
          <p14:tracePt t="12000" x="6211888" y="1703388"/>
          <p14:tracePt t="12008" x="6211888" y="1741488"/>
          <p14:tracePt t="12016" x="6211888" y="1771650"/>
          <p14:tracePt t="12032" x="6267450" y="1827213"/>
          <p14:tracePt t="12040" x="6303963" y="1857375"/>
          <p14:tracePt t="12048" x="6359525" y="1919288"/>
          <p14:tracePt t="12068" x="6389688" y="1944688"/>
          <p14:tracePt t="12072" x="6421438" y="1968500"/>
          <p14:tracePt t="12080" x="6434138" y="1974850"/>
          <p14:tracePt t="12092" x="6445250" y="1981200"/>
          <p14:tracePt t="12256" x="6451600" y="1981200"/>
          <p14:tracePt t="12344" x="0" y="0"/>
        </p14:tracePtLst>
        <p14:tracePtLst>
          <p14:tracePt t="29603" x="8218488" y="3617913"/>
          <p14:tracePt t="29656" x="8212138" y="3617913"/>
          <p14:tracePt t="29704" x="8205788" y="3617913"/>
          <p14:tracePt t="29728" x="8199438" y="3617913"/>
          <p14:tracePt t="29744" x="8193088" y="3617913"/>
          <p14:tracePt t="29788" x="8180388" y="3617913"/>
          <p14:tracePt t="29792" x="8174038" y="3617913"/>
          <p14:tracePt t="29808" x="8174038" y="3605213"/>
          <p14:tracePt t="29824" x="8174038" y="3573463"/>
          <p14:tracePt t="29839" x="8174038" y="3562350"/>
          <p14:tracePt t="29860" x="8174038" y="3556000"/>
          <p14:tracePt t="29864" x="8174038" y="3549650"/>
          <p14:tracePt t="29882" x="8174038" y="3530600"/>
          <p14:tracePt t="29887" x="8180388" y="3517900"/>
          <p14:tracePt t="29896" x="8186738" y="3506788"/>
          <p14:tracePt t="29903" x="8193088" y="3500438"/>
          <p14:tracePt t="29911" x="8218488" y="3475038"/>
          <p14:tracePt t="29919" x="8218488" y="3468688"/>
          <p14:tracePt t="29928" x="8235950" y="3444875"/>
          <p14:tracePt t="29939" x="8248650" y="3419475"/>
          <p14:tracePt t="29951" x="8274050" y="3389313"/>
          <p14:tracePt t="29959" x="8285163" y="3370263"/>
          <p14:tracePt t="29968" x="8304213" y="3351213"/>
          <p14:tracePt t="29983" x="8335963" y="3308350"/>
          <p14:tracePt t="29992" x="8347075" y="3290888"/>
          <p14:tracePt t="29999" x="8366125" y="3271838"/>
          <p14:tracePt t="30015" x="8391525" y="3240088"/>
          <p14:tracePt t="30024" x="8402638" y="3228975"/>
          <p14:tracePt t="30032" x="8408988" y="3222625"/>
          <p14:tracePt t="30039" x="8428038" y="3216275"/>
          <p14:tracePt t="30048" x="8434388" y="3209925"/>
          <p14:tracePt t="30056" x="8440738" y="3203575"/>
          <p14:tracePt t="30064" x="8447088" y="3197225"/>
          <p14:tracePt t="30080" x="8470900" y="3173413"/>
          <p14:tracePt t="30088" x="8483600" y="3160713"/>
          <p14:tracePt t="30096" x="8502650" y="3141663"/>
          <p14:tracePt t="30116" x="8532813" y="3124200"/>
          <p14:tracePt t="30120" x="8545513" y="3124200"/>
          <p14:tracePt t="30128" x="8558213" y="3111500"/>
          <p14:tracePt t="30144" x="8562975" y="3105150"/>
          <p14:tracePt t="30151" x="8569325" y="3098800"/>
          <p14:tracePt t="30160" x="8582025" y="3092450"/>
          <p14:tracePt t="30176" x="8588375" y="3086100"/>
          <p14:tracePt t="30192" x="8601075" y="3086100"/>
          <p14:tracePt t="30212" x="8607425" y="3079750"/>
          <p14:tracePt t="30240" x="8618538" y="3079750"/>
          <p14:tracePt t="30256" x="8624888" y="3073400"/>
          <p14:tracePt t="30272" x="8631238" y="3073400"/>
          <p14:tracePt t="30296" x="8643938" y="3073400"/>
          <p14:tracePt t="30344" x="8650288" y="3073400"/>
          <p14:tracePt t="30370" x="8656638" y="3073400"/>
          <p14:tracePt t="30376" x="8662988" y="3073400"/>
          <p14:tracePt t="30384" x="8669338" y="3073400"/>
          <p14:tracePt t="30401" x="8674100" y="3073400"/>
          <p14:tracePt t="30408" x="8680450" y="3073400"/>
          <p14:tracePt t="30417" x="8699500" y="3073400"/>
          <p14:tracePt t="30432" x="8712200" y="3079750"/>
          <p14:tracePt t="30440" x="8724900" y="3098800"/>
          <p14:tracePt t="30552" x="8729663" y="3098800"/>
          <p14:tracePt t="30592" x="8705850" y="3135313"/>
          <p14:tracePt t="30601" x="8680450" y="3167063"/>
          <p14:tracePt t="30607" x="8662988" y="3190875"/>
          <p14:tracePt t="30624" x="8613775" y="3235325"/>
          <p14:tracePt t="30632" x="8594725" y="3259138"/>
          <p14:tracePt t="30639" x="8539163" y="3295650"/>
          <p14:tracePt t="30656" x="8496300" y="3327400"/>
          <p14:tracePt t="30664" x="8458200" y="3363913"/>
          <p14:tracePt t="30671" x="8415338" y="3402013"/>
          <p14:tracePt t="30680" x="8347075" y="3455988"/>
          <p14:tracePt t="30688" x="8297863" y="3506788"/>
          <p14:tracePt t="30696" x="8242300" y="3562350"/>
          <p14:tracePt t="30708" x="8174038" y="3629025"/>
          <p14:tracePt t="30728" x="8112125" y="3697288"/>
          <p14:tracePt t="30736" x="8069263" y="3746500"/>
          <p14:tracePt t="30756" x="8020050" y="3814763"/>
          <p14:tracePt t="30760" x="7996238" y="3844925"/>
          <p14:tracePt t="30769" x="7958138" y="3889375"/>
          <p14:tracePt t="30785" x="7915275" y="3944938"/>
          <p14:tracePt t="30792" x="7889875" y="3968750"/>
          <p14:tracePt t="30802" x="7834313" y="4024313"/>
          <p14:tracePt t="30812" x="7810500" y="4067175"/>
          <p14:tracePt t="30816" x="7773988" y="4111625"/>
          <p14:tracePt t="30824" x="7729538" y="4160838"/>
          <p14:tracePt t="30832" x="7699375" y="4203700"/>
          <p14:tracePt t="30848" x="7686675" y="4216400"/>
          <p14:tracePt t="30864" x="7680325" y="4233863"/>
          <p14:tracePt t="30884" x="7680325" y="4240213"/>
          <p14:tracePt t="30960" x="7667625" y="4265613"/>
          <p14:tracePt t="30976" x="7656513" y="4289425"/>
          <p14:tracePt t="30984" x="7650163" y="4289425"/>
          <p14:tracePt t="30992" x="7631113" y="4321175"/>
          <p14:tracePt t="31008" x="7618413" y="4340225"/>
          <p14:tracePt t="31016" x="7600950" y="4351338"/>
          <p14:tracePt t="31024" x="7581900" y="4376738"/>
          <p14:tracePt t="31040" x="7569200" y="4389438"/>
          <p14:tracePt t="31048" x="7545388" y="4406900"/>
          <p14:tracePt t="31056" x="7519988" y="4438650"/>
          <p14:tracePt t="31064" x="7500938" y="4462463"/>
          <p14:tracePt t="31072" x="7489825" y="4481513"/>
          <p14:tracePt t="31080" x="7477125" y="4494213"/>
          <p14:tracePt t="31088" x="7451725" y="4518025"/>
          <p14:tracePt t="31108" x="7440613" y="4530725"/>
          <p14:tracePt t="31112" x="7434263" y="4537075"/>
          <p14:tracePt t="31120" x="7427913" y="4543425"/>
          <p14:tracePt t="31140" x="7415213" y="4562475"/>
          <p14:tracePt t="31144" x="7408863" y="4573588"/>
          <p14:tracePt t="31154" x="7396163" y="4586288"/>
          <p14:tracePt t="31168" x="7378700" y="4605338"/>
          <p14:tracePt t="31176" x="7359650" y="4635500"/>
          <p14:tracePt t="31185" x="7334250" y="4667250"/>
          <p14:tracePt t="31196" x="7323138" y="4684713"/>
          <p14:tracePt t="31200" x="7297738" y="4716463"/>
          <p14:tracePt t="31207" x="7278688" y="4733925"/>
          <p14:tracePt t="31215" x="7261225" y="4752975"/>
          <p14:tracePt t="31232" x="7235825" y="4778375"/>
          <p14:tracePt t="31239" x="7223125" y="4789488"/>
          <p14:tracePt t="31248" x="7212013" y="4802188"/>
          <p14:tracePt t="31264" x="7199313" y="4827588"/>
          <p14:tracePt t="31271" x="7192963" y="4827588"/>
          <p14:tracePt t="31280" x="7180263" y="4838700"/>
          <p14:tracePt t="31296" x="7150100" y="4857750"/>
          <p14:tracePt t="31304" x="7137400" y="4870450"/>
          <p14:tracePt t="31312" x="7124700" y="4883150"/>
          <p14:tracePt t="31324" x="7100888" y="4913313"/>
          <p14:tracePt t="31328" x="7088188" y="4932363"/>
          <p14:tracePt t="31337" x="7062788" y="4975225"/>
          <p14:tracePt t="31344" x="7045325" y="5005388"/>
          <p14:tracePt t="31360" x="7026275" y="5037138"/>
          <p14:tracePt t="31368" x="7026275" y="5043488"/>
          <p14:tracePt t="31376" x="7000875" y="5067300"/>
          <p14:tracePt t="31392" x="6989763" y="5080000"/>
          <p14:tracePt t="31401" x="6983413" y="5092700"/>
          <p14:tracePt t="31408" x="6983413" y="5099050"/>
          <p14:tracePt t="31424" x="6977063" y="5116513"/>
          <p14:tracePt t="31432" x="6977063" y="5122863"/>
          <p14:tracePt t="31440" x="6970713" y="5141913"/>
          <p14:tracePt t="31448" x="6970713" y="5160963"/>
          <p14:tracePt t="31457" x="6958013" y="5191125"/>
          <p14:tracePt t="31464" x="6951663" y="5203825"/>
          <p14:tracePt t="31472" x="6934200" y="5240338"/>
          <p14:tracePt t="31492" x="6908800" y="5283200"/>
          <p14:tracePt t="31496" x="6896100" y="5308600"/>
          <p14:tracePt t="31504" x="6872288" y="5327650"/>
          <p14:tracePt t="31524" x="6859588" y="5345113"/>
          <p14:tracePt t="31528" x="6846888" y="5376863"/>
          <p14:tracePt t="31537" x="6840538" y="5383213"/>
          <p14:tracePt t="31544" x="6829425" y="5407025"/>
          <p14:tracePt t="31552" x="6823075" y="5432425"/>
          <p14:tracePt t="31560" x="6804025" y="5468938"/>
          <p14:tracePt t="31569" x="6784975" y="5511800"/>
          <p14:tracePt t="31575" x="6761163" y="5543550"/>
          <p14:tracePt t="31586" x="6748463" y="5573713"/>
          <p14:tracePt t="31591" x="6735763" y="5592763"/>
          <p14:tracePt t="31602" x="6735763" y="5605463"/>
          <p14:tracePt t="31618" x="6729413" y="5611813"/>
          <p14:tracePt t="31744" x="6729413" y="5616575"/>
          <p14:tracePt t="31752" x="6742113" y="5611813"/>
          <p14:tracePt t="31760" x="6761163" y="5599113"/>
          <p14:tracePt t="31780" x="6791325" y="5573713"/>
          <p14:tracePt t="31783" x="6804025" y="5561013"/>
          <p14:tracePt t="31791" x="6846888" y="5518150"/>
          <p14:tracePt t="31803" x="6889750" y="5475288"/>
          <p14:tracePt t="31808" x="6940550" y="5426075"/>
          <p14:tracePt t="31816" x="6983413" y="5383213"/>
          <p14:tracePt t="31824" x="7045325" y="5314950"/>
          <p14:tracePt t="31836" x="7107238" y="5278438"/>
          <p14:tracePt t="31840" x="7167563" y="5216525"/>
          <p14:tracePt t="31848" x="7212013" y="5172075"/>
          <p14:tracePt t="31857" x="7248525" y="5129213"/>
          <p14:tracePt t="31876" x="7329488" y="5037138"/>
          <p14:tracePt t="31880" x="7353300" y="4994275"/>
          <p14:tracePt t="31889" x="7389813" y="4938713"/>
          <p14:tracePt t="31904" x="7440613" y="4876800"/>
          <p14:tracePt t="31912" x="7445375" y="4864100"/>
          <p14:tracePt t="31920" x="7470775" y="4814888"/>
          <p14:tracePt t="31932" x="7496175" y="4784725"/>
          <p14:tracePt t="31937" x="7519988" y="4740275"/>
          <p14:tracePt t="31944" x="7569200" y="4697413"/>
          <p14:tracePt t="31952" x="7588250" y="4673600"/>
          <p14:tracePt t="31968" x="7624763" y="4641850"/>
          <p14:tracePt t="31976" x="7643813" y="4629150"/>
          <p14:tracePt t="31984" x="7662863" y="4605338"/>
          <p14:tracePt t="31999" x="7686675" y="4573588"/>
          <p14:tracePt t="32008" x="7712075" y="4543425"/>
          <p14:tracePt t="32016" x="7735888" y="4500563"/>
          <p14:tracePt t="32032" x="7778750" y="4432300"/>
          <p14:tracePt t="32040" x="7785100" y="4376738"/>
          <p14:tracePt t="32048" x="7804150" y="4327525"/>
          <p14:tracePt t="32064" x="7804150" y="4314825"/>
          <p14:tracePt t="32072" x="7810500" y="4295775"/>
          <p14:tracePt t="32080" x="7816850" y="4265613"/>
          <p14:tracePt t="32089" x="7834313" y="4222750"/>
          <p14:tracePt t="32096" x="7840663" y="4197350"/>
          <p14:tracePt t="32104" x="7847013" y="4167188"/>
          <p14:tracePt t="32112" x="7853363" y="4148138"/>
          <p14:tracePt t="32128" x="7853363" y="4135438"/>
          <p14:tracePt t="32136" x="7853363" y="4129088"/>
          <p14:tracePt t="32168" x="7853363" y="4117975"/>
          <p14:tracePt t="32176" x="7859713" y="4111625"/>
          <p14:tracePt t="32192" x="7866063" y="4092575"/>
          <p14:tracePt t="32201" x="7872413" y="4073525"/>
          <p14:tracePt t="32208" x="7872413" y="4067175"/>
          <p14:tracePt t="32216" x="7872413" y="4062413"/>
          <p14:tracePt t="32296" x="7866063" y="4067175"/>
          <p14:tracePt t="32303" x="7840663" y="4092575"/>
          <p14:tracePt t="32323" x="7778750" y="4184650"/>
          <p14:tracePt t="32328" x="7723188" y="4246563"/>
          <p14:tracePt t="32335" x="7673975" y="4302125"/>
          <p14:tracePt t="32348" x="7607300" y="4395788"/>
          <p14:tracePt t="32351" x="7551738" y="4475163"/>
          <p14:tracePt t="32360" x="7507288" y="4543425"/>
          <p14:tracePt t="32368" x="7458075" y="4598988"/>
          <p14:tracePt t="32384" x="7421563" y="4667250"/>
          <p14:tracePt t="32392" x="7396163" y="4697413"/>
          <p14:tracePt t="32400" x="7372350" y="4740275"/>
          <p14:tracePt t="32416" x="7353300" y="4772025"/>
          <p14:tracePt t="32424" x="7340600" y="4784725"/>
          <p14:tracePt t="32448" x="7334250" y="4789488"/>
          <p14:tracePt t="32584" x="7340600" y="4784725"/>
          <p14:tracePt t="32591" x="7353300" y="4772025"/>
          <p14:tracePt t="32608" x="7353300" y="4765675"/>
          <p14:tracePt t="32624" x="7359650" y="4765675"/>
          <p14:tracePt t="32640" x="7359650" y="4759325"/>
          <p14:tracePt t="32648" x="7359650" y="4752975"/>
          <p14:tracePt t="32672" x="0" y="0"/>
        </p14:tracePtLst>
        <p14:tracePtLst>
          <p14:tracePt t="35675" x="3402013" y="4111625"/>
          <p14:tracePt t="35712" x="3402013" y="4098925"/>
          <p14:tracePt t="35744" x="3402013" y="4079875"/>
          <p14:tracePt t="35753" x="3402013" y="4067175"/>
          <p14:tracePt t="35760" x="3402013" y="4056063"/>
          <p14:tracePt t="35767" x="3402013" y="4049713"/>
          <p14:tracePt t="35775" x="3402013" y="4030663"/>
          <p14:tracePt t="35783" x="3402013" y="4017963"/>
          <p14:tracePt t="35796" x="3395663" y="4006850"/>
          <p14:tracePt t="35800" x="3389313" y="3994150"/>
          <p14:tracePt t="35808" x="3376613" y="3981450"/>
          <p14:tracePt t="35817" x="3365500" y="3968750"/>
          <p14:tracePt t="35824" x="3365500" y="3962400"/>
          <p14:tracePt t="35839" x="3340100" y="3944938"/>
          <p14:tracePt t="35848" x="3333750" y="3932238"/>
          <p14:tracePt t="35855" x="3327400" y="3919538"/>
          <p14:tracePt t="35868" x="3327400" y="3913188"/>
          <p14:tracePt t="35872" x="3316288" y="3900488"/>
          <p14:tracePt t="35879" x="3309938" y="3895725"/>
          <p14:tracePt t="35887" x="3303588" y="3889375"/>
          <p14:tracePt t="35896" x="3297238" y="3883025"/>
          <p14:tracePt t="35904" x="3290888" y="3883025"/>
          <p14:tracePt t="35932" x="3284538" y="3876675"/>
          <p14:tracePt t="35936" x="3284538" y="3870325"/>
          <p14:tracePt t="35957" x="3265488" y="3870325"/>
          <p14:tracePt t="35972" x="3235325" y="3857625"/>
          <p14:tracePt t="35986" x="3205163" y="3840163"/>
          <p14:tracePt t="36000" x="3173413" y="3827463"/>
          <p14:tracePt t="36008" x="3143250" y="3814763"/>
          <p14:tracePt t="36017" x="3117850" y="3808413"/>
          <p14:tracePt t="36028" x="3094038" y="3802063"/>
          <p14:tracePt t="36032" x="3074988" y="3795713"/>
          <p14:tracePt t="36041" x="3055938" y="3795713"/>
          <p14:tracePt t="36047" x="3025775" y="3784600"/>
          <p14:tracePt t="36055" x="2994025" y="3771900"/>
          <p14:tracePt t="36063" x="2976563" y="3771900"/>
          <p14:tracePt t="36071" x="2951163" y="3771900"/>
          <p14:tracePt t="36100" x="2914650" y="3765550"/>
          <p14:tracePt t="36104" x="2901950" y="3765550"/>
          <p14:tracePt t="36112" x="2852738" y="3759200"/>
          <p14:tracePt t="36124" x="2803525" y="3752850"/>
          <p14:tracePt t="36128" x="2735263" y="3740150"/>
          <p14:tracePt t="36135" x="2647950" y="3709988"/>
          <p14:tracePt t="36144" x="2562225" y="3709988"/>
          <p14:tracePt t="36151" x="2481263" y="3703638"/>
          <p14:tracePt t="36159" x="2395538" y="3690938"/>
          <p14:tracePt t="36167" x="2333625" y="3684588"/>
          <p14:tracePt t="36180" x="2259013" y="3684588"/>
          <p14:tracePt t="36184" x="2209800" y="3684588"/>
          <p14:tracePt t="36192" x="2160588" y="3684588"/>
          <p14:tracePt t="36201" x="2117725" y="3684588"/>
          <p14:tracePt t="36216" x="2092325" y="3684588"/>
          <p14:tracePt t="36223" x="2068513" y="3684588"/>
          <p14:tracePt t="36231" x="2043113" y="3684588"/>
          <p14:tracePt t="36239" x="2025650" y="3684588"/>
          <p14:tracePt t="36248" x="1987550" y="3684588"/>
          <p14:tracePt t="36255" x="1957388" y="3697288"/>
          <p14:tracePt t="36264" x="1938338" y="3697288"/>
          <p14:tracePt t="36276" x="1895475" y="3716338"/>
          <p14:tracePt t="36280" x="1852613" y="3740150"/>
          <p14:tracePt t="36289" x="1809750" y="3778250"/>
          <p14:tracePt t="36296" x="1765300" y="3795713"/>
          <p14:tracePt t="36308" x="1722438" y="3840163"/>
          <p14:tracePt t="36312" x="1679575" y="3876675"/>
          <p14:tracePt t="36320" x="1660525" y="3889375"/>
          <p14:tracePt t="36328" x="1617663" y="3919538"/>
          <p14:tracePt t="36336" x="1598613" y="3925888"/>
          <p14:tracePt t="36348" x="1568450" y="3951288"/>
          <p14:tracePt t="36352" x="1531938" y="3975100"/>
          <p14:tracePt t="36360" x="1487488" y="4000500"/>
          <p14:tracePt t="36369" x="1470025" y="4024313"/>
          <p14:tracePt t="36376" x="1457325" y="4043363"/>
          <p14:tracePt t="36384" x="1414463" y="4073525"/>
          <p14:tracePt t="36392" x="1389063" y="4117975"/>
          <p14:tracePt t="36402" x="1365250" y="4173538"/>
          <p14:tracePt t="36412" x="1346200" y="4216400"/>
          <p14:tracePt t="36416" x="1327150" y="4259263"/>
          <p14:tracePt t="36423" x="1309688" y="4308475"/>
          <p14:tracePt t="36436" x="1309688" y="4370388"/>
          <p14:tracePt t="36439" x="1303338" y="4425950"/>
          <p14:tracePt t="36448" x="1303338" y="4475163"/>
          <p14:tracePt t="36456" x="1296988" y="4511675"/>
          <p14:tracePt t="36464" x="1296988" y="4567238"/>
          <p14:tracePt t="36473" x="1296988" y="4618038"/>
          <p14:tracePt t="36480" x="1296988" y="4654550"/>
          <p14:tracePt t="36489" x="1284288" y="4691063"/>
          <p14:tracePt t="36496" x="1284288" y="4722813"/>
          <p14:tracePt t="36508" x="1284288" y="4759325"/>
          <p14:tracePt t="36512" x="1284288" y="4784725"/>
          <p14:tracePt t="36520" x="1284288" y="4821238"/>
          <p14:tracePt t="36528" x="1290638" y="4889500"/>
          <p14:tracePt t="36536" x="1309688" y="4949825"/>
          <p14:tracePt t="36544" x="1327150" y="5018088"/>
          <p14:tracePt t="36552" x="1358900" y="5116513"/>
          <p14:tracePt t="36560" x="1382713" y="5197475"/>
          <p14:tracePt t="36568" x="1425575" y="5295900"/>
          <p14:tracePt t="36576" x="1463675" y="5389563"/>
          <p14:tracePt t="36584" x="1519238" y="5481638"/>
          <p14:tracePt t="36592" x="1568450" y="5567363"/>
          <p14:tracePt t="36608" x="1647825" y="5667375"/>
          <p14:tracePt t="36616" x="1709738" y="5734050"/>
          <p14:tracePt t="36624" x="1790700" y="5827713"/>
          <p14:tracePt t="36636" x="1870075" y="5907088"/>
          <p14:tracePt t="36641" x="1987550" y="5956300"/>
          <p14:tracePt t="36648" x="2092325" y="6000750"/>
          <p14:tracePt t="36656" x="2179638" y="6018213"/>
          <p14:tracePt t="36668" x="2254250" y="6030913"/>
          <p14:tracePt t="36672" x="2365375" y="6030913"/>
          <p14:tracePt t="36680" x="2513013" y="6030913"/>
          <p14:tracePt t="36689" x="2636838" y="6030913"/>
          <p14:tracePt t="36696" x="2771775" y="6030913"/>
          <p14:tracePt t="36704" x="2895600" y="6005513"/>
          <p14:tracePt t="36712" x="3000375" y="5949950"/>
          <p14:tracePt t="36720" x="3081338" y="5900738"/>
          <p14:tracePt t="36736" x="3124200" y="5857875"/>
          <p14:tracePt t="36744" x="3149600" y="5834063"/>
          <p14:tracePt t="36752" x="3179763" y="5802313"/>
          <p14:tracePt t="36769" x="3228975" y="5722938"/>
          <p14:tracePt t="36776" x="3254375" y="5691188"/>
          <p14:tracePt t="36784" x="3303588" y="5622925"/>
          <p14:tracePt t="36802" x="3371850" y="5530850"/>
          <p14:tracePt t="36808" x="3421063" y="5475288"/>
          <p14:tracePt t="36816" x="3451225" y="5394325"/>
          <p14:tracePt t="36824" x="3476625" y="5327650"/>
          <p14:tracePt t="36834" x="3506788" y="5253038"/>
          <p14:tracePt t="36840" x="3525838" y="5172075"/>
          <p14:tracePt t="36848" x="3543300" y="5122863"/>
          <p14:tracePt t="36864" x="3556000" y="5056188"/>
          <p14:tracePt t="36873" x="3562350" y="5018088"/>
          <p14:tracePt t="36888" x="3568700" y="4987925"/>
          <p14:tracePt t="36891" x="3568700" y="4962525"/>
          <p14:tracePt t="36895" x="3575050" y="4913313"/>
          <p14:tracePt t="36903" x="3575050" y="4876800"/>
          <p14:tracePt t="36911" x="3575050" y="4814888"/>
          <p14:tracePt t="36928" x="3575050" y="4729163"/>
          <p14:tracePt t="36936" x="3575050" y="4678363"/>
          <p14:tracePt t="36948" x="3575050" y="4598988"/>
          <p14:tracePt t="36952" x="3575050" y="4537075"/>
          <p14:tracePt t="36960" x="3543300" y="4462463"/>
          <p14:tracePt t="36968" x="3538538" y="4395788"/>
          <p14:tracePt t="36976" x="3538538" y="4370388"/>
          <p14:tracePt t="36996" x="3513138" y="4321175"/>
          <p14:tracePt t="37001" x="3494088" y="4289425"/>
          <p14:tracePt t="37008" x="3438525" y="4233863"/>
          <p14:tracePt t="37025" x="3376613" y="4160838"/>
          <p14:tracePt t="37034" x="3346450" y="4117975"/>
          <p14:tracePt t="37041" x="3284538" y="4049713"/>
          <p14:tracePt t="37048" x="3228975" y="4011613"/>
          <p14:tracePt t="37056" x="3136900" y="3938588"/>
          <p14:tracePt t="37064" x="3019425" y="3876675"/>
          <p14:tracePt t="37073" x="2871788" y="3789363"/>
          <p14:tracePt t="37080" x="2765425" y="3740150"/>
          <p14:tracePt t="37089" x="2667000" y="3697288"/>
          <p14:tracePt t="37096" x="2587625" y="3667125"/>
          <p14:tracePt t="37104" x="2500313" y="3660775"/>
          <p14:tracePt t="37125" x="2376488" y="3641725"/>
          <p14:tracePt t="37128" x="2303463" y="3629025"/>
          <p14:tracePt t="37136" x="2192338" y="3617913"/>
          <p14:tracePt t="37148" x="2092325" y="3611563"/>
          <p14:tracePt t="37152" x="2019300" y="3611563"/>
          <p14:tracePt t="37159" x="1938338" y="3611563"/>
          <p14:tracePt t="37167" x="1889125" y="3611563"/>
          <p14:tracePt t="37180" x="1839913" y="3611563"/>
          <p14:tracePt t="37184" x="1797050" y="3617913"/>
          <p14:tracePt t="37192" x="1771650" y="3629025"/>
          <p14:tracePt t="37200" x="1703388" y="3635375"/>
          <p14:tracePt t="37208" x="1679575" y="3641725"/>
          <p14:tracePt t="37216" x="1660525" y="3641725"/>
          <p14:tracePt t="37225" x="1647825" y="3648075"/>
          <p14:tracePt t="37233" x="1643063" y="3648075"/>
          <p14:tracePt t="37244" x="1636713" y="3648075"/>
          <p14:tracePt t="37280" x="1630363" y="3654425"/>
          <p14:tracePt t="37328" x="1643063" y="3654425"/>
          <p14:tracePt t="37336" x="1666875" y="3654425"/>
          <p14:tracePt t="37344" x="1716088" y="3654425"/>
          <p14:tracePt t="37352" x="1765300" y="3654425"/>
          <p14:tracePt t="37360" x="1803400" y="3654425"/>
          <p14:tracePt t="37368" x="1858963" y="3654425"/>
          <p14:tracePt t="37376" x="1908175" y="3654425"/>
          <p14:tracePt t="37384" x="1944688" y="3641725"/>
          <p14:tracePt t="37392" x="1976438" y="3641725"/>
          <p14:tracePt t="37404" x="2012950" y="3641725"/>
          <p14:tracePt t="37408" x="2049463" y="3635375"/>
          <p14:tracePt t="37416" x="2111375" y="3635375"/>
          <p14:tracePt t="37424" x="2179638" y="3635375"/>
          <p14:tracePt t="37436" x="2241550" y="3635375"/>
          <p14:tracePt t="37441" x="2339975" y="3635375"/>
          <p14:tracePt t="37448" x="2438400" y="3660775"/>
          <p14:tracePt t="37459" x="2562225" y="3690938"/>
          <p14:tracePt t="37464" x="2667000" y="3722688"/>
          <p14:tracePt t="37473" x="2778125" y="3740150"/>
          <p14:tracePt t="37480" x="2852738" y="3771900"/>
          <p14:tracePt t="37488" x="2944813" y="3814763"/>
          <p14:tracePt t="37500" x="3019425" y="3833813"/>
          <p14:tracePt t="37504" x="3062288" y="3840163"/>
          <p14:tracePt t="37512" x="3094038" y="3863975"/>
          <p14:tracePt t="37520" x="3117850" y="3883025"/>
          <p14:tracePt t="37536" x="3149600" y="3906838"/>
          <p14:tracePt t="37544" x="3186113" y="3951288"/>
          <p14:tracePt t="37552" x="3216275" y="4000500"/>
          <p14:tracePt t="37564" x="3241675" y="4030663"/>
          <p14:tracePt t="37568" x="3265488" y="4073525"/>
          <p14:tracePt t="37576" x="3297238" y="4117975"/>
          <p14:tracePt t="37584" x="3321050" y="4148138"/>
          <p14:tracePt t="37592" x="3333750" y="4178300"/>
          <p14:tracePt t="37600" x="3371850" y="4246563"/>
          <p14:tracePt t="37608" x="3389313" y="4278313"/>
          <p14:tracePt t="37616" x="3402013" y="4321175"/>
          <p14:tracePt t="37636" x="3444875" y="4395788"/>
          <p14:tracePt t="37640" x="3463925" y="4419600"/>
          <p14:tracePt t="37648" x="3494088" y="4475163"/>
          <p14:tracePt t="37668" x="3519488" y="4518025"/>
          <p14:tracePt t="37673" x="3525838" y="4543425"/>
          <p14:tracePt t="37680" x="3532188" y="4556125"/>
          <p14:tracePt t="37692" x="3538538" y="4562475"/>
          <p14:tracePt t="37696" x="3538538" y="4567238"/>
          <p14:tracePt t="37704" x="3538538" y="4573588"/>
          <p14:tracePt t="37716" x="3538538" y="4586288"/>
          <p14:tracePt t="37720" x="3538538" y="4598988"/>
          <p14:tracePt t="37728" x="3538538" y="4618038"/>
          <p14:tracePt t="37736" x="3538538" y="4635500"/>
          <p14:tracePt t="37744" x="3538538" y="4654550"/>
          <p14:tracePt t="37760" x="3538538" y="4691063"/>
          <p14:tracePt t="37768" x="3538538" y="4716463"/>
          <p14:tracePt t="37776" x="3543300" y="4759325"/>
          <p14:tracePt t="37792" x="3543300" y="4795838"/>
          <p14:tracePt t="37800" x="3543300" y="4821238"/>
          <p14:tracePt t="37808" x="3543300" y="4845050"/>
          <p14:tracePt t="37820" x="3543300" y="4876800"/>
          <p14:tracePt t="37824" x="3543300" y="4889500"/>
          <p14:tracePt t="37832" x="3543300" y="4900613"/>
          <p14:tracePt t="37841" x="3538538" y="4913313"/>
          <p14:tracePt t="37848" x="3538538" y="4932363"/>
          <p14:tracePt t="37858" x="3525838" y="4962525"/>
          <p14:tracePt t="37864" x="3519488" y="4987925"/>
          <p14:tracePt t="37875" x="3513138" y="5018088"/>
          <p14:tracePt t="37889" x="3487738" y="5049838"/>
          <p14:tracePt t="37896" x="3470275" y="5073650"/>
          <p14:tracePt t="37904" x="3451225" y="5099050"/>
          <p14:tracePt t="37924" x="3414713" y="5148263"/>
          <p14:tracePt t="37928" x="3389313" y="5178425"/>
          <p14:tracePt t="37936" x="3371850" y="5197475"/>
          <p14:tracePt t="37948" x="3333750" y="5253038"/>
          <p14:tracePt t="37952" x="3303588" y="5295900"/>
          <p14:tracePt t="37961" x="3271838" y="5345113"/>
          <p14:tracePt t="37968" x="3235325" y="5389563"/>
          <p14:tracePt t="37976" x="3198813" y="5432425"/>
          <p14:tracePt t="37984" x="3154363" y="5475288"/>
          <p14:tracePt t="37992" x="3105150" y="5524500"/>
          <p14:tracePt t="38000" x="3074988" y="5556250"/>
          <p14:tracePt t="38009" x="3049588" y="5580063"/>
          <p14:tracePt t="38016" x="3032125" y="5592763"/>
          <p14:tracePt t="38024" x="3013075" y="5599113"/>
          <p14:tracePt t="38032" x="2987675" y="5616575"/>
          <p14:tracePt t="38048" x="2970213" y="5635625"/>
          <p14:tracePt t="38058" x="2957513" y="5641975"/>
          <p14:tracePt t="38064" x="2951163" y="5648325"/>
          <p14:tracePt t="38073" x="2932113" y="5654675"/>
          <p14:tracePt t="38080" x="2901950" y="5667375"/>
          <p14:tracePt t="38089" x="2889250" y="5672138"/>
          <p14:tracePt t="38096" x="2859088" y="5684838"/>
          <p14:tracePt t="38104" x="2820988" y="5703888"/>
          <p14:tracePt t="38112" x="2797175" y="5716588"/>
          <p14:tracePt t="38120" x="2771775" y="5716588"/>
          <p14:tracePt t="38128" x="2741613" y="5722938"/>
          <p14:tracePt t="38144" x="2679700" y="5734050"/>
          <p14:tracePt t="38152" x="2643188" y="5734050"/>
          <p14:tracePt t="38159" x="2592388" y="5734050"/>
          <p14:tracePt t="38175" x="2525713" y="5727700"/>
          <p14:tracePt t="38183" x="2500313" y="5722938"/>
          <p14:tracePt t="38191" x="2444750" y="5716588"/>
          <p14:tracePt t="38200" x="2414588" y="5697538"/>
          <p14:tracePt t="38207" x="2352675" y="5691188"/>
          <p14:tracePt t="38216" x="2297113" y="5672138"/>
          <p14:tracePt t="38224" x="2247900" y="5667375"/>
          <p14:tracePt t="38232" x="2166938" y="5635625"/>
          <p14:tracePt t="38240" x="2092325" y="5605463"/>
          <p14:tracePt t="38248" x="2025650" y="5599113"/>
          <p14:tracePt t="38258" x="1976438" y="5580063"/>
          <p14:tracePt t="38268" x="1951038" y="5573713"/>
          <p14:tracePt t="38273" x="1925638" y="5556250"/>
          <p14:tracePt t="38280" x="1901825" y="5549900"/>
          <p14:tracePt t="38291" x="1889125" y="5543550"/>
          <p14:tracePt t="38300" x="1882775" y="5537200"/>
          <p14:tracePt t="38304" x="1858963" y="5511800"/>
          <p14:tracePt t="38312" x="1833563" y="5481638"/>
          <p14:tracePt t="38321" x="1790700" y="5432425"/>
          <p14:tracePt t="38332" x="1754188" y="5389563"/>
          <p14:tracePt t="38336" x="1692275" y="5321300"/>
          <p14:tracePt t="38344" x="1654175" y="5265738"/>
          <p14:tracePt t="38352" x="1611313" y="5222875"/>
          <p14:tracePt t="38361" x="1587500" y="5184775"/>
          <p14:tracePt t="38368" x="1574800" y="5167313"/>
          <p14:tracePt t="38376" x="1549400" y="5135563"/>
          <p14:tracePt t="38384" x="1549400" y="5129213"/>
          <p14:tracePt t="38396" x="1549400" y="5099050"/>
          <p14:tracePt t="38400" x="1543050" y="5056188"/>
          <p14:tracePt t="38409" x="1536700" y="5018088"/>
          <p14:tracePt t="38416" x="1536700" y="4956175"/>
          <p14:tracePt t="38424" x="1536700" y="4906963"/>
          <p14:tracePt t="38432" x="1536700" y="4845050"/>
          <p14:tracePt t="38439" x="1536700" y="4802188"/>
          <p14:tracePt t="38448" x="1536700" y="4752975"/>
          <p14:tracePt t="38459" x="1536700" y="4678363"/>
          <p14:tracePt t="38464" x="1536700" y="4605338"/>
          <p14:tracePt t="38472" x="1536700" y="4518025"/>
          <p14:tracePt t="38480" x="1536700" y="4456113"/>
          <p14:tracePt t="38489" x="1536700" y="4395788"/>
          <p14:tracePt t="38496" x="1543050" y="4340225"/>
          <p14:tracePt t="38504" x="1543050" y="4314825"/>
          <p14:tracePt t="38512" x="1543050" y="4284663"/>
          <p14:tracePt t="38521" x="1555750" y="4259263"/>
          <p14:tracePt t="38528" x="1562100" y="4216400"/>
          <p14:tracePt t="38536" x="1568450" y="4167188"/>
          <p14:tracePt t="38544" x="1581150" y="4117975"/>
          <p14:tracePt t="38552" x="1592263" y="4073525"/>
          <p14:tracePt t="38562" x="1592263" y="4056063"/>
          <p14:tracePt t="38607" x="1592263" y="4049713"/>
          <p14:tracePt t="38615" x="1598613" y="4043363"/>
          <p14:tracePt t="38623" x="1611313" y="4017963"/>
          <p14:tracePt t="38632" x="1611313" y="4006850"/>
          <p14:tracePt t="38640" x="1636713" y="3981450"/>
          <p14:tracePt t="38648" x="1647825" y="3962400"/>
          <p14:tracePt t="38658" x="1666875" y="3944938"/>
          <p14:tracePt t="38664" x="1685925" y="3919538"/>
          <p14:tracePt t="38672" x="1698625" y="3906838"/>
          <p14:tracePt t="38684" x="1716088" y="3900488"/>
          <p14:tracePt t="38690" x="1741488" y="3889375"/>
          <p14:tracePt t="38696" x="1790700" y="3863975"/>
          <p14:tracePt t="38704" x="1833563" y="3833813"/>
          <p14:tracePt t="38716" x="1920875" y="3808413"/>
          <p14:tracePt t="38721" x="2043113" y="3778250"/>
          <p14:tracePt t="38728" x="2166938" y="3752850"/>
          <p14:tracePt t="38736" x="2359025" y="3740150"/>
          <p14:tracePt t="38744" x="2562225" y="3740150"/>
          <p14:tracePt t="38752" x="2716213" y="3740150"/>
          <p14:tracePt t="38759" x="2865438" y="3740150"/>
          <p14:tracePt t="38768" x="3019425" y="3740150"/>
          <p14:tracePt t="38780" x="3143250" y="3740150"/>
          <p14:tracePt t="38783" x="3228975" y="3746500"/>
          <p14:tracePt t="38791" x="3290888" y="3746500"/>
          <p14:tracePt t="38800" x="3333750" y="3746500"/>
          <p14:tracePt t="39000" x="3297238" y="3746500"/>
          <p14:tracePt t="39007" x="3228975" y="3740150"/>
          <p14:tracePt t="39016" x="3143250" y="3729038"/>
          <p14:tracePt t="39023" x="3055938" y="3729038"/>
          <p14:tracePt t="39039" x="2957513" y="3716338"/>
          <p14:tracePt t="39047" x="2882900" y="3722688"/>
          <p14:tracePt t="39057" x="2803525" y="3740150"/>
          <p14:tracePt t="39064" x="2703513" y="3771900"/>
          <p14:tracePt t="39075" x="2598738" y="3802063"/>
          <p14:tracePt t="39080" x="2513013" y="3833813"/>
          <p14:tracePt t="39088" x="2420938" y="3870325"/>
          <p14:tracePt t="39096" x="2346325" y="3913188"/>
          <p14:tracePt t="39104" x="2278063" y="3951288"/>
          <p14:tracePt t="39112" x="2222500" y="3987800"/>
          <p14:tracePt t="39121" x="2173288" y="4024313"/>
          <p14:tracePt t="39128" x="2130425" y="4067175"/>
          <p14:tracePt t="39136" x="2081213" y="4122738"/>
          <p14:tracePt t="39144" x="2049463" y="4167188"/>
          <p14:tracePt t="39152" x="2006600" y="4233863"/>
          <p14:tracePt t="39162" x="1963738" y="4289425"/>
          <p14:tracePt t="39168" x="1938338" y="4333875"/>
          <p14:tracePt t="39176" x="1895475" y="4400550"/>
          <p14:tracePt t="39183" x="1882775" y="4432300"/>
          <p14:tracePt t="39200" x="1858963" y="4487863"/>
          <p14:tracePt t="39207" x="1827213" y="4567238"/>
          <p14:tracePt t="39216" x="1809750" y="4618038"/>
          <p14:tracePt t="39223" x="1809750" y="4667250"/>
          <p14:tracePt t="39232" x="1809750" y="4733925"/>
          <p14:tracePt t="39240" x="1809750" y="4795838"/>
          <p14:tracePt t="39248" x="1827213" y="4857750"/>
          <p14:tracePt t="39257" x="1858963" y="4926013"/>
          <p14:tracePt t="39264" x="1889125" y="4981575"/>
          <p14:tracePt t="39273" x="1931988" y="5049838"/>
          <p14:tracePt t="39279" x="1970088" y="5105400"/>
          <p14:tracePt t="39291" x="2000250" y="5148263"/>
          <p14:tracePt t="39296" x="2036763" y="5216525"/>
          <p14:tracePt t="39304" x="2081213" y="5259388"/>
          <p14:tracePt t="39312" x="2117725" y="5302250"/>
          <p14:tracePt t="39332" x="2179638" y="5383213"/>
          <p14:tracePt t="39336" x="2222500" y="5445125"/>
          <p14:tracePt t="39343" x="2271713" y="5487988"/>
          <p14:tracePt t="39351" x="2365375" y="5567363"/>
          <p14:tracePt t="39359" x="2432050" y="5629275"/>
          <p14:tracePt t="39368" x="2487613" y="5678488"/>
          <p14:tracePt t="39375" x="2581275" y="5727700"/>
          <p14:tracePt t="39384" x="2686050" y="5778500"/>
          <p14:tracePt t="39391" x="2784475" y="5821363"/>
          <p14:tracePt t="39400" x="2871788" y="5838825"/>
          <p14:tracePt t="39408" x="2963863" y="5857875"/>
          <p14:tracePt t="39420" x="3062288" y="5857875"/>
          <p14:tracePt t="39425" x="3124200" y="5857875"/>
          <p14:tracePt t="39432" x="3186113" y="5857875"/>
          <p14:tracePt t="39441" x="3241675" y="5827713"/>
          <p14:tracePt t="39452" x="3309938" y="5772150"/>
          <p14:tracePt t="39457" x="3352800" y="5734050"/>
          <p14:tracePt t="39464" x="3402013" y="5697538"/>
          <p14:tracePt t="39473" x="3444875" y="5661025"/>
          <p14:tracePt t="39480" x="3500438" y="5605463"/>
          <p14:tracePt t="39488" x="3556000" y="5549900"/>
          <p14:tracePt t="39496" x="3630613" y="5475288"/>
          <p14:tracePt t="39506" x="3686175" y="5419725"/>
          <p14:tracePt t="39512" x="3741738" y="5364163"/>
          <p14:tracePt t="39520" x="3803650" y="5302250"/>
          <p14:tracePt t="39528" x="3833813" y="5259388"/>
          <p14:tracePt t="39537" x="3876675" y="5160963"/>
          <p14:tracePt t="39557" x="3908425" y="5092700"/>
          <p14:tracePt t="39561" x="3927475" y="5037138"/>
          <p14:tracePt t="39568" x="3932238" y="4987925"/>
          <p14:tracePt t="39583" x="3932238" y="4913313"/>
          <p14:tracePt t="39591" x="3932238" y="4876800"/>
          <p14:tracePt t="39599" x="3932238" y="4827588"/>
          <p14:tracePt t="39607" x="3932238" y="4765675"/>
          <p14:tracePt t="39616" x="3932238" y="4740275"/>
          <p14:tracePt t="39624" x="3932238" y="4722813"/>
          <p14:tracePt t="39631" x="3932238" y="4710113"/>
          <p14:tracePt t="39640" x="3921125" y="4691063"/>
          <p14:tracePt t="39648" x="3902075" y="4660900"/>
          <p14:tracePt t="39657" x="3865563" y="4618038"/>
          <p14:tracePt t="39668" x="3810000" y="4556125"/>
          <p14:tracePt t="39673" x="3741738" y="4500563"/>
          <p14:tracePt t="39680" x="3636963" y="4438650"/>
          <p14:tracePt t="39688" x="3543300" y="4364038"/>
          <p14:tracePt t="39696" x="3427413" y="4302125"/>
          <p14:tracePt t="39712" x="3340100" y="4271963"/>
          <p14:tracePt t="39720" x="3284538" y="4265613"/>
          <p14:tracePt t="39728" x="3248025" y="4252913"/>
          <p14:tracePt t="39738" x="3186113" y="4252913"/>
          <p14:tracePt t="39743" x="3143250" y="4252913"/>
          <p14:tracePt t="39752" x="3055938" y="4265613"/>
          <p14:tracePt t="39759" x="2976563" y="4308475"/>
          <p14:tracePt t="39768" x="2908300" y="4357688"/>
          <p14:tracePt t="39775" x="2816225" y="4425950"/>
          <p14:tracePt t="39784" x="2747963" y="4487863"/>
          <p14:tracePt t="39791" x="2692400" y="4543425"/>
          <p14:tracePt t="39807" x="2654300" y="4598988"/>
          <p14:tracePt t="39816" x="2636838" y="4641850"/>
          <p14:tracePt t="39824" x="2630488" y="4691063"/>
          <p14:tracePt t="39836" x="2630488" y="4746625"/>
          <p14:tracePt t="39839" x="2630488" y="4795838"/>
          <p14:tracePt t="39848" x="2647950" y="4857750"/>
          <p14:tracePt t="39856" x="2686050" y="4913313"/>
          <p14:tracePt t="39864" x="2735263" y="4962525"/>
          <p14:tracePt t="39873" x="2790825" y="5005388"/>
          <p14:tracePt t="39893" x="2908300" y="5056188"/>
          <p14:tracePt t="39897" x="3013075" y="5086350"/>
          <p14:tracePt t="39906" x="3074988" y="5086350"/>
          <p14:tracePt t="39912" x="3160713" y="5092700"/>
          <p14:tracePt t="39920" x="3248025" y="5092700"/>
          <p14:tracePt t="39932" x="3333750" y="5092700"/>
          <p14:tracePt t="39938" x="3389313" y="5086350"/>
          <p14:tracePt t="39944" x="3451225" y="5056188"/>
          <p14:tracePt t="39952" x="3494088" y="5030788"/>
          <p14:tracePt t="39967" x="3532188" y="4994275"/>
          <p14:tracePt t="39975" x="3538538" y="4987925"/>
          <p14:tracePt t="39996" x="3543300" y="4968875"/>
          <p14:tracePt t="40015" x="3543300" y="4962525"/>
          <p14:tracePt t="40032" x="3543300" y="4956175"/>
          <p14:tracePt t="40039" x="3543300" y="4949825"/>
          <p14:tracePt t="40047" x="3543300" y="4932363"/>
          <p14:tracePt t="40056" x="3543300" y="4919663"/>
          <p14:tracePt t="40064" x="3543300" y="4906963"/>
          <p14:tracePt t="40072" x="3543300" y="4870450"/>
          <p14:tracePt t="40080" x="3538538" y="4851400"/>
          <p14:tracePt t="40096" x="3525838" y="4821238"/>
          <p14:tracePt t="40105" x="3525838" y="4814888"/>
          <p14:tracePt t="40112" x="3525838" y="4802188"/>
          <p14:tracePt t="40127" x="3525838" y="4795838"/>
          <p14:tracePt t="40128" x="0" y="0"/>
        </p14:tracePtLst>
        <p14:tracePtLst>
          <p14:tracePt t="48291" x="8551863" y="1412875"/>
          <p14:tracePt t="48320" x="8558213" y="1401763"/>
          <p14:tracePt t="48352" x="8562975" y="1389063"/>
          <p14:tracePt t="48360" x="8562975" y="1382713"/>
          <p14:tracePt t="48388" x="8562975" y="1370013"/>
          <p14:tracePt t="48392" x="8562975" y="1346200"/>
          <p14:tracePt t="48400" x="8569325" y="1327150"/>
          <p14:tracePt t="48416" x="8569325" y="1308100"/>
          <p14:tracePt t="48424" x="8569325" y="1290638"/>
          <p14:tracePt t="48432" x="8569325" y="1258888"/>
          <p14:tracePt t="48444" x="8569325" y="1235075"/>
          <p14:tracePt t="48449" x="8569325" y="1209675"/>
          <p14:tracePt t="48456" x="8562975" y="1190625"/>
          <p14:tracePt t="48465" x="8558213" y="1173163"/>
          <p14:tracePt t="48472" x="8545513" y="1160463"/>
          <p14:tracePt t="48481" x="8532813" y="1147763"/>
          <p14:tracePt t="48488" x="8520113" y="1123950"/>
          <p14:tracePt t="48515" x="8496300" y="1104900"/>
          <p14:tracePt t="48519" x="8477250" y="1079500"/>
          <p14:tracePt t="48527" x="8447088" y="1068388"/>
          <p14:tracePt t="48543" x="8378825" y="1019175"/>
          <p14:tracePt t="48551" x="8335963" y="993775"/>
          <p14:tracePt t="48559" x="8280400" y="974725"/>
          <p14:tracePt t="48567" x="8223250" y="938213"/>
          <p14:tracePt t="48575" x="8167688" y="908050"/>
          <p14:tracePt t="48583" x="8112125" y="882650"/>
          <p14:tracePt t="48600" x="8075613" y="876300"/>
          <p14:tracePt t="48608" x="8062913" y="869950"/>
          <p14:tracePt t="48617" x="8051800" y="869950"/>
          <p14:tracePt t="48645" x="8020050" y="869950"/>
          <p14:tracePt t="48649" x="8007350" y="869950"/>
          <p14:tracePt t="48656" x="7983538" y="869950"/>
          <p14:tracePt t="48672" x="7934325" y="869950"/>
          <p14:tracePt t="48684" x="7915275" y="869950"/>
          <p14:tracePt t="48692" x="7878763" y="869950"/>
          <p14:tracePt t="48696" x="7840663" y="876300"/>
          <p14:tracePt t="48704" x="7797800" y="876300"/>
          <p14:tracePt t="48714" x="7761288" y="882650"/>
          <p14:tracePt t="48728" x="7680325" y="901700"/>
          <p14:tracePt t="48736" x="7662863" y="919163"/>
          <p14:tracePt t="48745" x="7600950" y="944563"/>
          <p14:tracePt t="48772" x="7556500" y="987425"/>
          <p14:tracePt t="48776" x="7532688" y="1019175"/>
          <p14:tracePt t="48784" x="7513638" y="1062038"/>
          <p14:tracePt t="48804" x="7496175" y="1130300"/>
          <p14:tracePt t="48808" x="7489825" y="1166813"/>
          <p14:tracePt t="48816" x="7489825" y="1216025"/>
          <p14:tracePt t="48824" x="7489825" y="1271588"/>
          <p14:tracePt t="48833" x="7496175" y="1320800"/>
          <p14:tracePt t="48840" x="7507288" y="1363663"/>
          <p14:tracePt t="48860" x="7526338" y="1425575"/>
          <p14:tracePt t="48865" x="7551738" y="1468438"/>
          <p14:tracePt t="48872" x="7581900" y="1524000"/>
          <p14:tracePt t="48900" x="7618413" y="1568450"/>
          <p14:tracePt t="48904" x="7637463" y="1592263"/>
          <p14:tracePt t="48914" x="7662863" y="1611313"/>
          <p14:tracePt t="48928" x="7680325" y="1630363"/>
          <p14:tracePt t="48936" x="7699375" y="1641475"/>
          <p14:tracePt t="48945" x="7729538" y="1647825"/>
          <p14:tracePt t="48960" x="7761288" y="1654175"/>
          <p14:tracePt t="48968" x="7778750" y="1654175"/>
          <p14:tracePt t="48976" x="7797800" y="1660525"/>
          <p14:tracePt t="48988" x="7829550" y="1660525"/>
          <p14:tracePt t="48992" x="7866063" y="1660525"/>
          <p14:tracePt t="49000" x="7927975" y="1660525"/>
          <p14:tracePt t="49014" x="8001000" y="1660525"/>
          <p14:tracePt t="49024" x="8088313" y="1630363"/>
          <p14:tracePt t="49031" x="8156575" y="1598613"/>
          <p14:tracePt t="49040" x="8248650" y="1568450"/>
          <p14:tracePt t="49056" x="8316913" y="1519238"/>
          <p14:tracePt t="49063" x="8366125" y="1493838"/>
          <p14:tracePt t="49072" x="8421688" y="1457325"/>
          <p14:tracePt t="49080" x="8458200" y="1425575"/>
          <p14:tracePt t="49087" x="8489950" y="1389063"/>
          <p14:tracePt t="49096" x="8520113" y="1346200"/>
          <p14:tracePt t="49107" x="8532813" y="1314450"/>
          <p14:tracePt t="49112" x="8545513" y="1296988"/>
          <p14:tracePt t="49120" x="8562975" y="1258888"/>
          <p14:tracePt t="49128" x="8569325" y="1228725"/>
          <p14:tracePt t="49155" x="8569325" y="1179513"/>
          <p14:tracePt t="49159" x="8569325" y="1160463"/>
          <p14:tracePt t="49167" x="8569325" y="1130300"/>
          <p14:tracePt t="49183" x="8569325" y="1111250"/>
          <p14:tracePt t="49192" x="8569325" y="1079500"/>
          <p14:tracePt t="49199" x="8569325" y="1055688"/>
          <p14:tracePt t="49213" x="8569325" y="1023938"/>
          <p14:tracePt t="49216" x="8569325" y="1000125"/>
          <p14:tracePt t="49224" x="8558213" y="944563"/>
          <p14:tracePt t="49240" x="8532813" y="882650"/>
          <p14:tracePt t="49249" x="8513763" y="852488"/>
          <p14:tracePt t="49255" x="8483600" y="814388"/>
          <p14:tracePt t="49283" x="8464550" y="801688"/>
          <p14:tracePt t="49304" x="8451850" y="801688"/>
          <p14:tracePt t="49314" x="8421688" y="801688"/>
          <p14:tracePt t="49320" x="8391525" y="820738"/>
          <p14:tracePt t="49328" x="8372475" y="820738"/>
          <p14:tracePt t="49345" x="8335963" y="820738"/>
          <p14:tracePt t="49352" x="8316913" y="827088"/>
          <p14:tracePt t="49364" x="8280400" y="827088"/>
          <p14:tracePt t="49368" x="8255000" y="833438"/>
          <p14:tracePt t="49376" x="8229600" y="833438"/>
          <p14:tracePt t="49385" x="8199438" y="839788"/>
          <p14:tracePt t="49414" x="8143875" y="863600"/>
          <p14:tracePt t="49424" x="8112125" y="889000"/>
          <p14:tracePt t="49440" x="8081963" y="919163"/>
          <p14:tracePt t="49449" x="8069263" y="938213"/>
          <p14:tracePt t="49456" x="8039100" y="963613"/>
          <p14:tracePt t="49467" x="8001000" y="1000125"/>
          <p14:tracePt t="49472" x="7977188" y="1030288"/>
          <p14:tracePt t="49480" x="7964488" y="1049338"/>
          <p14:tracePt t="49496" x="7951788" y="1079500"/>
          <p14:tracePt t="49504" x="7945438" y="1098550"/>
          <p14:tracePt t="49514" x="7927975" y="1123950"/>
          <p14:tracePt t="49540" x="7921625" y="1160463"/>
          <p14:tracePt t="49546" x="7921625" y="1173163"/>
          <p14:tracePt t="49552" x="7921625" y="1209675"/>
          <p14:tracePt t="49568" x="7934325" y="1258888"/>
          <p14:tracePt t="49576" x="7940675" y="1284288"/>
          <p14:tracePt t="49585" x="7964488" y="1333500"/>
          <p14:tracePt t="49596" x="8001000" y="1376363"/>
          <p14:tracePt t="49600" x="8051800" y="1444625"/>
          <p14:tracePt t="49608" x="8081963" y="1474788"/>
          <p14:tracePt t="49624" x="8112125" y="1500188"/>
          <p14:tracePt t="49633" x="8137525" y="1506538"/>
          <p14:tracePt t="49640" x="8150225" y="1512888"/>
          <p14:tracePt t="49668" x="8186738" y="1524000"/>
          <p14:tracePt t="49672" x="8199438" y="1524000"/>
          <p14:tracePt t="49681" x="8223250" y="1524000"/>
          <p14:tracePt t="49696" x="8274050" y="1524000"/>
          <p14:tracePt t="49704" x="8323263" y="1524000"/>
          <p14:tracePt t="49713" x="8366125" y="1500188"/>
          <p14:tracePt t="49728" x="8447088" y="1474788"/>
          <p14:tracePt t="49736" x="8489950" y="1444625"/>
          <p14:tracePt t="49746" x="8532813" y="1412875"/>
          <p14:tracePt t="49756" x="8575675" y="1376363"/>
          <p14:tracePt t="49760" x="8594725" y="1363663"/>
          <p14:tracePt t="49769" x="8618538" y="1339850"/>
          <p14:tracePt t="49776" x="8643938" y="1308100"/>
          <p14:tracePt t="49792" x="8656638" y="1277938"/>
          <p14:tracePt t="49800" x="8662988" y="1246188"/>
          <p14:tracePt t="49808" x="8662988" y="1185863"/>
          <p14:tracePt t="49824" x="8662988" y="1123950"/>
          <p14:tracePt t="49833" x="8662988" y="1098550"/>
          <p14:tracePt t="49840" x="8656638" y="1049338"/>
          <p14:tracePt t="49852" x="8656638" y="1019175"/>
          <p14:tracePt t="49856" x="8650288" y="1000125"/>
          <p14:tracePt t="49864" x="8650288" y="987425"/>
          <p14:tracePt t="49876" x="8643938" y="968375"/>
          <p14:tracePt t="49880" x="8637588" y="963613"/>
          <p14:tracePt t="49902" x="8624888" y="938213"/>
          <p14:tracePt t="49924" x="8582025" y="912813"/>
          <p14:tracePt t="49930" x="8562975" y="908050"/>
          <p14:tracePt t="49936" x="8532813" y="882650"/>
          <p14:tracePt t="49952" x="8451850" y="846138"/>
          <p14:tracePt t="49960" x="8421688" y="833438"/>
          <p14:tracePt t="49969" x="8372475" y="814388"/>
          <p14:tracePt t="49985" x="8329613" y="814388"/>
          <p14:tracePt t="49992" x="8323263" y="814388"/>
          <p14:tracePt t="50000" x="8297863" y="814388"/>
          <p14:tracePt t="50008" x="8280400" y="814388"/>
          <p14:tracePt t="50016" x="8261350" y="814388"/>
          <p14:tracePt t="50024" x="8248650" y="814388"/>
          <p14:tracePt t="50051" x="8212138" y="833438"/>
          <p14:tracePt t="50055" x="8193088" y="846138"/>
          <p14:tracePt t="50064" x="8167688" y="857250"/>
          <p14:tracePt t="50080" x="8107363" y="908050"/>
          <p14:tracePt t="50088" x="8088313" y="925513"/>
          <p14:tracePt t="50097" x="8069263" y="950913"/>
          <p14:tracePt t="50112" x="8032750" y="981075"/>
          <p14:tracePt t="50120" x="8013700" y="1006475"/>
          <p14:tracePt t="50130" x="7977188" y="1030288"/>
          <p14:tracePt t="50140" x="7945438" y="1062038"/>
          <p14:tracePt t="50144" x="7921625" y="1079500"/>
          <p14:tracePt t="50153" x="7889875" y="1117600"/>
          <p14:tracePt t="50164" x="7878763" y="1135063"/>
          <p14:tracePt t="50180" x="7872413" y="1154113"/>
          <p14:tracePt t="50184" x="7872413" y="1166813"/>
          <p14:tracePt t="50192" x="7872413" y="1190625"/>
          <p14:tracePt t="50212" x="7896225" y="1228725"/>
          <p14:tracePt t="50216" x="7908925" y="1241425"/>
          <p14:tracePt t="50224" x="7927975" y="1271588"/>
          <p14:tracePt t="50240" x="7996238" y="1320800"/>
          <p14:tracePt t="50248" x="8020050" y="1333500"/>
          <p14:tracePt t="50262" x="8069263" y="1363663"/>
          <p14:tracePt t="50264" x="8112125" y="1389063"/>
          <p14:tracePt t="50272" x="8156575" y="1412875"/>
          <p14:tracePt t="50280" x="8180388" y="1431925"/>
          <p14:tracePt t="50292" x="8205788" y="1431925"/>
          <p14:tracePt t="50304" x="8223250" y="1438275"/>
          <p14:tracePt t="50312" x="8235950" y="1438275"/>
          <p14:tracePt t="50320" x="8242300" y="1438275"/>
          <p14:tracePt t="50336" x="8274050" y="1438275"/>
          <p14:tracePt t="50344" x="8285163" y="1438275"/>
          <p14:tracePt t="50352" x="8310563" y="1438275"/>
          <p14:tracePt t="50364" x="8359775" y="1438275"/>
          <p14:tracePt t="50368" x="8396288" y="1431925"/>
          <p14:tracePt t="50376" x="8451850" y="1425575"/>
          <p14:tracePt t="50384" x="8483600" y="1408113"/>
          <p14:tracePt t="50396" x="8526463" y="1395413"/>
          <p14:tracePt t="50400" x="8562975" y="1376363"/>
          <p14:tracePt t="50408" x="8607425" y="1352550"/>
          <p14:tracePt t="50420" x="8650288" y="1327150"/>
          <p14:tracePt t="50436" x="8686800" y="1290638"/>
          <p14:tracePt t="50440" x="8712200" y="1258888"/>
          <p14:tracePt t="50448" x="8718550" y="1241425"/>
          <p14:tracePt t="50463" x="8718550" y="1209675"/>
          <p14:tracePt t="50471" x="8718550" y="1196975"/>
          <p14:tracePt t="50480" x="8718550" y="1185863"/>
          <p14:tracePt t="50492" x="8718550" y="1147763"/>
          <p14:tracePt t="50495" x="8718550" y="1123950"/>
          <p14:tracePt t="50503" x="8718550" y="1104900"/>
          <p14:tracePt t="50512" x="8718550" y="1085850"/>
          <p14:tracePt t="50529" x="8718550" y="1049338"/>
          <p14:tracePt t="50536" x="8718550" y="1023938"/>
          <p14:tracePt t="50544" x="8718550" y="1012825"/>
          <p14:tracePt t="50562" x="8718550" y="1006475"/>
          <p14:tracePt t="50568" x="8718550" y="1000125"/>
          <p14:tracePt t="50624" x="8718550" y="987425"/>
          <p14:tracePt t="50656" x="8712200" y="974725"/>
          <p14:tracePt t="50664" x="8705850" y="963613"/>
          <p14:tracePt t="50676" x="8680450" y="931863"/>
          <p14:tracePt t="50692" x="8637588" y="895350"/>
          <p14:tracePt t="50696" x="8601075" y="863600"/>
          <p14:tracePt t="50704" x="8558213" y="833438"/>
          <p14:tracePt t="50724" x="8496300" y="808038"/>
          <p14:tracePt t="50729" x="8451850" y="784225"/>
          <p14:tracePt t="50735" x="8428038" y="771525"/>
          <p14:tracePt t="50748" x="8391525" y="758825"/>
          <p14:tracePt t="50751" x="8372475" y="758825"/>
          <p14:tracePt t="50761" x="8366125" y="758825"/>
          <p14:tracePt t="50769" x="8359775" y="758825"/>
          <p14:tracePt t="50776" x="8347075" y="758825"/>
          <p14:tracePt t="50784" x="8329613" y="758825"/>
          <p14:tracePt t="50792" x="8310563" y="758825"/>
          <p14:tracePt t="50801" x="8280400" y="758825"/>
          <p14:tracePt t="50817" x="8223250" y="808038"/>
          <p14:tracePt t="50824" x="8180388" y="833438"/>
          <p14:tracePt t="50832" x="8124825" y="882650"/>
          <p14:tracePt t="50848" x="8069263" y="925513"/>
          <p14:tracePt t="50856" x="8032750" y="968375"/>
          <p14:tracePt t="50864" x="8007350" y="993775"/>
          <p14:tracePt t="50880" x="7989888" y="1012825"/>
          <p14:tracePt t="50889" x="7977188" y="1042988"/>
          <p14:tracePt t="50896" x="7958138" y="1074738"/>
          <p14:tracePt t="50904" x="7951788" y="1117600"/>
          <p14:tracePt t="50912" x="7951788" y="1154113"/>
          <p14:tracePt t="50920" x="7940675" y="1216025"/>
          <p14:tracePt t="50928" x="7940675" y="1277938"/>
          <p14:tracePt t="50948" x="7983538" y="1346200"/>
          <p14:tracePt t="50952" x="8007350" y="1389063"/>
          <p14:tracePt t="50961" x="8045450" y="1444625"/>
          <p14:tracePt t="50980" x="8118475" y="1530350"/>
          <p14:tracePt t="50984" x="8150225" y="1562100"/>
          <p14:tracePt t="50992" x="8212138" y="1617663"/>
          <p14:tracePt t="51008" x="8274050" y="1660525"/>
          <p14:tracePt t="51016" x="8304213" y="1673225"/>
          <p14:tracePt t="51024" x="8335963" y="1685925"/>
          <p14:tracePt t="51032" x="8366125" y="1703388"/>
          <p14:tracePt t="51040" x="8378825" y="1703388"/>
          <p14:tracePt t="51048" x="8408988" y="1709738"/>
          <p14:tracePt t="51061" x="8434388" y="1716088"/>
          <p14:tracePt t="51072" x="8489950" y="1716088"/>
          <p14:tracePt t="51080" x="8513763" y="1716088"/>
          <p14:tracePt t="51088" x="8551863" y="1709738"/>
          <p14:tracePt t="51108" x="8618538" y="1660525"/>
          <p14:tracePt t="51112" x="8669338" y="1624013"/>
          <p14:tracePt t="51120" x="8693150" y="1592263"/>
          <p14:tracePt t="51132" x="8705850" y="1536700"/>
          <p14:tracePt t="51137" x="8724900" y="1474788"/>
          <p14:tracePt t="51144" x="8736013" y="1395413"/>
          <p14:tracePt t="51152" x="8742363" y="1333500"/>
          <p14:tracePt t="51160" x="8742363" y="1284288"/>
          <p14:tracePt t="51168" x="8742363" y="1235075"/>
          <p14:tracePt t="51176" x="8742363" y="1196975"/>
          <p14:tracePt t="51186" x="8742363" y="1166813"/>
          <p14:tracePt t="51204" x="8742363" y="1117600"/>
          <p14:tracePt t="51208" x="8742363" y="1098550"/>
          <p14:tracePt t="51216" x="8718550" y="1068388"/>
          <p14:tracePt t="51236" x="8705850" y="1036638"/>
          <p14:tracePt t="51240" x="8705850" y="1019175"/>
          <p14:tracePt t="51248" x="8686800" y="1000125"/>
          <p14:tracePt t="51264" x="8662988" y="963613"/>
          <p14:tracePt t="51272" x="8656638" y="950913"/>
          <p14:tracePt t="51280" x="8618538" y="912813"/>
          <p14:tracePt t="51292" x="8588375" y="889000"/>
          <p14:tracePt t="51296" x="8545513" y="863600"/>
          <p14:tracePt t="51304" x="8489950" y="833438"/>
          <p14:tracePt t="51312" x="8447088" y="808038"/>
          <p14:tracePt t="51328" x="8385175" y="801688"/>
          <p14:tracePt t="51337" x="8366125" y="801688"/>
          <p14:tracePt t="51344" x="8316913" y="801688"/>
          <p14:tracePt t="51360" x="8242300" y="820738"/>
          <p14:tracePt t="51368" x="8199438" y="839788"/>
          <p14:tracePt t="51376" x="8118475" y="876300"/>
          <p14:tracePt t="51388" x="8062913" y="908050"/>
          <p14:tracePt t="51392" x="7996238" y="944563"/>
          <p14:tracePt t="51401" x="7977188" y="957263"/>
          <p14:tracePt t="51412" x="7927975" y="1012825"/>
          <p14:tracePt t="51421" x="7896225" y="1055688"/>
          <p14:tracePt t="51423" x="7878763" y="1085850"/>
          <p14:tracePt t="51431" x="7866063" y="1111250"/>
          <p14:tracePt t="51439" x="7853363" y="1141413"/>
          <p14:tracePt t="51460" x="7853363" y="1196975"/>
          <p14:tracePt t="51464" x="7853363" y="1216025"/>
          <p14:tracePt t="51471" x="7853363" y="1252538"/>
          <p14:tracePt t="51492" x="7872413" y="1296988"/>
          <p14:tracePt t="51496" x="7896225" y="1314450"/>
          <p14:tracePt t="51504" x="7896225" y="1320800"/>
          <p14:tracePt t="51671" x="7902575" y="1320800"/>
          <p14:tracePt t="51687" x="7908925" y="1320800"/>
          <p14:tracePt t="51696" x="7908925" y="1314450"/>
          <p14:tracePt t="51718" x="7908925" y="1290638"/>
          <p14:tracePt t="51728" x="7908925" y="1277938"/>
          <p14:tracePt t="51744" x="7908925" y="1246188"/>
          <p14:tracePt t="51752" x="7908925" y="1228725"/>
          <p14:tracePt t="51760" x="7889875" y="1179513"/>
          <p14:tracePt t="51776" x="7866063" y="1111250"/>
          <p14:tracePt t="51784" x="7859713" y="1074738"/>
          <p14:tracePt t="51791" x="7840663" y="1042988"/>
          <p14:tracePt t="51800" x="7834313" y="1023938"/>
          <p14:tracePt t="51808" x="7829550" y="1000125"/>
          <p14:tracePt t="51871" x="7829550" y="981075"/>
          <p14:tracePt t="51880" x="7829550" y="968375"/>
          <p14:tracePt t="51887" x="7829550" y="950913"/>
          <p14:tracePt t="51895" x="7829550" y="931863"/>
          <p14:tracePt t="51911" x="7829550" y="912813"/>
          <p14:tracePt t="51936" x="7829550" y="908050"/>
          <p14:tracePt t="51944" x="7829550" y="901700"/>
          <p14:tracePt t="51972" x="7829550" y="895350"/>
          <p14:tracePt t="51976" x="7829550" y="889000"/>
          <p14:tracePt t="51985" x="7829550" y="876300"/>
          <p14:tracePt t="52000" x="7829550" y="869950"/>
          <p14:tracePt t="52008" x="7829550" y="863600"/>
          <p14:tracePt t="52017" x="7829550" y="839788"/>
          <p14:tracePt t="52023" x="7829550" y="820738"/>
          <p14:tracePt t="52031" x="7829550" y="801688"/>
          <p14:tracePt t="52039" x="7829550" y="771525"/>
          <p14:tracePt t="52048" x="7834313" y="746125"/>
          <p14:tracePt t="52055" x="7834313" y="735013"/>
          <p14:tracePt t="52063" x="7834313" y="715963"/>
          <p14:tracePt t="52071" x="7840663" y="703263"/>
          <p14:tracePt t="52079" x="7840663" y="690563"/>
          <p14:tracePt t="52104" x="7840663" y="685800"/>
          <p14:tracePt t="52112" x="7840663" y="673100"/>
          <p14:tracePt t="52128" x="7847013" y="654050"/>
          <p14:tracePt t="52137" x="7847013" y="647700"/>
          <p14:tracePt t="52144" x="7847013" y="636588"/>
          <p14:tracePt t="52153" x="7847013" y="630238"/>
          <p14:tracePt t="52160" x="7847013" y="617538"/>
          <p14:tracePt t="52168" x="7847013" y="611188"/>
          <p14:tracePt t="52180" x="7847013" y="598488"/>
          <p14:tracePt t="52185" x="7847013" y="592138"/>
          <p14:tracePt t="52192" x="7847013" y="585788"/>
          <p14:tracePt t="52201" x="7847013" y="574675"/>
          <p14:tracePt t="52231" x="7847013" y="561975"/>
          <p14:tracePt t="52255" x="7853363" y="549275"/>
          <p14:tracePt t="52271" x="7859713" y="530225"/>
          <p14:tracePt t="52288" x="7866063" y="512763"/>
          <p14:tracePt t="52296" x="7866063" y="506413"/>
          <p14:tracePt t="52312" x="7866063" y="500063"/>
          <p14:tracePt t="52320" x="7866063" y="487363"/>
          <p14:tracePt t="52328" x="7866063" y="474663"/>
          <p14:tracePt t="52340" x="7878763" y="463550"/>
          <p14:tracePt t="52352" x="7878763" y="457200"/>
          <p14:tracePt t="52360" x="7878763" y="450850"/>
          <p14:tracePt t="52368" x="7878763" y="444500"/>
          <p14:tracePt t="52391" x="7878763" y="438150"/>
          <p14:tracePt t="52424" x="7885113" y="425450"/>
          <p14:tracePt t="52512" x="7896225" y="474663"/>
          <p14:tracePt t="52520" x="7921625" y="568325"/>
          <p14:tracePt t="52528" x="7970838" y="709613"/>
          <p14:tracePt t="52544" x="8013700" y="863600"/>
          <p14:tracePt t="52552" x="8045450" y="957263"/>
          <p14:tracePt t="52560" x="8062913" y="1042988"/>
          <p14:tracePt t="52569" x="8094663" y="1135063"/>
          <p14:tracePt t="52576" x="8112125" y="1185863"/>
          <p14:tracePt t="52586" x="8118475" y="1209675"/>
          <p14:tracePt t="52592" x="8118475" y="1228725"/>
          <p14:tracePt t="52608" x="8118475" y="1235075"/>
          <p14:tracePt t="52735" x="8118475" y="1222375"/>
          <p14:tracePt t="52744" x="8107363" y="1196975"/>
          <p14:tracePt t="52751" x="8101013" y="1185863"/>
          <p14:tracePt t="52768" x="8081963" y="1147763"/>
          <p14:tracePt t="52776" x="8081963" y="1130300"/>
          <p14:tracePt t="52787" x="8056563" y="1068388"/>
          <p14:tracePt t="52800" x="8039100" y="1006475"/>
          <p14:tracePt t="52808" x="8032750" y="963613"/>
          <p14:tracePt t="52816" x="8032750" y="912813"/>
          <p14:tracePt t="52824" x="8032750" y="863600"/>
          <p14:tracePt t="52833" x="8032750" y="801688"/>
          <p14:tracePt t="52840" x="8026400" y="722313"/>
          <p14:tracePt t="52868" x="8026400" y="685800"/>
          <p14:tracePt t="52872" x="8026400" y="666750"/>
          <p14:tracePt t="52880" x="8026400" y="641350"/>
          <p14:tracePt t="52905" x="8032750" y="617538"/>
          <p14:tracePt t="52912" x="8039100" y="598488"/>
          <p14:tracePt t="52921" x="8051800" y="581025"/>
          <p14:tracePt t="52928" x="8062913" y="568325"/>
          <p14:tracePt t="52937" x="8069263" y="555625"/>
          <p14:tracePt t="52948" x="8075613" y="542925"/>
          <p14:tracePt t="52953" x="8081963" y="530225"/>
          <p14:tracePt t="52960" x="8088313" y="525463"/>
          <p14:tracePt t="52969" x="8107363" y="506413"/>
          <p14:tracePt t="52980" x="8124825" y="493713"/>
          <p14:tracePt t="52992" x="8137525" y="487363"/>
          <p14:tracePt t="53000" x="8156575" y="481013"/>
          <p14:tracePt t="53008" x="8180388" y="474663"/>
          <p14:tracePt t="53028" x="8199438" y="463550"/>
          <p14:tracePt t="53033" x="8223250" y="463550"/>
          <p14:tracePt t="53040" x="8242300" y="463550"/>
          <p14:tracePt t="53056" x="8261350" y="457200"/>
          <p14:tracePt t="53066" x="8291513" y="457200"/>
          <p14:tracePt t="53084" x="8335963" y="457200"/>
          <p14:tracePt t="53088" x="8353425" y="457200"/>
          <p14:tracePt t="53096" x="8391525" y="457200"/>
          <p14:tracePt t="53108" x="8415338" y="457200"/>
          <p14:tracePt t="53120" x="8434388" y="457200"/>
          <p14:tracePt t="53128" x="8447088" y="463550"/>
          <p14:tracePt t="53138" x="8464550" y="463550"/>
          <p14:tracePt t="53156" x="8496300" y="474663"/>
          <p14:tracePt t="53160" x="8513763" y="493713"/>
          <p14:tracePt t="53169" x="8545513" y="512763"/>
          <p14:tracePt t="53180" x="8588375" y="542925"/>
          <p14:tracePt t="53185" x="8613775" y="549275"/>
          <p14:tracePt t="53192" x="8650288" y="574675"/>
          <p14:tracePt t="53200" x="8680450" y="592138"/>
          <p14:tracePt t="53208" x="8724900" y="604838"/>
          <p14:tracePt t="53216" x="8774113" y="623888"/>
          <p14:tracePt t="53224" x="8823325" y="654050"/>
          <p14:tracePt t="53232" x="8872538" y="666750"/>
          <p14:tracePt t="53248" x="8940800" y="685800"/>
          <p14:tracePt t="53256" x="8951913" y="690563"/>
          <p14:tracePt t="53265" x="8990013" y="709613"/>
          <p14:tracePt t="53284" x="8996363" y="709613"/>
          <p14:tracePt t="53296" x="9007475" y="715963"/>
          <p14:tracePt t="53328" x="9013825" y="715963"/>
          <p14:tracePt t="53384" x="9013825" y="722313"/>
          <p14:tracePt t="53416" x="9013825" y="728663"/>
          <p14:tracePt t="53424" x="9013825" y="735013"/>
          <p14:tracePt t="53437" x="9013825" y="741363"/>
          <p14:tracePt t="53440" x="9002713" y="758825"/>
          <p14:tracePt t="53448" x="8983663" y="777875"/>
          <p14:tracePt t="53456" x="8964613" y="790575"/>
          <p14:tracePt t="53465" x="8921750" y="820738"/>
          <p14:tracePt t="53472" x="8891588" y="846138"/>
          <p14:tracePt t="53480" x="8840788" y="895350"/>
          <p14:tracePt t="53492" x="8797925" y="931863"/>
          <p14:tracePt t="53505" x="8767763" y="950913"/>
          <p14:tracePt t="53512" x="8748713" y="968375"/>
          <p14:tracePt t="53520" x="8724900" y="987425"/>
          <p14:tracePt t="53539" x="8712200" y="1006475"/>
          <p14:tracePt t="53543" x="8705850" y="1023938"/>
          <p14:tracePt t="53552" x="8686800" y="1042988"/>
          <p14:tracePt t="53564" x="8669338" y="1062038"/>
          <p14:tracePt t="53567" x="8669338" y="1085850"/>
          <p14:tracePt t="53576" x="8656638" y="1111250"/>
          <p14:tracePt t="53584" x="8650288" y="1135063"/>
          <p14:tracePt t="53600" x="8643938" y="1147763"/>
          <p14:tracePt t="53648" x="8637588" y="1173163"/>
          <p14:tracePt t="53664" x="8631238" y="1190625"/>
          <p14:tracePt t="53671" x="8613775" y="1209675"/>
          <p14:tracePt t="53680" x="8601075" y="1241425"/>
          <p14:tracePt t="53696" x="8594725" y="1252538"/>
          <p14:tracePt t="53704" x="8588375" y="1271588"/>
          <p14:tracePt t="53712" x="8582025" y="1277938"/>
          <p14:tracePt t="53720" x="8575675" y="1290638"/>
          <p14:tracePt t="53728" x="8575675" y="1301750"/>
          <p14:tracePt t="53738" x="8575675" y="1314450"/>
          <p14:tracePt t="53748" x="8569325" y="1333500"/>
          <p14:tracePt t="53764" x="8569325" y="1357313"/>
          <p14:tracePt t="53769" x="8569325" y="1363663"/>
          <p14:tracePt t="53776" x="8558213" y="1382713"/>
          <p14:tracePt t="53792" x="8551863" y="1382713"/>
          <p14:tracePt t="53800" x="8551863" y="1389063"/>
          <p14:tracePt t="53808" x="8551863" y="1408113"/>
          <p14:tracePt t="53824" x="8545513" y="1438275"/>
          <p14:tracePt t="53832" x="8539163" y="1457325"/>
          <p14:tracePt t="53840" x="8539163" y="1474788"/>
          <p14:tracePt t="53848" x="8526463" y="1487488"/>
          <p14:tracePt t="53856" x="8507413" y="1506538"/>
          <p14:tracePt t="53873" x="8502650" y="1512888"/>
          <p14:tracePt t="53889" x="8496300" y="1519238"/>
          <p14:tracePt t="53924" x="8489950" y="1524000"/>
          <p14:tracePt t="53928" x="8489950" y="1530350"/>
          <p14:tracePt t="53938" x="8483600" y="1543050"/>
          <p14:tracePt t="53953" x="8483600" y="1549400"/>
          <p14:tracePt t="54016" x="8483600" y="1568450"/>
          <p14:tracePt t="54024" x="8483600" y="1574800"/>
          <p14:tracePt t="54032" x="8483600" y="1585913"/>
          <p14:tracePt t="54051" x="8477250" y="1604963"/>
          <p14:tracePt t="54055" x="8470900" y="1611313"/>
          <p14:tracePt t="54063" x="8470900" y="1617663"/>
          <p14:tracePt t="54080" x="8464550" y="1624013"/>
          <p14:tracePt t="54096" x="8464550" y="1630363"/>
          <p14:tracePt t="54105" x="8451850" y="1641475"/>
          <p14:tracePt t="54121" x="8440738" y="1654175"/>
          <p14:tracePt t="54128" x="8434388" y="1660525"/>
          <p14:tracePt t="54144" x="8415338" y="1666875"/>
          <p14:tracePt t="54153" x="8402638" y="1673225"/>
          <p14:tracePt t="54160" x="8396288" y="1673225"/>
          <p14:tracePt t="54176" x="8385175" y="1673225"/>
          <p14:tracePt t="54200" x="8378825" y="1673225"/>
          <p14:tracePt t="54224" x="8366125" y="1673225"/>
          <p14:tracePt t="54232" x="8347075" y="1673225"/>
          <p14:tracePt t="54240" x="8335963" y="1673225"/>
          <p14:tracePt t="54248" x="8310563" y="1673225"/>
          <p14:tracePt t="54256" x="8285163" y="1660525"/>
          <p14:tracePt t="54272" x="8274050" y="1654175"/>
          <p14:tracePt t="54280" x="8255000" y="1647825"/>
          <p14:tracePt t="54289" x="8242300" y="1641475"/>
          <p14:tracePt t="54304" x="8223250" y="1624013"/>
          <p14:tracePt t="54312" x="8212138" y="1617663"/>
          <p14:tracePt t="54332" x="8205788" y="1617663"/>
          <p14:tracePt t="54344" x="8199438" y="1617663"/>
          <p14:tracePt t="54355" x="8186738" y="1611313"/>
          <p14:tracePt t="54360" x="8167688" y="1598613"/>
          <p14:tracePt t="54368" x="8118475" y="1574800"/>
          <p14:tracePt t="54376" x="8075613" y="1549400"/>
          <p14:tracePt t="54384" x="8020050" y="1524000"/>
          <p14:tracePt t="54404" x="7964488" y="1487488"/>
          <p14:tracePt t="54408" x="7921625" y="1468438"/>
          <p14:tracePt t="54416" x="7908925" y="1457325"/>
          <p14:tracePt t="54432" x="7902575" y="1450975"/>
          <p14:tracePt t="54504" x="7896225" y="1444625"/>
          <p14:tracePt t="54512" x="7896225" y="1438275"/>
          <p14:tracePt t="54528" x="7889875" y="1389063"/>
          <p14:tracePt t="54536" x="7885113" y="1346200"/>
          <p14:tracePt t="54543" x="7872413" y="1320800"/>
          <p14:tracePt t="54560" x="7853363" y="1252538"/>
          <p14:tracePt t="54567" x="7847013" y="1216025"/>
          <p14:tracePt t="54575" x="7847013" y="1196975"/>
          <p14:tracePt t="54584" x="7840663" y="1173163"/>
          <p14:tracePt t="54592" x="7840663" y="1154113"/>
          <p14:tracePt t="54616" x="7840663" y="1141413"/>
          <p14:tracePt t="54624" x="7840663" y="1130300"/>
          <p14:tracePt t="54632" x="7840663" y="1117600"/>
          <p14:tracePt t="54639" x="7866063" y="1079500"/>
          <p14:tracePt t="54655" x="7878763" y="1049338"/>
          <p14:tracePt t="54664" x="7896225" y="1019175"/>
          <p14:tracePt t="54671" x="7915275" y="974725"/>
          <p14:tracePt t="54691" x="7921625" y="944563"/>
          <p14:tracePt t="54696" x="7934325" y="931863"/>
          <p14:tracePt t="54704" x="7940675" y="912813"/>
          <p14:tracePt t="54712" x="7945438" y="908050"/>
          <p14:tracePt t="54721" x="7951788" y="895350"/>
          <p14:tracePt t="54816" x="7958138" y="889000"/>
          <p14:tracePt t="54832" x="7964488" y="889000"/>
          <p14:tracePt t="54853" x="7964488" y="882650"/>
          <p14:tracePt t="54856" x="7970838" y="882650"/>
          <p14:tracePt t="54868" x="7977188" y="876300"/>
          <p14:tracePt t="54880" x="7983538" y="869950"/>
          <p14:tracePt t="54921" x="7989888" y="863600"/>
          <p14:tracePt t="54968" x="7996238" y="863600"/>
          <p14:tracePt t="54976" x="7989888" y="869950"/>
          <p14:tracePt t="54984" x="7983538" y="876300"/>
          <p14:tracePt t="55000" x="7951788" y="901700"/>
          <p14:tracePt t="55008" x="7945438" y="912813"/>
          <p14:tracePt t="55016" x="7908925" y="950913"/>
          <p14:tracePt t="55044" x="7885113" y="968375"/>
          <p14:tracePt t="55048" x="7885113" y="974725"/>
          <p14:tracePt t="55056" x="7878763" y="987425"/>
          <p14:tracePt t="55072" x="7853363" y="1019175"/>
          <p14:tracePt t="55080" x="7847013" y="1023938"/>
          <p14:tracePt t="55088" x="7840663" y="1036638"/>
          <p14:tracePt t="55100" x="7840663" y="1062038"/>
          <p14:tracePt t="55105" x="7834313" y="1085850"/>
          <p14:tracePt t="55112" x="7834313" y="1117600"/>
          <p14:tracePt t="55123" x="7823200" y="1147763"/>
          <p14:tracePt t="55127" x="7810500" y="1166813"/>
          <p14:tracePt t="55137" x="7810500" y="1185863"/>
          <p14:tracePt t="55144" x="7810500" y="1203325"/>
          <p14:tracePt t="55156" x="7804150" y="1235075"/>
          <p14:tracePt t="55173" x="7804150" y="1252538"/>
          <p14:tracePt t="55176" x="7804150" y="1284288"/>
          <p14:tracePt t="55184" x="7804150" y="1301750"/>
          <p14:tracePt t="55200" x="7829550" y="1339850"/>
          <p14:tracePt t="55208" x="7840663" y="1352550"/>
          <p14:tracePt t="55216" x="7859713" y="1382713"/>
          <p14:tracePt t="55232" x="7896225" y="1438275"/>
          <p14:tracePt t="55240" x="7927975" y="1463675"/>
          <p14:tracePt t="55248" x="7970838" y="1500188"/>
          <p14:tracePt t="55257" x="8001000" y="1524000"/>
          <p14:tracePt t="55264" x="8020050" y="1536700"/>
          <p14:tracePt t="55273" x="8051800" y="1562100"/>
          <p14:tracePt t="55280" x="8062913" y="1568450"/>
          <p14:tracePt t="55296" x="8081963" y="1579563"/>
          <p14:tracePt t="55305" x="8101013" y="1585913"/>
          <p14:tracePt t="55312" x="8118475" y="1585913"/>
          <p14:tracePt t="55327" x="8156575" y="1585913"/>
          <p14:tracePt t="55335" x="8180388" y="1585913"/>
          <p14:tracePt t="55344" x="8205788" y="1585913"/>
          <p14:tracePt t="55352" x="8235950" y="1585913"/>
          <p14:tracePt t="55359" x="8261350" y="1585913"/>
          <p14:tracePt t="55367" x="8291513" y="1568450"/>
          <p14:tracePt t="55380" x="8323263" y="1568450"/>
          <p14:tracePt t="55384" x="8347075" y="1555750"/>
          <p14:tracePt t="55392" x="8378825" y="1549400"/>
          <p14:tracePt t="55400" x="8408988" y="1530350"/>
          <p14:tracePt t="55408" x="8421688" y="1524000"/>
          <p14:tracePt t="55425" x="8440738" y="1512888"/>
          <p14:tracePt t="55432" x="8447088" y="1512888"/>
          <p14:tracePt t="55440" x="8458200" y="1500188"/>
          <p14:tracePt t="55457" x="8470900" y="1487488"/>
          <p14:tracePt t="55464" x="8496300" y="1468438"/>
          <p14:tracePt t="55472" x="8526463" y="1444625"/>
          <p14:tracePt t="55493" x="8551863" y="1401763"/>
          <p14:tracePt t="55496" x="8562975" y="1376363"/>
          <p14:tracePt t="55506" x="8575675" y="1357313"/>
          <p14:tracePt t="55516" x="8588375" y="1327150"/>
          <p14:tracePt t="55521" x="8594725" y="1314450"/>
          <p14:tracePt t="55527" x="8601075" y="1296988"/>
          <p14:tracePt t="55535" x="8607425" y="1284288"/>
          <p14:tracePt t="55555" x="8613775" y="1265238"/>
          <p14:tracePt t="55560" x="8624888" y="1246188"/>
          <p14:tracePt t="55584" x="8624888" y="1228725"/>
          <p14:tracePt t="55592" x="8624888" y="1203325"/>
          <p14:tracePt t="55600" x="8624888" y="1185863"/>
          <p14:tracePt t="55615" x="8624888" y="1166813"/>
          <p14:tracePt t="55623" x="8624888" y="1154113"/>
          <p14:tracePt t="55632" x="8624888" y="1135063"/>
          <p14:tracePt t="55647" x="8624888" y="1117600"/>
          <p14:tracePt t="55655" x="8624888" y="1104900"/>
          <p14:tracePt t="55664" x="8624888" y="1098550"/>
          <p14:tracePt t="55688" x="8624888" y="1092200"/>
          <p14:tracePt t="55793" x="8618538" y="1098550"/>
          <p14:tracePt t="55812" x="8607425" y="1135063"/>
          <p14:tracePt t="55816" x="8601075" y="1166813"/>
          <p14:tracePt t="55824" x="8601075" y="1216025"/>
          <p14:tracePt t="55844" x="8588375" y="1277938"/>
          <p14:tracePt t="55848" x="8582025" y="1320800"/>
          <p14:tracePt t="55857" x="8582025" y="1370013"/>
          <p14:tracePt t="55873" x="8575675" y="1412875"/>
          <p14:tracePt t="55880" x="8569325" y="1431925"/>
          <p14:tracePt t="55889" x="8558213" y="1450975"/>
          <p14:tracePt t="55908" x="8539163" y="1493838"/>
          <p14:tracePt t="55912" x="8526463" y="1512888"/>
          <p14:tracePt t="55922" x="8502650" y="1555750"/>
          <p14:tracePt t="55939" x="8470900" y="1585913"/>
          <p14:tracePt t="55943" x="8451850" y="1604963"/>
          <p14:tracePt t="55951" x="8421688" y="1641475"/>
          <p14:tracePt t="55968" x="8378825" y="1654175"/>
          <p14:tracePt t="55976" x="8340725" y="1673225"/>
          <p14:tracePt t="55984" x="8329613" y="1673225"/>
          <p14:tracePt t="56000" x="8310563" y="1673225"/>
          <p14:tracePt t="56007" x="8285163" y="1673225"/>
          <p14:tracePt t="56015" x="8267700" y="1673225"/>
          <p14:tracePt t="56027" x="8248650" y="1673225"/>
          <p14:tracePt t="56031" x="8199438" y="1654175"/>
          <p14:tracePt t="56039" x="8118475" y="1624013"/>
          <p14:tracePt t="56047" x="8075613" y="1598613"/>
          <p14:tracePt t="56064" x="8001000" y="1568450"/>
          <p14:tracePt t="56071" x="7958138" y="1543050"/>
          <p14:tracePt t="56080" x="7902575" y="1519238"/>
          <p14:tracePt t="56096" x="7872413" y="1493838"/>
          <p14:tracePt t="56105" x="7859713" y="1487488"/>
          <p14:tracePt t="56111" x="7853363" y="1474788"/>
          <p14:tracePt t="56128" x="7847013" y="1468438"/>
          <p14:tracePt t="56135" x="7840663" y="1444625"/>
          <p14:tracePt t="56148" x="7823200" y="1412875"/>
          <p14:tracePt t="56152" x="7797800" y="1370013"/>
          <p14:tracePt t="56160" x="7797800" y="1339850"/>
          <p14:tracePt t="56169" x="7773988" y="1308100"/>
          <p14:tracePt t="56180" x="7767638" y="1290638"/>
          <p14:tracePt t="56192" x="7761288" y="1271588"/>
          <p14:tracePt t="56210" x="7761288" y="1258888"/>
          <p14:tracePt t="56224" x="7761288" y="1252538"/>
          <p14:tracePt t="56232" x="7761288" y="1241425"/>
          <p14:tracePt t="56240" x="7761288" y="1228725"/>
          <p14:tracePt t="56248" x="7761288" y="1209675"/>
          <p14:tracePt t="56255" x="7761288" y="1185863"/>
          <p14:tracePt t="56264" x="7778750" y="1154113"/>
          <p14:tracePt t="56279" x="7797800" y="1085850"/>
          <p14:tracePt t="56288" x="7804150" y="1055688"/>
          <p14:tracePt t="56296" x="7810500" y="1019175"/>
          <p14:tracePt t="56304" x="7829550" y="974725"/>
          <p14:tracePt t="56320" x="7840663" y="944563"/>
          <p14:tracePt t="56327" x="7853363" y="925513"/>
          <p14:tracePt t="56335" x="7859713" y="908050"/>
          <p14:tracePt t="56352" x="7859713" y="882650"/>
          <p14:tracePt t="56360" x="7866063" y="863600"/>
          <p14:tracePt t="56369" x="7866063" y="857250"/>
          <p14:tracePt t="56376" x="7866063" y="846138"/>
          <p14:tracePt t="56392" x="7866063" y="833438"/>
          <p14:tracePt t="56405" x="7866063" y="814388"/>
          <p14:tracePt t="56412" x="7872413" y="801688"/>
          <p14:tracePt t="56416" x="7872413" y="790575"/>
          <p14:tracePt t="56424" x="7872413" y="777875"/>
          <p14:tracePt t="56432" x="7872413" y="765175"/>
          <p14:tracePt t="56480" x="7872413" y="758825"/>
          <p14:tracePt t="56580" x="7859713" y="758825"/>
          <p14:tracePt t="56584" x="7847013" y="771525"/>
          <p14:tracePt t="56592" x="7823200" y="790575"/>
          <p14:tracePt t="56607" x="7791450" y="827088"/>
          <p14:tracePt t="56615" x="7785100" y="839788"/>
          <p14:tracePt t="56623" x="7778750" y="857250"/>
          <p14:tracePt t="56632" x="7761288" y="882650"/>
          <p14:tracePt t="56639" x="7748588" y="901700"/>
          <p14:tracePt t="56647" x="7742238" y="919163"/>
          <p14:tracePt t="56655" x="7742238" y="938213"/>
          <p14:tracePt t="56663" x="7742238" y="974725"/>
          <p14:tracePt t="56672" x="7742238" y="1006475"/>
          <p14:tracePt t="56680" x="7742238" y="1042988"/>
          <p14:tracePt t="56689" x="7742238" y="1062038"/>
          <p14:tracePt t="56705" x="7754938" y="1111250"/>
          <p14:tracePt t="56711" x="7778750" y="1179513"/>
          <p14:tracePt t="56720" x="7785100" y="1196975"/>
          <p14:tracePt t="56736" x="7816850" y="1258888"/>
          <p14:tracePt t="56743" x="7859713" y="1327150"/>
          <p14:tracePt t="56751" x="7908925" y="1370013"/>
          <p14:tracePt t="56764" x="7945438" y="1438275"/>
          <p14:tracePt t="56767" x="7983538" y="1481138"/>
          <p14:tracePt t="56775" x="8013700" y="1506538"/>
          <p14:tracePt t="56784" x="8032750" y="1519238"/>
          <p14:tracePt t="56796" x="8056563" y="1530350"/>
          <p14:tracePt t="56809" x="8062913" y="1530350"/>
          <p14:tracePt t="56836" x="8088313" y="1530350"/>
          <p14:tracePt t="56840" x="8112125" y="1530350"/>
          <p14:tracePt t="56848" x="8150225" y="1530350"/>
          <p14:tracePt t="56864" x="8212138" y="1543050"/>
          <p14:tracePt t="56875" x="8255000" y="1549400"/>
          <p14:tracePt t="56880" x="8316913" y="1549400"/>
          <p14:tracePt t="56907" x="8428038" y="1549400"/>
          <p14:tracePt t="56916" x="8447088" y="1549400"/>
          <p14:tracePt t="56921" x="8489950" y="1543050"/>
          <p14:tracePt t="56928" x="8496300" y="1536700"/>
          <p14:tracePt t="56936" x="8513763" y="1519238"/>
          <p14:tracePt t="56948" x="8526463" y="1506538"/>
          <p14:tracePt t="56960" x="8545513" y="1474788"/>
          <p14:tracePt t="56968" x="8545513" y="1463675"/>
          <p14:tracePt t="56976" x="8562975" y="1438275"/>
          <p14:tracePt t="56993" x="8575675" y="1401763"/>
          <p14:tracePt t="57000" x="8575675" y="1389063"/>
          <p14:tracePt t="57008" x="8588375" y="1376363"/>
          <p14:tracePt t="57016" x="8594725" y="1357313"/>
          <p14:tracePt t="57026" x="8594725" y="1346200"/>
          <p14:tracePt t="57032" x="8613775" y="1327150"/>
          <p14:tracePt t="57040" x="8618538" y="1308100"/>
          <p14:tracePt t="57048" x="8624888" y="1284288"/>
          <p14:tracePt t="57056" x="8624888" y="1271588"/>
          <p14:tracePt t="57063" x="8631238" y="1252538"/>
          <p14:tracePt t="57071" x="8631238" y="1216025"/>
          <p14:tracePt t="57089" x="8631238" y="1185863"/>
          <p14:tracePt t="57096" x="8631238" y="1166813"/>
          <p14:tracePt t="57105" x="8631238" y="1117600"/>
          <p14:tracePt t="57120" x="8624888" y="1104900"/>
          <p14:tracePt t="57128" x="8618538" y="1098550"/>
          <p14:tracePt t="57136" x="8613775" y="1085850"/>
          <p14:tracePt t="57168" x="8613775" y="1079500"/>
          <p14:tracePt t="57184" x="8607425" y="1074738"/>
          <p14:tracePt t="57193" x="8601075" y="1074738"/>
          <p14:tracePt t="57200" x="8582025" y="1068388"/>
          <p14:tracePt t="57216" x="8483600" y="1030288"/>
          <p14:tracePt t="57227" x="8385175" y="987425"/>
          <p14:tracePt t="57232" x="8267700" y="938213"/>
          <p14:tracePt t="57248" x="8137525" y="882650"/>
          <p14:tracePt t="57257" x="8045450" y="863600"/>
          <p14:tracePt t="57264" x="7958138" y="833438"/>
          <p14:tracePt t="57272" x="7908925" y="827088"/>
          <p14:tracePt t="57280" x="7853363" y="827088"/>
          <p14:tracePt t="57289" x="7829550" y="827088"/>
          <p14:tracePt t="57300" x="7816850" y="827088"/>
          <p14:tracePt t="57304" x="7785100" y="827088"/>
          <p14:tracePt t="57312" x="7767638" y="839788"/>
          <p14:tracePt t="57320" x="7723188" y="882650"/>
          <p14:tracePt t="57332" x="7693025" y="912813"/>
          <p14:tracePt t="57344" x="7643813" y="981075"/>
          <p14:tracePt t="57352" x="7637463" y="1023938"/>
          <p14:tracePt t="57360" x="7618413" y="1055688"/>
          <p14:tracePt t="57379" x="7612063" y="1117600"/>
          <p14:tracePt t="57384" x="7612063" y="1154113"/>
          <p14:tracePt t="57391" x="7600950" y="1203325"/>
          <p14:tracePt t="57399" x="7594600" y="1296988"/>
          <p14:tracePt t="57407" x="7607300" y="1346200"/>
          <p14:tracePt t="57416" x="7631113" y="1412875"/>
          <p14:tracePt t="57424" x="7650163" y="1468438"/>
          <p14:tracePt t="57432" x="7699375" y="1549400"/>
          <p14:tracePt t="57440" x="7735888" y="1604963"/>
          <p14:tracePt t="57448" x="7797800" y="1673225"/>
          <p14:tracePt t="57457" x="7853363" y="1709738"/>
          <p14:tracePt t="57471" x="7908925" y="1735138"/>
          <p14:tracePt t="57479" x="7945438" y="1741488"/>
          <p14:tracePt t="57488" x="7977188" y="1752600"/>
          <p14:tracePt t="57504" x="8026400" y="1752600"/>
          <p14:tracePt t="57512" x="8032750" y="1752600"/>
          <p14:tracePt t="57520" x="8051800" y="1752600"/>
          <p14:tracePt t="57532" x="8075613" y="1752600"/>
          <p14:tracePt t="57536" x="8112125" y="1746250"/>
          <p14:tracePt t="57544" x="8156575" y="1741488"/>
          <p14:tracePt t="57552" x="8212138" y="1703388"/>
          <p14:tracePt t="57564" x="8255000" y="1673225"/>
          <p14:tracePt t="57568" x="8285163" y="1641475"/>
          <p14:tracePt t="57576" x="8335963" y="1604963"/>
          <p14:tracePt t="57584" x="8359775" y="1543050"/>
          <p14:tracePt t="57600" x="8378825" y="1474788"/>
          <p14:tracePt t="57609" x="8378825" y="1444625"/>
          <p14:tracePt t="57616" x="8378825" y="1412875"/>
          <p14:tracePt t="57632" x="8378825" y="1346200"/>
          <p14:tracePt t="57640" x="8378825" y="1320800"/>
          <p14:tracePt t="57648" x="8372475" y="1271588"/>
          <p14:tracePt t="57664" x="8340725" y="1228725"/>
          <p14:tracePt t="57673" x="8329613" y="1185863"/>
          <p14:tracePt t="57684" x="8316913" y="1173163"/>
          <p14:tracePt t="57689" x="8297863" y="1160463"/>
          <p14:tracePt t="57696" x="8280400" y="1141413"/>
          <p14:tracePt t="57704" x="8267700" y="1123950"/>
          <p14:tracePt t="57712" x="8248650" y="1111250"/>
          <p14:tracePt t="57727" x="8199438" y="1098550"/>
          <p14:tracePt t="57736" x="8167688" y="1085850"/>
          <p14:tracePt t="57744" x="8124825" y="1079500"/>
          <p14:tracePt t="57764" x="8088313" y="1079500"/>
          <p14:tracePt t="57768" x="8056563" y="1092200"/>
          <p14:tracePt t="57776" x="8032750" y="1098550"/>
          <p14:tracePt t="57784" x="8001000" y="1111250"/>
          <p14:tracePt t="57792" x="7970838" y="1135063"/>
          <p14:tracePt t="57800" x="7934325" y="1160463"/>
          <p14:tracePt t="57809" x="7915275" y="1179513"/>
          <p14:tracePt t="57816" x="7902575" y="1196975"/>
          <p14:tracePt t="57826" x="7885113" y="1216025"/>
          <p14:tracePt t="57832" x="7878763" y="1235075"/>
          <p14:tracePt t="57840" x="7872413" y="1258888"/>
          <p14:tracePt t="57857" x="7872413" y="1296988"/>
          <p14:tracePt t="57863" x="7878763" y="1333500"/>
          <p14:tracePt t="57871" x="7915275" y="1401763"/>
          <p14:tracePt t="57887" x="7983538" y="1457325"/>
          <p14:tracePt t="57895" x="8026400" y="1487488"/>
          <p14:tracePt t="57904" x="8081963" y="1512888"/>
          <p14:tracePt t="57924" x="8156575" y="1530350"/>
          <p14:tracePt t="57941" x="8235950" y="1530350"/>
          <p14:tracePt t="57945" x="8261350" y="1530350"/>
          <p14:tracePt t="57952" x="8280400" y="1530350"/>
          <p14:tracePt t="57960" x="8304213" y="1530350"/>
          <p14:tracePt t="57968" x="8335963" y="1506538"/>
          <p14:tracePt t="57984" x="8347075" y="1474788"/>
          <p14:tracePt t="57992" x="8353425" y="1457325"/>
          <p14:tracePt t="58000" x="8353425" y="1412875"/>
          <p14:tracePt t="58016" x="8353425" y="1346200"/>
          <p14:tracePt t="58024" x="8353425" y="1339850"/>
          <p14:tracePt t="58032" x="8353425" y="1290638"/>
          <p14:tracePt t="58041" x="8335963" y="1246188"/>
          <p14:tracePt t="58048" x="8304213" y="1222375"/>
          <p14:tracePt t="58057" x="8255000" y="1185863"/>
          <p14:tracePt t="58063" x="8235950" y="1166813"/>
          <p14:tracePt t="58072" x="8167688" y="1135063"/>
          <p14:tracePt t="58079" x="8107363" y="1117600"/>
          <p14:tracePt t="58088" x="8062913" y="1098550"/>
          <p14:tracePt t="58100" x="8001000" y="1092200"/>
          <p14:tracePt t="58112" x="7927975" y="1092200"/>
          <p14:tracePt t="58120" x="7896225" y="1092200"/>
          <p14:tracePt t="58128" x="7853363" y="1117600"/>
          <p14:tracePt t="58144" x="7810500" y="1154113"/>
          <p14:tracePt t="58152" x="7785100" y="1179513"/>
          <p14:tracePt t="58161" x="7773988" y="1216025"/>
          <p14:tracePt t="58167" x="7754938" y="1271588"/>
          <p14:tracePt t="58175" x="7735888" y="1301750"/>
          <p14:tracePt t="58183" x="7735888" y="1339850"/>
          <p14:tracePt t="58196" x="7735888" y="1370013"/>
          <p14:tracePt t="58199" x="7735888" y="1412875"/>
          <p14:tracePt t="58207" x="7742238" y="1468438"/>
          <p14:tracePt t="58216" x="7778750" y="1524000"/>
          <p14:tracePt t="58223" x="7829550" y="1604963"/>
          <p14:tracePt t="58240" x="7934325" y="1685925"/>
          <p14:tracePt t="58247" x="7977188" y="1716088"/>
          <p14:tracePt t="58256" x="8056563" y="1752600"/>
          <p14:tracePt t="58272" x="8143875" y="1784350"/>
          <p14:tracePt t="58280" x="8193088" y="1784350"/>
          <p14:tracePt t="58288" x="8223250" y="1790700"/>
          <p14:tracePt t="58307" x="8255000" y="1790700"/>
          <p14:tracePt t="58311" x="8274050" y="1790700"/>
          <p14:tracePt t="58319" x="8291513" y="1778000"/>
          <p14:tracePt t="58332" x="8297863" y="1765300"/>
          <p14:tracePt t="58336" x="8323263" y="1722438"/>
          <p14:tracePt t="58343" x="8340725" y="1673225"/>
          <p14:tracePt t="58352" x="8347075" y="1630363"/>
          <p14:tracePt t="58367" x="8359775" y="1555750"/>
          <p14:tracePt t="58375" x="8359775" y="1519238"/>
          <p14:tracePt t="58383" x="8359775" y="1474788"/>
          <p14:tracePt t="58404" x="8347075" y="1412875"/>
          <p14:tracePt t="58407" x="8329613" y="1357313"/>
          <p14:tracePt t="58415" x="8304213" y="1301750"/>
          <p14:tracePt t="58431" x="8285163" y="1284288"/>
          <p14:tracePt t="58440" x="8274050" y="1271588"/>
          <p14:tracePt t="58448" x="8261350" y="1246188"/>
          <p14:tracePt t="58457" x="8248650" y="1235075"/>
          <p14:tracePt t="58464" x="8223250" y="1228725"/>
          <p14:tracePt t="58473" x="8205788" y="1216025"/>
          <p14:tracePt t="58484" x="8186738" y="1203325"/>
          <p14:tracePt t="58495" x="8156575" y="1185863"/>
          <p14:tracePt t="58503" x="8112125" y="1179513"/>
          <p14:tracePt t="58512" x="8088313" y="1179513"/>
          <p14:tracePt t="58532" x="8039100" y="1179513"/>
          <p14:tracePt t="58536" x="8007350" y="1196975"/>
          <p14:tracePt t="58545" x="7977188" y="1209675"/>
          <p14:tracePt t="58552" x="7945438" y="1246188"/>
          <p14:tracePt t="58560" x="7934325" y="1265238"/>
          <p14:tracePt t="58568" x="7934325" y="1284288"/>
          <p14:tracePt t="58578" x="7921625" y="1301750"/>
          <p14:tracePt t="58584" x="7921625" y="1308100"/>
          <p14:tracePt t="58593" x="7921625" y="1314450"/>
          <p14:tracePt t="58600" x="7921625" y="1327150"/>
          <p14:tracePt t="58609" x="7927975" y="1339850"/>
          <p14:tracePt t="58624" x="7958138" y="1370013"/>
          <p14:tracePt t="58632" x="7977188" y="1382713"/>
          <p14:tracePt t="58640" x="8039100" y="1419225"/>
          <p14:tracePt t="58657" x="8101013" y="1450975"/>
          <p14:tracePt t="58664" x="8143875" y="1457325"/>
          <p14:tracePt t="58672" x="8180388" y="1463675"/>
          <p14:tracePt t="58680" x="8223250" y="1463675"/>
          <p14:tracePt t="58688" x="8261350" y="1463675"/>
          <p14:tracePt t="58696" x="8297863" y="1463675"/>
          <p14:tracePt t="58704" x="8329613" y="1457325"/>
          <p14:tracePt t="58716" x="8347075" y="1431925"/>
          <p14:tracePt t="58720" x="8396288" y="1395413"/>
          <p14:tracePt t="58728" x="8408988" y="1376363"/>
          <p14:tracePt t="58736" x="8415338" y="1352550"/>
          <p14:tracePt t="58752" x="8415338" y="1308100"/>
          <p14:tracePt t="58760" x="8415338" y="1258888"/>
          <p14:tracePt t="58768" x="8415338" y="1209675"/>
          <p14:tracePt t="58784" x="8385175" y="1154113"/>
          <p14:tracePt t="58793" x="8372475" y="1123950"/>
          <p14:tracePt t="58800" x="8335963" y="1092200"/>
          <p14:tracePt t="58812" x="8304213" y="1068388"/>
          <p14:tracePt t="58816" x="8274050" y="1049338"/>
          <p14:tracePt t="58824" x="8235950" y="1042988"/>
          <p14:tracePt t="58836" x="8167688" y="1012825"/>
          <p14:tracePt t="58841" x="8107363" y="1006475"/>
          <p14:tracePt t="58848" x="8026400" y="993775"/>
          <p14:tracePt t="58857" x="7951788" y="987425"/>
          <p14:tracePt t="58868" x="7902575" y="987425"/>
          <p14:tracePt t="58890" x="7810500" y="1006475"/>
          <p14:tracePt t="58895" x="7785100" y="1012825"/>
          <p14:tracePt t="58916" x="7748588" y="1055688"/>
          <p14:tracePt t="58919" x="7723188" y="1098550"/>
          <p14:tracePt t="58927" x="7723188" y="1111250"/>
          <p14:tracePt t="58936" x="7723188" y="1154113"/>
          <p14:tracePt t="58943" x="7723188" y="1173163"/>
          <p14:tracePt t="58951" x="7723188" y="1222375"/>
          <p14:tracePt t="58964" x="7723188" y="1265238"/>
          <p14:tracePt t="58968" x="7761288" y="1320800"/>
          <p14:tracePt t="58975" x="7785100" y="1352550"/>
          <p14:tracePt t="58984" x="7829550" y="1408113"/>
          <p14:tracePt t="58991" x="7866063" y="1450975"/>
          <p14:tracePt t="59008" x="7945438" y="1512888"/>
          <p14:tracePt t="59017" x="7989888" y="1549400"/>
          <p14:tracePt t="59025" x="8056563" y="1574800"/>
          <p14:tracePt t="59041" x="8137525" y="1604963"/>
          <p14:tracePt t="59048" x="8174038" y="1611313"/>
          <p14:tracePt t="59057" x="8205788" y="1617663"/>
          <p14:tracePt t="59073" x="8255000" y="1617663"/>
          <p14:tracePt t="59080" x="8285163" y="1611313"/>
          <p14:tracePt t="59088" x="8316913" y="1598613"/>
          <p14:tracePt t="59096" x="8359775" y="1562100"/>
          <p14:tracePt t="59104" x="8385175" y="1536700"/>
          <p14:tracePt t="59112" x="8402638" y="1506538"/>
          <p14:tracePt t="59120" x="8428038" y="1474788"/>
          <p14:tracePt t="59136" x="8451850" y="1444625"/>
          <p14:tracePt t="59144" x="8451850" y="1401763"/>
          <p14:tracePt t="59152" x="8470900" y="1352550"/>
          <p14:tracePt t="59172" x="8470900" y="1301750"/>
          <p14:tracePt t="59176" x="8470900" y="1271588"/>
          <p14:tracePt t="59184" x="8470900" y="1246188"/>
          <p14:tracePt t="59192" x="8470900" y="1209675"/>
          <p14:tracePt t="59200" x="8464550" y="1179513"/>
          <p14:tracePt t="59208" x="8447088" y="1154113"/>
          <p14:tracePt t="59220" x="8434388" y="1130300"/>
          <p14:tracePt t="59225" x="8415338" y="1111250"/>
          <p14:tracePt t="59232" x="8385175" y="1092200"/>
          <p14:tracePt t="59239" x="8329613" y="1062038"/>
          <p14:tracePt t="59248" x="8261350" y="1036638"/>
          <p14:tracePt t="59263" x="8162925" y="1012825"/>
          <p14:tracePt t="59272" x="8112125" y="1012825"/>
          <p14:tracePt t="59279" x="8062913" y="1012825"/>
          <p14:tracePt t="59296" x="8007350" y="1023938"/>
          <p14:tracePt t="59303" x="7977188" y="1049338"/>
          <p14:tracePt t="59312" x="7940675" y="1085850"/>
          <p14:tracePt t="59320" x="7915275" y="1117600"/>
          <p14:tracePt t="59328" x="7902575" y="1160463"/>
          <p14:tracePt t="59336" x="7889875" y="1196975"/>
          <p14:tracePt t="59352" x="7889875" y="1235075"/>
          <p14:tracePt t="59360" x="7902575" y="1290638"/>
          <p14:tracePt t="59368" x="7940675" y="1333500"/>
          <p14:tracePt t="59376" x="7964488" y="1376363"/>
          <p14:tracePt t="59393" x="8013700" y="1425575"/>
          <p14:tracePt t="59400" x="8032750" y="1444625"/>
          <p14:tracePt t="59408" x="8045450" y="1450975"/>
          <p14:tracePt t="59424" x="8075613" y="1457325"/>
          <p14:tracePt t="59433" x="8094663" y="1468438"/>
          <p14:tracePt t="59441" x="8124825" y="1481138"/>
          <p14:tracePt t="59457" x="8174038" y="1487488"/>
          <p14:tracePt t="59464" x="8193088" y="1487488"/>
          <p14:tracePt t="59472" x="8229600" y="1487488"/>
          <p14:tracePt t="59481" x="8261350" y="1487488"/>
          <p14:tracePt t="59488" x="8280400" y="1481138"/>
          <p14:tracePt t="59496" x="8310563" y="1457325"/>
          <p14:tracePt t="59504" x="8359775" y="1412875"/>
          <p14:tracePt t="59520" x="8378825" y="1357313"/>
          <p14:tracePt t="59528" x="8378825" y="1339850"/>
          <p14:tracePt t="59536" x="8378825" y="1284288"/>
          <p14:tracePt t="59551" x="8378825" y="1222375"/>
          <p14:tracePt t="59559" x="8372475" y="1196975"/>
          <p14:tracePt t="59567" x="8353425" y="1160463"/>
          <p14:tracePt t="59584" x="8316913" y="1123950"/>
          <p14:tracePt t="59591" x="8274050" y="1111250"/>
          <p14:tracePt t="59600" x="8212138" y="1092200"/>
          <p14:tracePt t="59620" x="8174038" y="1092200"/>
          <p14:tracePt t="59625" x="8131175" y="1092200"/>
          <p14:tracePt t="59632" x="8081963" y="1092200"/>
          <p14:tracePt t="59648" x="8020050" y="1104900"/>
          <p14:tracePt t="59657" x="7989888" y="1130300"/>
          <p14:tracePt t="59665" x="7945438" y="1154113"/>
          <p14:tracePt t="59680" x="7927975" y="1173163"/>
          <p14:tracePt t="59688" x="7915275" y="1203325"/>
          <p14:tracePt t="59696" x="7915275" y="1222375"/>
          <p14:tracePt t="59705" x="7915275" y="1241425"/>
          <p14:tracePt t="59712" x="7915275" y="1265238"/>
          <p14:tracePt t="59720" x="7921625" y="1290638"/>
          <p14:tracePt t="59728" x="7945438" y="1333500"/>
          <p14:tracePt t="59737" x="7996238" y="1382713"/>
          <p14:tracePt t="59744" x="8032750" y="1425575"/>
          <p14:tracePt t="59752" x="8088313" y="1481138"/>
          <p14:tracePt t="59761" x="8167688" y="1543050"/>
          <p14:tracePt t="59777" x="8212138" y="1585913"/>
          <p14:tracePt t="59784" x="8280400" y="1617663"/>
          <p14:tracePt t="59792" x="8335963" y="1635125"/>
          <p14:tracePt t="59809" x="8372475" y="1635125"/>
          <p14:tracePt t="59816" x="8378825" y="1635125"/>
          <p14:tracePt t="59825" x="8396288" y="1635125"/>
          <p14:tracePt t="59844" x="8415338" y="1611313"/>
          <p14:tracePt t="59848" x="8415338" y="1592263"/>
          <p14:tracePt t="59857" x="8428038" y="1549400"/>
          <p14:tracePt t="59868" x="8434388" y="1487488"/>
          <p14:tracePt t="59872" x="8434388" y="1412875"/>
          <p14:tracePt t="59880" x="8434388" y="1352550"/>
          <p14:tracePt t="59887" x="8391525" y="1271588"/>
          <p14:tracePt t="59907" x="8329613" y="1190625"/>
          <p14:tracePt t="59911" x="8310563" y="1173163"/>
          <p14:tracePt t="59924" x="8274050" y="1123950"/>
          <p14:tracePt t="59939" x="8212138" y="1104900"/>
          <p14:tracePt t="59944" x="8180388" y="1092200"/>
          <p14:tracePt t="59952" x="8150225" y="1074738"/>
          <p14:tracePt t="59969" x="8131175" y="1074738"/>
          <p14:tracePt t="59977" x="8107363" y="1074738"/>
          <p14:tracePt t="59988" x="8075613" y="1092200"/>
          <p14:tracePt t="59992" x="8062913" y="1098550"/>
          <p14:tracePt t="60000" x="8045450" y="1130300"/>
          <p14:tracePt t="60009" x="8020050" y="1160463"/>
          <p14:tracePt t="60025" x="8001000" y="1190625"/>
          <p14:tracePt t="60032" x="7983538" y="1246188"/>
          <p14:tracePt t="60041" x="7983538" y="1271588"/>
          <p14:tracePt t="60048" x="7983538" y="1301750"/>
          <p14:tracePt t="60064" x="7996238" y="1339850"/>
          <p14:tracePt t="60072" x="8007350" y="1370013"/>
          <p14:tracePt t="60080" x="8039100" y="1412875"/>
          <p14:tracePt t="60096" x="8094663" y="1463675"/>
          <p14:tracePt t="60105" x="8107363" y="1474788"/>
          <p14:tracePt t="60112" x="8162925" y="1493838"/>
          <p14:tracePt t="60120" x="8186738" y="1500188"/>
          <p14:tracePt t="60128" x="8205788" y="1500188"/>
          <p14:tracePt t="60138" x="8242300" y="1500188"/>
          <p14:tracePt t="60144" x="8267700" y="1500188"/>
          <p14:tracePt t="60160" x="8291513" y="1500188"/>
          <p14:tracePt t="60169" x="8310563" y="1481138"/>
          <p14:tracePt t="60177" x="8323263" y="1468438"/>
          <p14:tracePt t="60191" x="8329613" y="1450975"/>
          <p14:tracePt t="60199" x="8329613" y="1419225"/>
          <p14:tracePt t="60208" x="8329613" y="1401763"/>
          <p14:tracePt t="60215" x="8329613" y="1363663"/>
          <p14:tracePt t="60224" x="8329613" y="1346200"/>
          <p14:tracePt t="60232" x="8329613" y="1333500"/>
          <p14:tracePt t="60239" x="8329613" y="1320800"/>
          <p14:tracePt t="60304" x="8323263" y="1320800"/>
          <p14:tracePt t="60840" x="0" y="0"/>
        </p14:tracePtLst>
        <p14:tracePtLst>
          <p14:tracePt t="64971" x="8026400" y="1284288"/>
          <p14:tracePt t="64975" x="8032750" y="1277938"/>
          <p14:tracePt t="64992" x="8032750" y="1271588"/>
          <p14:tracePt t="65008" x="8032750" y="1246188"/>
          <p14:tracePt t="65032" x="8032750" y="1241425"/>
          <p14:tracePt t="65056" x="8045450" y="1222375"/>
          <p14:tracePt t="65064" x="8051800" y="1216025"/>
          <p14:tracePt t="65072" x="8062913" y="1196975"/>
          <p14:tracePt t="65084" x="8075613" y="1185863"/>
          <p14:tracePt t="65087" x="8088313" y="1173163"/>
          <p14:tracePt t="65096" x="8101013" y="1166813"/>
          <p14:tracePt t="65103" x="8124825" y="1147763"/>
          <p14:tracePt t="65112" x="8131175" y="1141413"/>
          <p14:tracePt t="65122" x="8150225" y="1141413"/>
          <p14:tracePt t="65129" x="8174038" y="1130300"/>
          <p14:tracePt t="65140" x="8205788" y="1123950"/>
          <p14:tracePt t="65153" x="8248650" y="1104900"/>
          <p14:tracePt t="65160" x="8267700" y="1104900"/>
          <p14:tracePt t="65168" x="8285163" y="1098550"/>
          <p14:tracePt t="65184" x="8291513" y="1098550"/>
          <p14:tracePt t="65208" x="8304213" y="1098550"/>
          <p14:tracePt t="65224" x="8310563" y="1098550"/>
          <p14:tracePt t="65232" x="8316913" y="1098550"/>
          <p14:tracePt t="65240" x="8323263" y="1098550"/>
          <p14:tracePt t="65249" x="8335963" y="1098550"/>
          <p14:tracePt t="65256" x="8340725" y="1098550"/>
          <p14:tracePt t="65268" x="8359775" y="1098550"/>
          <p14:tracePt t="65276" x="8378825" y="1098550"/>
          <p14:tracePt t="65280" x="8391525" y="1111250"/>
          <p14:tracePt t="65288" x="8415338" y="1117600"/>
          <p14:tracePt t="65296" x="8428038" y="1135063"/>
          <p14:tracePt t="65312" x="8451850" y="1166813"/>
          <p14:tracePt t="65321" x="8470900" y="1185863"/>
          <p14:tracePt t="65329" x="8496300" y="1203325"/>
          <p14:tracePt t="65344" x="8502650" y="1222375"/>
          <p14:tracePt t="65415" x="8502650" y="1228725"/>
          <p14:tracePt t="65423" x="8502650" y="1235075"/>
          <p14:tracePt t="65440" x="8502650" y="1241425"/>
          <p14:tracePt t="65448" x="8496300" y="1246188"/>
          <p14:tracePt t="65544" x="8483600" y="1246188"/>
          <p14:tracePt t="65552" x="8470900" y="1216025"/>
          <p14:tracePt t="65568" x="8451850" y="1185863"/>
          <p14:tracePt t="65576" x="8447088" y="1166813"/>
          <p14:tracePt t="65585" x="8434388" y="1154113"/>
          <p14:tracePt t="65592" x="8421688" y="1130300"/>
          <p14:tracePt t="65600" x="8415338" y="1111250"/>
          <p14:tracePt t="65608" x="8396288" y="1079500"/>
          <p14:tracePt t="65616" x="8391525" y="1062038"/>
          <p14:tracePt t="65629" x="8378825" y="1023938"/>
          <p14:tracePt t="65633" x="8366125" y="993775"/>
          <p14:tracePt t="65640" x="8353425" y="963613"/>
          <p14:tracePt t="65652" x="8335963" y="931863"/>
          <p14:tracePt t="65668" x="8329613" y="901700"/>
          <p14:tracePt t="65672" x="8323263" y="882650"/>
          <p14:tracePt t="65680" x="8310563" y="863600"/>
          <p14:tracePt t="65696" x="8304213" y="833438"/>
          <p14:tracePt t="65704" x="8304213" y="814388"/>
          <p14:tracePt t="65713" x="8304213" y="784225"/>
          <p14:tracePt t="65720" x="8304213" y="765175"/>
          <p14:tracePt t="65729" x="8297863" y="758825"/>
          <p14:tracePt t="65743" x="8297863" y="752475"/>
          <p14:tracePt t="65759" x="8297863" y="746125"/>
          <p14:tracePt t="65779" x="8297863" y="735013"/>
          <p14:tracePt t="65795" x="8297863" y="685800"/>
          <p14:tracePt t="65800" x="8297863" y="666750"/>
          <p14:tracePt t="65808" x="8297863" y="630238"/>
          <p14:tracePt t="65825" x="8297863" y="592138"/>
          <p14:tracePt t="65832" x="8297863" y="574675"/>
          <p14:tracePt t="65841" x="8297863" y="542925"/>
          <p14:tracePt t="65856" x="8297863" y="530225"/>
          <p14:tracePt t="65881" x="8297863" y="525463"/>
          <p14:tracePt t="65984" x="8297863" y="536575"/>
          <p14:tracePt t="65992" x="8297863" y="581025"/>
          <p14:tracePt t="66004" x="8297863" y="641350"/>
          <p14:tracePt t="66008" x="8297863" y="690563"/>
          <p14:tracePt t="66016" x="8297863" y="771525"/>
          <p14:tracePt t="66024" x="8297863" y="833438"/>
          <p14:tracePt t="66042" x="8297863" y="908050"/>
          <p14:tracePt t="66048" x="8310563" y="957263"/>
          <p14:tracePt t="66056" x="8310563" y="981075"/>
          <p14:tracePt t="66063" x="8316913" y="993775"/>
          <p14:tracePt t="66136" x="8323263" y="1000125"/>
          <p14:tracePt t="66192" x="8329613" y="1000125"/>
          <p14:tracePt t="66208" x="8353425" y="1006475"/>
          <p14:tracePt t="66216" x="8372475" y="1012825"/>
          <p14:tracePt t="66224" x="8396288" y="1023938"/>
          <p14:tracePt t="66242" x="8464550" y="1049338"/>
          <p14:tracePt t="66249" x="8507413" y="1068388"/>
          <p14:tracePt t="66256" x="8539163" y="1092200"/>
          <p14:tracePt t="66268" x="8551863" y="1098550"/>
          <p14:tracePt t="66273" x="8558213" y="1111250"/>
          <p14:tracePt t="66280" x="8569325" y="1123950"/>
          <p14:tracePt t="66288" x="8575675" y="1130300"/>
          <p14:tracePt t="66305" x="8582025" y="1154113"/>
          <p14:tracePt t="66313" x="8582025" y="1179513"/>
          <p14:tracePt t="66320" x="8588375" y="1203325"/>
          <p14:tracePt t="66336" x="8594725" y="1228725"/>
          <p14:tracePt t="66344" x="8594725" y="1241425"/>
          <p14:tracePt t="66352" x="8594725" y="1246188"/>
          <p14:tracePt t="66367" x="8594725" y="1258888"/>
          <p14:tracePt t="66375" x="8594725" y="1265238"/>
          <p14:tracePt t="66408" x="8594725" y="1271588"/>
          <p14:tracePt t="66432" x="8594725" y="1277938"/>
          <p14:tracePt t="66448" x="8594725" y="1284288"/>
          <p14:tracePt t="66474" x="8594725" y="1290638"/>
          <p14:tracePt t="66480" x="8594725" y="1296988"/>
          <p14:tracePt t="66496" x="8594725" y="1301750"/>
          <p14:tracePt t="66512" x="8575675" y="1314450"/>
          <p14:tracePt t="66520" x="8545513" y="1333500"/>
          <p14:tracePt t="66528" x="8532813" y="1346200"/>
          <p14:tracePt t="66536" x="8502650" y="1370013"/>
          <p14:tracePt t="66544" x="8496300" y="1382713"/>
          <p14:tracePt t="66560" x="8483600" y="1395413"/>
          <p14:tracePt t="66568" x="8477250" y="1401763"/>
          <p14:tracePt t="66576" x="8470900" y="1419225"/>
          <p14:tracePt t="66592" x="8470900" y="1438275"/>
          <p14:tracePt t="66600" x="8464550" y="1444625"/>
          <p14:tracePt t="66608" x="8464550" y="1450975"/>
          <p14:tracePt t="66624" x="8458200" y="1468438"/>
          <p14:tracePt t="66632" x="8451850" y="1487488"/>
          <p14:tracePt t="66640" x="8447088" y="1493838"/>
          <p14:tracePt t="66649" x="8447088" y="1506538"/>
          <p14:tracePt t="66656" x="8447088" y="1524000"/>
          <p14:tracePt t="66696" x="8440738" y="1536700"/>
          <p14:tracePt t="66706" x="8440738" y="1543050"/>
          <p14:tracePt t="66724" x="8428038" y="1568450"/>
          <p14:tracePt t="66729" x="8421688" y="1579563"/>
          <p14:tracePt t="66736" x="8408988" y="1598613"/>
          <p14:tracePt t="66749" x="8385175" y="1624013"/>
          <p14:tracePt t="66752" x="8378825" y="1630363"/>
          <p14:tracePt t="66760" x="8366125" y="1641475"/>
          <p14:tracePt t="66776" x="8366125" y="1647825"/>
          <p14:tracePt t="66784" x="8359775" y="1654175"/>
          <p14:tracePt t="66792" x="8353425" y="1654175"/>
          <p14:tracePt t="66800" x="8347075" y="1654175"/>
          <p14:tracePt t="66816" x="8340725" y="1654175"/>
          <p14:tracePt t="66824" x="8335963" y="1654175"/>
          <p14:tracePt t="66848" x="8323263" y="1660525"/>
          <p14:tracePt t="66856" x="8316913" y="1666875"/>
          <p14:tracePt t="66865" x="8304213" y="1666875"/>
          <p14:tracePt t="66881" x="8285163" y="1679575"/>
          <p14:tracePt t="66899" x="8267700" y="1685925"/>
          <p14:tracePt t="66905" x="8261350" y="1685925"/>
          <p14:tracePt t="66913" x="8242300" y="1697038"/>
          <p14:tracePt t="66920" x="8223250" y="1703388"/>
          <p14:tracePt t="66929" x="8205788" y="1716088"/>
          <p14:tracePt t="66949" x="8174038" y="1741488"/>
          <p14:tracePt t="66952" x="8143875" y="1752600"/>
          <p14:tracePt t="66960" x="8118475" y="1778000"/>
          <p14:tracePt t="66980" x="8088313" y="1808163"/>
          <p14:tracePt t="66984" x="8062913" y="1833563"/>
          <p14:tracePt t="66992" x="8051800" y="1846263"/>
          <p14:tracePt t="67008" x="8032750" y="1876425"/>
          <p14:tracePt t="67016" x="8032750" y="1889125"/>
          <p14:tracePt t="67024" x="8007350" y="1919288"/>
          <p14:tracePt t="67033" x="8001000" y="1938338"/>
          <p14:tracePt t="67040" x="7983538" y="1968500"/>
          <p14:tracePt t="67048" x="7964488" y="2000250"/>
          <p14:tracePt t="67056" x="7940675" y="2030413"/>
          <p14:tracePt t="67072" x="7921625" y="2055813"/>
          <p14:tracePt t="67089" x="7908925" y="2073275"/>
          <p14:tracePt t="67136" x="7902575" y="2073275"/>
          <p14:tracePt t="67144" x="7889875" y="2079625"/>
          <p14:tracePt t="67152" x="7885113" y="2085975"/>
          <p14:tracePt t="67168" x="7878763" y="2085975"/>
          <p14:tracePt t="67176" x="7872413" y="2092325"/>
          <p14:tracePt t="67184" x="7859713" y="2092325"/>
          <p14:tracePt t="67208" x="7847013" y="2092325"/>
          <p14:tracePt t="67216" x="7834313" y="2092325"/>
          <p14:tracePt t="67224" x="7816850" y="2092325"/>
          <p14:tracePt t="67232" x="7791450" y="2079625"/>
          <p14:tracePt t="67240" x="7778750" y="2079625"/>
          <p14:tracePt t="67248" x="7773988" y="2079625"/>
          <p14:tracePt t="67256" x="7767638" y="2079625"/>
          <p14:tracePt t="67264" x="7761288" y="2079625"/>
          <p14:tracePt t="67272" x="7748588" y="2079625"/>
          <p14:tracePt t="67281" x="7735888" y="2073275"/>
          <p14:tracePt t="67288" x="7729538" y="2073275"/>
          <p14:tracePt t="67296" x="7712075" y="2073275"/>
          <p14:tracePt t="67304" x="7705725" y="2073275"/>
          <p14:tracePt t="67312" x="7693025" y="2068513"/>
          <p14:tracePt t="67330" x="7680325" y="2062163"/>
          <p14:tracePt t="67336" x="7667625" y="2062163"/>
          <p14:tracePt t="67344" x="7650163" y="2062163"/>
          <p14:tracePt t="67361" x="7612063" y="2055813"/>
          <p14:tracePt t="67368" x="7581900" y="2036763"/>
          <p14:tracePt t="67376" x="7532688" y="2036763"/>
          <p14:tracePt t="67392" x="7464425" y="2019300"/>
          <p14:tracePt t="67400" x="7389813" y="2000250"/>
          <p14:tracePt t="67408" x="7304088" y="1981200"/>
          <p14:tracePt t="67416" x="7223125" y="1951038"/>
          <p14:tracePt t="67424" x="7137400" y="1931988"/>
          <p14:tracePt t="67432" x="7045325" y="1901825"/>
          <p14:tracePt t="67440" x="6958013" y="1870075"/>
          <p14:tracePt t="67456" x="6865938" y="1839913"/>
          <p14:tracePt t="67464" x="6829425" y="1839913"/>
          <p14:tracePt t="67472" x="6773863" y="1820863"/>
          <p14:tracePt t="67492" x="6748463" y="1820863"/>
          <p14:tracePt t="67496" x="6729413" y="1820863"/>
          <p14:tracePt t="67504" x="6711950" y="1820863"/>
          <p14:tracePt t="67512" x="6686550" y="1820863"/>
          <p14:tracePt t="67520" x="6680200" y="1820863"/>
          <p14:tracePt t="67531" x="6673850" y="1820863"/>
          <p14:tracePt t="67540" x="6667500" y="1820863"/>
          <p14:tracePt t="67544" x="6662738" y="1820863"/>
          <p14:tracePt t="67552" x="6656388" y="1820863"/>
          <p14:tracePt t="67561" x="6650038" y="1820863"/>
          <p14:tracePt t="67568" x="6637338" y="1814513"/>
          <p14:tracePt t="67581" x="6624638" y="1808163"/>
          <p14:tracePt t="67584" x="6618288" y="1808163"/>
          <p14:tracePt t="67624" x="6611938" y="1801813"/>
          <p14:tracePt t="67632" x="6600825" y="1790700"/>
          <p14:tracePt t="67640" x="6594475" y="1784350"/>
          <p14:tracePt t="67648" x="6581775" y="1771650"/>
          <p14:tracePt t="67656" x="6569075" y="1735138"/>
          <p14:tracePt t="67664" x="6551613" y="1703388"/>
          <p14:tracePt t="67672" x="6532563" y="1679575"/>
          <p14:tracePt t="67681" x="6483350" y="1647825"/>
          <p14:tracePt t="67688" x="6440488" y="1617663"/>
          <p14:tracePt t="67696" x="6408738" y="1592263"/>
          <p14:tracePt t="67708" x="6389688" y="1579563"/>
          <p14:tracePt t="67712" x="6346825" y="1568450"/>
          <p14:tracePt t="67720" x="6327775" y="1549400"/>
          <p14:tracePt t="67729" x="6291263" y="1536700"/>
          <p14:tracePt t="67740" x="6248400" y="1530350"/>
          <p14:tracePt t="67744" x="6205538" y="1512888"/>
          <p14:tracePt t="67752" x="6156325" y="1512888"/>
          <p14:tracePt t="67762" x="6105525" y="1500188"/>
          <p14:tracePt t="67768" x="6062663" y="1493838"/>
          <p14:tracePt t="67776" x="6038850" y="1493838"/>
          <p14:tracePt t="67784" x="6000750" y="1493838"/>
          <p14:tracePt t="67792" x="5951538" y="1500188"/>
          <p14:tracePt t="67800" x="5908675" y="1512888"/>
          <p14:tracePt t="67808" x="5865813" y="1536700"/>
          <p14:tracePt t="67817" x="5822950" y="1574800"/>
          <p14:tracePt t="67824" x="5772150" y="1611313"/>
          <p14:tracePt t="67832" x="5741988" y="1635125"/>
          <p14:tracePt t="67840" x="5716588" y="1666875"/>
          <p14:tracePt t="67849" x="5705475" y="1709738"/>
          <p14:tracePt t="67856" x="5673725" y="1765300"/>
          <p14:tracePt t="67872" x="5656263" y="1852613"/>
          <p14:tracePt t="67883" x="5656263" y="1901825"/>
          <p14:tracePt t="67888" x="5643563" y="1987550"/>
          <p14:tracePt t="67896" x="5637213" y="2079625"/>
          <p14:tracePt t="67904" x="5637213" y="2141538"/>
          <p14:tracePt t="67912" x="5637213" y="2203450"/>
          <p14:tracePt t="67920" x="5637213" y="2252663"/>
          <p14:tracePt t="67929" x="5643563" y="2295525"/>
          <p14:tracePt t="67936" x="5661025" y="2314575"/>
          <p14:tracePt t="67944" x="5692775" y="2339975"/>
          <p14:tracePt t="67952" x="5729288" y="2346325"/>
          <p14:tracePt t="67972" x="5816600" y="2357438"/>
          <p14:tracePt t="67976" x="5889625" y="2357438"/>
          <p14:tracePt t="67984" x="6000750" y="2363788"/>
          <p14:tracePt t="68000" x="6156325" y="2363788"/>
          <p14:tracePt t="68008" x="6254750" y="2363788"/>
          <p14:tracePt t="68015" x="6359525" y="2363788"/>
          <p14:tracePt t="68028" x="6427788" y="2351088"/>
          <p14:tracePt t="68031" x="6496050" y="2327275"/>
          <p14:tracePt t="68040" x="6551613" y="2295525"/>
          <p14:tracePt t="68048" x="6581775" y="2271713"/>
          <p14:tracePt t="68056" x="6637338" y="2235200"/>
          <p14:tracePt t="68065" x="6667500" y="2222500"/>
          <p14:tracePt t="68072" x="6711950" y="2197100"/>
          <p14:tracePt t="68081" x="6742113" y="2160588"/>
          <p14:tracePt t="68096" x="6797675" y="2117725"/>
          <p14:tracePt t="68104" x="6884988" y="2030413"/>
          <p14:tracePt t="68112" x="6951663" y="1951038"/>
          <p14:tracePt t="68129" x="7000875" y="1870075"/>
          <p14:tracePt t="68136" x="7038975" y="1814513"/>
          <p14:tracePt t="68145" x="7075488" y="1771650"/>
          <p14:tracePt t="68160" x="7094538" y="1716088"/>
          <p14:tracePt t="68168" x="7100888" y="1697038"/>
          <p14:tracePt t="68176" x="7107238" y="1679575"/>
          <p14:tracePt t="68184" x="7107238" y="1660525"/>
          <p14:tracePt t="68193" x="7107238" y="1647825"/>
          <p14:tracePt t="68200" x="7107238" y="1635125"/>
          <p14:tracePt t="68208" x="7107238" y="1630363"/>
          <p14:tracePt t="68220" x="7100888" y="1611313"/>
          <p14:tracePt t="68224" x="7088188" y="1592263"/>
          <p14:tracePt t="68234" x="7056438" y="1549400"/>
          <p14:tracePt t="68240" x="7019925" y="1519238"/>
          <p14:tracePt t="68256" x="6964363" y="1457325"/>
          <p14:tracePt t="68265" x="6915150" y="1401763"/>
          <p14:tracePt t="68272" x="6846888" y="1320800"/>
          <p14:tracePt t="68281" x="6773863" y="1258888"/>
          <p14:tracePt t="68288" x="6705600" y="1203325"/>
          <p14:tracePt t="68296" x="6637338" y="1166813"/>
          <p14:tracePt t="68304" x="6607175" y="1141413"/>
          <p14:tracePt t="68311" x="6551613" y="1111250"/>
          <p14:tracePt t="68319" x="6519863" y="1098550"/>
          <p14:tracePt t="68328" x="6500813" y="1092200"/>
          <p14:tracePt t="68335" x="6451600" y="1074738"/>
          <p14:tracePt t="68344" x="6415088" y="1068388"/>
          <p14:tracePt t="68351" x="6353175" y="1068388"/>
          <p14:tracePt t="68360" x="6303963" y="1068388"/>
          <p14:tracePt t="68368" x="6248400" y="1068388"/>
          <p14:tracePt t="68380" x="6186488" y="1068388"/>
          <p14:tracePt t="68384" x="6124575" y="1068388"/>
          <p14:tracePt t="68392" x="6038850" y="1085850"/>
          <p14:tracePt t="68400" x="5957888" y="1117600"/>
          <p14:tracePt t="68408" x="5865813" y="1166813"/>
          <p14:tracePt t="68417" x="5754688" y="1209675"/>
          <p14:tracePt t="68424" x="5649913" y="1271588"/>
          <p14:tracePt t="68433" x="5556250" y="1333500"/>
          <p14:tracePt t="68440" x="5476875" y="1370013"/>
          <p14:tracePt t="68449" x="5421313" y="1419225"/>
          <p14:tracePt t="68456" x="5414963" y="1438275"/>
          <p14:tracePt t="68465" x="5408613" y="1481138"/>
          <p14:tracePt t="68477" x="5408613" y="1530350"/>
          <p14:tracePt t="68480" x="5408613" y="1555750"/>
          <p14:tracePt t="68488" x="5434013" y="1598613"/>
          <p14:tracePt t="68496" x="5483225" y="1654175"/>
          <p14:tracePt t="68516" x="5562600" y="1722438"/>
          <p14:tracePt t="68520" x="5630863" y="1797050"/>
          <p14:tracePt t="68528" x="5711825" y="1876425"/>
          <p14:tracePt t="68540" x="5810250" y="1987550"/>
          <p14:tracePt t="68544" x="5945188" y="2147888"/>
          <p14:tracePt t="68552" x="6105525" y="2278063"/>
          <p14:tracePt t="68561" x="6291263" y="2419350"/>
          <p14:tracePt t="68568" x="6402388" y="2474913"/>
          <p14:tracePt t="68577" x="6489700" y="2481263"/>
          <p14:tracePt t="68584" x="6575425" y="2481263"/>
          <p14:tracePt t="68592" x="6637338" y="2481263"/>
          <p14:tracePt t="68610" x="6692900" y="2462213"/>
          <p14:tracePt t="68616" x="6723063" y="2438400"/>
          <p14:tracePt t="68624" x="6773863" y="2401888"/>
          <p14:tracePt t="68640" x="6840538" y="2308225"/>
          <p14:tracePt t="68649" x="6872288" y="2239963"/>
          <p14:tracePt t="68656" x="6921500" y="2141538"/>
          <p14:tracePt t="68664" x="6940550" y="2049463"/>
          <p14:tracePt t="68672" x="6970713" y="1938338"/>
          <p14:tracePt t="68680" x="6983413" y="1852613"/>
          <p14:tracePt t="68692" x="6983413" y="1765300"/>
          <p14:tracePt t="68696" x="6983413" y="1679575"/>
          <p14:tracePt t="68704" x="6983413" y="1617663"/>
          <p14:tracePt t="68712" x="6983413" y="1549400"/>
          <p14:tracePt t="68720" x="6951663" y="1487488"/>
          <p14:tracePt t="68728" x="6915150" y="1444625"/>
          <p14:tracePt t="68736" x="6872288" y="1395413"/>
          <p14:tracePt t="68744" x="6846888" y="1376363"/>
          <p14:tracePt t="68752" x="6834188" y="1370013"/>
          <p14:tracePt t="68764" x="6784975" y="1346200"/>
          <p14:tracePt t="68768" x="6711950" y="1327150"/>
          <p14:tracePt t="68777" x="6618288" y="1296988"/>
          <p14:tracePt t="68784" x="6507163" y="1265238"/>
          <p14:tracePt t="68792" x="6396038" y="1241425"/>
          <p14:tracePt t="68801" x="6254750" y="1222375"/>
          <p14:tracePt t="68810" x="6143625" y="1222375"/>
          <p14:tracePt t="68816" x="6026150" y="1222375"/>
          <p14:tracePt t="68824" x="5915025" y="1222375"/>
          <p14:tracePt t="68832" x="5827713" y="1222375"/>
          <p14:tracePt t="68840" x="5722938" y="1246188"/>
          <p14:tracePt t="68849" x="5643563" y="1296988"/>
          <p14:tracePt t="68868" x="5637213" y="1346200"/>
          <p14:tracePt t="68872" x="5637213" y="1382713"/>
          <p14:tracePt t="68884" x="5656263" y="1431925"/>
          <p14:tracePt t="68901" x="5705475" y="1487488"/>
          <p14:tracePt t="68904" x="5748338" y="1519238"/>
          <p14:tracePt t="68912" x="5803900" y="1549400"/>
          <p14:tracePt t="68920" x="5883275" y="1585913"/>
          <p14:tracePt t="68928" x="5983288" y="1617663"/>
          <p14:tracePt t="68936" x="6088063" y="1666875"/>
          <p14:tracePt t="68944" x="6199188" y="1697038"/>
          <p14:tracePt t="68952" x="6310313" y="1722438"/>
          <p14:tracePt t="68960" x="6383338" y="1722438"/>
          <p14:tracePt t="68968" x="6445250" y="1722438"/>
          <p14:tracePt t="68976" x="6507163" y="1722438"/>
          <p14:tracePt t="68992" x="6569075" y="1666875"/>
          <p14:tracePt t="69001" x="6581775" y="1641475"/>
          <p14:tracePt t="69009" x="6600825" y="1585913"/>
          <p14:tracePt t="69016" x="6618288" y="1530350"/>
          <p14:tracePt t="69024" x="6624638" y="1481138"/>
          <p14:tracePt t="69032" x="6624638" y="1431925"/>
          <p14:tracePt t="69040" x="6624638" y="1382713"/>
          <p14:tracePt t="69050" x="6624638" y="1352550"/>
          <p14:tracePt t="69056" x="6624638" y="1339850"/>
          <p14:tracePt t="69064" x="6624638" y="1327150"/>
          <p14:tracePt t="69076" x="6618288" y="1314450"/>
          <p14:tracePt t="69079" x="6607175" y="1301750"/>
          <p14:tracePt t="69087" x="6600825" y="1296988"/>
          <p14:tracePt t="69095" x="6575425" y="1290638"/>
          <p14:tracePt t="69108" x="6556375" y="1284288"/>
          <p14:tracePt t="69120" x="6489700" y="1284288"/>
          <p14:tracePt t="69128" x="6451600" y="1284288"/>
          <p14:tracePt t="69136" x="6415088" y="1284288"/>
          <p14:tracePt t="69151" x="6359525" y="1284288"/>
          <p14:tracePt t="69152" x="6340475" y="1290638"/>
          <p14:tracePt t="69240" x="0" y="0"/>
        </p14:tracePtLst>
        <p14:tracePtLst>
          <p14:tracePt t="72811" x="5081588" y="2124075"/>
          <p14:tracePt t="72896" x="5068888" y="2117725"/>
          <p14:tracePt t="72903" x="5056188" y="2111375"/>
          <p14:tracePt t="72911" x="5026025" y="2111375"/>
          <p14:tracePt t="72924" x="5013325" y="2105025"/>
          <p14:tracePt t="72927" x="4994275" y="2098675"/>
          <p14:tracePt t="72935" x="4983163" y="2092325"/>
          <p14:tracePt t="72943" x="4957763" y="2085975"/>
          <p14:tracePt t="72952" x="4938713" y="2068513"/>
          <p14:tracePt t="72960" x="4902200" y="2062163"/>
          <p14:tracePt t="72970" x="4883150" y="2049463"/>
          <p14:tracePt t="72976" x="4859338" y="2036763"/>
          <p14:tracePt t="72988" x="4846638" y="2030413"/>
          <p14:tracePt t="72992" x="4833938" y="2030413"/>
          <p14:tracePt t="73000" x="4827588" y="2030413"/>
          <p14:tracePt t="73007" x="4816475" y="2024063"/>
          <p14:tracePt t="73015" x="4810125" y="2024063"/>
          <p14:tracePt t="73024" x="4797425" y="2019300"/>
          <p14:tracePt t="73047" x="4791075" y="2019300"/>
          <p14:tracePt t="73064" x="4784725" y="2019300"/>
          <p14:tracePt t="73079" x="4778375" y="2019300"/>
          <p14:tracePt t="73087" x="4767263" y="2019300"/>
          <p14:tracePt t="73096" x="4748213" y="2019300"/>
          <p14:tracePt t="73103" x="4729163" y="2019300"/>
          <p14:tracePt t="73116" x="4705350" y="2024063"/>
          <p14:tracePt t="73120" x="4679950" y="2030413"/>
          <p14:tracePt t="73128" x="4649788" y="2049463"/>
          <p14:tracePt t="73136" x="4618038" y="2055813"/>
          <p14:tracePt t="73144" x="4600575" y="2062163"/>
          <p14:tracePt t="73160" x="4587875" y="2068513"/>
          <p14:tracePt t="73169" x="4581525" y="2068513"/>
          <p14:tracePt t="73176" x="4575175" y="2068513"/>
          <p14:tracePt t="73184" x="4562475" y="2079625"/>
          <p14:tracePt t="73192" x="4556125" y="2085975"/>
          <p14:tracePt t="73212" x="4543425" y="2098675"/>
          <p14:tracePt t="73216" x="4538663" y="2111375"/>
          <p14:tracePt t="73232" x="4538663" y="2117725"/>
          <p14:tracePt t="73247" x="4538663" y="2128838"/>
          <p14:tracePt t="73255" x="4538663" y="2141538"/>
          <p14:tracePt t="73264" x="4538663" y="2154238"/>
          <p14:tracePt t="73275" x="4538663" y="2166938"/>
          <p14:tracePt t="73280" x="4543425" y="2197100"/>
          <p14:tracePt t="73287" x="4562475" y="2216150"/>
          <p14:tracePt t="73296" x="4581525" y="2235200"/>
          <p14:tracePt t="73305" x="4600575" y="2259013"/>
          <p14:tracePt t="73312" x="4624388" y="2278063"/>
          <p14:tracePt t="73320" x="4637088" y="2295525"/>
          <p14:tracePt t="73328" x="4643438" y="2295525"/>
          <p14:tracePt t="73344" x="4660900" y="2314575"/>
          <p14:tracePt t="73352" x="4673600" y="2320925"/>
          <p14:tracePt t="73369" x="4679950" y="2327275"/>
          <p14:tracePt t="73376" x="4692650" y="2327275"/>
          <p14:tracePt t="73385" x="4705350" y="2327275"/>
          <p14:tracePt t="73392" x="4735513" y="2327275"/>
          <p14:tracePt t="73400" x="4760913" y="2327275"/>
          <p14:tracePt t="73408" x="4778375" y="2327275"/>
          <p14:tracePt t="73416" x="4810125" y="2327275"/>
          <p14:tracePt t="73424" x="4846638" y="2327275"/>
          <p14:tracePt t="73432" x="4872038" y="2327275"/>
          <p14:tracePt t="73441" x="4902200" y="2327275"/>
          <p14:tracePt t="73448" x="4927600" y="2327275"/>
          <p14:tracePt t="73456" x="4957763" y="2327275"/>
          <p14:tracePt t="73469" x="4970463" y="2327275"/>
          <p14:tracePt t="73473" x="4976813" y="2327275"/>
          <p14:tracePt t="73480" x="4983163" y="2327275"/>
          <p14:tracePt t="73505" x="5000625" y="2327275"/>
          <p14:tracePt t="73512" x="5006975" y="2320925"/>
          <p14:tracePt t="73520" x="5019675" y="2314575"/>
          <p14:tracePt t="73532" x="5032375" y="2314575"/>
          <p14:tracePt t="73535" x="5049838" y="2301875"/>
          <p14:tracePt t="73543" x="5062538" y="2290763"/>
          <p14:tracePt t="73552" x="5081588" y="2278063"/>
          <p14:tracePt t="73559" x="5094288" y="2265363"/>
          <p14:tracePt t="73568" x="5111750" y="2239963"/>
          <p14:tracePt t="73576" x="5124450" y="2228850"/>
          <p14:tracePt t="73584" x="5143500" y="2197100"/>
          <p14:tracePt t="73596" x="5149850" y="2184400"/>
          <p14:tracePt t="73600" x="5149850" y="2166938"/>
          <p14:tracePt t="73608" x="5156200" y="2147888"/>
          <p14:tracePt t="73616" x="5156200" y="2135188"/>
          <p14:tracePt t="73632" x="5156200" y="2124075"/>
          <p14:tracePt t="73641" x="5156200" y="2117725"/>
          <p14:tracePt t="73648" x="5156200" y="2105025"/>
          <p14:tracePt t="73658" x="5143500" y="2085975"/>
          <p14:tracePt t="73664" x="5137150" y="2079625"/>
          <p14:tracePt t="73672" x="5130800" y="2073275"/>
          <p14:tracePt t="73680" x="5118100" y="2068513"/>
          <p14:tracePt t="73692" x="5105400" y="2068513"/>
          <p14:tracePt t="73696" x="5094288" y="2062163"/>
          <p14:tracePt t="73705" x="5081588" y="2055813"/>
          <p14:tracePt t="73712" x="5062538" y="2049463"/>
          <p14:tracePt t="73728" x="5026025" y="2043113"/>
          <p14:tracePt t="73737" x="4994275" y="2043113"/>
          <p14:tracePt t="73744" x="4957763" y="2024063"/>
          <p14:tracePt t="73753" x="4914900" y="2019300"/>
          <p14:tracePt t="73760" x="4895850" y="2019300"/>
          <p14:tracePt t="73769" x="4878388" y="2012950"/>
          <p14:tracePt t="73776" x="4859338" y="2012950"/>
          <p14:tracePt t="73784" x="4833938" y="2012950"/>
          <p14:tracePt t="73792" x="4797425" y="2006600"/>
          <p14:tracePt t="73800" x="4778375" y="2006600"/>
          <p14:tracePt t="73808" x="4767263" y="2006600"/>
          <p14:tracePt t="73816" x="4748213" y="2006600"/>
          <p14:tracePt t="73824" x="4729163" y="2006600"/>
          <p14:tracePt t="73832" x="4716463" y="2006600"/>
          <p14:tracePt t="73841" x="4692650" y="2006600"/>
          <p14:tracePt t="73848" x="4673600" y="2006600"/>
          <p14:tracePt t="73858" x="4660900" y="2012950"/>
          <p14:tracePt t="73864" x="4637088" y="2019300"/>
          <p14:tracePt t="73872" x="4630738" y="2030413"/>
          <p14:tracePt t="73884" x="4624388" y="2036763"/>
          <p14:tracePt t="73890" x="4611688" y="2043113"/>
          <p14:tracePt t="73902" x="4600575" y="2055813"/>
          <p14:tracePt t="73904" x="4594225" y="2068513"/>
          <p14:tracePt t="73912" x="4575175" y="2085975"/>
          <p14:tracePt t="73919" x="4568825" y="2105025"/>
          <p14:tracePt t="73928" x="4562475" y="2124075"/>
          <p14:tracePt t="73935" x="4556125" y="2128838"/>
          <p14:tracePt t="73943" x="4549775" y="2147888"/>
          <p14:tracePt t="73952" x="4549775" y="2166938"/>
          <p14:tracePt t="73959" x="4549775" y="2179638"/>
          <p14:tracePt t="73969" x="4549775" y="2190750"/>
          <p14:tracePt t="73980" x="4549775" y="2203450"/>
          <p14:tracePt t="73984" x="4568825" y="2216150"/>
          <p14:tracePt t="73992" x="4575175" y="2228850"/>
          <p14:tracePt t="74000" x="4587875" y="2239963"/>
          <p14:tracePt t="74012" x="4600575" y="2259013"/>
          <p14:tracePt t="74016" x="4605338" y="2265363"/>
          <p14:tracePt t="74024" x="4618038" y="2278063"/>
          <p14:tracePt t="74032" x="4637088" y="2290763"/>
          <p14:tracePt t="74040" x="4643438" y="2295525"/>
          <p14:tracePt t="74048" x="4667250" y="2308225"/>
          <p14:tracePt t="74058" x="4699000" y="2320925"/>
          <p14:tracePt t="74064" x="4716463" y="2327275"/>
          <p14:tracePt t="74072" x="4735513" y="2333625"/>
          <p14:tracePt t="74080" x="4778375" y="2339975"/>
          <p14:tracePt t="74089" x="4784725" y="2339975"/>
          <p14:tracePt t="74096" x="4810125" y="2339975"/>
          <p14:tracePt t="74107" x="4827588" y="2339975"/>
          <p14:tracePt t="74111" x="4840288" y="2339975"/>
          <p14:tracePt t="74119" x="4859338" y="2339975"/>
          <p14:tracePt t="74128" x="4878388" y="2339975"/>
          <p14:tracePt t="74144" x="4889500" y="2333625"/>
          <p14:tracePt t="74152" x="4914900" y="2320925"/>
          <p14:tracePt t="74159" x="4921250" y="2314575"/>
          <p14:tracePt t="74171" x="4933950" y="2301875"/>
          <p14:tracePt t="74175" x="4951413" y="2278063"/>
          <p14:tracePt t="74184" x="4957763" y="2265363"/>
          <p14:tracePt t="74192" x="4970463" y="2252663"/>
          <p14:tracePt t="74199" x="4989513" y="2222500"/>
          <p14:tracePt t="74208" x="4994275" y="2209800"/>
          <p14:tracePt t="74216" x="5000625" y="2190750"/>
          <p14:tracePt t="74224" x="5006975" y="2173288"/>
          <p14:tracePt t="74237" x="5006975" y="2166938"/>
          <p14:tracePt t="74240" x="5006975" y="2154238"/>
          <p14:tracePt t="74248" x="5006975" y="2141538"/>
          <p14:tracePt t="74264" x="5006975" y="2124075"/>
          <p14:tracePt t="74271" x="5006975" y="2105025"/>
          <p14:tracePt t="74287" x="5006975" y="2079625"/>
          <p14:tracePt t="74295" x="4989513" y="2068513"/>
          <p14:tracePt t="74303" x="4976813" y="2055813"/>
          <p14:tracePt t="74312" x="4964113" y="2043113"/>
          <p14:tracePt t="74320" x="4957763" y="2036763"/>
          <p14:tracePt t="74328" x="4945063" y="2024063"/>
          <p14:tracePt t="74337" x="4927600" y="2019300"/>
          <p14:tracePt t="74344" x="4921250" y="2012950"/>
          <p14:tracePt t="74353" x="4908550" y="2006600"/>
          <p14:tracePt t="74368" x="4889500" y="2006600"/>
          <p14:tracePt t="74376" x="4878388" y="2006600"/>
          <p14:tracePt t="74384" x="4859338" y="2006600"/>
          <p14:tracePt t="74392" x="4840288" y="2000250"/>
          <p14:tracePt t="74400" x="4827588" y="2000250"/>
          <p14:tracePt t="74408" x="4816475" y="2000250"/>
          <p14:tracePt t="74416" x="4797425" y="2000250"/>
          <p14:tracePt t="74424" x="4784725" y="2000250"/>
          <p14:tracePt t="74432" x="4767263" y="2000250"/>
          <p14:tracePt t="74440" x="4754563" y="2000250"/>
          <p14:tracePt t="74448" x="4735513" y="2000250"/>
          <p14:tracePt t="74457" x="4729163" y="2000250"/>
          <p14:tracePt t="74464" x="4711700" y="2012950"/>
          <p14:tracePt t="74472" x="4699000" y="2019300"/>
          <p14:tracePt t="74479" x="4686300" y="2030413"/>
          <p14:tracePt t="74491" x="4686300" y="2043113"/>
          <p14:tracePt t="74495" x="4667250" y="2068513"/>
          <p14:tracePt t="74503" x="4667250" y="2092325"/>
          <p14:tracePt t="74512" x="4660900" y="2111375"/>
          <p14:tracePt t="74537" x="4649788" y="2147888"/>
          <p14:tracePt t="74544" x="4649788" y="2166938"/>
          <p14:tracePt t="74553" x="4649788" y="2190750"/>
          <p14:tracePt t="74568" x="4649788" y="2209800"/>
          <p14:tracePt t="74576" x="4656138" y="2216150"/>
          <p14:tracePt t="74584" x="4660900" y="2222500"/>
          <p14:tracePt t="74591" x="4673600" y="2228850"/>
          <p14:tracePt t="74600" x="4679950" y="2235200"/>
          <p14:tracePt t="74608" x="4699000" y="2239963"/>
          <p14:tracePt t="74623" x="4716463" y="2246313"/>
          <p14:tracePt t="74631" x="4729163" y="2252663"/>
          <p14:tracePt t="74640" x="4741863" y="2259013"/>
          <p14:tracePt t="74648" x="4760913" y="2271713"/>
          <p14:tracePt t="74656" x="4772025" y="2271713"/>
          <p14:tracePt t="74664" x="4803775" y="2278063"/>
          <p14:tracePt t="74672" x="4822825" y="2278063"/>
          <p14:tracePt t="74680" x="4833938" y="2278063"/>
          <p14:tracePt t="74687" x="4852988" y="2278063"/>
          <p14:tracePt t="74696" x="4878388" y="2278063"/>
          <p14:tracePt t="74703" x="4878388" y="2271713"/>
          <p14:tracePt t="74712" x="4908550" y="2259013"/>
          <p14:tracePt t="74720" x="4914900" y="2252663"/>
          <p14:tracePt t="74728" x="4921250" y="2239963"/>
          <p14:tracePt t="74737" x="4938713" y="2209800"/>
          <p14:tracePt t="74748" x="4938713" y="2190750"/>
          <p14:tracePt t="74753" x="4945063" y="2160588"/>
          <p14:tracePt t="74760" x="4945063" y="2135188"/>
          <p14:tracePt t="74768" x="4945063" y="2098675"/>
          <p14:tracePt t="74780" x="4945063" y="2068513"/>
          <p14:tracePt t="74784" x="4945063" y="2049463"/>
          <p14:tracePt t="74792" x="4945063" y="2030413"/>
          <p14:tracePt t="74800" x="4945063" y="2024063"/>
          <p14:tracePt t="74824" x="4945063" y="2019300"/>
          <p14:tracePt t="74832" x="4945063" y="2012950"/>
          <p14:tracePt t="74840" x="4938713" y="2006600"/>
          <p14:tracePt t="74848" x="4921250" y="1987550"/>
          <p14:tracePt t="74856" x="4908550" y="1981200"/>
          <p14:tracePt t="74864" x="4889500" y="1968500"/>
          <p14:tracePt t="74893" x="4810125" y="1925638"/>
          <p14:tracePt t="74895" x="4778375" y="1919288"/>
          <p14:tracePt t="74903" x="4741863" y="1919288"/>
          <p14:tracePt t="74912" x="4716463" y="1919288"/>
          <p14:tracePt t="74920" x="4692650" y="1919288"/>
          <p14:tracePt t="74927" x="4656138" y="1919288"/>
          <p14:tracePt t="74935" x="4637088" y="1919288"/>
          <p14:tracePt t="74944" x="4600575" y="1925638"/>
          <p14:tracePt t="74953" x="4556125" y="1944688"/>
          <p14:tracePt t="74960" x="4538663" y="1957388"/>
          <p14:tracePt t="74973" x="4525963" y="1963738"/>
          <p14:tracePt t="74976" x="4519613" y="1974850"/>
          <p14:tracePt t="74984" x="4513263" y="1987550"/>
          <p14:tracePt t="74992" x="4513263" y="2012950"/>
          <p14:tracePt t="75000" x="4513263" y="2024063"/>
          <p14:tracePt t="75008" x="4513263" y="2043113"/>
          <p14:tracePt t="75016" x="4513263" y="2062163"/>
          <p14:tracePt t="75024" x="4513263" y="2068513"/>
          <p14:tracePt t="75032" x="4513263" y="2073275"/>
          <p14:tracePt t="75040" x="4513263" y="2085975"/>
          <p14:tracePt t="75048" x="4525963" y="2098675"/>
          <p14:tracePt t="75056" x="4538663" y="2111375"/>
          <p14:tracePt t="75064" x="4568825" y="2128838"/>
          <p14:tracePt t="75073" x="4581525" y="2141538"/>
          <p14:tracePt t="75080" x="4618038" y="2160588"/>
          <p14:tracePt t="75088" x="4630738" y="2160588"/>
          <p14:tracePt t="75096" x="4649788" y="2166938"/>
          <p14:tracePt t="75105" x="4673600" y="2166938"/>
          <p14:tracePt t="75112" x="4679950" y="2166938"/>
          <p14:tracePt t="75122" x="4692650" y="2166938"/>
          <p14:tracePt t="75127" x="4705350" y="2166938"/>
          <p14:tracePt t="75136" x="4711700" y="2166938"/>
          <p14:tracePt t="75144" x="4729163" y="2166938"/>
          <p14:tracePt t="75152" x="4735513" y="2160588"/>
          <p14:tracePt t="75171" x="4748213" y="2128838"/>
          <p14:tracePt t="75175" x="4754563" y="2111375"/>
          <p14:tracePt t="75184" x="4754563" y="2105025"/>
          <p14:tracePt t="75192" x="4754563" y="2085975"/>
          <p14:tracePt t="75200" x="4754563" y="2062163"/>
          <p14:tracePt t="75209" x="4754563" y="2030413"/>
          <p14:tracePt t="75216" x="4754563" y="2024063"/>
          <p14:tracePt t="75224" x="4754563" y="2000250"/>
          <p14:tracePt t="75232" x="4748213" y="1981200"/>
          <p14:tracePt t="75240" x="4741863" y="1974850"/>
          <p14:tracePt t="75248" x="4735513" y="1968500"/>
          <p14:tracePt t="75257" x="4729163" y="1968500"/>
          <p14:tracePt t="75264" x="4729163" y="1963738"/>
          <p14:tracePt t="75273" x="4722813" y="1963738"/>
          <p14:tracePt t="75280" x="4716463" y="1963738"/>
          <p14:tracePt t="75288" x="4705350" y="1963738"/>
          <p14:tracePt t="75296" x="4686300" y="1963738"/>
          <p14:tracePt t="75305" x="4667250" y="1963738"/>
          <p14:tracePt t="75312" x="4656138" y="1963738"/>
          <p14:tracePt t="75321" x="4643438" y="1963738"/>
          <p14:tracePt t="75328" x="4630738" y="1968500"/>
          <p14:tracePt t="75337" x="4624388" y="1974850"/>
          <p14:tracePt t="75345" x="4618038" y="1981200"/>
          <p14:tracePt t="75352" x="4618038" y="2012950"/>
          <p14:tracePt t="75360" x="4618038" y="2024063"/>
          <p14:tracePt t="75368" x="4618038" y="2043113"/>
          <p14:tracePt t="75378" x="4618038" y="2062163"/>
          <p14:tracePt t="75384" x="4630738" y="2073275"/>
          <p14:tracePt t="75392" x="4656138" y="2098675"/>
          <p14:tracePt t="75400" x="4673600" y="2117725"/>
          <p14:tracePt t="75409" x="4686300" y="2135188"/>
          <p14:tracePt t="75421" x="4711700" y="2147888"/>
          <p14:tracePt t="75424" x="4735513" y="2166938"/>
          <p14:tracePt t="75432" x="4748213" y="2173288"/>
          <p14:tracePt t="75440" x="4772025" y="2173288"/>
          <p14:tracePt t="75448" x="4791075" y="2184400"/>
          <p14:tracePt t="75457" x="4797425" y="2184400"/>
          <p14:tracePt t="75464" x="4816475" y="2184400"/>
          <p14:tracePt t="75473" x="4827588" y="2184400"/>
          <p14:tracePt t="75480" x="4840288" y="2184400"/>
          <p14:tracePt t="75488" x="4852988" y="2166938"/>
          <p14:tracePt t="75496" x="4878388" y="2141538"/>
          <p14:tracePt t="75505" x="4883150" y="2124075"/>
          <p14:tracePt t="75512" x="4889500" y="2105025"/>
          <p14:tracePt t="75521" x="4895850" y="2092325"/>
          <p14:tracePt t="75528" x="4895850" y="2079625"/>
          <p14:tracePt t="75537" x="4895850" y="2068513"/>
          <p14:tracePt t="75552" x="4895850" y="2062163"/>
          <p14:tracePt t="75600" x="4889500" y="2055813"/>
          <p14:tracePt t="75610" x="4859338" y="2055813"/>
          <p14:tracePt t="75616" x="4833938" y="2055813"/>
          <p14:tracePt t="75624" x="4803775" y="2055813"/>
          <p14:tracePt t="75632" x="4784725" y="2055813"/>
          <p14:tracePt t="75640" x="4767263" y="2062163"/>
          <p14:tracePt t="75648" x="4760913" y="2062163"/>
          <p14:tracePt t="75656" x="4754563" y="2068513"/>
          <p14:tracePt t="75664" x="4748213" y="2073275"/>
          <p14:tracePt t="75680" x="4748213" y="2085975"/>
          <p14:tracePt t="75712" x="4748213" y="2092325"/>
          <p14:tracePt t="75721" x="4748213" y="2098675"/>
          <p14:tracePt t="75728" x="4754563" y="2111375"/>
          <p14:tracePt t="75737" x="4760913" y="2111375"/>
          <p14:tracePt t="75744" x="4772025" y="2124075"/>
          <p14:tracePt t="75936" x="4772025" y="2128838"/>
          <p14:tracePt t="75944" x="4748213" y="2135188"/>
          <p14:tracePt t="75952" x="4735513" y="2141538"/>
          <p14:tracePt t="75964" x="4711700" y="2141538"/>
          <p14:tracePt t="75968" x="4686300" y="2147888"/>
          <p14:tracePt t="75976" x="4656138" y="2166938"/>
          <p14:tracePt t="75984" x="4618038" y="2173288"/>
          <p14:tracePt t="75992" x="4575175" y="2190750"/>
          <p14:tracePt t="76000" x="4549775" y="2197100"/>
          <p14:tracePt t="76008" x="4494213" y="2216150"/>
          <p14:tracePt t="76016" x="4476750" y="2222500"/>
          <p14:tracePt t="76024" x="4445000" y="2235200"/>
          <p14:tracePt t="76032" x="4414838" y="2239963"/>
          <p14:tracePt t="76041" x="4383088" y="2259013"/>
          <p14:tracePt t="76048" x="4365625" y="2259013"/>
          <p14:tracePt t="76059" x="4327525" y="2271713"/>
          <p14:tracePt t="76063" x="4310063" y="2271713"/>
          <p14:tracePt t="76071" x="4284663" y="2284413"/>
          <p14:tracePt t="76079" x="4260850" y="2284413"/>
          <p14:tracePt t="76088" x="4222750" y="2284413"/>
          <p14:tracePt t="76095" x="4179888" y="2290763"/>
          <p14:tracePt t="76104" x="4130675" y="2290763"/>
          <p14:tracePt t="76111" x="4081463" y="2295525"/>
          <p14:tracePt t="76120" x="4013200" y="2308225"/>
          <p14:tracePt t="76128" x="3963988" y="2314575"/>
          <p14:tracePt t="76135" x="3932238" y="2320925"/>
          <p14:tracePt t="76143" x="3883025" y="2333625"/>
          <p14:tracePt t="76151" x="3827463" y="2351088"/>
          <p14:tracePt t="76160" x="3803650" y="2357438"/>
          <p14:tracePt t="76167" x="3760788" y="2363788"/>
          <p14:tracePt t="76175" x="3741738" y="2376488"/>
          <p14:tracePt t="76183" x="3709988" y="2395538"/>
          <p14:tracePt t="76191" x="3692525" y="2401888"/>
          <p14:tracePt t="76200" x="3667125" y="2406650"/>
          <p14:tracePt t="76208" x="3649663" y="2419350"/>
          <p14:tracePt t="76216" x="3636963" y="2419350"/>
          <p14:tracePt t="76224" x="3617913" y="2432050"/>
          <p14:tracePt t="76232" x="3594100" y="2438400"/>
          <p14:tracePt t="76241" x="3581400" y="2457450"/>
          <p14:tracePt t="76250" x="3568700" y="2462213"/>
          <p14:tracePt t="76256" x="3556000" y="2474913"/>
          <p14:tracePt t="76265" x="3543300" y="2481263"/>
          <p14:tracePt t="76272" x="3538538" y="2493963"/>
          <p14:tracePt t="76296" x="3538538" y="2506663"/>
          <p14:tracePt t="76304" x="3538538" y="2513013"/>
          <p14:tracePt t="76320" x="3543300" y="2524125"/>
          <p14:tracePt t="76327" x="3556000" y="2549525"/>
          <p14:tracePt t="76336" x="3568700" y="2562225"/>
          <p14:tracePt t="76348" x="3575050" y="2573338"/>
          <p14:tracePt t="76351" x="3594100" y="2592388"/>
          <p14:tracePt t="76360" x="3594100" y="2598738"/>
          <p14:tracePt t="76368" x="3605213" y="2611438"/>
          <p14:tracePt t="76376" x="3611563" y="2617788"/>
          <p14:tracePt t="76384" x="3617913" y="2624138"/>
          <p14:tracePt t="76392" x="3636963" y="2641600"/>
          <p14:tracePt t="76400" x="3649663" y="2647950"/>
          <p14:tracePt t="76412" x="3679825" y="2660650"/>
          <p14:tracePt t="76416" x="3698875" y="2667000"/>
          <p14:tracePt t="76424" x="3735388" y="2667000"/>
          <p14:tracePt t="76431" x="3790950" y="2679700"/>
          <p14:tracePt t="76444" x="3840163" y="2679700"/>
          <p14:tracePt t="76449" x="3902075" y="2684463"/>
          <p14:tracePt t="76457" x="3976688" y="2684463"/>
          <p14:tracePt t="76466" x="4013200" y="2684463"/>
          <p14:tracePt t="76480" x="4062413" y="2684463"/>
          <p14:tracePt t="76488" x="4094163" y="2684463"/>
          <p14:tracePt t="76497" x="4111625" y="2679700"/>
          <p14:tracePt t="76505" x="4137025" y="2673350"/>
          <p14:tracePt t="76512" x="4137025" y="2667000"/>
          <p14:tracePt t="76521" x="4160838" y="2641600"/>
          <p14:tracePt t="76529" x="4160838" y="2628900"/>
          <p14:tracePt t="76536" x="4173538" y="2586038"/>
          <p14:tracePt t="76544" x="4186238" y="2549525"/>
          <p14:tracePt t="76552" x="4186238" y="2536825"/>
          <p14:tracePt t="76560" x="4186238" y="2487613"/>
          <p14:tracePt t="76568" x="4186238" y="2468563"/>
          <p14:tracePt t="76576" x="4186238" y="2457450"/>
          <p14:tracePt t="76584" x="4179888" y="2438400"/>
          <p14:tracePt t="76592" x="4167188" y="2425700"/>
          <p14:tracePt t="76600" x="4137025" y="2382838"/>
          <p14:tracePt t="76608" x="4081463" y="2357438"/>
          <p14:tracePt t="76616" x="4049713" y="2339975"/>
          <p14:tracePt t="76624" x="3983038" y="2290763"/>
          <p14:tracePt t="76632" x="3927475" y="2252663"/>
          <p14:tracePt t="76641" x="3871913" y="2228850"/>
          <p14:tracePt t="76648" x="3833813" y="2209800"/>
          <p14:tracePt t="76656" x="3790950" y="2197100"/>
          <p14:tracePt t="76664" x="3778250" y="2197100"/>
          <p14:tracePt t="76672" x="3748088" y="2197100"/>
          <p14:tracePt t="76680" x="3729038" y="2197100"/>
          <p14:tracePt t="76689" x="3705225" y="2197100"/>
          <p14:tracePt t="76705" x="3654425" y="2203450"/>
          <p14:tracePt t="76712" x="3636963" y="2203450"/>
          <p14:tracePt t="76720" x="3594100" y="2228850"/>
          <p14:tracePt t="76732" x="3562350" y="2235200"/>
          <p14:tracePt t="76736" x="3538538" y="2252663"/>
          <p14:tracePt t="76744" x="3513138" y="2271713"/>
          <p14:tracePt t="76752" x="3494088" y="2295525"/>
          <p14:tracePt t="76760" x="3482975" y="2301875"/>
          <p14:tracePt t="76768" x="3463925" y="2320925"/>
          <p14:tracePt t="76776" x="3457575" y="2351088"/>
          <p14:tracePt t="76784" x="3457575" y="2370138"/>
          <p14:tracePt t="76797" x="3457575" y="2389188"/>
          <p14:tracePt t="76800" x="3457575" y="2406650"/>
          <p14:tracePt t="76808" x="3470275" y="2425700"/>
          <p14:tracePt t="76816" x="3500438" y="2438400"/>
          <p14:tracePt t="76829" x="3525838" y="2457450"/>
          <p14:tracePt t="76832" x="3556000" y="2481263"/>
          <p14:tracePt t="76841" x="3598863" y="2506663"/>
          <p14:tracePt t="76848" x="3617913" y="2530475"/>
          <p14:tracePt t="76856" x="3673475" y="2568575"/>
          <p14:tracePt t="76864" x="3709988" y="2592388"/>
          <p14:tracePt t="76874" x="3729038" y="2605088"/>
          <p14:tracePt t="76880" x="3748088" y="2628900"/>
          <p14:tracePt t="76889" x="3760788" y="2635250"/>
          <p14:tracePt t="76896" x="3765550" y="2635250"/>
          <p14:tracePt t="76905" x="3771900" y="2641600"/>
          <p14:tracePt t="76912" x="3784600" y="2641600"/>
          <p14:tracePt t="76924" x="3790950" y="2641600"/>
          <p14:tracePt t="76929" x="3803650" y="2641600"/>
          <p14:tracePt t="76936" x="3816350" y="2641600"/>
          <p14:tracePt t="76944" x="3833813" y="2635250"/>
          <p14:tracePt t="76956" x="3846513" y="2624138"/>
          <p14:tracePt t="76960" x="3859213" y="2611438"/>
          <p14:tracePt t="76969" x="3865563" y="2592388"/>
          <p14:tracePt t="76976" x="3865563" y="2568575"/>
          <p14:tracePt t="76989" x="3865563" y="2549525"/>
          <p14:tracePt t="76992" x="3865563" y="2536825"/>
          <p14:tracePt t="77001" x="3865563" y="2524125"/>
          <p14:tracePt t="77008" x="3865563" y="2517775"/>
          <p14:tracePt t="77016" x="3865563" y="2513013"/>
          <p14:tracePt t="77024" x="3859213" y="2493963"/>
          <p14:tracePt t="77032" x="3846513" y="2487613"/>
          <p14:tracePt t="77041" x="3840163" y="2487613"/>
          <p14:tracePt t="77052" x="3816350" y="2481263"/>
          <p14:tracePt t="77056" x="3765550" y="2468563"/>
          <p14:tracePt t="77064" x="3735388" y="2462213"/>
          <p14:tracePt t="77073" x="3698875" y="2457450"/>
          <p14:tracePt t="77084" x="3617913" y="2444750"/>
          <p14:tracePt t="77089" x="3568700" y="2438400"/>
          <p14:tracePt t="77096" x="3506788" y="2425700"/>
          <p14:tracePt t="77105" x="3463925" y="2425700"/>
          <p14:tracePt t="77116" x="3427413" y="2425700"/>
          <p14:tracePt t="77119" x="3389313" y="2425700"/>
          <p14:tracePt t="77128" x="3352800" y="2425700"/>
          <p14:tracePt t="77135" x="3321050" y="2425700"/>
          <p14:tracePt t="77143" x="3303588" y="2425700"/>
          <p14:tracePt t="77151" x="3290888" y="2444750"/>
          <p14:tracePt t="77159" x="3284538" y="2444750"/>
          <p14:tracePt t="77192" x="3284538" y="2451100"/>
          <p14:tracePt t="77223" x="3297238" y="2462213"/>
          <p14:tracePt t="77231" x="3316288" y="2468563"/>
          <p14:tracePt t="77248" x="3321050" y="2468563"/>
          <p14:tracePt t="77272" x="3327400" y="2468563"/>
          <p14:tracePt t="77296" x="3333750" y="2468563"/>
          <p14:tracePt t="77304" x="3340100" y="2468563"/>
          <p14:tracePt t="77312" x="3352800" y="2462213"/>
          <p14:tracePt t="77320" x="3359150" y="2432050"/>
          <p14:tracePt t="77328" x="3359150" y="2401888"/>
          <p14:tracePt t="77336" x="3365500" y="2376488"/>
          <p14:tracePt t="77337" x="0" y="0"/>
        </p14:tracePtLst>
        <p14:tracePtLst>
          <p14:tracePt t="80876" x="3895725" y="2703513"/>
          <p14:tracePt t="80976" x="3876675" y="2673350"/>
          <p14:tracePt t="80984" x="3859213" y="2660650"/>
          <p14:tracePt t="80993" x="3816350" y="2641600"/>
          <p14:tracePt t="80999" x="3778250" y="2624138"/>
          <p14:tracePt t="81007" x="3729038" y="2605088"/>
          <p14:tracePt t="81016" x="3673475" y="2573338"/>
          <p14:tracePt t="81024" x="3643313" y="2549525"/>
          <p14:tracePt t="81032" x="3587750" y="2513013"/>
          <p14:tracePt t="81039" x="3543300" y="2500313"/>
          <p14:tracePt t="81047" x="3500438" y="2481263"/>
          <p14:tracePt t="81056" x="3470275" y="2462213"/>
          <p14:tracePt t="81063" x="3438525" y="2451100"/>
          <p14:tracePt t="81072" x="3395663" y="2425700"/>
          <p14:tracePt t="81080" x="3340100" y="2395538"/>
          <p14:tracePt t="81088" x="3309938" y="2382838"/>
          <p14:tracePt t="81097" x="3248025" y="2351088"/>
          <p14:tracePt t="81104" x="3192463" y="2333625"/>
          <p14:tracePt t="81112" x="3136900" y="2308225"/>
          <p14:tracePt t="81120" x="3074988" y="2290763"/>
          <p14:tracePt t="81128" x="3019425" y="2259013"/>
          <p14:tracePt t="81136" x="2963863" y="2246313"/>
          <p14:tracePt t="81147" x="2914650" y="2235200"/>
          <p14:tracePt t="81152" x="2859088" y="2216150"/>
          <p14:tracePt t="81159" x="2803525" y="2197100"/>
          <p14:tracePt t="81167" x="2765425" y="2190750"/>
          <p14:tracePt t="81180" x="2728913" y="2190750"/>
          <p14:tracePt t="81184" x="2686050" y="2184400"/>
          <p14:tracePt t="81193" x="2624138" y="2184400"/>
          <p14:tracePt t="81200" x="2574925" y="2184400"/>
          <p14:tracePt t="81209" x="2513013" y="2184400"/>
          <p14:tracePt t="81216" x="2438400" y="2184400"/>
          <p14:tracePt t="81226" x="2376488" y="2184400"/>
          <p14:tracePt t="81232" x="2314575" y="2184400"/>
          <p14:tracePt t="81240" x="2254250" y="2184400"/>
          <p14:tracePt t="81248" x="2209800" y="2184400"/>
          <p14:tracePt t="81256" x="2173288" y="2184400"/>
          <p14:tracePt t="81264" x="2136775" y="2184400"/>
          <p14:tracePt t="81272" x="2105025" y="2190750"/>
          <p14:tracePt t="81280" x="2074863" y="2197100"/>
          <p14:tracePt t="81288" x="2036763" y="2216150"/>
          <p14:tracePt t="81296" x="2025650" y="2222500"/>
          <p14:tracePt t="81309" x="2000250" y="2235200"/>
          <p14:tracePt t="81312" x="1987550" y="2252663"/>
          <p14:tracePt t="81320" x="1976438" y="2265363"/>
          <p14:tracePt t="81329" x="1951038" y="2295525"/>
          <p14:tracePt t="81335" x="1944688" y="2314575"/>
          <p14:tracePt t="81343" x="1931988" y="2346325"/>
          <p14:tracePt t="81352" x="1925638" y="2363788"/>
          <p14:tracePt t="81359" x="1914525" y="2395538"/>
          <p14:tracePt t="81368" x="1914525" y="2432050"/>
          <p14:tracePt t="81376" x="1914525" y="2451100"/>
          <p14:tracePt t="81384" x="1914525" y="2468563"/>
          <p14:tracePt t="81392" x="1920875" y="2487613"/>
          <p14:tracePt t="81400" x="1931988" y="2513013"/>
          <p14:tracePt t="81409" x="1963738" y="2543175"/>
          <p14:tracePt t="81416" x="1993900" y="2573338"/>
          <p14:tracePt t="81425" x="2032000" y="2611438"/>
          <p14:tracePt t="81436" x="2062163" y="2635250"/>
          <p14:tracePt t="81440" x="2081213" y="2654300"/>
          <p14:tracePt t="81448" x="2105025" y="2660650"/>
          <p14:tracePt t="81456" x="2136775" y="2684463"/>
          <p14:tracePt t="81468" x="2154238" y="2697163"/>
          <p14:tracePt t="81472" x="2166938" y="2703513"/>
          <p14:tracePt t="81480" x="2198688" y="2722563"/>
          <p14:tracePt t="81488" x="2216150" y="2735263"/>
          <p14:tracePt t="81500" x="2265363" y="2740025"/>
          <p14:tracePt t="81504" x="2303463" y="2746375"/>
          <p14:tracePt t="81512" x="2333625" y="2765425"/>
          <p14:tracePt t="81520" x="2376488" y="2771775"/>
          <p14:tracePt t="81531" x="2432050" y="2801938"/>
          <p14:tracePt t="81535" x="2470150" y="2808288"/>
          <p14:tracePt t="81543" x="2536825" y="2827338"/>
          <p14:tracePt t="81551" x="2605088" y="2857500"/>
          <p14:tracePt t="81563" x="2679700" y="2876550"/>
          <p14:tracePt t="81567" x="2728913" y="2882900"/>
          <p14:tracePt t="81576" x="2790825" y="2882900"/>
          <p14:tracePt t="81583" x="2846388" y="2882900"/>
          <p14:tracePt t="81591" x="2882900" y="2882900"/>
          <p14:tracePt t="81600" x="2921000" y="2882900"/>
          <p14:tracePt t="81608" x="2963863" y="2863850"/>
          <p14:tracePt t="81615" x="3006725" y="2857500"/>
          <p14:tracePt t="81624" x="3055938" y="2840038"/>
          <p14:tracePt t="81632" x="3087688" y="2820988"/>
          <p14:tracePt t="81640" x="3130550" y="2795588"/>
          <p14:tracePt t="81647" x="3154363" y="2790825"/>
          <p14:tracePt t="81655" x="3192463" y="2778125"/>
          <p14:tracePt t="81663" x="3235325" y="2740025"/>
          <p14:tracePt t="81672" x="3278188" y="2722563"/>
          <p14:tracePt t="81680" x="3309938" y="2697163"/>
          <p14:tracePt t="81688" x="3352800" y="2673350"/>
          <p14:tracePt t="81695" x="3382963" y="2654300"/>
          <p14:tracePt t="81704" x="3402013" y="2635250"/>
          <p14:tracePt t="81711" x="3427413" y="2617788"/>
          <p14:tracePt t="81720" x="3444875" y="2592388"/>
          <p14:tracePt t="81728" x="3451225" y="2579688"/>
          <p14:tracePt t="81736" x="3457575" y="2568575"/>
          <p14:tracePt t="81744" x="3470275" y="2549525"/>
          <p14:tracePt t="81752" x="3470275" y="2536825"/>
          <p14:tracePt t="81760" x="3470275" y="2524125"/>
          <p14:tracePt t="81768" x="3470275" y="2513013"/>
          <p14:tracePt t="81776" x="3470275" y="2493963"/>
          <p14:tracePt t="81784" x="3470275" y="2481263"/>
          <p14:tracePt t="81793" x="3451225" y="2468563"/>
          <p14:tracePt t="81800" x="3438525" y="2444750"/>
          <p14:tracePt t="81810" x="3408363" y="2432050"/>
          <p14:tracePt t="81824" x="3365500" y="2406650"/>
          <p14:tracePt t="81831" x="3316288" y="2395538"/>
          <p14:tracePt t="81840" x="3260725" y="2357438"/>
          <p14:tracePt t="81851" x="3192463" y="2339975"/>
          <p14:tracePt t="81856" x="3143250" y="2314575"/>
          <p14:tracePt t="81863" x="3074988" y="2295525"/>
          <p14:tracePt t="81872" x="3000375" y="2284413"/>
          <p14:tracePt t="81892" x="2895600" y="2259013"/>
          <p14:tracePt t="81895" x="2846388" y="2259013"/>
          <p14:tracePt t="81903" x="2809875" y="2259013"/>
          <p14:tracePt t="81911" x="2778125" y="2259013"/>
          <p14:tracePt t="81920" x="2741613" y="2259013"/>
          <p14:tracePt t="81927" x="2709863" y="2284413"/>
          <p14:tracePt t="81936" x="2673350" y="2308225"/>
          <p14:tracePt t="81952" x="2617788" y="2363788"/>
          <p14:tracePt t="81960" x="2598738" y="2406650"/>
          <p14:tracePt t="81968" x="2574925" y="2462213"/>
          <p14:tracePt t="81979" x="2536825" y="2536825"/>
          <p14:tracePt t="81983" x="2506663" y="2579688"/>
          <p14:tracePt t="81991" x="2481263" y="2647950"/>
          <p14:tracePt t="81999" x="2463800" y="2716213"/>
          <p14:tracePt t="82008" x="2451100" y="2765425"/>
          <p14:tracePt t="82016" x="2444750" y="2808288"/>
          <p14:tracePt t="82023" x="2444750" y="2833688"/>
          <p14:tracePt t="82032" x="2444750" y="2857500"/>
          <p14:tracePt t="82041" x="2444750" y="2882900"/>
          <p14:tracePt t="82048" x="2476500" y="2901950"/>
          <p14:tracePt t="82056" x="2493963" y="2901950"/>
          <p14:tracePt t="82064" x="2543175" y="2913063"/>
          <p14:tracePt t="82076" x="2617788" y="2919413"/>
          <p14:tracePt t="82081" x="2703513" y="2919413"/>
          <p14:tracePt t="82088" x="2816225" y="2919413"/>
          <p14:tracePt t="82096" x="2914650" y="2944813"/>
          <p14:tracePt t="82104" x="3032125" y="2962275"/>
          <p14:tracePt t="82113" x="3154363" y="2974975"/>
          <p14:tracePt t="82120" x="3241675" y="2994025"/>
          <p14:tracePt t="82129" x="3327400" y="2994025"/>
          <p14:tracePt t="82136" x="3389313" y="2994025"/>
          <p14:tracePt t="82145" x="3408363" y="2994025"/>
          <p14:tracePt t="82152" x="3444875" y="2994025"/>
          <p14:tracePt t="82160" x="3470275" y="2981325"/>
          <p14:tracePt t="82172" x="3506788" y="2968625"/>
          <p14:tracePt t="82176" x="3519488" y="2957513"/>
          <p14:tracePt t="82184" x="3543300" y="2932113"/>
          <p14:tracePt t="82193" x="3562350" y="2913063"/>
          <p14:tracePt t="82204" x="3581400" y="2889250"/>
          <p14:tracePt t="82209" x="3605213" y="2857500"/>
          <p14:tracePt t="82216" x="3630613" y="2827338"/>
          <p14:tracePt t="82224" x="3660775" y="2759075"/>
          <p14:tracePt t="82236" x="3673475" y="2728913"/>
          <p14:tracePt t="82243" x="3686175" y="2667000"/>
          <p14:tracePt t="82248" x="3686175" y="2617788"/>
          <p14:tracePt t="82256" x="3686175" y="2568575"/>
          <p14:tracePt t="82264" x="3686175" y="2517775"/>
          <p14:tracePt t="82272" x="3686175" y="2487613"/>
          <p14:tracePt t="82280" x="3667125" y="2444750"/>
          <p14:tracePt t="82288" x="3654425" y="2425700"/>
          <p14:tracePt t="82303" x="3630613" y="2395538"/>
          <p14:tracePt t="82311" x="3587750" y="2370138"/>
          <p14:tracePt t="82320" x="3532188" y="2333625"/>
          <p14:tracePt t="82331" x="3476625" y="2301875"/>
          <p14:tracePt t="82335" x="3402013" y="2271713"/>
          <p14:tracePt t="82343" x="3297238" y="2235200"/>
          <p14:tracePt t="82352" x="3186113" y="2190750"/>
          <p14:tracePt t="82368" x="3068638" y="2160588"/>
          <p14:tracePt t="82377" x="3006725" y="2154238"/>
          <p14:tracePt t="82383" x="2957513" y="2154238"/>
          <p14:tracePt t="82396" x="2882900" y="2154238"/>
          <p14:tracePt t="82400" x="2809875" y="2154238"/>
          <p14:tracePt t="82408" x="2760663" y="2154238"/>
          <p14:tracePt t="82416" x="2703513" y="2154238"/>
          <p14:tracePt t="82424" x="2647950" y="2190750"/>
          <p14:tracePt t="82432" x="2617788" y="2216150"/>
          <p14:tracePt t="82441" x="2592388" y="2239963"/>
          <p14:tracePt t="82452" x="2581275" y="2278063"/>
          <p14:tracePt t="82460" x="2568575" y="2320925"/>
          <p14:tracePt t="82464" x="2568575" y="2339975"/>
          <p14:tracePt t="82472" x="2568575" y="2376488"/>
          <p14:tracePt t="82481" x="2574925" y="2419350"/>
          <p14:tracePt t="82488" x="2598738" y="2462213"/>
          <p14:tracePt t="82496" x="2624138" y="2506663"/>
          <p14:tracePt t="82504" x="2643188" y="2530475"/>
          <p14:tracePt t="82512" x="2686050" y="2579688"/>
          <p14:tracePt t="82519" x="2728913" y="2605088"/>
          <p14:tracePt t="82527" x="2784475" y="2654300"/>
          <p14:tracePt t="82536" x="2827338" y="2679700"/>
          <p14:tracePt t="82543" x="2895600" y="2709863"/>
          <p14:tracePt t="82555" x="2938463" y="2735263"/>
          <p14:tracePt t="82559" x="3006725" y="2759075"/>
          <p14:tracePt t="82567" x="3043238" y="2771775"/>
          <p14:tracePt t="82575" x="3098800" y="2784475"/>
          <p14:tracePt t="82583" x="3149600" y="2784475"/>
          <p14:tracePt t="82592" x="3198813" y="2795588"/>
          <p14:tracePt t="82600" x="3260725" y="2795588"/>
          <p14:tracePt t="82608" x="3316288" y="2795588"/>
          <p14:tracePt t="82620" x="3365500" y="2795588"/>
          <p14:tracePt t="82624" x="3389313" y="2795588"/>
          <p14:tracePt t="82632" x="3444875" y="2784475"/>
          <p14:tracePt t="82640" x="3476625" y="2771775"/>
          <p14:tracePt t="82648" x="3532188" y="2740025"/>
          <p14:tracePt t="82656" x="3562350" y="2722563"/>
          <p14:tracePt t="82664" x="3594100" y="2684463"/>
          <p14:tracePt t="82672" x="3617913" y="2654300"/>
          <p14:tracePt t="82682" x="3643313" y="2628900"/>
          <p14:tracePt t="82688" x="3649663" y="2605088"/>
          <p14:tracePt t="82696" x="3654425" y="2573338"/>
          <p14:tracePt t="82704" x="3654425" y="2562225"/>
          <p14:tracePt t="82714" x="3654425" y="2549525"/>
          <p14:tracePt t="82720" x="3654425" y="2536825"/>
          <p14:tracePt t="82736" x="3654425" y="2517775"/>
          <p14:tracePt t="82752" x="3630613" y="2493963"/>
          <p14:tracePt t="82760" x="3605213" y="2481263"/>
          <p14:tracePt t="82768" x="3581400" y="2481263"/>
          <p14:tracePt t="82777" x="3532188" y="2462213"/>
          <p14:tracePt t="82784" x="3494088" y="2457450"/>
          <p14:tracePt t="82793" x="3444875" y="2457450"/>
          <p14:tracePt t="82800" x="3382963" y="2457450"/>
          <p14:tracePt t="82808" x="3333750" y="2457450"/>
          <p14:tracePt t="82816" x="3278188" y="2457450"/>
          <p14:tracePt t="82824" x="3241675" y="2457450"/>
          <p14:tracePt t="82832" x="3198813" y="2462213"/>
          <p14:tracePt t="82846" x="3149600" y="2481263"/>
          <p14:tracePt t="82848" x="3124200" y="2500313"/>
          <p14:tracePt t="82856" x="3098800" y="2513013"/>
          <p14:tracePt t="82866" x="3074988" y="2524125"/>
          <p14:tracePt t="82872" x="3068638" y="2549525"/>
          <p14:tracePt t="82896" x="3068638" y="2579688"/>
          <p14:tracePt t="82904" x="3081338" y="2611438"/>
          <p14:tracePt t="82913" x="3111500" y="2647950"/>
          <p14:tracePt t="82920" x="3143250" y="2673350"/>
          <p14:tracePt t="82928" x="3173413" y="2690813"/>
          <p14:tracePt t="82936" x="3241675" y="2735263"/>
          <p14:tracePt t="82945" x="3297238" y="2759075"/>
          <p14:tracePt t="82952" x="3365500" y="2790825"/>
          <p14:tracePt t="82961" x="3421063" y="2808288"/>
          <p14:tracePt t="82972" x="3482975" y="2814638"/>
          <p14:tracePt t="82977" x="3519488" y="2814638"/>
          <p14:tracePt t="82984" x="3568700" y="2814638"/>
          <p14:tracePt t="82992" x="3598863" y="2814638"/>
          <p14:tracePt t="83004" x="3617913" y="2814638"/>
          <p14:tracePt t="83008" x="3636963" y="2814638"/>
          <p14:tracePt t="83032" x="3636963" y="2808288"/>
          <p14:tracePt t="83224" x="0" y="0"/>
        </p14:tracePtLst>
        <p14:tracePtLst>
          <p14:tracePt t="87148" x="8094663" y="3876675"/>
          <p14:tracePt t="87248" x="8094663" y="3870325"/>
          <p14:tracePt t="87256" x="8094663" y="3863975"/>
          <p14:tracePt t="87312" x="8094663" y="3851275"/>
          <p14:tracePt t="87331" x="8094663" y="3840163"/>
          <p14:tracePt t="87343" x="8094663" y="3821113"/>
          <p14:tracePt t="87355" x="8081963" y="3778250"/>
          <p14:tracePt t="87359" x="8056563" y="3746500"/>
          <p14:tracePt t="87367" x="8020050" y="3690938"/>
          <p14:tracePt t="87380" x="8007350" y="3641725"/>
          <p14:tracePt t="87384" x="7951788" y="3579813"/>
          <p14:tracePt t="87393" x="7927975" y="3549650"/>
          <p14:tracePt t="87400" x="7889875" y="3506788"/>
          <p14:tracePt t="87408" x="7859713" y="3462338"/>
          <p14:tracePt t="87425" x="7810500" y="3413125"/>
          <p14:tracePt t="87432" x="7791450" y="3395663"/>
          <p14:tracePt t="87440" x="7761288" y="3370263"/>
          <p14:tracePt t="87456" x="7742238" y="3357563"/>
          <p14:tracePt t="87476" x="7735888" y="3351213"/>
          <p14:tracePt t="87481" x="7718425" y="3340100"/>
          <p14:tracePt t="87488" x="7712075" y="3333750"/>
          <p14:tracePt t="87497" x="7693025" y="3321050"/>
          <p14:tracePt t="87508" x="7656513" y="3314700"/>
          <p14:tracePt t="87511" x="7631113" y="3302000"/>
          <p14:tracePt t="87519" x="7575550" y="3284538"/>
          <p14:tracePt t="87528" x="7519988" y="3278188"/>
          <p14:tracePt t="87535" x="7458075" y="3259138"/>
          <p14:tracePt t="87551" x="7385050" y="3259138"/>
          <p14:tracePt t="87560" x="7334250" y="3259138"/>
          <p14:tracePt t="87568" x="7267575" y="3246438"/>
          <p14:tracePt t="87581" x="7205663" y="3246438"/>
          <p14:tracePt t="87584" x="7167563" y="3240088"/>
          <p14:tracePt t="87594" x="7137400" y="3235325"/>
          <p14:tracePt t="87600" x="7118350" y="3235325"/>
          <p14:tracePt t="87608" x="7094538" y="3235325"/>
          <p14:tracePt t="87616" x="7062788" y="3235325"/>
          <p14:tracePt t="87625" x="7026275" y="3235325"/>
          <p14:tracePt t="87632" x="7007225" y="3235325"/>
          <p14:tracePt t="87640" x="6970713" y="3235325"/>
          <p14:tracePt t="87648" x="6940550" y="3235325"/>
          <p14:tracePt t="87656" x="6921500" y="3235325"/>
          <p14:tracePt t="87664" x="6884988" y="3235325"/>
          <p14:tracePt t="87680" x="6846888" y="3235325"/>
          <p14:tracePt t="87688" x="6829425" y="3235325"/>
          <p14:tracePt t="87697" x="6797675" y="3235325"/>
          <p14:tracePt t="87708" x="6754813" y="3235325"/>
          <p14:tracePt t="87712" x="6705600" y="3235325"/>
          <p14:tracePt t="87720" x="6650038" y="3235325"/>
          <p14:tracePt t="87728" x="6611938" y="3235325"/>
          <p14:tracePt t="87740" x="6562725" y="3235325"/>
          <p14:tracePt t="87744" x="6519863" y="3252788"/>
          <p14:tracePt t="87752" x="6457950" y="3259138"/>
          <p14:tracePt t="87760" x="6415088" y="3278188"/>
          <p14:tracePt t="87768" x="6372225" y="3302000"/>
          <p14:tracePt t="87776" x="6340475" y="3321050"/>
          <p14:tracePt t="87784" x="6323013" y="3327400"/>
          <p14:tracePt t="87794" x="6291263" y="3340100"/>
          <p14:tracePt t="87808" x="6272213" y="3351213"/>
          <p14:tracePt t="87815" x="6248400" y="3376613"/>
          <p14:tracePt t="87823" x="6235700" y="3389313"/>
          <p14:tracePt t="87840" x="6211888" y="3444875"/>
          <p14:tracePt t="87848" x="6192838" y="3475038"/>
          <p14:tracePt t="87855" x="6186488" y="3556000"/>
          <p14:tracePt t="87863" x="6167438" y="3641725"/>
          <p14:tracePt t="87871" x="6156325" y="3729038"/>
          <p14:tracePt t="87880" x="6149975" y="3814763"/>
          <p14:tracePt t="87888" x="6149975" y="3876675"/>
          <p14:tracePt t="87896" x="6149975" y="3932238"/>
          <p14:tracePt t="87904" x="6149975" y="3981450"/>
          <p14:tracePt t="87911" x="6167438" y="4037013"/>
          <p14:tracePt t="87920" x="6192838" y="4079875"/>
          <p14:tracePt t="87935" x="6223000" y="4111625"/>
          <p14:tracePt t="87944" x="6229350" y="4122738"/>
          <p14:tracePt t="87951" x="6248400" y="4141788"/>
          <p14:tracePt t="87963" x="6261100" y="4167188"/>
          <p14:tracePt t="87968" x="6267450" y="4178300"/>
          <p14:tracePt t="87977" x="6291263" y="4216400"/>
          <p14:tracePt t="87984" x="6303963" y="4240213"/>
          <p14:tracePt t="87992" x="6310313" y="4259263"/>
          <p14:tracePt t="88000" x="6323013" y="4278313"/>
          <p14:tracePt t="88008" x="6334125" y="4302125"/>
          <p14:tracePt t="88015" x="6346825" y="4321175"/>
          <p14:tracePt t="88023" x="6353175" y="4340225"/>
          <p14:tracePt t="88031" x="6359525" y="4364038"/>
          <p14:tracePt t="88048" x="6359525" y="4376738"/>
          <p14:tracePt t="88065" x="6359525" y="4400550"/>
          <p14:tracePt t="88080" x="6359525" y="4413250"/>
          <p14:tracePt t="88097" x="6359525" y="4432300"/>
          <p14:tracePt t="88104" x="6359525" y="4445000"/>
          <p14:tracePt t="88111" x="6359525" y="4462463"/>
          <p14:tracePt t="88124" x="6359525" y="4487863"/>
          <p14:tracePt t="88127" x="6359525" y="4506913"/>
          <p14:tracePt t="88135" x="6353175" y="4556125"/>
          <p14:tracePt t="88143" x="6340475" y="4573588"/>
          <p14:tracePt t="88151" x="6334125" y="4592638"/>
          <p14:tracePt t="88159" x="6334125" y="4618038"/>
          <p14:tracePt t="88167" x="6327775" y="4635500"/>
          <p14:tracePt t="88176" x="6327775" y="4660900"/>
          <p14:tracePt t="88192" x="6327775" y="4697413"/>
          <p14:tracePt t="88199" x="6327775" y="4722813"/>
          <p14:tracePt t="88208" x="6327775" y="4740275"/>
          <p14:tracePt t="88223" x="6327775" y="4759325"/>
          <p14:tracePt t="88231" x="6327775" y="4772025"/>
          <p14:tracePt t="88240" x="6327775" y="4789488"/>
          <p14:tracePt t="88247" x="6327775" y="4802188"/>
          <p14:tracePt t="88255" x="6340475" y="4821238"/>
          <p14:tracePt t="88264" x="6353175" y="4845050"/>
          <p14:tracePt t="88272" x="6353175" y="4851400"/>
          <p14:tracePt t="88279" x="6365875" y="4870450"/>
          <p14:tracePt t="88288" x="6378575" y="4889500"/>
          <p14:tracePt t="88296" x="6396038" y="4906963"/>
          <p14:tracePt t="88304" x="6415088" y="4919663"/>
          <p14:tracePt t="88320" x="6434138" y="4949825"/>
          <p14:tracePt t="88328" x="6457950" y="4987925"/>
          <p14:tracePt t="88336" x="6483350" y="5030788"/>
          <p14:tracePt t="88349" x="6513513" y="5073650"/>
          <p14:tracePt t="88352" x="6545263" y="5105400"/>
          <p14:tracePt t="88360" x="6575425" y="5135563"/>
          <p14:tracePt t="88368" x="6600825" y="5160963"/>
          <p14:tracePt t="88384" x="6611938" y="5167313"/>
          <p14:tracePt t="88392" x="6618288" y="5167313"/>
          <p14:tracePt t="88400" x="6624638" y="5172075"/>
          <p14:tracePt t="88409" x="6630988" y="5178425"/>
          <p14:tracePt t="88424" x="6643688" y="5178425"/>
          <p14:tracePt t="88432" x="6656388" y="5178425"/>
          <p14:tracePt t="88448" x="6686550" y="5178425"/>
          <p14:tracePt t="88456" x="6705600" y="5178425"/>
          <p14:tracePt t="88464" x="6729413" y="5178425"/>
          <p14:tracePt t="88481" x="6754813" y="5178425"/>
          <p14:tracePt t="88488" x="6784975" y="5178425"/>
          <p14:tracePt t="88496" x="6840538" y="5178425"/>
          <p14:tracePt t="88509" x="6902450" y="5178425"/>
          <p14:tracePt t="88512" x="6989763" y="5178425"/>
          <p14:tracePt t="88520" x="7075488" y="5178425"/>
          <p14:tracePt t="88532" x="7173913" y="5197475"/>
          <p14:tracePt t="88536" x="7261225" y="5210175"/>
          <p14:tracePt t="88544" x="7372350" y="5227638"/>
          <p14:tracePt t="88552" x="7458075" y="5233988"/>
          <p14:tracePt t="88560" x="7551738" y="5259388"/>
          <p14:tracePt t="88576" x="7600950" y="5259388"/>
          <p14:tracePt t="88584" x="7607300" y="5259388"/>
          <p14:tracePt t="88592" x="7618413" y="5259388"/>
          <p14:tracePt t="88608" x="7637463" y="5233988"/>
          <p14:tracePt t="88616" x="7667625" y="5210175"/>
          <p14:tracePt t="88624" x="7705725" y="5178425"/>
          <p14:tracePt t="88641" x="7748588" y="5129213"/>
          <p14:tracePt t="88648" x="7761288" y="5111750"/>
          <p14:tracePt t="88656" x="7804150" y="5049838"/>
          <p14:tracePt t="88668" x="7829550" y="5018088"/>
          <p14:tracePt t="88672" x="7866063" y="4962525"/>
          <p14:tracePt t="88682" x="7896225" y="4906963"/>
          <p14:tracePt t="88688" x="7902575" y="4870450"/>
          <p14:tracePt t="88704" x="7921625" y="4765675"/>
          <p14:tracePt t="88712" x="7921625" y="4759325"/>
          <p14:tracePt t="88720" x="7934325" y="4678363"/>
          <p14:tracePt t="88736" x="7934325" y="4629150"/>
          <p14:tracePt t="88744" x="7934325" y="4592638"/>
          <p14:tracePt t="88752" x="7934325" y="4556125"/>
          <p14:tracePt t="88765" x="7934325" y="4524375"/>
          <p14:tracePt t="88767" x="7934325" y="4494213"/>
          <p14:tracePt t="88776" x="7921625" y="4468813"/>
          <p14:tracePt t="88783" x="7896225" y="4400550"/>
          <p14:tracePt t="88792" x="7885113" y="4351338"/>
          <p14:tracePt t="88799" x="7859713" y="4284663"/>
          <p14:tracePt t="88808" x="7829550" y="4216400"/>
          <p14:tracePt t="88815" x="7791450" y="4148138"/>
          <p14:tracePt t="88835" x="7754938" y="4105275"/>
          <p14:tracePt t="88839" x="7742238" y="4092575"/>
          <p14:tracePt t="88847" x="7735888" y="4086225"/>
          <p14:tracePt t="88896" x="7729538" y="4086225"/>
          <p14:tracePt t="88920" x="7723188" y="4086225"/>
          <p14:tracePt t="88928" x="7693025" y="4079875"/>
          <p14:tracePt t="88936" x="7624763" y="4043363"/>
          <p14:tracePt t="88944" x="7569200" y="4006850"/>
          <p14:tracePt t="88960" x="7451725" y="3938588"/>
          <p14:tracePt t="88968" x="7385050" y="3895725"/>
          <p14:tracePt t="88976" x="7278688" y="3821113"/>
          <p14:tracePt t="88992" x="7137400" y="3729038"/>
          <p14:tracePt t="89001" x="7069138" y="3654425"/>
          <p14:tracePt t="89008" x="6977063" y="3573463"/>
          <p14:tracePt t="89024" x="6934200" y="3530600"/>
          <p14:tracePt t="89033" x="6921500" y="3511550"/>
          <p14:tracePt t="89040" x="6915150" y="3511550"/>
          <p14:tracePt t="89064" x="6915150" y="3506788"/>
          <p14:tracePt t="89072" x="6915150" y="3494088"/>
          <p14:tracePt t="89088" x="6915150" y="3462338"/>
          <p14:tracePt t="89096" x="6908800" y="3444875"/>
          <p14:tracePt t="89104" x="6908800" y="3425825"/>
          <p14:tracePt t="89119" x="6889750" y="3395663"/>
          <p14:tracePt t="89127" x="6884988" y="3376613"/>
          <p14:tracePt t="89135" x="6872288" y="3351213"/>
          <p14:tracePt t="89328" x="6878638" y="3340100"/>
          <p14:tracePt t="89340" x="6896100" y="3314700"/>
          <p14:tracePt t="89351" x="6908800" y="3302000"/>
          <p14:tracePt t="89359" x="6915150" y="3295650"/>
          <p14:tracePt t="89383" x="6927850" y="3290888"/>
          <p14:tracePt t="89392" x="6934200" y="3290888"/>
          <p14:tracePt t="89408" x="6945313" y="3290888"/>
          <p14:tracePt t="89416" x="6958013" y="3290888"/>
          <p14:tracePt t="89424" x="6970713" y="3284538"/>
          <p14:tracePt t="89448" x="6977063" y="3278188"/>
          <p14:tracePt t="89472" x="6989763" y="3278188"/>
          <p14:tracePt t="89480" x="6996113" y="3278188"/>
          <p14:tracePt t="89508" x="7000875" y="3278188"/>
          <p14:tracePt t="89511" x="7007225" y="3278188"/>
          <p14:tracePt t="89636" x="6964363" y="3271838"/>
          <p14:tracePt t="89639" x="6921500" y="3265488"/>
          <p14:tracePt t="89648" x="6846888" y="3246438"/>
          <p14:tracePt t="89656" x="6754813" y="3235325"/>
          <p14:tracePt t="89664" x="6692900" y="3216275"/>
          <p14:tracePt t="89672" x="6624638" y="3197225"/>
          <p14:tracePt t="89680" x="6575425" y="3190875"/>
          <p14:tracePt t="89688" x="6545263" y="3190875"/>
          <p14:tracePt t="89697" x="6526213" y="3184525"/>
          <p14:tracePt t="89704" x="6507163" y="3184525"/>
          <p14:tracePt t="89712" x="6500813" y="3184525"/>
          <p14:tracePt t="89840" x="6507163" y="3184525"/>
          <p14:tracePt t="89851" x="6532563" y="3184525"/>
          <p14:tracePt t="89856" x="6562725" y="3184525"/>
          <p14:tracePt t="89864" x="6600825" y="3184525"/>
          <p14:tracePt t="89872" x="6637338" y="3184525"/>
          <p14:tracePt t="89884" x="6699250" y="3184525"/>
          <p14:tracePt t="89888" x="6754813" y="3184525"/>
          <p14:tracePt t="89897" x="6804025" y="3197225"/>
          <p14:tracePt t="89904" x="6853238" y="3203575"/>
          <p14:tracePt t="89912" x="6896100" y="3209925"/>
          <p14:tracePt t="89920" x="6915150" y="3209925"/>
          <p14:tracePt t="89930" x="6934200" y="3209925"/>
          <p14:tracePt t="89936" x="6940550" y="3209925"/>
          <p14:tracePt t="89961" x="6945313" y="3209925"/>
          <p14:tracePt t="90000" x="6951663" y="3209925"/>
          <p14:tracePt t="90119" x="6934200" y="3209925"/>
          <p14:tracePt t="90128" x="6889750" y="3209925"/>
          <p14:tracePt t="90143" x="6804025" y="3209925"/>
          <p14:tracePt t="90151" x="6748463" y="3209925"/>
          <p14:tracePt t="90160" x="6673850" y="3209925"/>
          <p14:tracePt t="90167" x="6611938" y="3209925"/>
          <p14:tracePt t="90175" x="6538913" y="3209925"/>
          <p14:tracePt t="90183" x="6496050" y="3203575"/>
          <p14:tracePt t="90192" x="6470650" y="3203575"/>
          <p14:tracePt t="90199" x="6457950" y="3203575"/>
          <p14:tracePt t="90280" x="6470650" y="3203575"/>
          <p14:tracePt t="90288" x="6489700" y="3203575"/>
          <p14:tracePt t="90297" x="6513513" y="3203575"/>
          <p14:tracePt t="90304" x="6532563" y="3203575"/>
          <p14:tracePt t="90312" x="6569075" y="3209925"/>
          <p14:tracePt t="90320" x="6600825" y="3216275"/>
          <p14:tracePt t="90330" x="6618288" y="3216275"/>
          <p14:tracePt t="90336" x="6650038" y="3216275"/>
          <p14:tracePt t="90344" x="6692900" y="3228975"/>
          <p14:tracePt t="90351" x="6723063" y="3235325"/>
          <p14:tracePt t="90367" x="6754813" y="3240088"/>
          <p14:tracePt t="90375" x="6773863" y="3240088"/>
          <p14:tracePt t="90383" x="6784975" y="3240088"/>
          <p14:tracePt t="90497" x="6791325" y="3246438"/>
          <p14:tracePt t="90530" x="6778625" y="3246438"/>
          <p14:tracePt t="90536" x="6748463" y="3246438"/>
          <p14:tracePt t="90544" x="6735763" y="3246438"/>
          <p14:tracePt t="90556" x="6718300" y="3246438"/>
          <p14:tracePt t="90562" x="6705600" y="3246438"/>
          <p14:tracePt t="90568" x="6686550" y="3246438"/>
          <p14:tracePt t="90576" x="6680200" y="3246438"/>
          <p14:tracePt t="90584" x="6673850" y="3246438"/>
          <p14:tracePt t="90600" x="6667500" y="3246438"/>
          <p14:tracePt t="90672" x="6680200" y="3246438"/>
          <p14:tracePt t="90680" x="6699250" y="3246438"/>
          <p14:tracePt t="90688" x="6729413" y="3246438"/>
          <p14:tracePt t="90696" x="6754813" y="3246438"/>
          <p14:tracePt t="90704" x="6784975" y="3252788"/>
          <p14:tracePt t="90712" x="6804025" y="3252788"/>
          <p14:tracePt t="90720" x="6823075" y="3252788"/>
          <p14:tracePt t="90729" x="6846888" y="3252788"/>
          <p14:tracePt t="90888" x="6834188" y="3252788"/>
          <p14:tracePt t="90896" x="6804025" y="3252788"/>
          <p14:tracePt t="90904" x="6784975" y="3252788"/>
          <p14:tracePt t="90913" x="6761163" y="3252788"/>
          <p14:tracePt t="90920" x="6735763" y="3252788"/>
          <p14:tracePt t="90928" x="6718300" y="3252788"/>
          <p14:tracePt t="90936" x="6705600" y="3252788"/>
          <p14:tracePt t="90944" x="6692900" y="3252788"/>
          <p14:tracePt t="91040" x="6718300" y="3252788"/>
          <p14:tracePt t="91048" x="6735763" y="3252788"/>
          <p14:tracePt t="91056" x="6761163" y="3259138"/>
          <p14:tracePt t="91067" x="6797675" y="3265488"/>
          <p14:tracePt t="91072" x="6846888" y="3278188"/>
          <p14:tracePt t="91080" x="6889750" y="3284538"/>
          <p14:tracePt t="91088" x="6908800" y="3290888"/>
          <p14:tracePt t="91096" x="6927850" y="3295650"/>
          <p14:tracePt t="91104" x="6940550" y="3295650"/>
          <p14:tracePt t="91224" x="6915150" y="3295650"/>
          <p14:tracePt t="91232" x="6878638" y="3295650"/>
          <p14:tracePt t="91240" x="6840538" y="3295650"/>
          <p14:tracePt t="91248" x="6791325" y="3295650"/>
          <p14:tracePt t="91260" x="6748463" y="3284538"/>
          <p14:tracePt t="91264" x="6699250" y="3284538"/>
          <p14:tracePt t="91272" x="6662738" y="3278188"/>
          <p14:tracePt t="91280" x="6637338" y="3278188"/>
          <p14:tracePt t="91296" x="6630988" y="3278188"/>
          <p14:tracePt t="91304" x="6618288" y="3278188"/>
          <p14:tracePt t="91312" x="6611938" y="3278188"/>
          <p14:tracePt t="91408" x="6607175" y="3271838"/>
          <p14:tracePt t="91432" x="6624638" y="3271838"/>
          <p14:tracePt t="91440" x="6650038" y="3271838"/>
          <p14:tracePt t="91448" x="6680200" y="3271838"/>
          <p14:tracePt t="91456" x="6723063" y="3271838"/>
          <p14:tracePt t="91464" x="6754813" y="3271838"/>
          <p14:tracePt t="91472" x="6778625" y="3271838"/>
          <p14:tracePt t="91480" x="6804025" y="3271838"/>
          <p14:tracePt t="91488" x="6810375" y="3271838"/>
          <p14:tracePt t="91496" x="6816725" y="3271838"/>
          <p14:tracePt t="91504" x="6823075" y="3271838"/>
          <p14:tracePt t="91632" x="6829425" y="3278188"/>
          <p14:tracePt t="91648" x="6791325" y="3278188"/>
          <p14:tracePt t="91656" x="6767513" y="3278188"/>
          <p14:tracePt t="91664" x="6748463" y="3278188"/>
          <p14:tracePt t="91680" x="6711950" y="3278188"/>
          <p14:tracePt t="91687" x="6692900" y="3278188"/>
          <p14:tracePt t="91695" x="6667500" y="3278188"/>
          <p14:tracePt t="91707" x="6650038" y="3278188"/>
          <p14:tracePt t="91712" x="6643688" y="3278188"/>
          <p14:tracePt t="91776" x="6637338" y="3278188"/>
          <p14:tracePt t="91807" x="6643688" y="3278188"/>
          <p14:tracePt t="91815" x="6662738" y="3278188"/>
          <p14:tracePt t="91824" x="6692900" y="3278188"/>
          <p14:tracePt t="91835" x="6742113" y="3278188"/>
          <p14:tracePt t="91840" x="6767513" y="3278188"/>
          <p14:tracePt t="91847" x="6797675" y="3278188"/>
          <p14:tracePt t="91856" x="6823075" y="3278188"/>
          <p14:tracePt t="91864" x="6840538" y="3278188"/>
          <p14:tracePt t="91872" x="6859588" y="3278188"/>
          <p14:tracePt t="91880" x="6872288" y="3278188"/>
          <p14:tracePt t="91902" x="6878638" y="3278188"/>
          <p14:tracePt t="91992" x="6872288" y="3278188"/>
          <p14:tracePt t="92000" x="6853238" y="3278188"/>
          <p14:tracePt t="92008" x="6840538" y="3278188"/>
          <p14:tracePt t="92018" x="6829425" y="3278188"/>
          <p14:tracePt t="92036" x="6804025" y="3278188"/>
          <p14:tracePt t="92040" x="6784975" y="3278188"/>
          <p14:tracePt t="92048" x="6778625" y="3278188"/>
          <p14:tracePt t="92128" x="6773863" y="3278188"/>
          <p14:tracePt t="92207" x="6767513" y="3278188"/>
          <p14:tracePt t="92328" x="6761163" y="3284538"/>
          <p14:tracePt t="92336" x="6761163" y="3295650"/>
          <p14:tracePt t="92344" x="6767513" y="3321050"/>
          <p14:tracePt t="92352" x="6810375" y="3340100"/>
          <p14:tracePt t="92359" x="6853238" y="3370263"/>
          <p14:tracePt t="92368" x="6902450" y="3389313"/>
          <p14:tracePt t="92376" x="6970713" y="3413125"/>
          <p14:tracePt t="92384" x="7038975" y="3444875"/>
          <p14:tracePt t="92392" x="7100888" y="3462338"/>
          <p14:tracePt t="92400" x="7192963" y="3494088"/>
          <p14:tracePt t="92415" x="7267575" y="3500438"/>
          <p14:tracePt t="92424" x="7329488" y="3511550"/>
          <p14:tracePt t="92432" x="7385050" y="3517900"/>
          <p14:tracePt t="92447" x="7421563" y="3517900"/>
          <p14:tracePt t="92456" x="7445375" y="3517900"/>
          <p14:tracePt t="92463" x="7477125" y="3517900"/>
          <p14:tracePt t="92476" x="7519988" y="3517900"/>
          <p14:tracePt t="92480" x="7600950" y="3511550"/>
          <p14:tracePt t="92487" x="7662863" y="3511550"/>
          <p14:tracePt t="92496" x="7735888" y="3494088"/>
          <p14:tracePt t="92503" x="7810500" y="3487738"/>
          <p14:tracePt t="92512" x="7889875" y="3468688"/>
          <p14:tracePt t="92519" x="7964488" y="3455988"/>
          <p14:tracePt t="92528" x="8013700" y="3455988"/>
          <p14:tracePt t="92543" x="8020050" y="3455988"/>
          <p14:tracePt t="92560" x="8032750" y="3451225"/>
          <p14:tracePt t="92576" x="8032750" y="3444875"/>
          <p14:tracePt t="92584" x="8039100" y="3438525"/>
          <p14:tracePt t="92592" x="8045450" y="3419475"/>
          <p14:tracePt t="92603" x="8045450" y="3413125"/>
          <p14:tracePt t="92607" x="8051800" y="3406775"/>
          <p14:tracePt t="92615" x="8051800" y="3389313"/>
          <p14:tracePt t="92623" x="8051800" y="3376613"/>
          <p14:tracePt t="92632" x="8051800" y="3357563"/>
          <p14:tracePt t="92639" x="8051800" y="3333750"/>
          <p14:tracePt t="92648" x="8051800" y="3308350"/>
          <p14:tracePt t="92656" x="8039100" y="3278188"/>
          <p14:tracePt t="92672" x="8001000" y="3209925"/>
          <p14:tracePt t="92680" x="7983538" y="3173413"/>
          <p14:tracePt t="92688" x="7964488" y="3135313"/>
          <p14:tracePt t="92705" x="7940675" y="3105150"/>
          <p14:tracePt t="92719" x="7934325" y="3092450"/>
          <p14:tracePt t="92808" x="7908925" y="3098800"/>
          <p14:tracePt t="92816" x="7847013" y="3141663"/>
          <p14:tracePt t="92834" x="7791450" y="3222625"/>
          <p14:tracePt t="92840" x="7773988" y="3265488"/>
          <p14:tracePt t="92848" x="7735888" y="3321050"/>
          <p14:tracePt t="92865" x="7729538" y="3376613"/>
          <p14:tracePt t="92872" x="7718425" y="3402013"/>
          <p14:tracePt t="92880" x="7718425" y="3419475"/>
          <p14:tracePt t="92892" x="7718425" y="3444875"/>
          <p14:tracePt t="92896" x="7718425" y="3462338"/>
          <p14:tracePt t="92903" x="7718425" y="3475038"/>
          <p14:tracePt t="92911" x="7718425" y="3481388"/>
          <p14:tracePt t="93008" x="7723188" y="3481388"/>
          <p14:tracePt t="93016" x="7729538" y="3455988"/>
          <p14:tracePt t="93024" x="7729538" y="3419475"/>
          <p14:tracePt t="93034" x="7748588" y="3376613"/>
          <p14:tracePt t="93040" x="7754938" y="3327400"/>
          <p14:tracePt t="93048" x="7754938" y="3278188"/>
          <p14:tracePt t="93056" x="7754938" y="3222625"/>
          <p14:tracePt t="93065" x="7754938" y="3160713"/>
          <p14:tracePt t="93072" x="7754938" y="3111500"/>
          <p14:tracePt t="93088" x="7754938" y="3092450"/>
          <p14:tracePt t="93096" x="7754938" y="3079750"/>
          <p14:tracePt t="93168" x="7754938" y="3092450"/>
          <p14:tracePt t="93184" x="7754938" y="3173413"/>
          <p14:tracePt t="93191" x="7754938" y="3222625"/>
          <p14:tracePt t="93200" x="7754938" y="3271838"/>
          <p14:tracePt t="93215" x="7754938" y="3321050"/>
          <p14:tracePt t="93224" x="7754938" y="3351213"/>
          <p14:tracePt t="93232" x="7761288" y="3363913"/>
          <p14:tracePt t="93239" x="7767638" y="3363913"/>
          <p14:tracePt t="93296" x="7773988" y="3370263"/>
          <p14:tracePt t="93316" x="7785100" y="3357563"/>
          <p14:tracePt t="93319" x="7791450" y="3321050"/>
          <p14:tracePt t="93328" x="7791450" y="3284538"/>
          <p14:tracePt t="93348" x="7804150" y="3209925"/>
          <p14:tracePt t="93352" x="7810500" y="3167063"/>
          <p14:tracePt t="93360" x="7810500" y="3128963"/>
          <p14:tracePt t="93376" x="7810500" y="3124200"/>
          <p14:tracePt t="93424" x="7810500" y="3117850"/>
          <p14:tracePt t="93456" x="7810500" y="3124200"/>
          <p14:tracePt t="93472" x="7810500" y="3190875"/>
          <p14:tracePt t="93480" x="7810500" y="3240088"/>
          <p14:tracePt t="93488" x="7823200" y="3302000"/>
          <p14:tracePt t="93502" x="7829550" y="3327400"/>
          <p14:tracePt t="93505" x="7840663" y="3363913"/>
          <p14:tracePt t="93512" x="7847013" y="3382963"/>
          <p14:tracePt t="93520" x="7853363" y="3389313"/>
          <p14:tracePt t="93528" x="7859713" y="3402013"/>
          <p14:tracePt t="93596" x="7866063" y="3406775"/>
          <p14:tracePt t="93624" x="7872413" y="3382963"/>
          <p14:tracePt t="93634" x="7878763" y="3351213"/>
          <p14:tracePt t="93640" x="7885113" y="3321050"/>
          <p14:tracePt t="93648" x="7896225" y="3284538"/>
          <p14:tracePt t="93656" x="7896225" y="3246438"/>
          <p14:tracePt t="93666" x="7896225" y="3190875"/>
          <p14:tracePt t="93672" x="7896225" y="3141663"/>
          <p14:tracePt t="93680" x="7896225" y="3117850"/>
          <p14:tracePt t="93696" x="7896225" y="3098800"/>
          <p14:tracePt t="93704" x="7896225" y="3092450"/>
          <p14:tracePt t="93776" x="7878763" y="3124200"/>
          <p14:tracePt t="93784" x="7872413" y="3167063"/>
          <p14:tracePt t="93792" x="7859713" y="3228975"/>
          <p14:tracePt t="93800" x="7853363" y="3284538"/>
          <p14:tracePt t="93808" x="7853363" y="3308350"/>
          <p14:tracePt t="93824" x="7853363" y="3346450"/>
          <p14:tracePt t="93833" x="7866063" y="3376613"/>
          <p14:tracePt t="93840" x="7872413" y="3395663"/>
          <p14:tracePt t="93853" x="7872413" y="3406775"/>
          <p14:tracePt t="93889" x="7878763" y="3413125"/>
          <p14:tracePt t="93928" x="7878763" y="3389313"/>
          <p14:tracePt t="93936" x="7878763" y="3321050"/>
          <p14:tracePt t="93952" x="7878763" y="3271838"/>
          <p14:tracePt t="93960" x="7878763" y="3222625"/>
          <p14:tracePt t="93968" x="7878763" y="3173413"/>
          <p14:tracePt t="93984" x="7878763" y="3160713"/>
          <p14:tracePt t="93992" x="7878763" y="3154363"/>
          <p14:tracePt t="94040" x="7878763" y="3148013"/>
          <p14:tracePt t="94064" x="7872413" y="3148013"/>
          <p14:tracePt t="94084" x="7823200" y="3197225"/>
          <p14:tracePt t="94089" x="7804150" y="3228975"/>
          <p14:tracePt t="94096" x="7773988" y="3284538"/>
          <p14:tracePt t="94112" x="7773988" y="3370263"/>
          <p14:tracePt t="94122" x="7773988" y="3395663"/>
          <p14:tracePt t="94128" x="7773988" y="3425825"/>
          <p14:tracePt t="94140" x="7773988" y="3451225"/>
          <p14:tracePt t="94144" x="7773988" y="3462338"/>
          <p14:tracePt t="94153" x="7778750" y="3468688"/>
          <p14:tracePt t="94200" x="7785100" y="3468688"/>
          <p14:tracePt t="94208" x="7791450" y="3468688"/>
          <p14:tracePt t="94216" x="7797800" y="3455988"/>
          <p14:tracePt t="94224" x="7797800" y="3425825"/>
          <p14:tracePt t="94244" x="7797800" y="3402013"/>
          <p14:tracePt t="94248" x="7797800" y="3363913"/>
          <p14:tracePt t="94255" x="7797800" y="3340100"/>
          <p14:tracePt t="94264" x="7797800" y="3327400"/>
          <p14:tracePt t="94279" x="7797800" y="3308350"/>
          <p14:tracePt t="94288" x="7797800" y="3302000"/>
          <p14:tracePt t="94296" x="7797800" y="3290888"/>
          <p14:tracePt t="94303" x="7797800" y="3271838"/>
          <p14:tracePt t="94312" x="7797800" y="3259138"/>
          <p14:tracePt t="94319" x="7791450" y="3252788"/>
          <p14:tracePt t="94400" x="7785100" y="3246438"/>
          <p14:tracePt t="94408" x="7773988" y="3252788"/>
          <p14:tracePt t="94416" x="7767638" y="3284538"/>
          <p14:tracePt t="94428" x="7761288" y="3321050"/>
          <p14:tracePt t="94432" x="7748588" y="3351213"/>
          <p14:tracePt t="94440" x="7748588" y="3402013"/>
          <p14:tracePt t="94448" x="7748588" y="3419475"/>
          <p14:tracePt t="94464" x="7748588" y="3438525"/>
          <p14:tracePt t="94472" x="7748588" y="3462338"/>
          <p14:tracePt t="94496" x="7748588" y="3468688"/>
          <p14:tracePt t="94568" x="7748588" y="3438525"/>
          <p14:tracePt t="94576" x="7748588" y="3389313"/>
          <p14:tracePt t="94588" x="7748588" y="3327400"/>
          <p14:tracePt t="94591" x="7735888" y="3240088"/>
          <p14:tracePt t="94599" x="7735888" y="3190875"/>
          <p14:tracePt t="94607" x="7735888" y="3154363"/>
          <p14:tracePt t="94623" x="7735888" y="3141663"/>
          <p14:tracePt t="94631" x="7735888" y="3128963"/>
          <p14:tracePt t="94695" x="7735888" y="3124200"/>
          <p14:tracePt t="94703" x="7718425" y="3148013"/>
          <p14:tracePt t="94720" x="7712075" y="3216275"/>
          <p14:tracePt t="94728" x="7705725" y="3240088"/>
          <p14:tracePt t="94736" x="7693025" y="3295650"/>
          <p14:tracePt t="94753" x="7693025" y="3333750"/>
          <p14:tracePt t="94760" x="7693025" y="3346450"/>
          <p14:tracePt t="94768" x="7693025" y="3357563"/>
          <p14:tracePt t="94780" x="7693025" y="3363913"/>
          <p14:tracePt t="94792" x="7693025" y="3370263"/>
          <p14:tracePt t="94847" x="7693025" y="3351213"/>
          <p14:tracePt t="94856" x="7693025" y="3327400"/>
          <p14:tracePt t="94864" x="7705725" y="3290888"/>
          <p14:tracePt t="94880" x="7705725" y="3252788"/>
          <p14:tracePt t="94889" x="7712075" y="3222625"/>
          <p14:tracePt t="94896" x="7718425" y="3184525"/>
          <p14:tracePt t="94904" x="7718425" y="3154363"/>
          <p14:tracePt t="94912" x="7718425" y="3135313"/>
          <p14:tracePt t="94922" x="7718425" y="3117850"/>
          <p14:tracePt t="94932" x="7718425" y="3105150"/>
          <p14:tracePt t="94937" x="7718425" y="3092450"/>
          <p14:tracePt t="94944" x="7718425" y="3086100"/>
          <p14:tracePt t="95008" x="7718425" y="3092450"/>
          <p14:tracePt t="95016" x="7712075" y="3128963"/>
          <p14:tracePt t="95024" x="7699375" y="3197225"/>
          <p14:tracePt t="95032" x="7693025" y="3246438"/>
          <p14:tracePt t="95040" x="7686675" y="3295650"/>
          <p14:tracePt t="95048" x="7686675" y="3363913"/>
          <p14:tracePt t="95056" x="7686675" y="3389313"/>
          <p14:tracePt t="95064" x="7686675" y="3425825"/>
          <p14:tracePt t="95072" x="7686675" y="3451225"/>
          <p14:tracePt t="95080" x="7686675" y="3475038"/>
          <p14:tracePt t="95089" x="7686675" y="3481388"/>
          <p14:tracePt t="95175" x="7686675" y="3451225"/>
          <p14:tracePt t="95184" x="7686675" y="3432175"/>
          <p14:tracePt t="95192" x="7693025" y="3376613"/>
          <p14:tracePt t="95200" x="7705725" y="3321050"/>
          <p14:tracePt t="95208" x="7705725" y="3284538"/>
          <p14:tracePt t="95216" x="7705725" y="3259138"/>
          <p14:tracePt t="95231" x="7712075" y="3209925"/>
          <p14:tracePt t="95239" x="7712075" y="3190875"/>
          <p14:tracePt t="95247" x="7712075" y="3179763"/>
          <p14:tracePt t="95296" x="7712075" y="3173413"/>
          <p14:tracePt t="95343" x="7712075" y="3222625"/>
          <p14:tracePt t="95355" x="7712075" y="3295650"/>
          <p14:tracePt t="95360" x="7712075" y="3370263"/>
          <p14:tracePt t="95368" x="7712075" y="3455988"/>
          <p14:tracePt t="95376" x="7712075" y="3517900"/>
          <p14:tracePt t="95392" x="7712075" y="3556000"/>
          <p14:tracePt t="95400" x="7718425" y="3579813"/>
          <p14:tracePt t="95408" x="7729538" y="3592513"/>
          <p14:tracePt t="95424" x="7735888" y="3598863"/>
          <p14:tracePt t="95488" x="7735888" y="3562350"/>
          <p14:tracePt t="95496" x="7735888" y="3524250"/>
          <p14:tracePt t="95505" x="7748588" y="3462338"/>
          <p14:tracePt t="95524" x="7748588" y="3402013"/>
          <p14:tracePt t="95528" x="7748588" y="3357563"/>
          <p14:tracePt t="95539" x="7754938" y="3321050"/>
          <p14:tracePt t="95548" x="7754938" y="3290888"/>
          <p14:tracePt t="95552" x="7754938" y="3271838"/>
          <p14:tracePt t="95560" x="7754938" y="3252788"/>
          <p14:tracePt t="95570" x="7754938" y="3235325"/>
          <p14:tracePt t="95592" x="7754938" y="3222625"/>
          <p14:tracePt t="95680" x="7754938" y="3252788"/>
          <p14:tracePt t="95687" x="7754938" y="3351213"/>
          <p14:tracePt t="95696" x="7767638" y="3425825"/>
          <p14:tracePt t="95704" x="7767638" y="3500438"/>
          <p14:tracePt t="95712" x="7767638" y="3562350"/>
          <p14:tracePt t="95721" x="7778750" y="3617913"/>
          <p14:tracePt t="95728" x="7778750" y="3635375"/>
          <p14:tracePt t="95737" x="7791450" y="3654425"/>
          <p14:tracePt t="95824" x="7785100" y="3598863"/>
          <p14:tracePt t="95837" x="7785100" y="3579813"/>
          <p14:tracePt t="95841" x="7773988" y="3511550"/>
          <p14:tracePt t="95848" x="7761288" y="3444875"/>
          <p14:tracePt t="95857" x="7729538" y="3370263"/>
          <p14:tracePt t="95871" x="7729538" y="3308350"/>
          <p14:tracePt t="95873" x="7729538" y="3265488"/>
          <p14:tracePt t="95880" x="7729538" y="3228975"/>
          <p14:tracePt t="95888" x="7729538" y="3216275"/>
          <p14:tracePt t="95970" x="7729538" y="3209925"/>
          <p14:tracePt t="95976" x="7723188" y="3222625"/>
          <p14:tracePt t="95984" x="7705725" y="3284538"/>
          <p14:tracePt t="96000" x="7693025" y="3357563"/>
          <p14:tracePt t="96009" x="7693025" y="3395663"/>
          <p14:tracePt t="96016" x="7693025" y="3425825"/>
          <p14:tracePt t="96037" x="7693025" y="3438525"/>
          <p14:tracePt t="96041" x="7693025" y="3444875"/>
          <p14:tracePt t="96128" x="7686675" y="3406775"/>
          <p14:tracePt t="96137" x="7680325" y="3395663"/>
          <p14:tracePt t="96144" x="7680325" y="3363913"/>
          <p14:tracePt t="96160" x="7673975" y="3340100"/>
          <p14:tracePt t="96171" x="7673975" y="3333750"/>
          <p14:tracePt t="96176" x="7673975" y="3308350"/>
          <p14:tracePt t="96184" x="7673975" y="3290888"/>
          <p14:tracePt t="96192" x="7673975" y="3278188"/>
          <p14:tracePt t="96200" x="7673975" y="3252788"/>
          <p14:tracePt t="96296" x="7673975" y="3265488"/>
          <p14:tracePt t="96304" x="7673975" y="3321050"/>
          <p14:tracePt t="96312" x="7667625" y="3370263"/>
          <p14:tracePt t="96321" x="7667625" y="3419475"/>
          <p14:tracePt t="96328" x="7667625" y="3455988"/>
          <p14:tracePt t="96338" x="7667625" y="3481388"/>
          <p14:tracePt t="96344" x="7667625" y="3494088"/>
          <p14:tracePt t="96352" x="7667625" y="3500438"/>
          <p14:tracePt t="96440" x="7667625" y="3487738"/>
          <p14:tracePt t="96448" x="7667625" y="3451225"/>
          <p14:tracePt t="96456" x="7667625" y="3425825"/>
          <p14:tracePt t="96464" x="7667625" y="3406775"/>
          <p14:tracePt t="96476" x="7667625" y="3382963"/>
          <p14:tracePt t="96480" x="7667625" y="3363913"/>
          <p14:tracePt t="96489" x="7667625" y="3346450"/>
          <p14:tracePt t="96496" x="7662863" y="3340100"/>
          <p14:tracePt t="96505" x="7656513" y="3327400"/>
          <p14:tracePt t="96511" x="7656513" y="3321050"/>
          <p14:tracePt t="96752" x="7656513" y="3308350"/>
          <p14:tracePt t="96772" x="7662863" y="3295650"/>
          <p14:tracePt t="96776" x="7667625" y="3271838"/>
          <p14:tracePt t="96784" x="7667625" y="3265488"/>
          <p14:tracePt t="96800" x="7667625" y="3252788"/>
          <p14:tracePt t="96808" x="7673975" y="3240088"/>
          <p14:tracePt t="96816" x="7673975" y="3235325"/>
          <p14:tracePt t="96832" x="7673975" y="3228975"/>
          <p14:tracePt t="96871" x="7673975" y="3222625"/>
          <p14:tracePt t="96943" x="7680325" y="3216275"/>
          <p14:tracePt t="9703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F5E703F2-57A5-4831-B3B5-0B9701B33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950" y="204788"/>
            <a:ext cx="2152650" cy="487362"/>
          </a:xfrm>
          <a:ln/>
        </p:spPr>
        <p:txBody>
          <a:bodyPr/>
          <a:lstStyle/>
          <a:p>
            <a:r>
              <a:rPr lang="cs-CZ" altLang="en-US" sz="2800"/>
              <a:t>SIA / LOV</a:t>
            </a:r>
            <a:endParaRPr lang="en-US" altLang="en-US" sz="280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58A4BC3-CFBC-49FD-A83D-DAA42555F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5573713" cy="2917825"/>
          </a:xfrm>
        </p:spPr>
        <p:txBody>
          <a:bodyPr/>
          <a:lstStyle/>
          <a:p>
            <a:r>
              <a:rPr lang="cs-CZ" altLang="en-US"/>
              <a:t>průtočná cela integrovaná v LOV umožňuje měření absorbance (A, příp. s delší optickou dráhou B) a fluorescence (C)</a:t>
            </a:r>
          </a:p>
          <a:p>
            <a:r>
              <a:rPr lang="cs-CZ" altLang="en-US"/>
              <a:t>proměnná konfigurace tvořená přívodními trubičkami, optickými vlákny a zarážkami</a:t>
            </a:r>
            <a:endParaRPr lang="en-US" altLang="en-US"/>
          </a:p>
        </p:txBody>
      </p:sp>
      <p:pic>
        <p:nvPicPr>
          <p:cNvPr id="77832" name="Picture 8">
            <a:extLst>
              <a:ext uri="{FF2B5EF4-FFF2-40B4-BE49-F238E27FC236}">
                <a16:creationId xmlns:a16="http://schemas.microsoft.com/office/drawing/2014/main" id="{E6CD46E1-40A3-4691-A562-C84D0BFA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2878138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3" name="Picture 9">
            <a:extLst>
              <a:ext uri="{FF2B5EF4-FFF2-40B4-BE49-F238E27FC236}">
                <a16:creationId xmlns:a16="http://schemas.microsoft.com/office/drawing/2014/main" id="{8267FD92-0CBD-4A70-B185-8832C406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457200"/>
            <a:ext cx="26987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4" name="Picture 10">
            <a:extLst>
              <a:ext uri="{FF2B5EF4-FFF2-40B4-BE49-F238E27FC236}">
                <a16:creationId xmlns:a16="http://schemas.microsoft.com/office/drawing/2014/main" id="{B28A65E1-4D65-47E3-90B1-22526230D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2"/>
          <a:stretch>
            <a:fillRect/>
          </a:stretch>
        </p:blipFill>
        <p:spPr bwMode="auto">
          <a:xfrm>
            <a:off x="6354763" y="4586288"/>
            <a:ext cx="2484437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5" name="Text Box 11">
            <a:extLst>
              <a:ext uri="{FF2B5EF4-FFF2-40B4-BE49-F238E27FC236}">
                <a16:creationId xmlns:a16="http://schemas.microsoft.com/office/drawing/2014/main" id="{F31F1337-1EFF-497F-BA5C-27E809E4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623888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77836" name="Text Box 12">
            <a:extLst>
              <a:ext uri="{FF2B5EF4-FFF2-40B4-BE49-F238E27FC236}">
                <a16:creationId xmlns:a16="http://schemas.microsoft.com/office/drawing/2014/main" id="{75FD7463-D62C-4C08-A0FE-F82DD0A0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432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77837" name="Text Box 13">
            <a:extLst>
              <a:ext uri="{FF2B5EF4-FFF2-40B4-BE49-F238E27FC236}">
                <a16:creationId xmlns:a16="http://schemas.microsoft.com/office/drawing/2014/main" id="{6684D864-FA77-49D1-909A-78E4CDBAB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727575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77838" name="Line 14">
            <a:extLst>
              <a:ext uri="{FF2B5EF4-FFF2-40B4-BE49-F238E27FC236}">
                <a16:creationId xmlns:a16="http://schemas.microsoft.com/office/drawing/2014/main" id="{9E5AB2EA-3320-452E-A529-B0786C1AC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1371600"/>
            <a:ext cx="228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7839" name="Line 15">
            <a:extLst>
              <a:ext uri="{FF2B5EF4-FFF2-40B4-BE49-F238E27FC236}">
                <a16:creationId xmlns:a16="http://schemas.microsoft.com/office/drawing/2014/main" id="{AA8866A5-9958-4AEA-86E5-09D0C54F9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505200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7840" name="Text Box 16">
            <a:extLst>
              <a:ext uri="{FF2B5EF4-FFF2-40B4-BE49-F238E27FC236}">
                <a16:creationId xmlns:a16="http://schemas.microsoft.com/office/drawing/2014/main" id="{4359B33A-28CE-4343-8EB4-F5F7703A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525" y="5470525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PMT</a:t>
            </a:r>
          </a:p>
        </p:txBody>
      </p:sp>
      <p:sp>
        <p:nvSpPr>
          <p:cNvPr id="77841" name="Text Box 17">
            <a:extLst>
              <a:ext uri="{FF2B5EF4-FFF2-40B4-BE49-F238E27FC236}">
                <a16:creationId xmlns:a16="http://schemas.microsoft.com/office/drawing/2014/main" id="{66559682-F0BB-4EA9-8303-1DBD166A2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13" y="6521450"/>
            <a:ext cx="1662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LED</a:t>
            </a:r>
            <a:r>
              <a:rPr lang="en-US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nebo</a:t>
            </a:r>
            <a:r>
              <a:rPr lang="en-US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aser</a:t>
            </a:r>
          </a:p>
        </p:txBody>
      </p:sp>
      <p:sp>
        <p:nvSpPr>
          <p:cNvPr id="77842" name="Text Box 18">
            <a:extLst>
              <a:ext uri="{FF2B5EF4-FFF2-40B4-BE49-F238E27FC236}">
                <a16:creationId xmlns:a16="http://schemas.microsoft.com/office/drawing/2014/main" id="{3C2EE155-B831-4E2B-B606-D9AFC2574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1519238"/>
            <a:ext cx="776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amp</a:t>
            </a:r>
            <a:r>
              <a:rPr lang="cs-CZ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endParaRPr lang="en-US" altLang="en-US" sz="16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43" name="Text Box 19">
            <a:extLst>
              <a:ext uri="{FF2B5EF4-FFF2-40B4-BE49-F238E27FC236}">
                <a16:creationId xmlns:a16="http://schemas.microsoft.com/office/drawing/2014/main" id="{FFCC4CF0-BA85-4FC9-A07D-671FCF7BE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5" y="1530350"/>
            <a:ext cx="1073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detektor</a:t>
            </a:r>
            <a:endParaRPr lang="en-US" altLang="en-US" sz="16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7844" name="Picture 20">
            <a:extLst>
              <a:ext uri="{FF2B5EF4-FFF2-40B4-BE49-F238E27FC236}">
                <a16:creationId xmlns:a16="http://schemas.microsoft.com/office/drawing/2014/main" id="{FD3FB0BB-559A-4BCE-AA90-82C1FA0E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211638"/>
            <a:ext cx="2835275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45" name="Picture 21">
            <a:extLst>
              <a:ext uri="{FF2B5EF4-FFF2-40B4-BE49-F238E27FC236}">
                <a16:creationId xmlns:a16="http://schemas.microsoft.com/office/drawing/2014/main" id="{D679217B-9D88-46FE-81B3-46CAE937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525"/>
            <a:ext cx="3268663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46" name="Oval 22">
            <a:extLst>
              <a:ext uri="{FF2B5EF4-FFF2-40B4-BE49-F238E27FC236}">
                <a16:creationId xmlns:a16="http://schemas.microsoft.com/office/drawing/2014/main" id="{0FD72DFB-C39D-4FAF-B813-98EFB5B0D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5889625"/>
            <a:ext cx="665162" cy="66516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7" name="Oval 23">
            <a:extLst>
              <a:ext uri="{FF2B5EF4-FFF2-40B4-BE49-F238E27FC236}">
                <a16:creationId xmlns:a16="http://schemas.microsoft.com/office/drawing/2014/main" id="{106C3C29-6745-4CBB-B768-44B504143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" y="4972050"/>
            <a:ext cx="665163" cy="66516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C5A29B-1F14-4EBA-A18A-0D97B8C0B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8"/>
    </mc:Choice>
    <mc:Fallback>
      <p:transition spd="slow" advTm="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2" x="1228725" y="5210175"/>
          <p14:tracePt t="4920" x="1216025" y="5210175"/>
          <p14:tracePt t="4937" x="1209675" y="5210175"/>
          <p14:tracePt t="4958" x="1198563" y="5210175"/>
          <p14:tracePt t="4961" x="1185863" y="5216525"/>
          <p14:tracePt t="4969" x="1173163" y="5222875"/>
          <p14:tracePt t="4977" x="1154113" y="5222875"/>
          <p14:tracePt t="4993" x="1087438" y="5216525"/>
          <p14:tracePt t="5001" x="1042988" y="5184775"/>
          <p14:tracePt t="5009" x="987425" y="5178425"/>
          <p14:tracePt t="5018" x="957263" y="5160963"/>
          <p14:tracePt t="5024" x="920750" y="5154613"/>
          <p14:tracePt t="5032" x="876300" y="5148263"/>
          <p14:tracePt t="5040" x="858838" y="5148263"/>
          <p14:tracePt t="5048" x="820738" y="5148263"/>
          <p14:tracePt t="5056" x="803275" y="5141913"/>
          <p14:tracePt t="5064" x="784225" y="5141913"/>
          <p14:tracePt t="5072" x="758825" y="5135563"/>
          <p14:tracePt t="5080" x="752475" y="5135563"/>
          <p14:tracePt t="5097" x="747713" y="5135563"/>
          <p14:tracePt t="5105" x="741363" y="5135563"/>
          <p14:tracePt t="5121" x="735013" y="5135563"/>
          <p14:tracePt t="5129" x="722313" y="5135563"/>
          <p14:tracePt t="5137" x="715963" y="5135563"/>
          <p14:tracePt t="5145" x="703263" y="5135563"/>
          <p14:tracePt t="5153" x="685800" y="5141913"/>
          <p14:tracePt t="5161" x="654050" y="5167313"/>
          <p14:tracePt t="5169" x="623888" y="5191125"/>
          <p14:tracePt t="5176" x="592138" y="5222875"/>
          <p14:tracePt t="5185" x="542925" y="5259388"/>
          <p14:tracePt t="5193" x="525463" y="5278438"/>
          <p14:tracePt t="5201" x="506413" y="5321300"/>
          <p14:tracePt t="5209" x="493713" y="5351463"/>
          <p14:tracePt t="5217" x="487363" y="5383213"/>
          <p14:tracePt t="5225" x="487363" y="5407025"/>
          <p14:tracePt t="5233" x="487363" y="5438775"/>
          <p14:tracePt t="5244" x="487363" y="5462588"/>
          <p14:tracePt t="5248" x="500063" y="5500688"/>
          <p14:tracePt t="5256" x="536575" y="5537200"/>
          <p14:tracePt t="5264" x="581025" y="5592763"/>
          <p14:tracePt t="5272" x="604838" y="5616575"/>
          <p14:tracePt t="5281" x="630238" y="5648325"/>
          <p14:tracePt t="5288" x="660400" y="5678488"/>
          <p14:tracePt t="5297" x="685800" y="5684838"/>
          <p14:tracePt t="5304" x="709613" y="5703888"/>
          <p14:tracePt t="5312" x="735013" y="5710238"/>
          <p14:tracePt t="5320" x="758825" y="5710238"/>
          <p14:tracePt t="5328" x="790575" y="5710238"/>
          <p14:tracePt t="5344" x="846138" y="5710238"/>
          <p14:tracePt t="5352" x="882650" y="5710238"/>
          <p14:tracePt t="5360" x="931863" y="5710238"/>
          <p14:tracePt t="5369" x="1006475" y="5710238"/>
          <p14:tracePt t="5377" x="1068388" y="5710238"/>
          <p14:tracePt t="5385" x="1147763" y="5703888"/>
          <p14:tracePt t="5393" x="1203325" y="5667375"/>
          <p14:tracePt t="5400" x="1222375" y="5661025"/>
          <p14:tracePt t="5408" x="1235075" y="5654675"/>
          <p14:tracePt t="5416" x="1247775" y="5641975"/>
          <p14:tracePt t="5424" x="1254125" y="5622925"/>
          <p14:tracePt t="5432" x="1258888" y="5599113"/>
          <p14:tracePt t="5440" x="1258888" y="5580063"/>
          <p14:tracePt t="5448" x="1258888" y="5556250"/>
          <p14:tracePt t="5456" x="1258888" y="5530850"/>
          <p14:tracePt t="5464" x="1258888" y="5505450"/>
          <p14:tracePt t="5472" x="1258888" y="5494338"/>
          <p14:tracePt t="5480" x="1258888" y="5475288"/>
          <p14:tracePt t="5488" x="1254125" y="5462588"/>
          <p14:tracePt t="5504" x="1241425" y="5449888"/>
          <p14:tracePt t="5521" x="1235075" y="5445125"/>
          <p14:tracePt t="5529" x="1228725" y="5432425"/>
          <p14:tracePt t="5537" x="1222375" y="5426075"/>
          <p14:tracePt t="5545" x="1222375" y="5419725"/>
          <p14:tracePt t="5553" x="1209675" y="5407025"/>
          <p14:tracePt t="5561" x="1203325" y="5394325"/>
          <p14:tracePt t="5569" x="1203325" y="5389563"/>
          <p14:tracePt t="5577" x="1192213" y="5370513"/>
          <p14:tracePt t="5585" x="1173163" y="5351463"/>
          <p14:tracePt t="5596" x="1160463" y="5338763"/>
          <p14:tracePt t="5600" x="1147763" y="5334000"/>
          <p14:tracePt t="5608" x="1143000" y="5334000"/>
          <p14:tracePt t="5616" x="1123950" y="5327650"/>
          <p14:tracePt t="5628" x="1111250" y="5327650"/>
          <p14:tracePt t="5632" x="1092200" y="5321300"/>
          <p14:tracePt t="5640" x="1068388" y="5321300"/>
          <p14:tracePt t="5649" x="1042988" y="5321300"/>
          <p14:tracePt t="5657" x="1025525" y="5321300"/>
          <p14:tracePt t="5665" x="1000125" y="5321300"/>
          <p14:tracePt t="5673" x="969963" y="5334000"/>
          <p14:tracePt t="5682" x="931863" y="5370513"/>
          <p14:tracePt t="5689" x="925513" y="5389563"/>
          <p14:tracePt t="5697" x="914400" y="5413375"/>
          <p14:tracePt t="5705" x="914400" y="5432425"/>
          <p14:tracePt t="5713" x="914400" y="5449888"/>
          <p14:tracePt t="5721" x="914400" y="5468938"/>
          <p14:tracePt t="5729" x="914400" y="5487988"/>
          <p14:tracePt t="5737" x="938213" y="5511800"/>
          <p14:tracePt t="5745" x="969963" y="5543550"/>
          <p14:tracePt t="5753" x="987425" y="5561013"/>
          <p14:tracePt t="5761" x="1042988" y="5592763"/>
          <p14:tracePt t="5769" x="1074738" y="5616575"/>
          <p14:tracePt t="5778" x="1092200" y="5635625"/>
          <p14:tracePt t="5785" x="1136650" y="5672138"/>
          <p14:tracePt t="5793" x="1166813" y="5691188"/>
          <p14:tracePt t="5802" x="1203325" y="5716588"/>
          <p14:tracePt t="5808" x="1209675" y="5716588"/>
          <p14:tracePt t="5820" x="1254125" y="5722938"/>
          <p14:tracePt t="5824" x="1277938" y="5727700"/>
          <p14:tracePt t="5832" x="1314450" y="5727700"/>
          <p14:tracePt t="5840" x="1358900" y="5727700"/>
          <p14:tracePt t="5860" x="1401763" y="5691188"/>
          <p14:tracePt t="5864" x="1425575" y="5648325"/>
          <p14:tracePt t="5873" x="1463675" y="5592763"/>
          <p14:tracePt t="5884" x="1500188" y="5537200"/>
          <p14:tracePt t="5889" x="1536700" y="5481638"/>
          <p14:tracePt t="5896" x="1555750" y="5426075"/>
          <p14:tracePt t="5904" x="1587500" y="5383213"/>
          <p14:tracePt t="5912" x="1592263" y="5345113"/>
          <p14:tracePt t="5920" x="1611313" y="5302250"/>
          <p14:tracePt t="5928" x="1611313" y="5283200"/>
          <p14:tracePt t="5936" x="1611313" y="5272088"/>
          <p14:tracePt t="5944" x="1611313" y="5265738"/>
          <p14:tracePt t="5952" x="1611313" y="5253038"/>
          <p14:tracePt t="5960" x="1604963" y="5246688"/>
          <p14:tracePt t="5968" x="1587500" y="5240338"/>
          <p14:tracePt t="5977" x="1549400" y="5227638"/>
          <p14:tracePt t="5984" x="1481138" y="5216525"/>
          <p14:tracePt t="5992" x="1414463" y="5191125"/>
          <p14:tracePt t="6004" x="1352550" y="5191125"/>
          <p14:tracePt t="6008" x="1303338" y="5191125"/>
          <p14:tracePt t="6016" x="1254125" y="5191125"/>
          <p14:tracePt t="6024" x="1203325" y="5191125"/>
          <p14:tracePt t="6032" x="1147763" y="5210175"/>
          <p14:tracePt t="6044" x="1117600" y="5222875"/>
          <p14:tracePt t="6048" x="1062038" y="5259388"/>
          <p14:tracePt t="6057" x="1042988" y="5283200"/>
          <p14:tracePt t="6066" x="1019175" y="5302250"/>
          <p14:tracePt t="6073" x="1019175" y="5314950"/>
          <p14:tracePt t="6082" x="1019175" y="5321300"/>
          <p14:tracePt t="6088" x="1019175" y="5334000"/>
          <p14:tracePt t="6096" x="1019175" y="5351463"/>
          <p14:tracePt t="6104" x="1025525" y="5376863"/>
          <p14:tracePt t="6112" x="1068388" y="5407025"/>
          <p14:tracePt t="6120" x="1098550" y="5432425"/>
          <p14:tracePt t="6129" x="1143000" y="5456238"/>
          <p14:tracePt t="6136" x="1173163" y="5468938"/>
          <p14:tracePt t="6145" x="1192213" y="5475288"/>
          <p14:tracePt t="6153" x="1228725" y="5475288"/>
          <p14:tracePt t="6161" x="1284288" y="5475288"/>
          <p14:tracePt t="6179" x="1320800" y="5475288"/>
          <p14:tracePt t="6185" x="1339850" y="5468938"/>
          <p14:tracePt t="6193" x="1370013" y="5445125"/>
          <p14:tracePt t="6204" x="1408113" y="5413375"/>
          <p14:tracePt t="6210" x="1431925" y="5383213"/>
          <p14:tracePt t="6217" x="1438275" y="5351463"/>
          <p14:tracePt t="6225" x="1463675" y="5283200"/>
          <p14:tracePt t="6233" x="1463675" y="5246688"/>
          <p14:tracePt t="6241" x="1463675" y="5197475"/>
          <p14:tracePt t="6249" x="1463675" y="5135563"/>
          <p14:tracePt t="6257" x="1463675" y="5099050"/>
          <p14:tracePt t="6264" x="1463675" y="5080000"/>
          <p14:tracePt t="6272" x="1450975" y="5056188"/>
          <p14:tracePt t="6280" x="1420813" y="5024438"/>
          <p14:tracePt t="6288" x="1389063" y="5018088"/>
          <p14:tracePt t="6296" x="1358900" y="5018088"/>
          <p14:tracePt t="6304" x="1320800" y="5005388"/>
          <p14:tracePt t="6312" x="1284288" y="5005388"/>
          <p14:tracePt t="6320" x="1235075" y="5005388"/>
          <p14:tracePt t="6329" x="1173163" y="5005388"/>
          <p14:tracePt t="6337" x="1117600" y="5018088"/>
          <p14:tracePt t="6345" x="1049338" y="5049838"/>
          <p14:tracePt t="6353" x="1006475" y="5086350"/>
          <p14:tracePt t="6362" x="950913" y="5129213"/>
          <p14:tracePt t="6369" x="882650" y="5167313"/>
          <p14:tracePt t="6377" x="858838" y="5203825"/>
          <p14:tracePt t="6386" x="852488" y="5253038"/>
          <p14:tracePt t="6392" x="852488" y="5283200"/>
          <p14:tracePt t="6400" x="852488" y="5327650"/>
          <p14:tracePt t="6408" x="852488" y="5364163"/>
          <p14:tracePt t="6416" x="882650" y="5419725"/>
          <p14:tracePt t="6424" x="920750" y="5468938"/>
          <p14:tracePt t="6432" x="963613" y="5511800"/>
          <p14:tracePt t="6440" x="993775" y="5537200"/>
          <p14:tracePt t="6448" x="1019175" y="5549900"/>
          <p14:tracePt t="6456" x="1055688" y="5556250"/>
          <p14:tracePt t="6464" x="1081088" y="5561013"/>
          <p14:tracePt t="6472" x="1111250" y="5573713"/>
          <p14:tracePt t="6480" x="1147763" y="5573713"/>
          <p14:tracePt t="6488" x="1179513" y="5573713"/>
          <p14:tracePt t="6496" x="1222375" y="5573713"/>
          <p14:tracePt t="6504" x="1254125" y="5561013"/>
          <p14:tracePt t="6513" x="1277938" y="5549900"/>
          <p14:tracePt t="6521" x="1309688" y="5505450"/>
          <p14:tracePt t="6529" x="1333500" y="5462588"/>
          <p14:tracePt t="6537" x="1352550" y="5413375"/>
          <p14:tracePt t="6544" x="1352550" y="5364163"/>
          <p14:tracePt t="6556" x="1365250" y="5283200"/>
          <p14:tracePt t="6561" x="1365250" y="5246688"/>
          <p14:tracePt t="6568" x="1365250" y="5184775"/>
          <p14:tracePt t="6576" x="1352550" y="5129213"/>
          <p14:tracePt t="6588" x="1314450" y="5099050"/>
          <p14:tracePt t="6593" x="1303338" y="5092700"/>
          <p14:tracePt t="6600" x="1284288" y="5067300"/>
          <p14:tracePt t="6609" x="1241425" y="5060950"/>
          <p14:tracePt t="6621" x="1216025" y="5060950"/>
          <p14:tracePt t="6625" x="1179513" y="5056188"/>
          <p14:tracePt t="6633" x="1123950" y="5056188"/>
          <p14:tracePt t="6641" x="1087438" y="5056188"/>
          <p14:tracePt t="6650" x="1031875" y="5073650"/>
          <p14:tracePt t="6657" x="987425" y="5111750"/>
          <p14:tracePt t="6665" x="944563" y="5160963"/>
          <p14:tracePt t="6673" x="920750" y="5191125"/>
          <p14:tracePt t="6681" x="901700" y="5222875"/>
          <p14:tracePt t="6689" x="895350" y="5240338"/>
          <p14:tracePt t="6697" x="895350" y="5265738"/>
          <p14:tracePt t="6705" x="895350" y="5302250"/>
          <p14:tracePt t="6713" x="908050" y="5334000"/>
          <p14:tracePt t="6721" x="938213" y="5370513"/>
          <p14:tracePt t="6729" x="969963" y="5394325"/>
          <p14:tracePt t="6737" x="1019175" y="5426075"/>
          <p14:tracePt t="6750" x="1036638" y="5445125"/>
          <p14:tracePt t="6753" x="1074738" y="5468938"/>
          <p14:tracePt t="6762" x="1117600" y="5481638"/>
          <p14:tracePt t="6769" x="1160463" y="5511800"/>
          <p14:tracePt t="6781" x="1241425" y="5530850"/>
          <p14:tracePt t="6784" x="1303338" y="5549900"/>
          <p14:tracePt t="6793" x="1370013" y="5567363"/>
          <p14:tracePt t="6800" x="1431925" y="5567363"/>
          <p14:tracePt t="6808" x="1481138" y="5567363"/>
          <p14:tracePt t="6816" x="1500188" y="5567363"/>
          <p14:tracePt t="6825" x="1525588" y="5556250"/>
          <p14:tracePt t="6832" x="1536700" y="5530850"/>
          <p14:tracePt t="6840" x="1555750" y="5475288"/>
          <p14:tracePt t="6850" x="1555750" y="5426075"/>
          <p14:tracePt t="6857" x="1555750" y="5376863"/>
          <p14:tracePt t="6865" x="1555750" y="5302250"/>
          <p14:tracePt t="6877" x="1555750" y="5259388"/>
          <p14:tracePt t="6885" x="1555750" y="5222875"/>
          <p14:tracePt t="6889" x="1506538" y="5178425"/>
          <p14:tracePt t="6897" x="1476375" y="5141913"/>
          <p14:tracePt t="6908" x="1444625" y="5116513"/>
          <p14:tracePt t="6912" x="1420813" y="5116513"/>
          <p14:tracePt t="6920" x="1382713" y="5111750"/>
          <p14:tracePt t="6928" x="1358900" y="5111750"/>
          <p14:tracePt t="6940" x="1327150" y="5111750"/>
          <p14:tracePt t="6944" x="1284288" y="5111750"/>
          <p14:tracePt t="6953" x="1216025" y="5116513"/>
          <p14:tracePt t="6961" x="1154113" y="5141913"/>
          <p14:tracePt t="6969" x="1087438" y="5178425"/>
          <p14:tracePt t="6977" x="993775" y="5253038"/>
          <p14:tracePt t="6985" x="938213" y="5278438"/>
          <p14:tracePt t="6994" x="869950" y="5327650"/>
          <p14:tracePt t="7000" x="863600" y="5338763"/>
          <p14:tracePt t="7009" x="852488" y="5364163"/>
          <p14:tracePt t="7017" x="852488" y="5376863"/>
          <p14:tracePt t="7026" x="852488" y="5389563"/>
          <p14:tracePt t="7037" x="858838" y="5407025"/>
          <p14:tracePt t="7041" x="889000" y="5432425"/>
          <p14:tracePt t="7050" x="908050" y="5445125"/>
          <p14:tracePt t="7056" x="938213" y="5468938"/>
          <p14:tracePt t="7065" x="981075" y="5475288"/>
          <p14:tracePt t="7072" x="1019175" y="5494338"/>
          <p14:tracePt t="7080" x="1062038" y="5494338"/>
          <p14:tracePt t="7088" x="1098550" y="5494338"/>
          <p14:tracePt t="7096" x="1123950" y="5500688"/>
          <p14:tracePt t="7104" x="1166813" y="5500688"/>
          <p14:tracePt t="7112" x="1192213" y="5500688"/>
          <p14:tracePt t="7120" x="1209675" y="5500688"/>
          <p14:tracePt t="7129" x="1258888" y="5475288"/>
          <p14:tracePt t="7136" x="1284288" y="5456238"/>
          <p14:tracePt t="7145" x="1314450" y="5438775"/>
          <p14:tracePt t="7153" x="1333500" y="5413375"/>
          <p14:tracePt t="7161" x="1358900" y="5370513"/>
          <p14:tracePt t="7170" x="1395413" y="5314950"/>
          <p14:tracePt t="7177" x="1414463" y="5259388"/>
          <p14:tracePt t="7185" x="1414463" y="5197475"/>
          <p14:tracePt t="7193" x="1414463" y="5135563"/>
          <p14:tracePt t="7201" x="1414463" y="5086350"/>
          <p14:tracePt t="7209" x="1414463" y="5049838"/>
          <p14:tracePt t="7217" x="1395413" y="4994275"/>
          <p14:tracePt t="7226" x="1346200" y="4949825"/>
          <p14:tracePt t="7233" x="1309688" y="4932363"/>
          <p14:tracePt t="7241" x="1277938" y="4919663"/>
          <p14:tracePt t="7250" x="1235075" y="4906963"/>
          <p14:tracePt t="7261" x="1185863" y="4906963"/>
          <p14:tracePt t="7266" x="1147763" y="4906963"/>
          <p14:tracePt t="7273" x="1117600" y="4906963"/>
          <p14:tracePt t="7281" x="1062038" y="4906963"/>
          <p14:tracePt t="7293" x="1006475" y="4919663"/>
          <p14:tracePt t="7297" x="950913" y="4956175"/>
          <p14:tracePt t="7305" x="901700" y="4987925"/>
          <p14:tracePt t="7313" x="852488" y="5018088"/>
          <p14:tracePt t="7321" x="808038" y="5080000"/>
          <p14:tracePt t="7329" x="790575" y="5129213"/>
          <p14:tracePt t="7337" x="790575" y="5167313"/>
          <p14:tracePt t="7345" x="790575" y="5227638"/>
          <p14:tracePt t="7353" x="790575" y="5272088"/>
          <p14:tracePt t="7361" x="827088" y="5314950"/>
          <p14:tracePt t="7369" x="852488" y="5345113"/>
          <p14:tracePt t="7377" x="882650" y="5383213"/>
          <p14:tracePt t="7389" x="920750" y="5413375"/>
          <p14:tracePt t="7393" x="950913" y="5432425"/>
          <p14:tracePt t="7400" x="981075" y="5445125"/>
          <p14:tracePt t="7409" x="1019175" y="5462588"/>
          <p14:tracePt t="7417" x="1087438" y="5481638"/>
          <p14:tracePt t="7425" x="1143000" y="5500688"/>
          <p14:tracePt t="7434" x="1192213" y="5518150"/>
          <p14:tracePt t="7441" x="1228725" y="5518150"/>
          <p14:tracePt t="7453" x="1258888" y="5518150"/>
          <p14:tracePt t="7457" x="1303338" y="5518150"/>
          <p14:tracePt t="7469" x="1346200" y="5518150"/>
          <p14:tracePt t="7473" x="1382713" y="5505450"/>
          <p14:tracePt t="7481" x="1425575" y="5481638"/>
          <p14:tracePt t="7489" x="1457325" y="5462588"/>
          <p14:tracePt t="7498" x="1493838" y="5432425"/>
          <p14:tracePt t="7505" x="1512888" y="5407025"/>
          <p14:tracePt t="7517" x="1549400" y="5351463"/>
          <p14:tracePt t="7521" x="1555750" y="5334000"/>
          <p14:tracePt t="7530" x="1574800" y="5283200"/>
          <p14:tracePt t="7536" x="1574800" y="5246688"/>
          <p14:tracePt t="7544" x="1574800" y="5222875"/>
          <p14:tracePt t="7552" x="1574800" y="5191125"/>
          <p14:tracePt t="7560" x="1574800" y="5167313"/>
          <p14:tracePt t="7568" x="1555750" y="5135563"/>
          <p14:tracePt t="7576" x="1525588" y="5116513"/>
          <p14:tracePt t="7584" x="1493838" y="5092700"/>
          <p14:tracePt t="7593" x="1444625" y="5086350"/>
          <p14:tracePt t="7601" x="1389063" y="5056188"/>
          <p14:tracePt t="7608" x="1339850" y="5056188"/>
          <p14:tracePt t="7616" x="1277938" y="5056188"/>
          <p14:tracePt t="7624" x="1203325" y="5056188"/>
          <p14:tracePt t="7634" x="1130300" y="5056188"/>
          <p14:tracePt t="7645" x="1042988" y="5056188"/>
          <p14:tracePt t="7651" x="950913" y="5080000"/>
          <p14:tracePt t="7656" x="882650" y="5116513"/>
          <p14:tracePt t="7665" x="808038" y="5160963"/>
          <p14:tracePt t="7673" x="728663" y="5210175"/>
          <p14:tracePt t="7683" x="660400" y="5259388"/>
          <p14:tracePt t="7689" x="617538" y="5283200"/>
          <p14:tracePt t="7697" x="581025" y="5314950"/>
          <p14:tracePt t="7705" x="555625" y="5351463"/>
          <p14:tracePt t="7713" x="549275" y="5389563"/>
          <p14:tracePt t="7721" x="549275" y="5407025"/>
          <p14:tracePt t="7730" x="549275" y="5445125"/>
          <p14:tracePt t="7737" x="549275" y="5462588"/>
          <p14:tracePt t="7745" x="574675" y="5500688"/>
          <p14:tracePt t="7753" x="617538" y="5530850"/>
          <p14:tracePt t="7761" x="660400" y="5549900"/>
          <p14:tracePt t="7769" x="692150" y="5573713"/>
          <p14:tracePt t="7777" x="735013" y="5592763"/>
          <p14:tracePt t="7785" x="777875" y="5616575"/>
          <p14:tracePt t="7793" x="808038" y="5622925"/>
          <p14:tracePt t="7801" x="858838" y="5641975"/>
          <p14:tracePt t="7809" x="901700" y="5667375"/>
          <p14:tracePt t="7817" x="963613" y="5667375"/>
          <p14:tracePt t="7825" x="1031875" y="5678488"/>
          <p14:tracePt t="7833" x="1104900" y="5678488"/>
          <p14:tracePt t="7841" x="1166813" y="5678488"/>
          <p14:tracePt t="7848" x="1228725" y="5678488"/>
          <p14:tracePt t="7856" x="1309688" y="5654675"/>
          <p14:tracePt t="7865" x="1346200" y="5648325"/>
          <p14:tracePt t="7872" x="1401763" y="5599113"/>
          <p14:tracePt t="7881" x="1438275" y="5561013"/>
          <p14:tracePt t="7888" x="1463675" y="5518150"/>
          <p14:tracePt t="7896" x="1487488" y="5468938"/>
          <p14:tracePt t="7904" x="1506538" y="5413375"/>
          <p14:tracePt t="7912" x="1519238" y="5338763"/>
          <p14:tracePt t="7920" x="1525588" y="5283200"/>
          <p14:tracePt t="7928" x="1525588" y="5210175"/>
          <p14:tracePt t="7936" x="1525588" y="5148263"/>
          <p14:tracePt t="7944" x="1493838" y="5067300"/>
          <p14:tracePt t="7952" x="1444625" y="5000625"/>
          <p14:tracePt t="7961" x="1408113" y="4945063"/>
          <p14:tracePt t="7970" x="1352550" y="4919663"/>
          <p14:tracePt t="7977" x="1309688" y="4894263"/>
          <p14:tracePt t="7985" x="1277938" y="4876800"/>
          <p14:tracePt t="7993" x="1258888" y="4870450"/>
          <p14:tracePt t="8001" x="1241425" y="4870450"/>
          <p14:tracePt t="8009" x="1209675" y="4870450"/>
          <p14:tracePt t="8017" x="1185863" y="4870450"/>
          <p14:tracePt t="8025" x="1143000" y="4883150"/>
          <p14:tracePt t="8034" x="1087438" y="4906963"/>
          <p14:tracePt t="8041" x="1031875" y="4956175"/>
          <p14:tracePt t="8050" x="963613" y="5011738"/>
          <p14:tracePt t="8061" x="920750" y="5060950"/>
          <p14:tracePt t="8065" x="876300" y="5129213"/>
          <p14:tracePt t="8073" x="869950" y="5167313"/>
          <p14:tracePt t="8083" x="869950" y="5197475"/>
          <p14:tracePt t="8093" x="869950" y="5233988"/>
          <p14:tracePt t="8097" x="869950" y="5253038"/>
          <p14:tracePt t="8105" x="869950" y="5295900"/>
          <p14:tracePt t="8114" x="889000" y="5321300"/>
          <p14:tracePt t="8121" x="908050" y="5334000"/>
          <p14:tracePt t="8129" x="950913" y="5376863"/>
          <p14:tracePt t="8137" x="969963" y="5389563"/>
          <p14:tracePt t="8145" x="1019175" y="5413375"/>
          <p14:tracePt t="8153" x="1049338" y="5419725"/>
          <p14:tracePt t="8161" x="1123950" y="5438775"/>
          <p14:tracePt t="8169" x="1179513" y="5456238"/>
          <p14:tracePt t="8177" x="1241425" y="5468938"/>
          <p14:tracePt t="8185" x="1303338" y="5468938"/>
          <p14:tracePt t="8193" x="1389063" y="5468938"/>
          <p14:tracePt t="8201" x="1450975" y="5468938"/>
          <p14:tracePt t="8209" x="1476375" y="5456238"/>
          <p14:tracePt t="8218" x="1506538" y="5438775"/>
          <p14:tracePt t="8225" x="1519238" y="5426075"/>
          <p14:tracePt t="8235" x="1525588" y="5419725"/>
          <p14:tracePt t="8241" x="1525588" y="5407025"/>
          <p14:tracePt t="8257" x="1525588" y="5400675"/>
          <p14:tracePt t="8289" x="1525588" y="5394325"/>
          <p14:tracePt t="8315" x="1519238" y="5394325"/>
          <p14:tracePt t="8321" x="1512888" y="5394325"/>
          <p14:tracePt t="8369" x="1506538" y="5400675"/>
          <p14:tracePt t="8457" x="1506538" y="5407025"/>
          <p14:tracePt t="8473" x="1506538" y="5426075"/>
          <p14:tracePt t="8481" x="1512888" y="5449888"/>
          <p14:tracePt t="8489" x="1604963" y="5505450"/>
          <p14:tracePt t="8497" x="1741488" y="5567363"/>
          <p14:tracePt t="8505" x="1889125" y="5654675"/>
          <p14:tracePt t="8514" x="2074863" y="5734050"/>
          <p14:tracePt t="8521" x="2365375" y="5864225"/>
          <p14:tracePt t="8529" x="2617788" y="5956300"/>
          <p14:tracePt t="8541" x="2921000" y="6037263"/>
          <p14:tracePt t="8547" x="3265488" y="6116638"/>
          <p14:tracePt t="8554" x="3581400" y="6167438"/>
          <p14:tracePt t="8561" x="3976688" y="6234113"/>
          <p14:tracePt t="8572" x="4284663" y="6265863"/>
          <p14:tracePt t="8576" x="4538663" y="6321425"/>
          <p14:tracePt t="8584" x="4741863" y="6332538"/>
          <p14:tracePt t="8592" x="4878388" y="6345238"/>
          <p14:tracePt t="8604" x="5000625" y="6345238"/>
          <p14:tracePt t="8608" x="5100638" y="6357938"/>
          <p14:tracePt t="8616" x="5186363" y="6357938"/>
          <p14:tracePt t="8624" x="5248275" y="6357938"/>
          <p14:tracePt t="8633" x="5291138" y="6357938"/>
          <p14:tracePt t="8640" x="5365750" y="6357938"/>
          <p14:tracePt t="8648" x="5438775" y="6357938"/>
          <p14:tracePt t="8657" x="5513388" y="6357938"/>
          <p14:tracePt t="8676" x="5643563" y="6357938"/>
          <p14:tracePt t="8680" x="5729288" y="6357938"/>
          <p14:tracePt t="8688" x="5816600" y="6357938"/>
          <p14:tracePt t="8700" x="5889625" y="6357938"/>
          <p14:tracePt t="8704" x="5934075" y="6357938"/>
          <p14:tracePt t="8713" x="5970588" y="6357938"/>
          <p14:tracePt t="8721" x="5989638" y="6357938"/>
          <p14:tracePt t="8733" x="6000750" y="6357938"/>
          <p14:tracePt t="8737" x="6007100" y="6357938"/>
          <p14:tracePt t="8747" x="6013450" y="6357938"/>
          <p14:tracePt t="8753" x="6019800" y="6357938"/>
          <p14:tracePt t="8761" x="6026150" y="6357938"/>
          <p14:tracePt t="8769" x="6056313" y="6351588"/>
          <p14:tracePt t="8777" x="6075363" y="6345238"/>
          <p14:tracePt t="8785" x="6088063" y="6332538"/>
          <p14:tracePt t="8801" x="6094413" y="6327775"/>
          <p14:tracePt t="8818" x="6094413" y="6321425"/>
          <p14:tracePt t="8849" x="6094413" y="6315075"/>
          <p14:tracePt t="8861" x="6094413" y="6308725"/>
          <p14:tracePt t="8865" x="6094413" y="6289675"/>
          <p14:tracePt t="8873" x="6094413" y="6265863"/>
          <p14:tracePt t="8881" x="6075363" y="6221413"/>
          <p14:tracePt t="8897" x="6049963" y="6178550"/>
          <p14:tracePt t="8905" x="6013450" y="6111875"/>
          <p14:tracePt t="8914" x="5964238" y="6056313"/>
          <p14:tracePt t="8929" x="5872163" y="5975350"/>
          <p14:tracePt t="8937" x="5816600" y="5926138"/>
          <p14:tracePt t="8947" x="5735638" y="5876925"/>
          <p14:tracePt t="8957" x="5680075" y="5838825"/>
          <p14:tracePt t="8961" x="5624513" y="5802313"/>
          <p14:tracePt t="8969" x="5594350" y="5778500"/>
          <p14:tracePt t="8977" x="5562600" y="5772150"/>
          <p14:tracePt t="8989" x="5532438" y="5753100"/>
          <p14:tracePt t="8993" x="5507038" y="5753100"/>
          <p14:tracePt t="9001" x="5483225" y="5746750"/>
          <p14:tracePt t="9009" x="5457825" y="5740400"/>
          <p14:tracePt t="9018" x="5414963" y="5734050"/>
          <p14:tracePt t="9025" x="5378450" y="5734050"/>
          <p14:tracePt t="9033" x="5316538" y="5722938"/>
          <p14:tracePt t="9041" x="5241925" y="5716588"/>
          <p14:tracePt t="9049" x="5160963" y="5703888"/>
          <p14:tracePt t="9057" x="5075238" y="5703888"/>
          <p14:tracePt t="9065" x="4989513" y="5703888"/>
          <p14:tracePt t="9073" x="4902200" y="5697538"/>
          <p14:tracePt t="9085" x="4803775" y="5697538"/>
          <p14:tracePt t="9089" x="4729163" y="5697538"/>
          <p14:tracePt t="9097" x="4656138" y="5697538"/>
          <p14:tracePt t="9105" x="4581525" y="5697538"/>
          <p14:tracePt t="9114" x="4525963" y="5716588"/>
          <p14:tracePt t="9121" x="4487863" y="5722938"/>
          <p14:tracePt t="9129" x="4432300" y="5734050"/>
          <p14:tracePt t="9138" x="4414838" y="5740400"/>
          <p14:tracePt t="9145" x="4402138" y="5740400"/>
          <p14:tracePt t="9154" x="4389438" y="5746750"/>
          <p14:tracePt t="9161" x="4383088" y="5746750"/>
          <p14:tracePt t="9170" x="4359275" y="5753100"/>
          <p14:tracePt t="9177" x="4346575" y="5765800"/>
          <p14:tracePt t="9185" x="4340225" y="5772150"/>
          <p14:tracePt t="9193" x="4321175" y="5783263"/>
          <p14:tracePt t="9201" x="4303713" y="5802313"/>
          <p14:tracePt t="9209" x="4284663" y="5808663"/>
          <p14:tracePt t="9219" x="4265613" y="5827713"/>
          <p14:tracePt t="9224" x="4248150" y="5845175"/>
          <p14:tracePt t="9232" x="4229100" y="5851525"/>
          <p14:tracePt t="9240" x="4216400" y="5857875"/>
          <p14:tracePt t="9248" x="4192588" y="5870575"/>
          <p14:tracePt t="9256" x="4179888" y="5889625"/>
          <p14:tracePt t="9264" x="4160838" y="5900738"/>
          <p14:tracePt t="9272" x="4149725" y="5913438"/>
          <p14:tracePt t="9281" x="4137025" y="5926138"/>
          <p14:tracePt t="9289" x="4117975" y="5945188"/>
          <p14:tracePt t="9297" x="4117975" y="5956300"/>
          <p14:tracePt t="9305" x="4111625" y="5981700"/>
          <p14:tracePt t="9313" x="4098925" y="6000750"/>
          <p14:tracePt t="9321" x="4098925" y="6011863"/>
          <p14:tracePt t="9329" x="4098925" y="6018213"/>
          <p14:tracePt t="9341" x="4098925" y="6043613"/>
          <p14:tracePt t="9347" x="4098925" y="6061075"/>
          <p14:tracePt t="9353" x="4098925" y="6073775"/>
          <p14:tracePt t="9361" x="4098925" y="6092825"/>
          <p14:tracePt t="9370" x="4105275" y="6122988"/>
          <p14:tracePt t="9377" x="4124325" y="6142038"/>
          <p14:tracePt t="9385" x="4137025" y="6154738"/>
          <p14:tracePt t="9393" x="4160838" y="6197600"/>
          <p14:tracePt t="9402" x="4173538" y="6227763"/>
          <p14:tracePt t="9409" x="4198938" y="6259513"/>
          <p14:tracePt t="9419" x="4210050" y="6276975"/>
          <p14:tracePt t="9425" x="4235450" y="6321425"/>
          <p14:tracePt t="9433" x="4260850" y="6364288"/>
          <p14:tracePt t="9441" x="4297363" y="6407150"/>
          <p14:tracePt t="9449" x="4333875" y="6450013"/>
          <p14:tracePt t="9457" x="4371975" y="6505575"/>
          <p14:tracePt t="9470" x="4414838" y="6561138"/>
          <p14:tracePt t="9473" x="4464050" y="6599238"/>
          <p14:tracePt t="9481" x="4494213" y="6616700"/>
          <p14:tracePt t="9489" x="4513263" y="6623050"/>
          <p14:tracePt t="9497" x="4532313" y="6629400"/>
          <p14:tracePt t="9505" x="4556125" y="6635750"/>
          <p14:tracePt t="9513" x="4581525" y="6642100"/>
          <p14:tracePt t="9522" x="4611688" y="6642100"/>
          <p14:tracePt t="9529" x="4637088" y="6642100"/>
          <p14:tracePt t="9536" x="4686300" y="6642100"/>
          <p14:tracePt t="9544" x="4760913" y="6642100"/>
          <p14:tracePt t="9552" x="4810125" y="6642100"/>
          <p14:tracePt t="9560" x="4883150" y="6629400"/>
          <p14:tracePt t="9568" x="4964113" y="6623050"/>
          <p14:tracePt t="9577" x="5026025" y="6605588"/>
          <p14:tracePt t="9585" x="5068888" y="6592888"/>
          <p14:tracePt t="9602" x="5130800" y="6573838"/>
          <p14:tracePt t="9609" x="5160963" y="6573838"/>
          <p14:tracePt t="9618" x="5199063" y="6567488"/>
          <p14:tracePt t="9628" x="5216525" y="6554788"/>
          <p14:tracePt t="9632" x="5248275" y="6530975"/>
          <p14:tracePt t="9640" x="5260975" y="6518275"/>
          <p14:tracePt t="9648" x="5267325" y="6505575"/>
          <p14:tracePt t="9656" x="5272088" y="6475413"/>
          <p14:tracePt t="9664" x="5291138" y="6443663"/>
          <p14:tracePt t="9672" x="5291138" y="6419850"/>
          <p14:tracePt t="9681" x="5291138" y="6383338"/>
          <p14:tracePt t="9689" x="5291138" y="6364288"/>
          <p14:tracePt t="9697" x="5291138" y="6338888"/>
          <p14:tracePt t="9705" x="5284788" y="6321425"/>
          <p14:tracePt t="9713" x="5272088" y="6302375"/>
          <p14:tracePt t="9730" x="5254625" y="6289675"/>
          <p14:tracePt t="9738" x="5241925" y="6272213"/>
          <p14:tracePt t="9744" x="5222875" y="6253163"/>
          <p14:tracePt t="9756" x="5199063" y="6234113"/>
          <p14:tracePt t="9760" x="5160963" y="6216650"/>
          <p14:tracePt t="9768" x="5137150" y="6203950"/>
          <p14:tracePt t="9777" x="5087938" y="6178550"/>
          <p14:tracePt t="9785" x="5032375" y="6142038"/>
          <p14:tracePt t="9793" x="4951413" y="6099175"/>
          <p14:tracePt t="9802" x="4883150" y="6061075"/>
          <p14:tracePt t="9809" x="4810125" y="6024563"/>
          <p14:tracePt t="9825" x="4754563" y="5994400"/>
          <p14:tracePt t="9833" x="4735513" y="5981700"/>
          <p14:tracePt t="9841" x="4711700" y="5975350"/>
          <p14:tracePt t="9857" x="4705350" y="5975350"/>
          <p14:tracePt t="9887" x="4699000" y="5975350"/>
          <p14:tracePt t="9889" x="4679950" y="5975350"/>
          <p14:tracePt t="9898" x="4660900" y="5975350"/>
          <p14:tracePt t="9905" x="4630738" y="5975350"/>
          <p14:tracePt t="9913" x="4575175" y="5975350"/>
          <p14:tracePt t="9921" x="4532313" y="5975350"/>
          <p14:tracePt t="9930" x="4470400" y="5994400"/>
          <p14:tracePt t="9937" x="4427538" y="6018213"/>
          <p14:tracePt t="9945" x="4395788" y="6030913"/>
          <p14:tracePt t="9953" x="4352925" y="6056313"/>
          <p14:tracePt t="9961" x="4321175" y="6067425"/>
          <p14:tracePt t="9971" x="4310063" y="6080125"/>
          <p14:tracePt t="9981" x="4303713" y="6086475"/>
          <p14:tracePt t="9986" x="4297363" y="6092825"/>
          <p14:tracePt t="9993" x="4297363" y="6099175"/>
          <p14:tracePt t="10001" x="4297363" y="6116638"/>
          <p14:tracePt t="10009" x="4297363" y="6135688"/>
          <p14:tracePt t="10017" x="4297363" y="6154738"/>
          <p14:tracePt t="10024" x="4297363" y="6167438"/>
          <p14:tracePt t="10033" x="4310063" y="6197600"/>
          <p14:tracePt t="10041" x="4316413" y="6210300"/>
          <p14:tracePt t="10049" x="4346575" y="6240463"/>
          <p14:tracePt t="10057" x="4365625" y="6259513"/>
          <p14:tracePt t="10065" x="4408488" y="6276975"/>
          <p14:tracePt t="10073" x="4421188" y="6289675"/>
          <p14:tracePt t="10081" x="4432300" y="6302375"/>
          <p14:tracePt t="10089" x="4457700" y="6315075"/>
          <p14:tracePt t="10097" x="4476750" y="6332538"/>
          <p14:tracePt t="10105" x="4494213" y="6332538"/>
          <p14:tracePt t="10113" x="4519613" y="6338888"/>
          <p14:tracePt t="10122" x="4543425" y="6345238"/>
          <p14:tracePt t="10130" x="4575175" y="6351588"/>
          <p14:tracePt t="10137" x="4624388" y="6351588"/>
          <p14:tracePt t="10145" x="4692650" y="6370638"/>
          <p14:tracePt t="10153" x="4754563" y="6383338"/>
          <p14:tracePt t="10161" x="4840288" y="6400800"/>
          <p14:tracePt t="10171" x="4933950" y="6419850"/>
          <p14:tracePt t="10177" x="5019675" y="6432550"/>
          <p14:tracePt t="10186" x="5094288" y="6432550"/>
          <p14:tracePt t="10193" x="5143500" y="6438900"/>
          <p14:tracePt t="10205" x="5173663" y="6438900"/>
          <p14:tracePt t="10209" x="5186363" y="6438900"/>
          <p14:tracePt t="10225" x="5199063" y="6432550"/>
          <p14:tracePt t="10233" x="5205413" y="6419850"/>
          <p14:tracePt t="10241" x="5205413" y="6413500"/>
          <p14:tracePt t="10249" x="5211763" y="6400800"/>
          <p14:tracePt t="10257" x="5211763" y="6376988"/>
          <p14:tracePt t="10265" x="5211763" y="6351588"/>
          <p14:tracePt t="10273" x="5211763" y="6321425"/>
          <p14:tracePt t="10281" x="5211763" y="6296025"/>
          <p14:tracePt t="10289" x="5199063" y="6272213"/>
          <p14:tracePt t="10297" x="5186363" y="6253163"/>
          <p14:tracePt t="10305" x="5160963" y="6234113"/>
          <p14:tracePt t="10313" x="5149850" y="6210300"/>
          <p14:tracePt t="10321" x="5130800" y="6191250"/>
          <p14:tracePt t="10330" x="5105400" y="6167438"/>
          <p14:tracePt t="10337" x="5087938" y="6154738"/>
          <p14:tracePt t="10345" x="5075238" y="6142038"/>
          <p14:tracePt t="10353" x="5049838" y="6135688"/>
          <p14:tracePt t="10365" x="5032375" y="6122988"/>
          <p14:tracePt t="10371" x="4994275" y="6111875"/>
          <p14:tracePt t="10377" x="4964113" y="6086475"/>
          <p14:tracePt t="10386" x="4933950" y="6073775"/>
          <p14:tracePt t="10397" x="4889500" y="6056313"/>
          <p14:tracePt t="10403" x="4859338" y="6043613"/>
          <p14:tracePt t="10409" x="4827588" y="6024563"/>
          <p14:tracePt t="10417" x="4797425" y="6018213"/>
          <p14:tracePt t="10430" x="4760913" y="6000750"/>
          <p14:tracePt t="10432" x="4748213" y="6000750"/>
          <p14:tracePt t="10441" x="4722813" y="6000750"/>
          <p14:tracePt t="10457" x="4705350" y="6000750"/>
          <p14:tracePt t="10465" x="4692650" y="6000750"/>
          <p14:tracePt t="10473" x="4673600" y="6000750"/>
          <p14:tracePt t="10481" x="4660900" y="6000750"/>
          <p14:tracePt t="10497" x="4630738" y="6000750"/>
          <p14:tracePt t="10505" x="4618038" y="6011863"/>
          <p14:tracePt t="10513" x="4611688" y="6011863"/>
          <p14:tracePt t="10521" x="4594225" y="6018213"/>
          <p14:tracePt t="10529" x="4587875" y="6024563"/>
          <p14:tracePt t="10537" x="4587875" y="6030913"/>
          <p14:tracePt t="10545" x="4581525" y="6037263"/>
          <p14:tracePt t="10553" x="4568825" y="6049963"/>
          <p14:tracePt t="10561" x="4562475" y="6061075"/>
          <p14:tracePt t="10569" x="4562475" y="6067425"/>
          <p14:tracePt t="10576" x="4556125" y="6086475"/>
          <p14:tracePt t="10588" x="4549775" y="6099175"/>
          <p14:tracePt t="10592" x="4549775" y="6111875"/>
          <p14:tracePt t="10600" x="4549775" y="6129338"/>
          <p14:tracePt t="10608" x="4549775" y="6148388"/>
          <p14:tracePt t="10620" x="4549775" y="6167438"/>
          <p14:tracePt t="10625" x="4556125" y="6191250"/>
          <p14:tracePt t="10632" x="4581525" y="6221413"/>
          <p14:tracePt t="10641" x="4594225" y="6253163"/>
          <p14:tracePt t="10653" x="4600575" y="6253163"/>
          <p14:tracePt t="10657" x="4618038" y="6272213"/>
          <p14:tracePt t="10665" x="4624388" y="6276975"/>
          <p14:tracePt t="10673" x="4643438" y="6296025"/>
          <p14:tracePt t="10681" x="4656138" y="6302375"/>
          <p14:tracePt t="10689" x="4673600" y="6308725"/>
          <p14:tracePt t="10697" x="4699000" y="6327775"/>
          <p14:tracePt t="10706" x="4716463" y="6332538"/>
          <p14:tracePt t="10712" x="4735513" y="6345238"/>
          <p14:tracePt t="10720" x="4778375" y="6364288"/>
          <p14:tracePt t="10728" x="4827588" y="6376988"/>
          <p14:tracePt t="10736" x="4883150" y="6394450"/>
          <p14:tracePt t="10748" x="4933950" y="6407150"/>
          <p14:tracePt t="10753" x="5000625" y="6413500"/>
          <p14:tracePt t="10761" x="5038725" y="6413500"/>
          <p14:tracePt t="10771" x="5062538" y="6413500"/>
          <p14:tracePt t="10777" x="5075238" y="6413500"/>
          <p14:tracePt t="10788" x="5094288" y="6413500"/>
          <p14:tracePt t="10793" x="5111750" y="6407150"/>
          <p14:tracePt t="10801" x="5124450" y="6394450"/>
          <p14:tracePt t="10809" x="5124450" y="6383338"/>
          <p14:tracePt t="10817" x="5124450" y="6351588"/>
          <p14:tracePt t="10825" x="5124450" y="6315075"/>
          <p14:tracePt t="10833" x="5124450" y="6289675"/>
          <p14:tracePt t="10845" x="5124450" y="6253163"/>
          <p14:tracePt t="10848" x="5124450" y="6227763"/>
          <p14:tracePt t="10857" x="5124450" y="6203950"/>
          <p14:tracePt t="10865" x="5111750" y="6184900"/>
          <p14:tracePt t="10885" x="5094288" y="6154738"/>
          <p14:tracePt t="10903" x="5068888" y="6111875"/>
          <p14:tracePt t="10905" x="5045075" y="6086475"/>
          <p14:tracePt t="10913" x="5026025" y="6067425"/>
          <p14:tracePt t="10921" x="4994275" y="6043613"/>
          <p14:tracePt t="10929" x="4945063" y="6005513"/>
          <p14:tracePt t="10937" x="4895850" y="5988050"/>
          <p14:tracePt t="10945" x="4827588" y="5949950"/>
          <p14:tracePt t="10953" x="4772025" y="5926138"/>
          <p14:tracePt t="10961" x="4729163" y="5913438"/>
          <p14:tracePt t="10974" x="4692650" y="5907088"/>
          <p14:tracePt t="10976" x="4660900" y="5900738"/>
          <p14:tracePt t="10988" x="4624388" y="5894388"/>
          <p14:tracePt t="10993" x="4594225" y="5894388"/>
          <p14:tracePt t="11001" x="4581525" y="5894388"/>
          <p14:tracePt t="11009" x="4556125" y="5894388"/>
          <p14:tracePt t="11018" x="4532313" y="5907088"/>
          <p14:tracePt t="11025" x="4506913" y="5932488"/>
          <p14:tracePt t="11033" x="4483100" y="5945188"/>
          <p14:tracePt t="11041" x="4470400" y="5962650"/>
          <p14:tracePt t="11049" x="4457700" y="5988050"/>
          <p14:tracePt t="11057" x="4451350" y="6005513"/>
          <p14:tracePt t="11065" x="4451350" y="6024563"/>
          <p14:tracePt t="11073" x="4451350" y="6061075"/>
          <p14:tracePt t="11081" x="4451350" y="6092825"/>
          <p14:tracePt t="11089" x="4451350" y="6116638"/>
          <p14:tracePt t="11097" x="4451350" y="6135688"/>
          <p14:tracePt t="11105" x="4457700" y="6167438"/>
          <p14:tracePt t="11113" x="4476750" y="6191250"/>
          <p14:tracePt t="11121" x="4494213" y="6203950"/>
          <p14:tracePt t="11133" x="4506913" y="6221413"/>
          <p14:tracePt t="11137" x="4525963" y="6227763"/>
          <p14:tracePt t="11145" x="4532313" y="6227763"/>
          <p14:tracePt t="11153" x="4538663" y="6227763"/>
          <p14:tracePt t="11165" x="4543425" y="6227763"/>
          <p14:tracePt t="11169" x="4549775" y="6227763"/>
          <p14:tracePt t="11232" x="4556125" y="6227763"/>
          <p14:tracePt t="11321" x="4549775" y="6234113"/>
          <p14:tracePt t="11329" x="4532313" y="6234113"/>
          <p14:tracePt t="11337" x="4513263" y="6234113"/>
          <p14:tracePt t="11344" x="4500563" y="6234113"/>
          <p14:tracePt t="11352" x="4483100" y="6234113"/>
          <p14:tracePt t="11360" x="4470400" y="6234113"/>
          <p14:tracePt t="11369" x="4438650" y="6234113"/>
          <p14:tracePt t="11376" x="4414838" y="6234113"/>
          <p14:tracePt t="11386" x="4383088" y="6234113"/>
          <p14:tracePt t="11392" x="4359275" y="6234113"/>
          <p14:tracePt t="11401" x="4340225" y="6234113"/>
          <p14:tracePt t="11408" x="4310063" y="6234113"/>
          <p14:tracePt t="11420" x="4291013" y="6234113"/>
          <p14:tracePt t="11440" x="4284663" y="6234113"/>
          <p14:tracePt t="11496" x="4291013" y="6234113"/>
          <p14:tracePt t="11504" x="4303713" y="6234113"/>
          <p14:tracePt t="11518" x="4316413" y="6227763"/>
          <p14:tracePt t="11522" x="4352925" y="6227763"/>
          <p14:tracePt t="11529" x="4402138" y="6227763"/>
          <p14:tracePt t="11537" x="4457700" y="6210300"/>
          <p14:tracePt t="11550" x="4483100" y="6210300"/>
          <p14:tracePt t="11554" x="4532313" y="6197600"/>
          <p14:tracePt t="11561" x="4600575" y="6178550"/>
          <p14:tracePt t="11571" x="4660900" y="6167438"/>
          <p14:tracePt t="11577" x="4729163" y="6148388"/>
          <p14:tracePt t="11589" x="4803775" y="6148388"/>
          <p14:tracePt t="11593" x="4865688" y="6148388"/>
          <p14:tracePt t="11601" x="4914900" y="6148388"/>
          <p14:tracePt t="11621" x="4933950" y="6148388"/>
          <p14:tracePt t="11625" x="4945063" y="6148388"/>
          <p14:tracePt t="11697" x="4933950" y="6154738"/>
          <p14:tracePt t="11705" x="4908550" y="6161088"/>
          <p14:tracePt t="11713" x="4859338" y="6161088"/>
          <p14:tracePt t="11720" x="4803775" y="6161088"/>
          <p14:tracePt t="11729" x="4741863" y="6161088"/>
          <p14:tracePt t="11737" x="4692650" y="6161088"/>
          <p14:tracePt t="11745" x="4630738" y="6161088"/>
          <p14:tracePt t="11752" x="4543425" y="6161088"/>
          <p14:tracePt t="11760" x="4432300" y="6161088"/>
          <p14:tracePt t="11769" x="4333875" y="6161088"/>
          <p14:tracePt t="11776" x="4260850" y="6161088"/>
          <p14:tracePt t="11785" x="4198938" y="6172200"/>
          <p14:tracePt t="11792" x="4124325" y="6178550"/>
          <p14:tracePt t="11804" x="4081463" y="6184900"/>
          <p14:tracePt t="11809" x="4062413" y="6184900"/>
          <p14:tracePt t="11818" x="4049713" y="6184900"/>
          <p14:tracePt t="11937" x="4056063" y="6184900"/>
          <p14:tracePt t="11945" x="4062413" y="6184900"/>
          <p14:tracePt t="11953" x="4081463" y="6191250"/>
          <p14:tracePt t="11968" x="4087813" y="6191250"/>
          <p14:tracePt t="11976" x="4094163" y="6191250"/>
          <p14:tracePt t="11985" x="4105275" y="6191250"/>
          <p14:tracePt t="11992" x="4117975" y="6191250"/>
          <p14:tracePt t="12000" x="4130675" y="6197600"/>
          <p14:tracePt t="12017" x="4143375" y="6197600"/>
          <p14:tracePt t="12064" x="4149725" y="6197600"/>
          <p14:tracePt t="12161" x="4143375" y="6203950"/>
          <p14:tracePt t="12177" x="4137025" y="6203950"/>
          <p14:tracePt t="12193" x="4124325" y="6203950"/>
          <p14:tracePt t="12202" x="4111625" y="6203950"/>
          <p14:tracePt t="12217" x="4098925" y="6203950"/>
          <p14:tracePt t="12225" x="4094163" y="6203950"/>
          <p14:tracePt t="12233" x="4075113" y="6203950"/>
          <p14:tracePt t="12240" x="4062413" y="6203950"/>
          <p14:tracePt t="12256" x="4049713" y="6203950"/>
          <p14:tracePt t="12264" x="4043363" y="6203950"/>
          <p14:tracePt t="12272" x="4038600" y="6203950"/>
          <p14:tracePt t="12297" x="4032250" y="6203950"/>
          <p14:tracePt t="12408" x="4025900" y="6203950"/>
          <p14:tracePt t="12537" x="4019550" y="6203950"/>
          <p14:tracePt t="12545" x="0" y="0"/>
        </p14:tracePtLst>
        <p14:tracePtLst>
          <p14:tracePt t="15978" x="8359775" y="2579688"/>
          <p14:tracePt t="16000" x="8366125" y="2579688"/>
          <p14:tracePt t="16024" x="8372475" y="2579688"/>
          <p14:tracePt t="16040" x="8385175" y="2568575"/>
          <p14:tracePt t="16053" x="8391525" y="2568575"/>
          <p14:tracePt t="16057" x="8396288" y="2562225"/>
          <p14:tracePt t="16065" x="8408988" y="2543175"/>
          <p14:tracePt t="16073" x="8421688" y="2517775"/>
          <p14:tracePt t="16085" x="8428038" y="2506663"/>
          <p14:tracePt t="16089" x="8428038" y="2493963"/>
          <p14:tracePt t="16098" x="8440738" y="2474913"/>
          <p14:tracePt t="16105" x="8447088" y="2457450"/>
          <p14:tracePt t="16113" x="8458200" y="2425700"/>
          <p14:tracePt t="16125" x="8464550" y="2401888"/>
          <p14:tracePt t="16129" x="8470900" y="2376488"/>
          <p14:tracePt t="16137" x="8477250" y="2357438"/>
          <p14:tracePt t="16149" x="8483600" y="2308225"/>
          <p14:tracePt t="16153" x="8489950" y="2284413"/>
          <p14:tracePt t="16161" x="8502650" y="2228850"/>
          <p14:tracePt t="16169" x="8502650" y="2179638"/>
          <p14:tracePt t="16182" x="8502650" y="2128838"/>
          <p14:tracePt t="16184" x="8502650" y="2068513"/>
          <p14:tracePt t="16193" x="8502650" y="2006600"/>
          <p14:tracePt t="16201" x="8502650" y="1968500"/>
          <p14:tracePt t="16221" x="8502650" y="1912938"/>
          <p14:tracePt t="16225" x="8502650" y="1889125"/>
          <p14:tracePt t="16233" x="8502650" y="1852613"/>
          <p14:tracePt t="16241" x="8502650" y="1833563"/>
          <p14:tracePt t="16253" x="8502650" y="1820863"/>
          <p14:tracePt t="16257" x="8502650" y="1808163"/>
          <p14:tracePt t="16265" x="8502650" y="1790700"/>
          <p14:tracePt t="16274" x="8502650" y="1765300"/>
          <p14:tracePt t="16281" x="8502650" y="1741488"/>
          <p14:tracePt t="16289" x="8483600" y="1703388"/>
          <p14:tracePt t="16297" x="8477250" y="1679575"/>
          <p14:tracePt t="16305" x="8470900" y="1635125"/>
          <p14:tracePt t="16313" x="8451850" y="1579563"/>
          <p14:tracePt t="16320" x="8434388" y="1512888"/>
          <p14:tracePt t="16332" x="8415338" y="1474788"/>
          <p14:tracePt t="16336" x="8396288" y="1408113"/>
          <p14:tracePt t="16344" x="8385175" y="1376363"/>
          <p14:tracePt t="16352" x="8372475" y="1339850"/>
          <p14:tracePt t="16361" x="8366125" y="1284288"/>
          <p14:tracePt t="16369" x="8347075" y="1252538"/>
          <p14:tracePt t="16377" x="8329613" y="1190625"/>
          <p14:tracePt t="16385" x="8304213" y="1147763"/>
          <p14:tracePt t="16394" x="8285163" y="1104900"/>
          <p14:tracePt t="16400" x="8261350" y="1049338"/>
          <p14:tracePt t="16408" x="8248650" y="1019175"/>
          <p14:tracePt t="16416" x="8212138" y="963613"/>
          <p14:tracePt t="16424" x="8162925" y="908050"/>
          <p14:tracePt t="16432" x="8118475" y="857250"/>
          <p14:tracePt t="16440" x="8081963" y="827088"/>
          <p14:tracePt t="16448" x="8039100" y="784225"/>
          <p14:tracePt t="16456" x="8001000" y="735013"/>
          <p14:tracePt t="16464" x="7970838" y="715963"/>
          <p14:tracePt t="16473" x="7945438" y="696913"/>
          <p14:tracePt t="16480" x="7908925" y="685800"/>
          <p14:tracePt t="16489" x="7889875" y="660400"/>
          <p14:tracePt t="16497" x="7847013" y="647700"/>
          <p14:tracePt t="16505" x="7816850" y="630238"/>
          <p14:tracePt t="16513" x="7785100" y="623888"/>
          <p14:tracePt t="16521" x="7742238" y="604838"/>
          <p14:tracePt t="16533" x="7693025" y="604838"/>
          <p14:tracePt t="16537" x="7643813" y="598488"/>
          <p14:tracePt t="16545" x="7569200" y="598488"/>
          <p14:tracePt t="16553" x="7483475" y="585788"/>
          <p14:tracePt t="16562" x="7372350" y="581025"/>
          <p14:tracePt t="16569" x="7273925" y="581025"/>
          <p14:tracePt t="16577" x="7150100" y="581025"/>
          <p14:tracePt t="16585" x="7038975" y="568325"/>
          <p14:tracePt t="16593" x="6927850" y="568325"/>
          <p14:tracePt t="16601" x="6840538" y="568325"/>
          <p14:tracePt t="16609" x="6767513" y="568325"/>
          <p14:tracePt t="16617" x="6705600" y="568325"/>
          <p14:tracePt t="16624" x="6667500" y="568325"/>
          <p14:tracePt t="16632" x="6618288" y="568325"/>
          <p14:tracePt t="16640" x="6588125" y="574675"/>
          <p14:tracePt t="16648" x="6551613" y="598488"/>
          <p14:tracePt t="16656" x="6507163" y="630238"/>
          <p14:tracePt t="16664" x="6477000" y="660400"/>
          <p14:tracePt t="16673" x="6434138" y="696913"/>
          <p14:tracePt t="16681" x="6383338" y="741363"/>
          <p14:tracePt t="16689" x="6316663" y="790575"/>
          <p14:tracePt t="16697" x="6297613" y="814388"/>
          <p14:tracePt t="16705" x="6248400" y="869950"/>
          <p14:tracePt t="16713" x="6211888" y="925513"/>
          <p14:tracePt t="16721" x="6192838" y="974725"/>
          <p14:tracePt t="16733" x="6167438" y="1042988"/>
          <p14:tracePt t="16737" x="6137275" y="1111250"/>
          <p14:tracePt t="16745" x="6118225" y="1173163"/>
          <p14:tracePt t="16753" x="6111875" y="1241425"/>
          <p14:tracePt t="16765" x="6100763" y="1314450"/>
          <p14:tracePt t="16768" x="6100763" y="1401763"/>
          <p14:tracePt t="16777" x="6100763" y="1487488"/>
          <p14:tracePt t="16785" x="6100763" y="1574800"/>
          <p14:tracePt t="16794" x="6100763" y="1660525"/>
          <p14:tracePt t="16802" x="6124575" y="1728788"/>
          <p14:tracePt t="16808" x="6130925" y="1778000"/>
          <p14:tracePt t="16817" x="6143625" y="1852613"/>
          <p14:tracePt t="16825" x="6167438" y="1908175"/>
          <p14:tracePt t="16834" x="6205538" y="1974850"/>
          <p14:tracePt t="16841" x="6229350" y="2006600"/>
          <p14:tracePt t="16849" x="6261100" y="2062163"/>
          <p14:tracePt t="16858" x="6316663" y="2117725"/>
          <p14:tracePt t="16864" x="6353175" y="2173288"/>
          <p14:tracePt t="16872" x="6396038" y="2222500"/>
          <p14:tracePt t="16880" x="6445250" y="2278063"/>
          <p14:tracePt t="16891" x="6496050" y="2333625"/>
          <p14:tracePt t="16896" x="6538913" y="2370138"/>
          <p14:tracePt t="16904" x="6594475" y="2406650"/>
          <p14:tracePt t="16917" x="6650038" y="2432050"/>
          <p14:tracePt t="16920" x="6705600" y="2468563"/>
          <p14:tracePt t="16928" x="6748463" y="2500313"/>
          <p14:tracePt t="16936" x="6834188" y="2524125"/>
          <p14:tracePt t="16944" x="6915150" y="2555875"/>
          <p14:tracePt t="16952" x="7013575" y="2573338"/>
          <p14:tracePt t="16960" x="7137400" y="2586038"/>
          <p14:tracePt t="16968" x="7278688" y="2605088"/>
          <p14:tracePt t="16976" x="7415213" y="2617788"/>
          <p14:tracePt t="16985" x="7532688" y="2628900"/>
          <p14:tracePt t="16994" x="7686675" y="2628900"/>
          <p14:tracePt t="17001" x="7834313" y="2628900"/>
          <p14:tracePt t="17009" x="7945438" y="2628900"/>
          <p14:tracePt t="17016" x="8045450" y="2628900"/>
          <p14:tracePt t="17024" x="8124825" y="2624138"/>
          <p14:tracePt t="17033" x="8199438" y="2586038"/>
          <p14:tracePt t="17040" x="8280400" y="2549525"/>
          <p14:tracePt t="17048" x="8335963" y="2513013"/>
          <p14:tracePt t="17057" x="8402638" y="2481263"/>
          <p14:tracePt t="17065" x="8470900" y="2432050"/>
          <p14:tracePt t="17073" x="8526463" y="2382838"/>
          <p14:tracePt t="17081" x="8558213" y="2351088"/>
          <p14:tracePt t="17089" x="8594725" y="2320925"/>
          <p14:tracePt t="17097" x="8618538" y="2284413"/>
          <p14:tracePt t="17109" x="8656638" y="2239963"/>
          <p14:tracePt t="17117" x="8674100" y="2179638"/>
          <p14:tracePt t="17121" x="8712200" y="2124075"/>
          <p14:tracePt t="17129" x="8729663" y="2055813"/>
          <p14:tracePt t="17137" x="8736013" y="1993900"/>
          <p14:tracePt t="17145" x="8736013" y="1931988"/>
          <p14:tracePt t="17153" x="8748713" y="1863725"/>
          <p14:tracePt t="17161" x="8748713" y="1814513"/>
          <p14:tracePt t="17169" x="8748713" y="1752600"/>
          <p14:tracePt t="17177" x="8736013" y="1690688"/>
          <p14:tracePt t="17185" x="8724900" y="1635125"/>
          <p14:tracePt t="17194" x="8699500" y="1568450"/>
          <p14:tracePt t="17201" x="8656638" y="1506538"/>
          <p14:tracePt t="17209" x="8607425" y="1425575"/>
          <p14:tracePt t="17218" x="8558213" y="1357313"/>
          <p14:tracePt t="17225" x="8502650" y="1277938"/>
          <p14:tracePt t="17237" x="8451850" y="1196975"/>
          <p14:tracePt t="17242" x="8391525" y="1130300"/>
          <p14:tracePt t="17249" x="8310563" y="1036638"/>
          <p14:tracePt t="17258" x="8248650" y="963613"/>
          <p14:tracePt t="17265" x="8167688" y="895350"/>
          <p14:tracePt t="17276" x="8112125" y="846138"/>
          <p14:tracePt t="17280" x="8032750" y="784225"/>
          <p14:tracePt t="17288" x="7977188" y="746125"/>
          <p14:tracePt t="17296" x="7908925" y="709613"/>
          <p14:tracePt t="17304" x="7853363" y="685800"/>
          <p14:tracePt t="17312" x="7797800" y="647700"/>
          <p14:tracePt t="17320" x="7742238" y="617538"/>
          <p14:tracePt t="17336" x="7686675" y="598488"/>
          <p14:tracePt t="17344" x="7637463" y="592138"/>
          <p14:tracePt t="17353" x="7562850" y="585788"/>
          <p14:tracePt t="17365" x="7489825" y="585788"/>
          <p14:tracePt t="17369" x="7389813" y="585788"/>
          <p14:tracePt t="17376" x="7304088" y="585788"/>
          <p14:tracePt t="17385" x="7205663" y="585788"/>
          <p14:tracePt t="17393" x="7118350" y="598488"/>
          <p14:tracePt t="17401" x="7026275" y="630238"/>
          <p14:tracePt t="17409" x="6940550" y="654050"/>
          <p14:tracePt t="17418" x="6859588" y="696913"/>
          <p14:tracePt t="17425" x="6767513" y="735013"/>
          <p14:tracePt t="17433" x="6686550" y="777875"/>
          <p14:tracePt t="17442" x="6618288" y="827088"/>
          <p14:tracePt t="17450" x="6551613" y="863600"/>
          <p14:tracePt t="17459" x="6496050" y="908050"/>
          <p14:tracePt t="17465" x="6440488" y="957263"/>
          <p14:tracePt t="17473" x="6415088" y="1000125"/>
          <p14:tracePt t="17481" x="6378575" y="1055688"/>
          <p14:tracePt t="17489" x="6353175" y="1098550"/>
          <p14:tracePt t="17497" x="6340475" y="1154113"/>
          <p14:tracePt t="17505" x="6334125" y="1203325"/>
          <p14:tracePt t="17513" x="6323013" y="1290638"/>
          <p14:tracePt t="17521" x="6316663" y="1363663"/>
          <p14:tracePt t="17529" x="6316663" y="1438275"/>
          <p14:tracePt t="17537" x="6316663" y="1524000"/>
          <p14:tracePt t="17545" x="6316663" y="1611313"/>
          <p14:tracePt t="17553" x="6340475" y="1703388"/>
          <p14:tracePt t="17565" x="6359525" y="1778000"/>
          <p14:tracePt t="17569" x="6383338" y="1857375"/>
          <p14:tracePt t="17576" x="6427788" y="1925638"/>
          <p14:tracePt t="17584" x="6451600" y="2000250"/>
          <p14:tracePt t="17592" x="6513513" y="2079625"/>
          <p14:tracePt t="17600" x="6562725" y="2128838"/>
          <p14:tracePt t="17608" x="6594475" y="2160588"/>
          <p14:tracePt t="17616" x="6673850" y="2203450"/>
          <p14:tracePt t="17624" x="6748463" y="2239963"/>
          <p14:tracePt t="17632" x="6853238" y="2284413"/>
          <p14:tracePt t="17640" x="6964363" y="2314575"/>
          <p14:tracePt t="17648" x="7107238" y="2346325"/>
          <p14:tracePt t="17657" x="7223125" y="2395538"/>
          <p14:tracePt t="17664" x="7334250" y="2425700"/>
          <p14:tracePt t="17672" x="7434263" y="2425700"/>
          <p14:tracePt t="17680" x="7507288" y="2425700"/>
          <p14:tracePt t="17689" x="7575550" y="2413000"/>
          <p14:tracePt t="17696" x="7637463" y="2389188"/>
          <p14:tracePt t="17704" x="7705725" y="2339975"/>
          <p14:tracePt t="17712" x="7754938" y="2301875"/>
          <p14:tracePt t="17722" x="7823200" y="2252663"/>
          <p14:tracePt t="17729" x="7878763" y="2197100"/>
          <p14:tracePt t="17737" x="7927975" y="2141538"/>
          <p14:tracePt t="17745" x="7958138" y="2092325"/>
          <p14:tracePt t="17753" x="7996238" y="2036763"/>
          <p14:tracePt t="17762" x="8039100" y="1974850"/>
          <p14:tracePt t="17769" x="8056563" y="1919288"/>
          <p14:tracePt t="17777" x="8081963" y="1839913"/>
          <p14:tracePt t="17791" x="8081963" y="1801813"/>
          <p14:tracePt t="17793" x="8094663" y="1728788"/>
          <p14:tracePt t="17801" x="8094663" y="1654175"/>
          <p14:tracePt t="17809" x="8088313" y="1592263"/>
          <p14:tracePt t="17817" x="8069263" y="1524000"/>
          <p14:tracePt t="17825" x="8051800" y="1468438"/>
          <p14:tracePt t="17833" x="8039100" y="1419225"/>
          <p14:tracePt t="17843" x="8020050" y="1389063"/>
          <p14:tracePt t="17849" x="8007350" y="1357313"/>
          <p14:tracePt t="17857" x="7970838" y="1301750"/>
          <p14:tracePt t="17865" x="7921625" y="1252538"/>
          <p14:tracePt t="17885" x="7840663" y="1160463"/>
          <p14:tracePt t="17890" x="7761288" y="1104900"/>
          <p14:tracePt t="17910" x="7532688" y="950913"/>
          <p14:tracePt t="17913" x="7434263" y="901700"/>
          <p14:tracePt t="17922" x="7329488" y="852488"/>
          <p14:tracePt t="17929" x="7218363" y="808038"/>
          <p14:tracePt t="17937" x="7112000" y="765175"/>
          <p14:tracePt t="17945" x="7038975" y="746125"/>
          <p14:tracePt t="17954" x="6945313" y="728663"/>
          <p14:tracePt t="17962" x="6872288" y="709613"/>
          <p14:tracePt t="17969" x="6810375" y="696913"/>
          <p14:tracePt t="17977" x="6742113" y="690563"/>
          <p14:tracePt t="17985" x="6705600" y="690563"/>
          <p14:tracePt t="17993" x="6680200" y="690563"/>
          <p14:tracePt t="18001" x="6650038" y="690563"/>
          <p14:tracePt t="18009" x="6611938" y="715963"/>
          <p14:tracePt t="18017" x="6575425" y="752475"/>
          <p14:tracePt t="18026" x="6551613" y="796925"/>
          <p14:tracePt t="18033" x="6513513" y="839788"/>
          <p14:tracePt t="18043" x="6500813" y="869950"/>
          <p14:tracePt t="18049" x="6470650" y="925513"/>
          <p14:tracePt t="18057" x="6445250" y="968375"/>
          <p14:tracePt t="18065" x="6434138" y="1000125"/>
          <p14:tracePt t="18073" x="6402388" y="1055688"/>
          <p14:tracePt t="18081" x="6365875" y="1098550"/>
          <p14:tracePt t="18091" x="6327775" y="1154113"/>
          <p14:tracePt t="18097" x="6303963" y="1216025"/>
          <p14:tracePt t="18105" x="6261100" y="1296988"/>
          <p14:tracePt t="18113" x="6223000" y="1376363"/>
          <p14:tracePt t="18122" x="6205538" y="1450975"/>
          <p14:tracePt t="18129" x="6205538" y="1524000"/>
          <p14:tracePt t="18137" x="6205538" y="1592263"/>
          <p14:tracePt t="18145" x="6205538" y="1654175"/>
          <p14:tracePt t="18154" x="6205538" y="1716088"/>
          <p14:tracePt t="18161" x="6248400" y="1784350"/>
          <p14:tracePt t="18173" x="6284913" y="1839913"/>
          <p14:tracePt t="18178" x="6327775" y="1895475"/>
          <p14:tracePt t="18185" x="6408738" y="1957388"/>
          <p14:tracePt t="18193" x="6513513" y="2030413"/>
          <p14:tracePt t="18201" x="6656388" y="2124075"/>
          <p14:tracePt t="18209" x="6878638" y="2252663"/>
          <p14:tracePt t="18217" x="7062788" y="2333625"/>
          <p14:tracePt t="18226" x="7192963" y="2376488"/>
          <p14:tracePt t="18233" x="7297738" y="2406650"/>
          <p14:tracePt t="18243" x="7359650" y="2425700"/>
          <p14:tracePt t="18249" x="7385050" y="2425700"/>
          <p14:tracePt t="18257" x="7396163" y="2425700"/>
          <p14:tracePt t="18265" x="7421563" y="2425700"/>
          <p14:tracePt t="18273" x="7434263" y="2425700"/>
          <p14:tracePt t="18281" x="7464425" y="2419350"/>
          <p14:tracePt t="18291" x="7483475" y="2406650"/>
          <p14:tracePt t="18301" x="7513638" y="2389188"/>
          <p14:tracePt t="18305" x="7532688" y="2370138"/>
          <p14:tracePt t="18313" x="7569200" y="2333625"/>
          <p14:tracePt t="18323" x="7588250" y="2314575"/>
          <p14:tracePt t="18329" x="7624763" y="2284413"/>
          <p14:tracePt t="18337" x="7650163" y="2246313"/>
          <p14:tracePt t="18346" x="7673975" y="2203450"/>
          <p14:tracePt t="18354" x="7686675" y="2184400"/>
          <p14:tracePt t="18361" x="7693025" y="2166938"/>
          <p14:tracePt t="18369" x="7712075" y="2135188"/>
          <p14:tracePt t="18385" x="7712075" y="2128838"/>
          <p14:tracePt t="18393" x="7712075" y="2124075"/>
          <p14:tracePt t="18417" x="7712075" y="2117725"/>
          <p14:tracePt t="18481" x="7712075" y="2111375"/>
          <p14:tracePt t="18481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19D92F2-D2C8-4B42-84D9-1E6CE236F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408488" cy="547688"/>
          </a:xfrm>
          <a:ln/>
        </p:spPr>
        <p:txBody>
          <a:bodyPr/>
          <a:lstStyle/>
          <a:p>
            <a:r>
              <a:rPr lang="cs-CZ" altLang="en-US" sz="2800"/>
              <a:t>Průtočné uspořádání</a:t>
            </a:r>
            <a:endParaRPr lang="en-US" altLang="en-US" sz="280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C0645A4-7A8E-442C-9287-53FA56665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4163" y="1289050"/>
            <a:ext cx="8637587" cy="4989513"/>
          </a:xfrm>
        </p:spPr>
        <p:txBody>
          <a:bodyPr/>
          <a:lstStyle/>
          <a:p>
            <a:r>
              <a:rPr lang="cs-CZ" altLang="en-US"/>
              <a:t>t</a:t>
            </a:r>
            <a:r>
              <a:rPr lang="en-US" altLang="en-US"/>
              <a:t>echniky používájící pro transport vzorku nebo pomocných reagentů tok nosné kapaliny umožňují zrychlení a automatizaci analytických postupů a prosazují se výrazně i v kombinaci s biosensory jako specifickými detektory</a:t>
            </a:r>
            <a:endParaRPr lang="cs-CZ" altLang="en-US"/>
          </a:p>
          <a:p>
            <a:r>
              <a:rPr lang="cs-CZ" altLang="en-US"/>
              <a:t>v</a:t>
            </a:r>
            <a:r>
              <a:rPr lang="en-US" altLang="en-US"/>
              <a:t>ariantou velmi blízkou biosensoru je použití průtočného bioreaktoru (enzymového či imunochemického) ve spojení s klasickým detektorem (fyzikálním převodníkem)</a:t>
            </a:r>
            <a:endParaRPr lang="cs-CZ" altLang="en-US"/>
          </a:p>
          <a:p>
            <a:r>
              <a:rPr lang="en-US" altLang="en-US"/>
              <a:t>průtokov</a:t>
            </a:r>
            <a:r>
              <a:rPr lang="cs-CZ" altLang="en-US"/>
              <a:t>á</a:t>
            </a:r>
            <a:r>
              <a:rPr lang="en-US" altLang="en-US"/>
              <a:t> injekční analýz</a:t>
            </a:r>
            <a:r>
              <a:rPr lang="cs-CZ" altLang="en-US"/>
              <a:t>a (FIA), sekvenční injekční analýza (SIA)</a:t>
            </a:r>
            <a:r>
              <a:rPr lang="en-US" altLang="en-US"/>
              <a:t> a mikrodialýz</a:t>
            </a:r>
            <a:r>
              <a:rPr lang="cs-CZ" altLang="en-US"/>
              <a:t>a</a:t>
            </a:r>
            <a:endParaRPr lang="en-US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6C7733-64C2-4EFE-AD1E-962375CF9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0"/>
    </mc:Choice>
    <mc:Fallback>
      <p:transition spd="slow" advTm="4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F3DC94D0-11A9-4ABE-A3D8-9133877D1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950" y="204788"/>
            <a:ext cx="3008313" cy="487362"/>
          </a:xfrm>
          <a:ln/>
        </p:spPr>
        <p:txBody>
          <a:bodyPr/>
          <a:lstStyle/>
          <a:p>
            <a:r>
              <a:rPr lang="cs-CZ" altLang="en-US" sz="2800"/>
              <a:t>LOV aplikace</a:t>
            </a:r>
            <a:endParaRPr lang="en-US" altLang="en-US" sz="280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317860E-816A-484C-9FA5-094E25905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925" y="825500"/>
            <a:ext cx="8377238" cy="4984750"/>
          </a:xfrm>
        </p:spPr>
        <p:txBody>
          <a:bodyPr/>
          <a:lstStyle/>
          <a:p>
            <a:r>
              <a:rPr lang="en-US" altLang="en-US"/>
              <a:t>enzym</a:t>
            </a:r>
            <a:r>
              <a:rPr lang="cs-CZ" altLang="en-US"/>
              <a:t>ová stanovení </a:t>
            </a:r>
            <a:r>
              <a:rPr lang="en-US" altLang="en-US"/>
              <a:t>substrat</a:t>
            </a:r>
            <a:r>
              <a:rPr lang="cs-CZ" altLang="en-US"/>
              <a:t>ů a inhibitorů</a:t>
            </a:r>
          </a:p>
          <a:p>
            <a:r>
              <a:rPr lang="cs-CZ" altLang="en-US"/>
              <a:t>měření enzymové aktivity</a:t>
            </a:r>
            <a:endParaRPr lang="en-US" altLang="en-US"/>
          </a:p>
          <a:p>
            <a:r>
              <a:rPr lang="cs-CZ" altLang="en-US"/>
              <a:t>„</a:t>
            </a:r>
            <a:r>
              <a:rPr lang="en-US" altLang="en-US"/>
              <a:t>bioligand interaction assays</a:t>
            </a:r>
            <a:r>
              <a:rPr lang="cs-CZ" altLang="en-US"/>
              <a:t>“</a:t>
            </a:r>
            <a:r>
              <a:rPr lang="en-US" altLang="en-US"/>
              <a:t> (BIA)</a:t>
            </a:r>
          </a:p>
          <a:p>
            <a:r>
              <a:rPr lang="en-US" altLang="en-US"/>
              <a:t>affinit</a:t>
            </a:r>
            <a:r>
              <a:rPr lang="cs-CZ" altLang="en-US"/>
              <a:t>ní</a:t>
            </a:r>
            <a:r>
              <a:rPr lang="en-US" altLang="en-US"/>
              <a:t> chromatogra</a:t>
            </a:r>
            <a:r>
              <a:rPr lang="cs-CZ" altLang="en-US"/>
              <a:t>fie</a:t>
            </a:r>
            <a:endParaRPr lang="en-US" altLang="en-US"/>
          </a:p>
          <a:p>
            <a:r>
              <a:rPr lang="en-US" altLang="en-US"/>
              <a:t>ion</a:t>
            </a:r>
            <a:r>
              <a:rPr lang="cs-CZ" altLang="en-US"/>
              <a:t>exová</a:t>
            </a:r>
            <a:r>
              <a:rPr lang="en-US" altLang="en-US"/>
              <a:t> chromatogra</a:t>
            </a:r>
            <a:r>
              <a:rPr lang="cs-CZ" altLang="en-US"/>
              <a:t>fie</a:t>
            </a:r>
          </a:p>
          <a:p>
            <a:r>
              <a:rPr lang="cs-CZ" altLang="en-US"/>
              <a:t>spojení s biosensory</a:t>
            </a:r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r>
              <a:rPr lang="cs-CZ" altLang="en-US"/>
              <a:t>ukázka měření koncentrace</a:t>
            </a:r>
            <a:br>
              <a:rPr lang="cs-CZ" altLang="en-US"/>
            </a:br>
            <a:r>
              <a:rPr lang="cs-CZ" altLang="en-US"/>
              <a:t>glukosy pomocí GDH/NAD</a:t>
            </a:r>
            <a:r>
              <a:rPr lang="cs-CZ" altLang="en-US" baseline="30000"/>
              <a:t>+</a:t>
            </a:r>
            <a:endParaRPr lang="en-US" altLang="en-US" baseline="30000"/>
          </a:p>
          <a:p>
            <a:endParaRPr lang="en-US" altLang="en-US"/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C6066BB2-8EA4-419A-984B-7A135A652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2686050"/>
            <a:ext cx="4491037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E44E65-7A9A-40A4-9DBD-B5839826E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06"/>
    </mc:Choice>
    <mc:Fallback>
      <p:transition spd="slow" advTm="4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28" x="5026025" y="1130300"/>
          <p14:tracePt t="6838" x="5026025" y="1117600"/>
          <p14:tracePt t="6853" x="5013325" y="1104900"/>
          <p14:tracePt t="6863" x="4989513" y="1085850"/>
          <p14:tracePt t="6869" x="4951413" y="1042988"/>
          <p14:tracePt t="6878" x="4921250" y="1019175"/>
          <p14:tracePt t="6884" x="4878388" y="968375"/>
          <p14:tracePt t="6893" x="4833938" y="944563"/>
          <p14:tracePt t="6901" x="4816475" y="931863"/>
          <p14:tracePt t="6909" x="4754563" y="895350"/>
          <p14:tracePt t="6916" x="4729163" y="882650"/>
          <p14:tracePt t="6925" x="4705350" y="869950"/>
          <p14:tracePt t="6933" x="4660900" y="846138"/>
          <p14:tracePt t="6941" x="4618038" y="833438"/>
          <p14:tracePt t="6948" x="4587875" y="820738"/>
          <p14:tracePt t="6957" x="4562475" y="814388"/>
          <p14:tracePt t="6964" x="4538663" y="796925"/>
          <p14:tracePt t="6973" x="4487863" y="790575"/>
          <p14:tracePt t="6985" x="4464050" y="784225"/>
          <p14:tracePt t="6989" x="4451350" y="784225"/>
          <p14:tracePt t="6998" x="4445000" y="784225"/>
          <p14:tracePt t="7006" x="4438650" y="784225"/>
          <p14:tracePt t="7016" x="4427538" y="784225"/>
          <p14:tracePt t="7021" x="4414838" y="784225"/>
          <p14:tracePt t="7030" x="4395788" y="784225"/>
          <p14:tracePt t="7037" x="4359275" y="790575"/>
          <p14:tracePt t="7047" x="4303713" y="820738"/>
          <p14:tracePt t="7053" x="4260850" y="839788"/>
          <p14:tracePt t="7061" x="4210050" y="852488"/>
          <p14:tracePt t="7069" x="4154488" y="895350"/>
          <p14:tracePt t="7078" x="4098925" y="931863"/>
          <p14:tracePt t="7086" x="4043363" y="968375"/>
          <p14:tracePt t="7094" x="3994150" y="1000125"/>
          <p14:tracePt t="7101" x="3963988" y="1023938"/>
          <p14:tracePt t="7109" x="3944938" y="1049338"/>
          <p14:tracePt t="7117" x="3927475" y="1068388"/>
          <p14:tracePt t="7125" x="3914775" y="1074738"/>
          <p14:tracePt t="7132" x="3902075" y="1092200"/>
          <p14:tracePt t="7141" x="3895725" y="1123950"/>
          <p14:tracePt t="7148" x="3895725" y="1135063"/>
          <p14:tracePt t="7157" x="3895725" y="1173163"/>
          <p14:tracePt t="7165" x="3895725" y="1196975"/>
          <p14:tracePt t="7173" x="3895725" y="1228725"/>
          <p14:tracePt t="7183" x="3895725" y="1246188"/>
          <p14:tracePt t="7189" x="3908425" y="1271588"/>
          <p14:tracePt t="7199" x="3921125" y="1296988"/>
          <p14:tracePt t="7205" x="3944938" y="1339850"/>
          <p14:tracePt t="7214" x="3963988" y="1363663"/>
          <p14:tracePt t="7221" x="4000500" y="1395413"/>
          <p14:tracePt t="7230" x="4025900" y="1425575"/>
          <p14:tracePt t="7242" x="4062413" y="1444625"/>
          <p14:tracePt t="7246" x="4105275" y="1450975"/>
          <p14:tracePt t="7253" x="4124325" y="1468438"/>
          <p14:tracePt t="7261" x="4160838" y="1468438"/>
          <p14:tracePt t="7269" x="4205288" y="1474788"/>
          <p14:tracePt t="7278" x="4241800" y="1474788"/>
          <p14:tracePt t="7286" x="4303713" y="1474788"/>
          <p14:tracePt t="7294" x="4352925" y="1474788"/>
          <p14:tracePt t="7301" x="4402138" y="1474788"/>
          <p14:tracePt t="7310" x="4464050" y="1474788"/>
          <p14:tracePt t="7317" x="4543425" y="1468438"/>
          <p14:tracePt t="7325" x="4605338" y="1450975"/>
          <p14:tracePt t="7334" x="4673600" y="1431925"/>
          <p14:tracePt t="7342" x="4748213" y="1412875"/>
          <p14:tracePt t="7349" x="4816475" y="1395413"/>
          <p14:tracePt t="7357" x="4865688" y="1376363"/>
          <p14:tracePt t="7366" x="4921250" y="1357313"/>
          <p14:tracePt t="7374" x="4976813" y="1333500"/>
          <p14:tracePt t="7383" x="5006975" y="1320800"/>
          <p14:tracePt t="7388" x="5032375" y="1308100"/>
          <p14:tracePt t="7397" x="5062538" y="1301750"/>
          <p14:tracePt t="7405" x="5075238" y="1296988"/>
          <p14:tracePt t="7414" x="5111750" y="1290638"/>
          <p14:tracePt t="7421" x="5156200" y="1271588"/>
          <p14:tracePt t="7429" x="5192713" y="1271588"/>
          <p14:tracePt t="7437" x="5260975" y="1246188"/>
          <p14:tracePt t="7446" x="5310188" y="1235075"/>
          <p14:tracePt t="7453" x="5402263" y="1216025"/>
          <p14:tracePt t="7461" x="5451475" y="1196975"/>
          <p14:tracePt t="7469" x="5519738" y="1190625"/>
          <p14:tracePt t="7478" x="5581650" y="1173163"/>
          <p14:tracePt t="7486" x="5624513" y="1160463"/>
          <p14:tracePt t="7498" x="5661025" y="1154113"/>
          <p14:tracePt t="7500" x="5692775" y="1147763"/>
          <p14:tracePt t="7509" x="5711825" y="1141413"/>
          <p14:tracePt t="7517" x="5729288" y="1141413"/>
          <p14:tracePt t="7525" x="5761038" y="1135063"/>
          <p14:tracePt t="7533" x="5772150" y="1135063"/>
          <p14:tracePt t="7541" x="5784850" y="1130300"/>
          <p14:tracePt t="7548" x="5803900" y="1130300"/>
          <p14:tracePt t="7558" x="5822950" y="1130300"/>
          <p14:tracePt t="7566" x="5853113" y="1123950"/>
          <p14:tracePt t="7573" x="5872163" y="1123950"/>
          <p14:tracePt t="7583" x="5908675" y="1123950"/>
          <p14:tracePt t="7594" x="5957888" y="1123950"/>
          <p14:tracePt t="7598" x="5989638" y="1123950"/>
          <p14:tracePt t="7605" x="6032500" y="1111250"/>
          <p14:tracePt t="7615" x="6062663" y="1111250"/>
          <p14:tracePt t="7621" x="6088063" y="1104900"/>
          <p14:tracePt t="7630" x="6118225" y="1104900"/>
          <p14:tracePt t="7637" x="6143625" y="1104900"/>
          <p14:tracePt t="7648" x="6173788" y="1092200"/>
          <p14:tracePt t="7653" x="6199188" y="1074738"/>
          <p14:tracePt t="7661" x="6211888" y="1074738"/>
          <p14:tracePt t="7669" x="6235700" y="1068388"/>
          <p14:tracePt t="7677" x="6242050" y="1062038"/>
          <p14:tracePt t="7687" x="6261100" y="1055688"/>
          <p14:tracePt t="7694" x="6272213" y="1055688"/>
          <p14:tracePt t="7701" x="6291263" y="1049338"/>
          <p14:tracePt t="7709" x="6303963" y="1042988"/>
          <p14:tracePt t="7718" x="6316663" y="1036638"/>
          <p14:tracePt t="7726" x="6327775" y="1030288"/>
          <p14:tracePt t="7733" x="6340475" y="1023938"/>
          <p14:tracePt t="7742" x="6365875" y="1019175"/>
          <p14:tracePt t="7749" x="6378575" y="1006475"/>
          <p14:tracePt t="7758" x="6389688" y="1006475"/>
          <p14:tracePt t="7766" x="6402388" y="1000125"/>
          <p14:tracePt t="7774" x="6421438" y="987425"/>
          <p14:tracePt t="7783" x="6434138" y="981075"/>
          <p14:tracePt t="7799" x="6445250" y="968375"/>
          <p14:tracePt t="7805" x="6457950" y="950913"/>
          <p14:tracePt t="7814" x="6457950" y="944563"/>
          <p14:tracePt t="7821" x="6464300" y="925513"/>
          <p14:tracePt t="7847" x="6464300" y="919163"/>
          <p14:tracePt t="7853" x="6464300" y="912813"/>
          <p14:tracePt t="7869" x="6464300" y="908050"/>
          <p14:tracePt t="7877" x="6464300" y="895350"/>
          <p14:tracePt t="7893" x="6464300" y="882650"/>
          <p14:tracePt t="7901" x="6451600" y="869950"/>
          <p14:tracePt t="7909" x="6434138" y="852488"/>
          <p14:tracePt t="7917" x="6402388" y="833438"/>
          <p14:tracePt t="7925" x="6372225" y="827088"/>
          <p14:tracePt t="7933" x="6334125" y="820738"/>
          <p14:tracePt t="7941" x="6278563" y="801688"/>
          <p14:tracePt t="7950" x="6205538" y="790575"/>
          <p14:tracePt t="7958" x="6137275" y="771525"/>
          <p14:tracePt t="7969" x="6075363" y="765175"/>
          <p14:tracePt t="7973" x="6026150" y="765175"/>
          <p14:tracePt t="7984" x="5989638" y="765175"/>
          <p14:tracePt t="7989" x="5964238" y="765175"/>
          <p14:tracePt t="7999" x="5945188" y="765175"/>
          <p14:tracePt t="8010" x="5934075" y="765175"/>
          <p14:tracePt t="8014" x="5915025" y="765175"/>
          <p14:tracePt t="8021" x="5902325" y="765175"/>
          <p14:tracePt t="8030" x="5878513" y="765175"/>
          <p14:tracePt t="8037" x="5853113" y="777875"/>
          <p14:tracePt t="8045" x="5834063" y="784225"/>
          <p14:tracePt t="8053" x="5803900" y="801688"/>
          <p14:tracePt t="8062" x="5772150" y="814388"/>
          <p14:tracePt t="8069" x="5729288" y="839788"/>
          <p14:tracePt t="8077" x="5686425" y="869950"/>
          <p14:tracePt t="8086" x="5643563" y="901700"/>
          <p14:tracePt t="8093" x="5624513" y="925513"/>
          <p14:tracePt t="8100" x="5600700" y="944563"/>
          <p14:tracePt t="8109" x="5581650" y="968375"/>
          <p14:tracePt t="8117" x="5562600" y="981075"/>
          <p14:tracePt t="8125" x="5556250" y="1000125"/>
          <p14:tracePt t="8133" x="5549900" y="1019175"/>
          <p14:tracePt t="8141" x="5545138" y="1036638"/>
          <p14:tracePt t="8149" x="5538788" y="1074738"/>
          <p14:tracePt t="8157" x="5538788" y="1092200"/>
          <p14:tracePt t="8165" x="5538788" y="1111250"/>
          <p14:tracePt t="8173" x="5538788" y="1141413"/>
          <p14:tracePt t="8182" x="5545138" y="1166813"/>
          <p14:tracePt t="8189" x="5575300" y="1209675"/>
          <p14:tracePt t="8197" x="5588000" y="1235075"/>
          <p14:tracePt t="8205" x="5605463" y="1252538"/>
          <p14:tracePt t="8213" x="5656263" y="1308100"/>
          <p14:tracePt t="8221" x="5673725" y="1333500"/>
          <p14:tracePt t="8229" x="5711825" y="1357313"/>
          <p14:tracePt t="8237" x="5729288" y="1370013"/>
          <p14:tracePt t="8245" x="5761038" y="1382713"/>
          <p14:tracePt t="8253" x="5778500" y="1401763"/>
          <p14:tracePt t="8265" x="5816600" y="1408113"/>
          <p14:tracePt t="8269" x="5859463" y="1425575"/>
          <p14:tracePt t="8277" x="5895975" y="1425575"/>
          <p14:tracePt t="8284" x="5927725" y="1438275"/>
          <p14:tracePt t="8293" x="5964238" y="1438275"/>
          <p14:tracePt t="8300" x="6019800" y="1438275"/>
          <p14:tracePt t="8309" x="6056313" y="1438275"/>
          <p14:tracePt t="8318" x="6094413" y="1438275"/>
          <p14:tracePt t="8326" x="6156325" y="1438275"/>
          <p14:tracePt t="8334" x="6205538" y="1438275"/>
          <p14:tracePt t="8342" x="6248400" y="1425575"/>
          <p14:tracePt t="8350" x="6297613" y="1425575"/>
          <p14:tracePt t="8363" x="6353175" y="1408113"/>
          <p14:tracePt t="8366" x="6378575" y="1401763"/>
          <p14:tracePt t="8373" x="6434138" y="1382713"/>
          <p14:tracePt t="8382" x="6464300" y="1376363"/>
          <p14:tracePt t="8394" x="6496050" y="1352550"/>
          <p14:tracePt t="8398" x="6513513" y="1339850"/>
          <p14:tracePt t="8405" x="6556375" y="1308100"/>
          <p14:tracePt t="8413" x="6575425" y="1284288"/>
          <p14:tracePt t="8426" x="6588125" y="1271588"/>
          <p14:tracePt t="8430" x="6607175" y="1241425"/>
          <p14:tracePt t="8437" x="6611938" y="1222375"/>
          <p14:tracePt t="8445" x="6624638" y="1203325"/>
          <p14:tracePt t="8453" x="6624638" y="1185863"/>
          <p14:tracePt t="8462" x="6630988" y="1173163"/>
          <p14:tracePt t="8469" x="6630988" y="1147763"/>
          <p14:tracePt t="8478" x="6630988" y="1130300"/>
          <p14:tracePt t="8485" x="6630988" y="1111250"/>
          <p14:tracePt t="8494" x="6630988" y="1104900"/>
          <p14:tracePt t="8502" x="6630988" y="1092200"/>
          <p14:tracePt t="8510" x="6624638" y="1085850"/>
          <p14:tracePt t="8521" x="6607175" y="1074738"/>
          <p14:tracePt t="8525" x="6594475" y="1062038"/>
          <p14:tracePt t="8534" x="6556375" y="1049338"/>
          <p14:tracePt t="8542" x="6538913" y="1042988"/>
          <p14:tracePt t="8550" x="6489700" y="1042988"/>
          <p14:tracePt t="8558" x="6427788" y="1030288"/>
          <p14:tracePt t="8566" x="6359525" y="1023938"/>
          <p14:tracePt t="8574" x="6297613" y="1012825"/>
          <p14:tracePt t="8582" x="6254750" y="993775"/>
          <p14:tracePt t="8589" x="6205538" y="987425"/>
          <p14:tracePt t="8598" x="6143625" y="981075"/>
          <p14:tracePt t="8609" x="6111875" y="968375"/>
          <p14:tracePt t="8613" x="6069013" y="963613"/>
          <p14:tracePt t="8621" x="6045200" y="957263"/>
          <p14:tracePt t="8629" x="6032500" y="957263"/>
          <p14:tracePt t="8637" x="6013450" y="957263"/>
          <p14:tracePt t="8645" x="5989638" y="957263"/>
          <p14:tracePt t="8653" x="5976938" y="957263"/>
          <p14:tracePt t="8661" x="5951538" y="957263"/>
          <p14:tracePt t="8669" x="5934075" y="957263"/>
          <p14:tracePt t="8677" x="5889625" y="974725"/>
          <p14:tracePt t="8685" x="5846763" y="1000125"/>
          <p14:tracePt t="8693" x="5810250" y="1019175"/>
          <p14:tracePt t="8701" x="5754688" y="1055688"/>
          <p14:tracePt t="8709" x="5716588" y="1074738"/>
          <p14:tracePt t="8716" x="5661025" y="1111250"/>
          <p14:tracePt t="8725" x="5618163" y="1147763"/>
          <p14:tracePt t="8733" x="5588000" y="1166813"/>
          <p14:tracePt t="8742" x="5532438" y="1209675"/>
          <p14:tracePt t="8750" x="5476875" y="1246188"/>
          <p14:tracePt t="8758" x="5445125" y="1284288"/>
          <p14:tracePt t="8767" x="5383213" y="1327150"/>
          <p14:tracePt t="8774" x="5316538" y="1389063"/>
          <p14:tracePt t="8782" x="5260975" y="1438275"/>
          <p14:tracePt t="8789" x="5205413" y="1493838"/>
          <p14:tracePt t="8798" x="5149850" y="1530350"/>
          <p14:tracePt t="8804" x="5068888" y="1579563"/>
          <p14:tracePt t="8814" x="5013325" y="1630363"/>
          <p14:tracePt t="8821" x="4945063" y="1654175"/>
          <p14:tracePt t="8829" x="4889500" y="1690688"/>
          <p14:tracePt t="8837" x="4810125" y="1735138"/>
          <p14:tracePt t="8845" x="4772025" y="1741488"/>
          <p14:tracePt t="8853" x="4705350" y="1758950"/>
          <p14:tracePt t="8861" x="4656138" y="1758950"/>
          <p14:tracePt t="8869" x="4624388" y="1765300"/>
          <p14:tracePt t="8877" x="4575175" y="1765300"/>
          <p14:tracePt t="8885" x="4549775" y="1765300"/>
          <p14:tracePt t="8894" x="4513263" y="1765300"/>
          <p14:tracePt t="8902" x="4464050" y="1765300"/>
          <p14:tracePt t="8909" x="4408488" y="1765300"/>
          <p14:tracePt t="8918" x="4359275" y="1765300"/>
          <p14:tracePt t="8926" x="4321175" y="1765300"/>
          <p14:tracePt t="8936" x="4271963" y="1765300"/>
          <p14:tracePt t="8942" x="4222750" y="1765300"/>
          <p14:tracePt t="8950" x="4167188" y="1746250"/>
          <p14:tracePt t="8958" x="4137025" y="1741488"/>
          <p14:tracePt t="8966" x="4117975" y="1728788"/>
          <p14:tracePt t="8974" x="4105275" y="1716088"/>
          <p14:tracePt t="8982" x="4094163" y="1703388"/>
          <p14:tracePt t="8998" x="4087813" y="1703388"/>
          <p14:tracePt t="9005" x="4081463" y="1697038"/>
          <p14:tracePt t="9014" x="4075113" y="1690688"/>
          <p14:tracePt t="9021" x="4075113" y="1673225"/>
          <p14:tracePt t="9036" x="4049713" y="1641475"/>
          <p14:tracePt t="9038" x="4043363" y="1630363"/>
          <p14:tracePt t="9046" x="4032250" y="1611313"/>
          <p14:tracePt t="9053" x="4025900" y="1585913"/>
          <p14:tracePt t="9062" x="4013200" y="1574800"/>
          <p14:tracePt t="9078" x="4006850" y="1562100"/>
          <p14:tracePt t="9093" x="4006850" y="1555750"/>
          <p14:tracePt t="9110" x="4000500" y="1549400"/>
          <p14:tracePt t="9162" x="4000500" y="1543050"/>
          <p14:tracePt t="9167" x="3994150" y="1530350"/>
          <p14:tracePt t="9173" x="3994150" y="1519238"/>
          <p14:tracePt t="9182" x="3994150" y="1512888"/>
          <p14:tracePt t="9189" x="3987800" y="1500188"/>
          <p14:tracePt t="9197" x="3976688" y="1481138"/>
          <p14:tracePt t="9205" x="3976688" y="1468438"/>
          <p14:tracePt t="9213" x="3963988" y="1457325"/>
          <p14:tracePt t="9221" x="3957638" y="1450975"/>
          <p14:tracePt t="9229" x="3951288" y="1438275"/>
          <p14:tracePt t="9237" x="3944938" y="1431925"/>
          <p14:tracePt t="9245" x="3938588" y="1425575"/>
          <p14:tracePt t="9257" x="3921125" y="1419225"/>
          <p14:tracePt t="9261" x="3908425" y="1419225"/>
          <p14:tracePt t="9269" x="3889375" y="1408113"/>
          <p14:tracePt t="9277" x="3871913" y="1408113"/>
          <p14:tracePt t="9285" x="3833813" y="1401763"/>
          <p14:tracePt t="9293" x="3803650" y="1395413"/>
          <p14:tracePt t="9301" x="3760788" y="1376363"/>
          <p14:tracePt t="9310" x="3735388" y="1370013"/>
          <p14:tracePt t="9318" x="3692525" y="1357313"/>
          <p14:tracePt t="9325" x="3667125" y="1352550"/>
          <p14:tracePt t="9333" x="3611563" y="1352550"/>
          <p14:tracePt t="9341" x="3581400" y="1339850"/>
          <p14:tracePt t="9349" x="3543300" y="1339850"/>
          <p14:tracePt t="9357" x="3500438" y="1320800"/>
          <p14:tracePt t="9365" x="3476625" y="1314450"/>
          <p14:tracePt t="9373" x="3444875" y="1308100"/>
          <p14:tracePt t="9382" x="3414713" y="1290638"/>
          <p14:tracePt t="9389" x="3408363" y="1290638"/>
          <p14:tracePt t="9398" x="3402013" y="1290638"/>
          <p14:tracePt t="9406" x="3376613" y="1284288"/>
          <p14:tracePt t="9414" x="3359150" y="1277938"/>
          <p14:tracePt t="9421" x="3340100" y="1271588"/>
          <p14:tracePt t="9430" x="3316288" y="1271588"/>
          <p14:tracePt t="9437" x="3271838" y="1265238"/>
          <p14:tracePt t="9445" x="3241675" y="1258888"/>
          <p14:tracePt t="9453" x="3192463" y="1246188"/>
          <p14:tracePt t="9461" x="3111500" y="1241425"/>
          <p14:tracePt t="9469" x="3049588" y="1228725"/>
          <p14:tracePt t="9477" x="3000375" y="1222375"/>
          <p14:tracePt t="9485" x="2932113" y="1209675"/>
          <p14:tracePt t="9494" x="2895600" y="1203325"/>
          <p14:tracePt t="9502" x="2840038" y="1196975"/>
          <p14:tracePt t="9510" x="2790825" y="1196975"/>
          <p14:tracePt t="9519" x="2765425" y="1196975"/>
          <p14:tracePt t="9526" x="2716213" y="1196975"/>
          <p14:tracePt t="9534" x="2667000" y="1196975"/>
          <p14:tracePt t="9541" x="2643188" y="1196975"/>
          <p14:tracePt t="9551" x="2611438" y="1196975"/>
          <p14:tracePt t="9558" x="2587625" y="1196975"/>
          <p14:tracePt t="9566" x="2536825" y="1203325"/>
          <p14:tracePt t="9573" x="2493963" y="1216025"/>
          <p14:tracePt t="9582" x="2444750" y="1222375"/>
          <p14:tracePt t="9589" x="2389188" y="1241425"/>
          <p14:tracePt t="9598" x="2346325" y="1258888"/>
          <p14:tracePt t="9605" x="2314575" y="1271588"/>
          <p14:tracePt t="9614" x="2278063" y="1290638"/>
          <p14:tracePt t="9622" x="2235200" y="1314450"/>
          <p14:tracePt t="9630" x="2209800" y="1320800"/>
          <p14:tracePt t="9637" x="2185988" y="1333500"/>
          <p14:tracePt t="9646" x="2160588" y="1352550"/>
          <p14:tracePt t="9653" x="2143125" y="1357313"/>
          <p14:tracePt t="9662" x="2124075" y="1370013"/>
          <p14:tracePt t="9670" x="2105025" y="1376363"/>
          <p14:tracePt t="9678" x="2092325" y="1382713"/>
          <p14:tracePt t="9687" x="2092325" y="1389063"/>
          <p14:tracePt t="9694" x="2087563" y="1395413"/>
          <p14:tracePt t="9701" x="2074863" y="1401763"/>
          <p14:tracePt t="9710" x="2062163" y="1412875"/>
          <p14:tracePt t="9719" x="2036763" y="1425575"/>
          <p14:tracePt t="9725" x="2019300" y="1438275"/>
          <p14:tracePt t="9734" x="2000250" y="1457325"/>
          <p14:tracePt t="9742" x="1981200" y="1468438"/>
          <p14:tracePt t="9752" x="1970088" y="1481138"/>
          <p14:tracePt t="9757" x="1963738" y="1493838"/>
          <p14:tracePt t="9765" x="1951038" y="1506538"/>
          <p14:tracePt t="9773" x="1944688" y="1519238"/>
          <p14:tracePt t="9782" x="1944688" y="1524000"/>
          <p14:tracePt t="9789" x="1938338" y="1536700"/>
          <p14:tracePt t="9798" x="1938338" y="1543050"/>
          <p14:tracePt t="9805" x="1938338" y="1549400"/>
          <p14:tracePt t="9814" x="1938338" y="1574800"/>
          <p14:tracePt t="9821" x="1938338" y="1579563"/>
          <p14:tracePt t="9837" x="1944688" y="1598613"/>
          <p14:tracePt t="9845" x="1951038" y="1604963"/>
          <p14:tracePt t="9853" x="1963738" y="1617663"/>
          <p14:tracePt t="9861" x="1970088" y="1624013"/>
          <p14:tracePt t="9869" x="1981200" y="1635125"/>
          <p14:tracePt t="9877" x="2000250" y="1654175"/>
          <p14:tracePt t="9885" x="2012950" y="1660525"/>
          <p14:tracePt t="9893" x="2025650" y="1679575"/>
          <p14:tracePt t="9901" x="2049463" y="1697038"/>
          <p14:tracePt t="9910" x="2062163" y="1703388"/>
          <p14:tracePt t="9919" x="2074863" y="1716088"/>
          <p14:tracePt t="9925" x="2105025" y="1735138"/>
          <p14:tracePt t="9933" x="2117725" y="1741488"/>
          <p14:tracePt t="9941" x="2136775" y="1746250"/>
          <p14:tracePt t="9950" x="2166938" y="1752600"/>
          <p14:tracePt t="9958" x="2192338" y="1752600"/>
          <p14:tracePt t="9965" x="2222500" y="1758950"/>
          <p14:tracePt t="9973" x="2247900" y="1758950"/>
          <p14:tracePt t="9982" x="2278063" y="1758950"/>
          <p14:tracePt t="9989" x="2333625" y="1765300"/>
          <p14:tracePt t="9998" x="2401888" y="1784350"/>
          <p14:tracePt t="10005" x="2487613" y="1784350"/>
          <p14:tracePt t="10014" x="2574925" y="1797050"/>
          <p14:tracePt t="10022" x="2673350" y="1797050"/>
          <p14:tracePt t="10030" x="2760663" y="1797050"/>
          <p14:tracePt t="10052" x="2982913" y="1797050"/>
          <p14:tracePt t="10057" x="3055938" y="1814513"/>
          <p14:tracePt t="10062" x="3130550" y="1820863"/>
          <p14:tracePt t="10069" x="3205163" y="1833563"/>
          <p14:tracePt t="10078" x="3284538" y="1833563"/>
          <p14:tracePt t="10088" x="3321050" y="1839913"/>
          <p14:tracePt t="10093" x="3352800" y="1839913"/>
          <p14:tracePt t="10102" x="3395663" y="1839913"/>
          <p14:tracePt t="10110" x="3432175" y="1839913"/>
          <p14:tracePt t="10118" x="3482975" y="1839913"/>
          <p14:tracePt t="10125" x="3549650" y="1839913"/>
          <p14:tracePt t="10135" x="3611563" y="1839913"/>
          <p14:tracePt t="10142" x="3686175" y="1839913"/>
          <p14:tracePt t="10152" x="3760788" y="1839913"/>
          <p14:tracePt t="10157" x="3821113" y="1839913"/>
          <p14:tracePt t="10165" x="3908425" y="1839913"/>
          <p14:tracePt t="10173" x="3983038" y="1820863"/>
          <p14:tracePt t="10182" x="4049713" y="1808163"/>
          <p14:tracePt t="10189" x="4124325" y="1790700"/>
          <p14:tracePt t="10198" x="4192588" y="1771650"/>
          <p14:tracePt t="10205" x="4241800" y="1752600"/>
          <p14:tracePt t="10214" x="4271963" y="1741488"/>
          <p14:tracePt t="10221" x="4327525" y="1703388"/>
          <p14:tracePt t="10230" x="4352925" y="1685925"/>
          <p14:tracePt t="10237" x="4371975" y="1666875"/>
          <p14:tracePt t="10246" x="4395788" y="1647825"/>
          <p14:tracePt t="10255" x="4414838" y="1624013"/>
          <p14:tracePt t="10261" x="4421188" y="1604963"/>
          <p14:tracePt t="10268" x="4445000" y="1574800"/>
          <p14:tracePt t="10281" x="4457700" y="1543050"/>
          <p14:tracePt t="10284" x="4464050" y="1524000"/>
          <p14:tracePt t="10293" x="4476750" y="1493838"/>
          <p14:tracePt t="10301" x="4483100" y="1463675"/>
          <p14:tracePt t="10309" x="4483100" y="1438275"/>
          <p14:tracePt t="10317" x="4483100" y="1425575"/>
          <p14:tracePt t="10325" x="4483100" y="1412875"/>
          <p14:tracePt t="10333" x="4483100" y="1401763"/>
          <p14:tracePt t="10341" x="4483100" y="1389063"/>
          <p14:tracePt t="10351" x="4483100" y="1376363"/>
          <p14:tracePt t="10358" x="4464050" y="1357313"/>
          <p14:tracePt t="10365" x="4445000" y="1333500"/>
          <p14:tracePt t="10373" x="4414838" y="1308100"/>
          <p14:tracePt t="10382" x="4346575" y="1271588"/>
          <p14:tracePt t="10390" x="4278313" y="1235075"/>
          <p14:tracePt t="10397" x="4210050" y="1196975"/>
          <p14:tracePt t="10405" x="4137025" y="1166813"/>
          <p14:tracePt t="10413" x="4056063" y="1130300"/>
          <p14:tracePt t="10421" x="3987800" y="1085850"/>
          <p14:tracePt t="10429" x="3895725" y="1062038"/>
          <p14:tracePt t="10437" x="3821113" y="1019175"/>
          <p14:tracePt t="10445" x="3748088" y="1019175"/>
          <p14:tracePt t="10453" x="3667125" y="987425"/>
          <p14:tracePt t="10461" x="3594100" y="981075"/>
          <p14:tracePt t="10468" x="3538538" y="963613"/>
          <p14:tracePt t="10477" x="3476625" y="963613"/>
          <p14:tracePt t="10485" x="3414713" y="963613"/>
          <p14:tracePt t="10493" x="3376613" y="963613"/>
          <p14:tracePt t="10501" x="3327400" y="963613"/>
          <p14:tracePt t="10509" x="3254375" y="963613"/>
          <p14:tracePt t="10518" x="3209925" y="963613"/>
          <p14:tracePt t="10525" x="3149600" y="987425"/>
          <p14:tracePt t="10535" x="3094038" y="1006475"/>
          <p14:tracePt t="10542" x="3025775" y="1042988"/>
          <p14:tracePt t="10553" x="2987675" y="1049338"/>
          <p14:tracePt t="10557" x="2921000" y="1079500"/>
          <p14:tracePt t="10570" x="2876550" y="1085850"/>
          <p14:tracePt t="10573" x="2840038" y="1104900"/>
          <p14:tracePt t="10582" x="2784475" y="1130300"/>
          <p14:tracePt t="10590" x="2760663" y="1141413"/>
          <p14:tracePt t="10598" x="2722563" y="1166813"/>
          <p14:tracePt t="10605" x="2692400" y="1190625"/>
          <p14:tracePt t="10614" x="2660650" y="1216025"/>
          <p14:tracePt t="10623" x="2636838" y="1241425"/>
          <p14:tracePt t="10629" x="2624138" y="1258888"/>
          <p14:tracePt t="10637" x="2617788" y="1271588"/>
          <p14:tracePt t="10645" x="2592388" y="1301750"/>
          <p14:tracePt t="10653" x="2592388" y="1314450"/>
          <p14:tracePt t="10661" x="2592388" y="1333500"/>
          <p14:tracePt t="10669" x="2592388" y="1339850"/>
          <p14:tracePt t="10677" x="2592388" y="1352550"/>
          <p14:tracePt t="10685" x="2592388" y="1363663"/>
          <p14:tracePt t="10693" x="2605088" y="1376363"/>
          <p14:tracePt t="10701" x="2630488" y="1389063"/>
          <p14:tracePt t="10709" x="2643188" y="1395413"/>
          <p14:tracePt t="10717" x="2660650" y="1408113"/>
          <p14:tracePt t="10725" x="2673350" y="1419225"/>
          <p14:tracePt t="10733" x="2716213" y="1438275"/>
          <p14:tracePt t="10741" x="2754313" y="1457325"/>
          <p14:tracePt t="10749" x="2820988" y="1481138"/>
          <p14:tracePt t="10757" x="2889250" y="1500188"/>
          <p14:tracePt t="10766" x="3000375" y="1543050"/>
          <p14:tracePt t="10774" x="3111500" y="1555750"/>
          <p14:tracePt t="10782" x="3209925" y="1585913"/>
          <p14:tracePt t="10790" x="3340100" y="1604963"/>
          <p14:tracePt t="10797" x="3451225" y="1617663"/>
          <p14:tracePt t="10805" x="3549650" y="1617663"/>
          <p14:tracePt t="10813" x="3611563" y="1617663"/>
          <p14:tracePt t="10821" x="3673475" y="1617663"/>
          <p14:tracePt t="10829" x="3692525" y="1617663"/>
          <p14:tracePt t="10836" x="3722688" y="1611313"/>
          <p14:tracePt t="10845" x="3741738" y="1592263"/>
          <p14:tracePt t="10852" x="3754438" y="1574800"/>
          <p14:tracePt t="10861" x="3760788" y="1568450"/>
          <p14:tracePt t="10869" x="3765550" y="1555750"/>
          <p14:tracePt t="10877" x="3765550" y="1549400"/>
          <p14:tracePt t="10885" x="3765550" y="1543050"/>
          <p14:tracePt t="10982" x="0" y="0"/>
        </p14:tracePtLst>
        <p14:tracePtLst>
          <p14:tracePt t="18025" x="2136775" y="2085975"/>
          <p14:tracePt t="18125" x="2143125" y="2085975"/>
          <p14:tracePt t="18134" x="2192338" y="2085975"/>
          <p14:tracePt t="18141" x="2254250" y="2085975"/>
          <p14:tracePt t="18149" x="2339975" y="2085975"/>
          <p14:tracePt t="18158" x="2414588" y="2085975"/>
          <p14:tracePt t="18165" x="2513013" y="2098675"/>
          <p14:tracePt t="18174" x="2611438" y="2098675"/>
          <p14:tracePt t="18181" x="2698750" y="2098675"/>
          <p14:tracePt t="18190" x="2760663" y="2098675"/>
          <p14:tracePt t="18197" x="2833688" y="2098675"/>
          <p14:tracePt t="18209" x="2908300" y="2098675"/>
          <p14:tracePt t="18213" x="2982913" y="2098675"/>
          <p14:tracePt t="18221" x="3043238" y="2098675"/>
          <p14:tracePt t="18229" x="3117850" y="2098675"/>
          <p14:tracePt t="18239" x="3205163" y="2098675"/>
          <p14:tracePt t="18250" x="3316288" y="2098675"/>
          <p14:tracePt t="18254" x="3414713" y="2098675"/>
          <p14:tracePt t="18261" x="3538538" y="2098675"/>
          <p14:tracePt t="18270" x="3686175" y="2098675"/>
          <p14:tracePt t="18277" x="3821113" y="2098675"/>
          <p14:tracePt t="18285" x="3957638" y="2098675"/>
          <p14:tracePt t="18293" x="4105275" y="2098675"/>
          <p14:tracePt t="18302" x="4229100" y="2098675"/>
          <p14:tracePt t="18309" x="4340225" y="2098675"/>
          <p14:tracePt t="18317" x="4414838" y="2098675"/>
          <p14:tracePt t="18325" x="4487863" y="2098675"/>
          <p14:tracePt t="18333" x="4513263" y="2105025"/>
          <p14:tracePt t="18342" x="4538663" y="2105025"/>
          <p14:tracePt t="18350" x="4556125" y="2111375"/>
          <p14:tracePt t="18358" x="4568825" y="2111375"/>
          <p14:tracePt t="18701" x="4562475" y="2111375"/>
          <p14:tracePt t="18709" x="4549775" y="2117725"/>
          <p14:tracePt t="18717" x="4525963" y="2117725"/>
          <p14:tracePt t="18725" x="4476750" y="2117725"/>
          <p14:tracePt t="18734" x="4402138" y="2117725"/>
          <p14:tracePt t="18742" x="4340225" y="2117725"/>
          <p14:tracePt t="18749" x="4265613" y="2117725"/>
          <p14:tracePt t="18761" x="4186238" y="2105025"/>
          <p14:tracePt t="18766" x="4111625" y="2085975"/>
          <p14:tracePt t="18775" x="4038600" y="2085975"/>
          <p14:tracePt t="18781" x="3951288" y="2068513"/>
          <p14:tracePt t="18794" x="3852863" y="2055813"/>
          <p14:tracePt t="18797" x="3771900" y="2055813"/>
          <p14:tracePt t="18806" x="3692525" y="2055813"/>
          <p14:tracePt t="18813" x="3598863" y="2049463"/>
          <p14:tracePt t="18823" x="3538538" y="2049463"/>
          <p14:tracePt t="18829" x="3463925" y="2049463"/>
          <p14:tracePt t="18838" x="3376613" y="2036763"/>
          <p14:tracePt t="18845" x="3327400" y="2036763"/>
          <p14:tracePt t="18854" x="3254375" y="2036763"/>
          <p14:tracePt t="18861" x="3216275" y="2036763"/>
          <p14:tracePt t="18870" x="3154363" y="2036763"/>
          <p14:tracePt t="18877" x="3124200" y="2036763"/>
          <p14:tracePt t="18885" x="3087688" y="2036763"/>
          <p14:tracePt t="18892" x="3068638" y="2036763"/>
          <p14:tracePt t="18902" x="3049588" y="2036763"/>
          <p14:tracePt t="18909" x="3032125" y="2036763"/>
          <p14:tracePt t="18917" x="3000375" y="2036763"/>
          <p14:tracePt t="18924" x="2982913" y="2036763"/>
          <p14:tracePt t="18933" x="2963863" y="2036763"/>
          <p14:tracePt t="18941" x="2938463" y="2036763"/>
          <p14:tracePt t="18949" x="2921000" y="2036763"/>
          <p14:tracePt t="18957" x="2914650" y="2036763"/>
          <p14:tracePt t="18965" x="2908300" y="2036763"/>
          <p14:tracePt t="18974" x="2901950" y="2036763"/>
          <p14:tracePt t="18981" x="2889250" y="2036763"/>
          <p14:tracePt t="18997" x="2882900" y="2036763"/>
          <p14:tracePt t="19013" x="2876550" y="2036763"/>
          <p14:tracePt t="19118" x="2889250" y="2036763"/>
          <p14:tracePt t="19124" x="2938463" y="2036763"/>
          <p14:tracePt t="19133" x="3049588" y="2030413"/>
          <p14:tracePt t="19141" x="3160713" y="2030413"/>
          <p14:tracePt t="19149" x="3260725" y="2030413"/>
          <p14:tracePt t="19157" x="3389313" y="2030413"/>
          <p14:tracePt t="19165" x="3525838" y="2030413"/>
          <p14:tracePt t="19173" x="3673475" y="2030413"/>
          <p14:tracePt t="19181" x="3827463" y="2030413"/>
          <p14:tracePt t="19192" x="3983038" y="2030413"/>
          <p14:tracePt t="19207" x="4235450" y="2030413"/>
          <p14:tracePt t="19213" x="4359275" y="2030413"/>
          <p14:tracePt t="19222" x="4494213" y="2030413"/>
          <p14:tracePt t="19229" x="4581525" y="2030413"/>
          <p14:tracePt t="19238" x="4667250" y="2030413"/>
          <p14:tracePt t="19245" x="4741863" y="2030413"/>
          <p14:tracePt t="19254" x="4816475" y="2030413"/>
          <p14:tracePt t="19261" x="4852988" y="2030413"/>
          <p14:tracePt t="19274" x="4914900" y="2030413"/>
          <p14:tracePt t="19277" x="4976813" y="2030413"/>
          <p14:tracePt t="19287" x="5006975" y="2030413"/>
          <p14:tracePt t="19293" x="5045075" y="2030413"/>
          <p14:tracePt t="19301" x="5068888" y="2030413"/>
          <p14:tracePt t="19309" x="5081588" y="2030413"/>
          <p14:tracePt t="19317" x="5094288" y="2030413"/>
          <p14:tracePt t="19324" x="5100638" y="2030413"/>
          <p14:tracePt t="19333" x="5105400" y="2030413"/>
          <p14:tracePt t="19341" x="5111750" y="2024063"/>
          <p14:tracePt t="19589" x="0" y="0"/>
        </p14:tracePtLst>
        <p14:tracePtLst>
          <p14:tracePt t="26224" x="3833813" y="2444750"/>
          <p14:tracePt t="26228" x="3840163" y="2438400"/>
          <p14:tracePt t="26441" x="3827463" y="2419350"/>
          <p14:tracePt t="26445" x="3810000" y="2406650"/>
          <p14:tracePt t="26453" x="3803650" y="2401888"/>
          <p14:tracePt t="26461" x="3784600" y="2395538"/>
          <p14:tracePt t="26469" x="3771900" y="2382838"/>
          <p14:tracePt t="26478" x="3760788" y="2376488"/>
          <p14:tracePt t="26485" x="3735388" y="2370138"/>
          <p14:tracePt t="26494" x="3716338" y="2363788"/>
          <p14:tracePt t="26500" x="3698875" y="2357438"/>
          <p14:tracePt t="26509" x="3673475" y="2339975"/>
          <p14:tracePt t="26517" x="3660775" y="2333625"/>
          <p14:tracePt t="26525" x="3636963" y="2320925"/>
          <p14:tracePt t="26533" x="3611563" y="2314575"/>
          <p14:tracePt t="26542" x="3598863" y="2301875"/>
          <p14:tracePt t="26551" x="3581400" y="2301875"/>
          <p14:tracePt t="26559" x="3549650" y="2284413"/>
          <p14:tracePt t="26565" x="3513138" y="2278063"/>
          <p14:tracePt t="26573" x="3457575" y="2271713"/>
          <p14:tracePt t="26582" x="3382963" y="2252663"/>
          <p14:tracePt t="26591" x="3290888" y="2228850"/>
          <p14:tracePt t="26597" x="3205163" y="2209800"/>
          <p14:tracePt t="26605" x="3143250" y="2190750"/>
          <p14:tracePt t="26615" x="3062288" y="2160588"/>
          <p14:tracePt t="26621" x="2976563" y="2154238"/>
          <p14:tracePt t="26629" x="2901950" y="2141538"/>
          <p14:tracePt t="26637" x="2809875" y="2135188"/>
          <p14:tracePt t="26645" x="2709863" y="2135188"/>
          <p14:tracePt t="26653" x="2636838" y="2117725"/>
          <p14:tracePt t="26661" x="2587625" y="2105025"/>
          <p14:tracePt t="26669" x="2543175" y="2105025"/>
          <p14:tracePt t="26677" x="2493963" y="2105025"/>
          <p14:tracePt t="26685" x="2457450" y="2105025"/>
          <p14:tracePt t="26694" x="2408238" y="2105025"/>
          <p14:tracePt t="26701" x="2359025" y="2105025"/>
          <p14:tracePt t="26708" x="2327275" y="2105025"/>
          <p14:tracePt t="26717" x="2278063" y="2124075"/>
          <p14:tracePt t="26725" x="2209800" y="2154238"/>
          <p14:tracePt t="26732" x="2143125" y="2179638"/>
          <p14:tracePt t="26741" x="2087563" y="2209800"/>
          <p14:tracePt t="26748" x="2043113" y="2246313"/>
          <p14:tracePt t="26757" x="2000250" y="2271713"/>
          <p14:tracePt t="26765" x="1970088" y="2295525"/>
          <p14:tracePt t="26776" x="1925638" y="2320925"/>
          <p14:tracePt t="26782" x="1914525" y="2339975"/>
          <p14:tracePt t="26789" x="1889125" y="2370138"/>
          <p14:tracePt t="26798" x="1882775" y="2382838"/>
          <p14:tracePt t="26805" x="1882775" y="2395538"/>
          <p14:tracePt t="26813" x="1882775" y="2413000"/>
          <p14:tracePt t="26821" x="1882775" y="2438400"/>
          <p14:tracePt t="26829" x="1882775" y="2457450"/>
          <p14:tracePt t="26837" x="1889125" y="2487613"/>
          <p14:tracePt t="26844" x="1925638" y="2517775"/>
          <p14:tracePt t="26853" x="1944688" y="2543175"/>
          <p14:tracePt t="26861" x="1987550" y="2568575"/>
          <p14:tracePt t="26869" x="2019300" y="2592388"/>
          <p14:tracePt t="26882" x="2074863" y="2617788"/>
          <p14:tracePt t="26885" x="2130425" y="2624138"/>
          <p14:tracePt t="26893" x="2179638" y="2641600"/>
          <p14:tracePt t="26900" x="2235200" y="2654300"/>
          <p14:tracePt t="26909" x="2309813" y="2660650"/>
          <p14:tracePt t="26916" x="2359025" y="2673350"/>
          <p14:tracePt t="26925" x="2414588" y="2679700"/>
          <p14:tracePt t="26933" x="2476500" y="2679700"/>
          <p14:tracePt t="26941" x="2500313" y="2679700"/>
          <p14:tracePt t="26953" x="2519363" y="2679700"/>
          <p14:tracePt t="26958" x="2525713" y="2679700"/>
          <p14:tracePt t="26966" x="2536825" y="2679700"/>
          <p14:tracePt t="26973" x="2543175" y="2679700"/>
          <p14:tracePt t="26982" x="2549525" y="2679700"/>
          <p14:tracePt t="26998" x="2562225" y="2679700"/>
          <p14:tracePt t="27006" x="2568575" y="2679700"/>
          <p14:tracePt t="27014" x="2574925" y="2667000"/>
          <p14:tracePt t="27022" x="2592388" y="2660650"/>
          <p14:tracePt t="27029" x="2605088" y="2654300"/>
          <p14:tracePt t="27037" x="2624138" y="2641600"/>
          <p14:tracePt t="27046" x="2636838" y="2628900"/>
          <p14:tracePt t="27061" x="2643188" y="2624138"/>
          <p14:tracePt t="27085" x="2643188" y="2617788"/>
          <p14:tracePt t="27114" x="2643188" y="2598738"/>
          <p14:tracePt t="27117" x="2630488" y="2592388"/>
          <p14:tracePt t="27126" x="2611438" y="2586038"/>
          <p14:tracePt t="27133" x="2598738" y="2579688"/>
          <p14:tracePt t="27141" x="2555875" y="2573338"/>
          <p14:tracePt t="27149" x="2525713" y="2555875"/>
          <p14:tracePt t="27157" x="2487613" y="2549525"/>
          <p14:tracePt t="27164" x="2457450" y="2536825"/>
          <p14:tracePt t="27173" x="2414588" y="2524125"/>
          <p14:tracePt t="27181" x="2382838" y="2513013"/>
          <p14:tracePt t="27189" x="2365375" y="2506663"/>
          <p14:tracePt t="27199" x="2339975" y="2500313"/>
          <p14:tracePt t="27205" x="2309813" y="2487613"/>
          <p14:tracePt t="27212" x="2278063" y="2481263"/>
          <p14:tracePt t="27221" x="2241550" y="2474913"/>
          <p14:tracePt t="27229" x="2198688" y="2457450"/>
          <p14:tracePt t="27237" x="2160588" y="2457450"/>
          <p14:tracePt t="27245" x="2105025" y="2432050"/>
          <p14:tracePt t="27253" x="2074863" y="2413000"/>
          <p14:tracePt t="27261" x="2025650" y="2406650"/>
          <p14:tracePt t="27269" x="1981200" y="2389188"/>
          <p14:tracePt t="27277" x="1951038" y="2382838"/>
          <p14:tracePt t="27285" x="1908175" y="2357438"/>
          <p14:tracePt t="27293" x="1870075" y="2351088"/>
          <p14:tracePt t="27301" x="1814513" y="2333625"/>
          <p14:tracePt t="27308" x="1778000" y="2320925"/>
          <p14:tracePt t="27317" x="1722438" y="2314575"/>
          <p14:tracePt t="27325" x="1673225" y="2308225"/>
          <p14:tracePt t="27335" x="1611313" y="2308225"/>
          <p14:tracePt t="27341" x="1525588" y="2308225"/>
          <p14:tracePt t="27348" x="1457325" y="2295525"/>
          <p14:tracePt t="27357" x="1370013" y="2295525"/>
          <p14:tracePt t="27364" x="1296988" y="2295525"/>
          <p14:tracePt t="27373" x="1235075" y="2301875"/>
          <p14:tracePt t="27381" x="1160463" y="2320925"/>
          <p14:tracePt t="27389" x="1104900" y="2327275"/>
          <p14:tracePt t="27397" x="1074738" y="2351088"/>
          <p14:tracePt t="27405" x="1055688" y="2351088"/>
          <p14:tracePt t="27413" x="1031875" y="2363788"/>
          <p14:tracePt t="27421" x="1031875" y="2370138"/>
          <p14:tracePt t="27430" x="1012825" y="2382838"/>
          <p14:tracePt t="27437" x="1006475" y="2395538"/>
          <p14:tracePt t="27448" x="1006475" y="2401888"/>
          <p14:tracePt t="27453" x="1000125" y="2406650"/>
          <p14:tracePt t="27466" x="993775" y="2419350"/>
          <p14:tracePt t="27469" x="993775" y="2425700"/>
          <p14:tracePt t="27485" x="993775" y="2432050"/>
          <p14:tracePt t="27494" x="993775" y="2444750"/>
          <p14:tracePt t="27501" x="993775" y="2457450"/>
          <p14:tracePt t="27510" x="993775" y="2468563"/>
          <p14:tracePt t="27517" x="993775" y="2481263"/>
          <p14:tracePt t="27526" x="993775" y="2500313"/>
          <p14:tracePt t="27533" x="993775" y="2513013"/>
          <p14:tracePt t="27541" x="1000125" y="2530475"/>
          <p14:tracePt t="27549" x="1031875" y="2562225"/>
          <p14:tracePt t="27558" x="1062038" y="2598738"/>
          <p14:tracePt t="27566" x="1111250" y="2635250"/>
          <p14:tracePt t="27573" x="1130300" y="2647950"/>
          <p14:tracePt t="27582" x="1160463" y="2673350"/>
          <p14:tracePt t="27589" x="1179513" y="2684463"/>
          <p14:tracePt t="27599" x="1203325" y="2697163"/>
          <p14:tracePt t="27605" x="1228725" y="2703513"/>
          <p14:tracePt t="27613" x="1241425" y="2716213"/>
          <p14:tracePt t="27621" x="1271588" y="2722563"/>
          <p14:tracePt t="27629" x="1290638" y="2740025"/>
          <p14:tracePt t="27637" x="1320800" y="2746375"/>
          <p14:tracePt t="27646" x="1333500" y="2752725"/>
          <p14:tracePt t="27653" x="1346200" y="2759075"/>
          <p14:tracePt t="27661" x="1352550" y="2759075"/>
          <p14:tracePt t="27668" x="1370013" y="2765425"/>
          <p14:tracePt t="27677" x="1382713" y="2765425"/>
          <p14:tracePt t="27685" x="1395413" y="2778125"/>
          <p14:tracePt t="27693" x="1408113" y="2778125"/>
          <p14:tracePt t="27700" x="1425575" y="2784475"/>
          <p14:tracePt t="27708" x="1438275" y="2790825"/>
          <p14:tracePt t="27721" x="1470025" y="2790825"/>
          <p14:tracePt t="27725" x="1487488" y="2795588"/>
          <p14:tracePt t="27732" x="1519238" y="2801938"/>
          <p14:tracePt t="27741" x="1555750" y="2814638"/>
          <p14:tracePt t="27749" x="1598613" y="2827338"/>
          <p14:tracePt t="27757" x="1654175" y="2846388"/>
          <p14:tracePt t="27766" x="1679575" y="2846388"/>
          <p14:tracePt t="27773" x="1735138" y="2863850"/>
          <p14:tracePt t="27782" x="1778000" y="2863850"/>
          <p14:tracePt t="27789" x="1803400" y="2863850"/>
          <p14:tracePt t="27798" x="1839913" y="2863850"/>
          <p14:tracePt t="27805" x="1858963" y="2863850"/>
          <p14:tracePt t="27813" x="1865313" y="2863850"/>
          <p14:tracePt t="27821" x="1876425" y="2863850"/>
          <p14:tracePt t="27848" x="1882775" y="2863850"/>
          <p14:tracePt t="27878" x="1882775" y="2846388"/>
          <p14:tracePt t="27893" x="1882775" y="2833688"/>
          <p14:tracePt t="27911" x="1876425" y="2827338"/>
          <p14:tracePt t="27925" x="1858963" y="2827338"/>
          <p14:tracePt t="27933" x="1833563" y="2827338"/>
          <p14:tracePt t="27941" x="1803400" y="2827338"/>
          <p14:tracePt t="27949" x="1784350" y="2827338"/>
          <p14:tracePt t="27957" x="1754188" y="2827338"/>
          <p14:tracePt t="27966" x="1735138" y="2827338"/>
          <p14:tracePt t="27977" x="1716088" y="2827338"/>
          <p14:tracePt t="27983" x="1698625" y="2827338"/>
          <p14:tracePt t="27989" x="1685925" y="2827338"/>
          <p14:tracePt t="27997" x="1673225" y="2833688"/>
          <p14:tracePt t="28009" x="1660525" y="2833688"/>
          <p14:tracePt t="28021" x="1647825" y="2840038"/>
          <p14:tracePt t="28045" x="1643063" y="2846388"/>
          <p14:tracePt t="28069" x="1636713" y="2851150"/>
          <p14:tracePt t="28095" x="1630363" y="2857500"/>
          <p14:tracePt t="28101" x="1624013" y="2863850"/>
          <p14:tracePt t="28117" x="1617663" y="2876550"/>
          <p14:tracePt t="28182" x="1617663" y="2882900"/>
          <p14:tracePt t="28222" x="1617663" y="2889250"/>
          <p14:tracePt t="28230" x="1617663" y="2895600"/>
          <p14:tracePt t="28237" x="1611313" y="2901950"/>
          <p14:tracePt t="28246" x="1611313" y="2906713"/>
          <p14:tracePt t="28253" x="1611313" y="2913063"/>
          <p14:tracePt t="28262" x="1611313" y="2919413"/>
          <p14:tracePt t="28269" x="1611313" y="2932113"/>
          <p14:tracePt t="28277" x="1617663" y="2951163"/>
          <p14:tracePt t="28285" x="1624013" y="2962275"/>
          <p14:tracePt t="28295" x="1636713" y="2974975"/>
          <p14:tracePt t="28301" x="1654175" y="2994025"/>
          <p14:tracePt t="28309" x="1673225" y="3006725"/>
          <p14:tracePt t="28318" x="1703388" y="3036888"/>
          <p14:tracePt t="28326" x="1722438" y="3062288"/>
          <p14:tracePt t="28335" x="1790700" y="3117850"/>
          <p14:tracePt t="28341" x="1865313" y="3190875"/>
          <p14:tracePt t="28350" x="2012950" y="3259138"/>
          <p14:tracePt t="28357" x="2209800" y="3370263"/>
          <p14:tracePt t="28366" x="2401888" y="3468688"/>
          <p14:tracePt t="28374" x="2643188" y="3586163"/>
          <p14:tracePt t="28383" x="2882900" y="3709988"/>
          <p14:tracePt t="28395" x="3038475" y="3759200"/>
          <p14:tracePt t="28398" x="3105150" y="3778250"/>
          <p14:tracePt t="28405" x="3154363" y="3778250"/>
          <p14:tracePt t="28413" x="3167063" y="3778250"/>
          <p14:tracePt t="28421" x="3173413" y="3778250"/>
          <p14:tracePt t="28430" x="3179763" y="3778250"/>
          <p14:tracePt t="28446" x="3186113" y="3778250"/>
          <p14:tracePt t="28453" x="3192463" y="3771900"/>
          <p14:tracePt t="28462" x="3205163" y="3765550"/>
          <p14:tracePt t="28469" x="3216275" y="3752850"/>
          <p14:tracePt t="28477" x="3260725" y="3722688"/>
          <p14:tracePt t="28489" x="3297238" y="3703638"/>
          <p14:tracePt t="28495" x="3321050" y="3690938"/>
          <p14:tracePt t="28503" x="3359150" y="3678238"/>
          <p14:tracePt t="28509" x="3389313" y="3667125"/>
          <p14:tracePt t="28521" x="3421063" y="3660775"/>
          <p14:tracePt t="28525" x="3470275" y="3629025"/>
          <p14:tracePt t="28533" x="3500438" y="3622675"/>
          <p14:tracePt t="28541" x="3519488" y="3611563"/>
          <p14:tracePt t="28550" x="3549650" y="3592513"/>
          <p14:tracePt t="28558" x="3562350" y="3586163"/>
          <p14:tracePt t="28566" x="3587750" y="3567113"/>
          <p14:tracePt t="28573" x="3598863" y="3549650"/>
          <p14:tracePt t="28582" x="3624263" y="3506788"/>
          <p14:tracePt t="28590" x="3636963" y="3475038"/>
          <p14:tracePt t="28598" x="3654425" y="3455988"/>
          <p14:tracePt t="28605" x="3667125" y="3432175"/>
          <p14:tracePt t="28614" x="3673475" y="3413125"/>
          <p14:tracePt t="28621" x="3686175" y="3395663"/>
          <p14:tracePt t="28630" x="3686175" y="3363913"/>
          <p14:tracePt t="28637" x="3692525" y="3346450"/>
          <p14:tracePt t="28645" x="3692525" y="3340100"/>
          <p14:tracePt t="28652" x="3692525" y="3327400"/>
          <p14:tracePt t="28669" x="3692525" y="3321050"/>
          <p14:tracePt t="28677" x="3692525" y="3314700"/>
          <p14:tracePt t="28701" x="3692525" y="3308350"/>
          <p14:tracePt t="28717" x="3692525" y="3295650"/>
          <p14:tracePt t="28725" x="3686175" y="3284538"/>
          <p14:tracePt t="28736" x="3667125" y="3265488"/>
          <p14:tracePt t="28741" x="3643313" y="3240088"/>
          <p14:tracePt t="28750" x="3630613" y="3235325"/>
          <p14:tracePt t="28757" x="3617913" y="3222625"/>
          <p14:tracePt t="28765" x="3587750" y="3209925"/>
          <p14:tracePt t="28773" x="3568700" y="3197225"/>
          <p14:tracePt t="28781" x="3556000" y="3190875"/>
          <p14:tracePt t="28789" x="3525838" y="3179763"/>
          <p14:tracePt t="28797" x="3482975" y="3154363"/>
          <p14:tracePt t="28805" x="3451225" y="3148013"/>
          <p14:tracePt t="28813" x="3402013" y="3135313"/>
          <p14:tracePt t="28821" x="3371850" y="3128963"/>
          <p14:tracePt t="28830" x="3346450" y="3128963"/>
          <p14:tracePt t="28837" x="3297238" y="3124200"/>
          <p14:tracePt t="28846" x="3260725" y="3117850"/>
          <p14:tracePt t="28853" x="3205163" y="3105150"/>
          <p14:tracePt t="28862" x="3143250" y="3105150"/>
          <p14:tracePt t="28869" x="3094038" y="3098800"/>
          <p14:tracePt t="28878" x="3000375" y="3079750"/>
          <p14:tracePt t="28886" x="2951163" y="3079750"/>
          <p14:tracePt t="28894" x="2876550" y="3068638"/>
          <p14:tracePt t="28903" x="2827338" y="3068638"/>
          <p14:tracePt t="28909" x="2790825" y="3068638"/>
          <p14:tracePt t="28917" x="2747963" y="3068638"/>
          <p14:tracePt t="28926" x="2728913" y="3068638"/>
          <p14:tracePt t="28934" x="2703513" y="3068638"/>
          <p14:tracePt t="28942" x="2673350" y="3068638"/>
          <p14:tracePt t="28950" x="2647950" y="3073400"/>
          <p14:tracePt t="28957" x="2605088" y="3086100"/>
          <p14:tracePt t="28966" x="2543175" y="3092450"/>
          <p14:tracePt t="28973" x="2500313" y="3098800"/>
          <p14:tracePt t="28982" x="2457450" y="3117850"/>
          <p14:tracePt t="28990" x="2420938" y="3135313"/>
          <p14:tracePt t="29003" x="2352675" y="3154363"/>
          <p14:tracePt t="29004" x="2309813" y="3173413"/>
          <p14:tracePt t="29013" x="2259013" y="3184525"/>
          <p14:tracePt t="29021" x="2228850" y="3203575"/>
          <p14:tracePt t="29029" x="2185988" y="3209925"/>
          <p14:tracePt t="29036" x="2154238" y="3228975"/>
          <p14:tracePt t="29045" x="2147888" y="3235325"/>
          <p14:tracePt t="29061" x="2136775" y="3246438"/>
          <p14:tracePt t="29077" x="2124075" y="3259138"/>
          <p14:tracePt t="29085" x="2124075" y="3265488"/>
          <p14:tracePt t="29095" x="2117725" y="3278188"/>
          <p14:tracePt t="29103" x="2117725" y="3295650"/>
          <p14:tracePt t="29110" x="2117725" y="3302000"/>
          <p14:tracePt t="29118" x="2111375" y="3321050"/>
          <p14:tracePt t="29126" x="2111375" y="3340100"/>
          <p14:tracePt t="29135" x="2111375" y="3363913"/>
          <p14:tracePt t="29141" x="2111375" y="3382963"/>
          <p14:tracePt t="29151" x="2124075" y="3413125"/>
          <p14:tracePt t="29158" x="2147888" y="3432175"/>
          <p14:tracePt t="29166" x="2166938" y="3455988"/>
          <p14:tracePt t="29173" x="2198688" y="3468688"/>
          <p14:tracePt t="29182" x="2216150" y="3475038"/>
          <p14:tracePt t="29190" x="2247900" y="3481388"/>
          <p14:tracePt t="29197" x="2278063" y="3500438"/>
          <p14:tracePt t="29205" x="2309813" y="3524250"/>
          <p14:tracePt t="29213" x="2339975" y="3530600"/>
          <p14:tracePt t="29221" x="2376488" y="3536950"/>
          <p14:tracePt t="29230" x="2395538" y="3543300"/>
          <p14:tracePt t="29239" x="2444750" y="3562350"/>
          <p14:tracePt t="29245" x="2487613" y="3567113"/>
          <p14:tracePt t="29253" x="2536825" y="3579813"/>
          <p14:tracePt t="29261" x="2581275" y="3592513"/>
          <p14:tracePt t="29269" x="2643188" y="3605213"/>
          <p14:tracePt t="29277" x="2698750" y="3622675"/>
          <p14:tracePt t="29285" x="2771775" y="3641725"/>
          <p14:tracePt t="29293" x="2865438" y="3660775"/>
          <p14:tracePt t="29301" x="2951163" y="3678238"/>
          <p14:tracePt t="29309" x="3038475" y="3678238"/>
          <p14:tracePt t="29316" x="3124200" y="3697288"/>
          <p14:tracePt t="29326" x="3205163" y="3697288"/>
          <p14:tracePt t="29335" x="3278188" y="3697288"/>
          <p14:tracePt t="29342" x="3340100" y="3697288"/>
          <p14:tracePt t="29353" x="3402013" y="3684588"/>
          <p14:tracePt t="29357" x="3444875" y="3673475"/>
          <p14:tracePt t="29366" x="3476625" y="3648075"/>
          <p14:tracePt t="29373" x="3506788" y="3629025"/>
          <p14:tracePt t="29382" x="3543300" y="3598863"/>
          <p14:tracePt t="29389" x="3562350" y="3586163"/>
          <p14:tracePt t="29398" x="3594100" y="3549650"/>
          <p14:tracePt t="29410" x="3624263" y="3530600"/>
          <p14:tracePt t="29413" x="3636963" y="3511550"/>
          <p14:tracePt t="29421" x="3660775" y="3494088"/>
          <p14:tracePt t="29430" x="3667125" y="3481388"/>
          <p14:tracePt t="29438" x="3679825" y="3468688"/>
          <p14:tracePt t="29445" x="3686175" y="3462338"/>
          <p14:tracePt t="29453" x="3692525" y="3455988"/>
          <p14:tracePt t="29461" x="3692525" y="3451225"/>
          <p14:tracePt t="29469" x="3692525" y="3438525"/>
          <p14:tracePt t="29484" x="3692525" y="3419475"/>
          <p14:tracePt t="29493" x="3692525" y="3406775"/>
          <p14:tracePt t="29501" x="3692525" y="3382963"/>
          <p14:tracePt t="29512" x="3679825" y="3363913"/>
          <p14:tracePt t="29516" x="3660775" y="3346450"/>
          <p14:tracePt t="29525" x="3636963" y="3302000"/>
          <p14:tracePt t="29533" x="3624263" y="3278188"/>
          <p14:tracePt t="29541" x="3587750" y="3246438"/>
          <p14:tracePt t="29550" x="3568700" y="3228975"/>
          <p14:tracePt t="29558" x="3538538" y="3203575"/>
          <p14:tracePt t="29565" x="3487738" y="3160713"/>
          <p14:tracePt t="29573" x="3427413" y="3117850"/>
          <p14:tracePt t="29582" x="3346450" y="3079750"/>
          <p14:tracePt t="29589" x="3265488" y="3049588"/>
          <p14:tracePt t="29598" x="3179763" y="3013075"/>
          <p14:tracePt t="29605" x="3074988" y="2981325"/>
          <p14:tracePt t="29613" x="2976563" y="2962275"/>
          <p14:tracePt t="29621" x="2865438" y="2938463"/>
          <p14:tracePt t="29630" x="2760663" y="2919413"/>
          <p14:tracePt t="29637" x="2667000" y="2919413"/>
          <p14:tracePt t="29646" x="2581275" y="2919413"/>
          <p14:tracePt t="29654" x="2525713" y="2919413"/>
          <p14:tracePt t="29662" x="2476500" y="2919413"/>
          <p14:tracePt t="29669" x="2432050" y="2932113"/>
          <p14:tracePt t="29678" x="2395538" y="2944813"/>
          <p14:tracePt t="29686" x="2382838" y="2962275"/>
          <p14:tracePt t="29694" x="2352675" y="2981325"/>
          <p14:tracePt t="29702" x="2327275" y="3006725"/>
          <p14:tracePt t="29710" x="2309813" y="3017838"/>
          <p14:tracePt t="29718" x="2284413" y="3055938"/>
          <p14:tracePt t="29726" x="2259013" y="3092450"/>
          <p14:tracePt t="29735" x="2235200" y="3135313"/>
          <p14:tracePt t="29742" x="2209800" y="3167063"/>
          <p14:tracePt t="29752" x="2185988" y="3209925"/>
          <p14:tracePt t="29758" x="2154238" y="3252788"/>
          <p14:tracePt t="29765" x="2154238" y="3278188"/>
          <p14:tracePt t="29773" x="2147888" y="3321050"/>
          <p14:tracePt t="29783" x="2147888" y="3346450"/>
          <p14:tracePt t="29789" x="2147888" y="3376613"/>
          <p14:tracePt t="29798" x="2147888" y="3395663"/>
          <p14:tracePt t="29805" x="2154238" y="3413125"/>
          <p14:tracePt t="29814" x="2179638" y="3444875"/>
          <p14:tracePt t="29821" x="2192338" y="3462338"/>
          <p14:tracePt t="29830" x="2216150" y="3481388"/>
          <p14:tracePt t="29837" x="2254250" y="3506788"/>
          <p14:tracePt t="29846" x="2278063" y="3511550"/>
          <p14:tracePt t="29855" x="2327275" y="3536950"/>
          <p14:tracePt t="29861" x="2365375" y="3536950"/>
          <p14:tracePt t="29869" x="2408238" y="3562350"/>
          <p14:tracePt t="29878" x="2457450" y="3567113"/>
          <p14:tracePt t="29886" x="2536825" y="3586163"/>
          <p14:tracePt t="29894" x="2611438" y="3598863"/>
          <p14:tracePt t="29901" x="2686050" y="3605213"/>
          <p14:tracePt t="29910" x="2760663" y="3617913"/>
          <p14:tracePt t="29918" x="2809875" y="3617913"/>
          <p14:tracePt t="29925" x="2876550" y="3617913"/>
          <p14:tracePt t="29935" x="2914650" y="3617913"/>
          <p14:tracePt t="29942" x="2951163" y="3617913"/>
          <p14:tracePt t="29952" x="3019425" y="3573463"/>
          <p14:tracePt t="29957" x="3062288" y="3536950"/>
          <p14:tracePt t="29965" x="3117850" y="3500438"/>
          <p14:tracePt t="29973" x="3160713" y="3475038"/>
          <p14:tracePt t="29981" x="3209925" y="3432175"/>
          <p14:tracePt t="29989" x="3228975" y="3406775"/>
          <p14:tracePt t="29997" x="3241675" y="3389313"/>
          <p14:tracePt t="30005" x="3260725" y="3357563"/>
          <p14:tracePt t="30013" x="3265488" y="3327400"/>
          <p14:tracePt t="30021" x="3271838" y="3302000"/>
          <p14:tracePt t="30029" x="3271838" y="3284538"/>
          <p14:tracePt t="30037" x="3271838" y="3259138"/>
          <p14:tracePt t="30045" x="3271838" y="3235325"/>
          <p14:tracePt t="30057" x="3271838" y="3203575"/>
          <p14:tracePt t="30061" x="3248025" y="3160713"/>
          <p14:tracePt t="30069" x="3209925" y="3117850"/>
          <p14:tracePt t="30078" x="3186113" y="3098800"/>
          <p14:tracePt t="30087" x="3105150" y="3036888"/>
          <p14:tracePt t="30093" x="3062288" y="3013075"/>
          <p14:tracePt t="30102" x="3000375" y="2981325"/>
          <p14:tracePt t="30110" x="2908300" y="2944813"/>
          <p14:tracePt t="30118" x="2827338" y="2895600"/>
          <p14:tracePt t="30126" x="2754313" y="2870200"/>
          <p14:tracePt t="30134" x="2673350" y="2851150"/>
          <p14:tracePt t="30152" x="2536825" y="2833688"/>
          <p14:tracePt t="30157" x="2487613" y="2833688"/>
          <p14:tracePt t="30165" x="2432050" y="2833688"/>
          <p14:tracePt t="30173" x="2370138" y="2857500"/>
          <p14:tracePt t="30183" x="2314575" y="2882900"/>
          <p14:tracePt t="30189" x="2259013" y="2901950"/>
          <p14:tracePt t="30198" x="2192338" y="2938463"/>
          <p14:tracePt t="30205" x="2147888" y="2974975"/>
          <p14:tracePt t="30214" x="2105025" y="3024188"/>
          <p14:tracePt t="30221" x="2068513" y="3068638"/>
          <p14:tracePt t="30230" x="2062163" y="3079750"/>
          <p14:tracePt t="30237" x="2055813" y="3105150"/>
          <p14:tracePt t="30246" x="2049463" y="3135313"/>
          <p14:tracePt t="30255" x="2049463" y="3167063"/>
          <p14:tracePt t="30261" x="2049463" y="3190875"/>
          <p14:tracePt t="30269" x="2049463" y="3203575"/>
          <p14:tracePt t="30278" x="2068513" y="3235325"/>
          <p14:tracePt t="30286" x="2092325" y="3252788"/>
          <p14:tracePt t="30294" x="2124075" y="3290888"/>
          <p14:tracePt t="30302" x="2154238" y="3314700"/>
          <p14:tracePt t="30310" x="2209800" y="3333750"/>
          <p14:tracePt t="30318" x="2254250" y="3346450"/>
          <p14:tracePt t="30326" x="2333625" y="3376613"/>
          <p14:tracePt t="30335" x="2408238" y="3406775"/>
          <p14:tracePt t="30342" x="2519363" y="3438525"/>
          <p14:tracePt t="30352" x="2636838" y="3455988"/>
          <p14:tracePt t="30356" x="2754313" y="3455988"/>
          <p14:tracePt t="30365" x="2827338" y="3455988"/>
          <p14:tracePt t="30377" x="2914650" y="3455988"/>
          <p14:tracePt t="30383" x="2970213" y="3455988"/>
          <p14:tracePt t="30390" x="3019425" y="3444875"/>
          <p14:tracePt t="30398" x="3049588" y="3432175"/>
          <p14:tracePt t="30405" x="3081338" y="3406775"/>
          <p14:tracePt t="30415" x="3105150" y="3382963"/>
          <p14:tracePt t="30421" x="3130550" y="3351213"/>
          <p14:tracePt t="30430" x="3136900" y="3340100"/>
          <p14:tracePt t="30437" x="3149600" y="3308350"/>
          <p14:tracePt t="30446" x="3154363" y="3308350"/>
          <p14:tracePt t="30454" x="3154363" y="3295650"/>
          <p14:tracePt t="30469" x="3154363" y="3290888"/>
          <p14:tracePt t="30534" x="3143250" y="3271838"/>
          <p14:tracePt t="30542" x="3105150" y="3271838"/>
          <p14:tracePt t="30551" x="3087688" y="3265488"/>
          <p14:tracePt t="30557" x="3081338" y="3265488"/>
          <p14:tracePt t="30566" x="3068638" y="3265488"/>
          <p14:tracePt t="30637" x="0" y="0"/>
        </p14:tracePtLst>
        <p14:tracePtLst>
          <p14:tracePt t="36987" x="4087813" y="5487988"/>
          <p14:tracePt t="37173" x="4087813" y="5475288"/>
          <p14:tracePt t="37181" x="4087813" y="5468938"/>
          <p14:tracePt t="37193" x="4087813" y="5456238"/>
          <p14:tracePt t="37197" x="4081463" y="5438775"/>
          <p14:tracePt t="37205" x="4062413" y="5413375"/>
          <p14:tracePt t="37213" x="4043363" y="5394325"/>
          <p14:tracePt t="37221" x="4032250" y="5383213"/>
          <p14:tracePt t="37229" x="4000500" y="5357813"/>
          <p14:tracePt t="37237" x="3976688" y="5345113"/>
          <p14:tracePt t="37245" x="3944938" y="5314950"/>
          <p14:tracePt t="37255" x="3914775" y="5289550"/>
          <p14:tracePt t="37261" x="3895725" y="5278438"/>
          <p14:tracePt t="37270" x="3852863" y="5240338"/>
          <p14:tracePt t="37277" x="3821113" y="5216525"/>
          <p14:tracePt t="37285" x="3778250" y="5191125"/>
          <p14:tracePt t="37293" x="3760788" y="5184775"/>
          <p14:tracePt t="37302" x="3709988" y="5154613"/>
          <p14:tracePt t="37309" x="3679825" y="5148263"/>
          <p14:tracePt t="37318" x="3636963" y="5116513"/>
          <p14:tracePt t="37326" x="3568700" y="5092700"/>
          <p14:tracePt t="37333" x="3494088" y="5060950"/>
          <p14:tracePt t="37342" x="3451225" y="5043488"/>
          <p14:tracePt t="37350" x="3395663" y="5024438"/>
          <p14:tracePt t="37357" x="3365500" y="5011738"/>
          <p14:tracePt t="37366" x="3321050" y="4994275"/>
          <p14:tracePt t="37374" x="3303588" y="4987925"/>
          <p14:tracePt t="37382" x="3284538" y="4981575"/>
          <p14:tracePt t="37390" x="3278188" y="4975225"/>
          <p14:tracePt t="37397" x="3265488" y="4968875"/>
          <p14:tracePt t="37405" x="3260725" y="4968875"/>
          <p14:tracePt t="37413" x="3254375" y="4968875"/>
          <p14:tracePt t="37421" x="3248025" y="4968875"/>
          <p14:tracePt t="37429" x="3222625" y="4968875"/>
          <p14:tracePt t="37436" x="3198813" y="4968875"/>
          <p14:tracePt t="37445" x="3143250" y="4987925"/>
          <p14:tracePt t="37453" x="3087688" y="5005388"/>
          <p14:tracePt t="37462" x="3049588" y="5018088"/>
          <p14:tracePt t="37471" x="2994025" y="5030788"/>
          <p14:tracePt t="37477" x="2944813" y="5049838"/>
          <p14:tracePt t="37485" x="2921000" y="5067300"/>
          <p14:tracePt t="37493" x="2882900" y="5086350"/>
          <p14:tracePt t="37502" x="2859088" y="5105400"/>
          <p14:tracePt t="37509" x="2833688" y="5122863"/>
          <p14:tracePt t="37517" x="2809875" y="5141913"/>
          <p14:tracePt t="37526" x="2797175" y="5154613"/>
          <p14:tracePt t="37532" x="2784475" y="5172075"/>
          <p14:tracePt t="37540" x="2784475" y="5184775"/>
          <p14:tracePt t="37549" x="2784475" y="5197475"/>
          <p14:tracePt t="37556" x="2784475" y="5216525"/>
          <p14:tracePt t="37565" x="2784475" y="5233988"/>
          <p14:tracePt t="37573" x="2784475" y="5259388"/>
          <p14:tracePt t="37581" x="2784475" y="5295900"/>
          <p14:tracePt t="37590" x="2790825" y="5334000"/>
          <p14:tracePt t="37598" x="2803525" y="5357813"/>
          <p14:tracePt t="37606" x="2820988" y="5389563"/>
          <p14:tracePt t="37614" x="2852738" y="5432425"/>
          <p14:tracePt t="37622" x="2871788" y="5449888"/>
          <p14:tracePt t="37634" x="2895600" y="5481638"/>
          <p14:tracePt t="37638" x="2908300" y="5494338"/>
          <p14:tracePt t="37645" x="2938463" y="5524500"/>
          <p14:tracePt t="37653" x="2951163" y="5543550"/>
          <p14:tracePt t="37661" x="2976563" y="5556250"/>
          <p14:tracePt t="37670" x="2994025" y="5567363"/>
          <p14:tracePt t="37677" x="3013075" y="5573713"/>
          <p14:tracePt t="37685" x="3025775" y="5586413"/>
          <p14:tracePt t="37693" x="3038475" y="5586413"/>
          <p14:tracePt t="37706" x="3062288" y="5592763"/>
          <p14:tracePt t="37709" x="3081338" y="5611813"/>
          <p14:tracePt t="37718" x="3098800" y="5611813"/>
          <p14:tracePt t="37726" x="3136900" y="5622925"/>
          <p14:tracePt t="37734" x="3167063" y="5629275"/>
          <p14:tracePt t="37742" x="3198813" y="5654675"/>
          <p14:tracePt t="37750" x="3241675" y="5672138"/>
          <p14:tracePt t="37758" x="3297238" y="5697538"/>
          <p14:tracePt t="37766" x="3352800" y="5727700"/>
          <p14:tracePt t="37774" x="3402013" y="5746750"/>
          <p14:tracePt t="37781" x="3470275" y="5765800"/>
          <p14:tracePt t="37789" x="3538538" y="5789613"/>
          <p14:tracePt t="37797" x="3587750" y="5808663"/>
          <p14:tracePt t="37805" x="3630613" y="5815013"/>
          <p14:tracePt t="37813" x="3660775" y="5827713"/>
          <p14:tracePt t="37821" x="3673475" y="5834063"/>
          <p14:tracePt t="37829" x="3698875" y="5834063"/>
          <p14:tracePt t="37837" x="3709988" y="5834063"/>
          <p14:tracePt t="37845" x="3729038" y="5834063"/>
          <p14:tracePt t="37853" x="3735388" y="5834063"/>
          <p14:tracePt t="37861" x="3754438" y="5834063"/>
          <p14:tracePt t="37871" x="3771900" y="5834063"/>
          <p14:tracePt t="37877" x="3803650" y="5834063"/>
          <p14:tracePt t="37885" x="3840163" y="5827713"/>
          <p14:tracePt t="37893" x="3859213" y="5821363"/>
          <p14:tracePt t="37903" x="3895725" y="5808663"/>
          <p14:tracePt t="37909" x="3927475" y="5802313"/>
          <p14:tracePt t="37917" x="3983038" y="5772150"/>
          <p14:tracePt t="37927" x="4019550" y="5765800"/>
          <p14:tracePt t="37934" x="4075113" y="5746750"/>
          <p14:tracePt t="37941" x="4117975" y="5722938"/>
          <p14:tracePt t="37950" x="4173538" y="5703888"/>
          <p14:tracePt t="37958" x="4205288" y="5684838"/>
          <p14:tracePt t="37965" x="4222750" y="5672138"/>
          <p14:tracePt t="37974" x="4241800" y="5667375"/>
          <p14:tracePt t="37981" x="4254500" y="5654675"/>
          <p14:tracePt t="37989" x="4284663" y="5629275"/>
          <p14:tracePt t="37997" x="4310063" y="5611813"/>
          <p14:tracePt t="38005" x="4327525" y="5586413"/>
          <p14:tracePt t="38016" x="4340225" y="5573713"/>
          <p14:tracePt t="38021" x="4365625" y="5556250"/>
          <p14:tracePt t="38029" x="4383088" y="5530850"/>
          <p14:tracePt t="38037" x="4395788" y="5505450"/>
          <p14:tracePt t="38045" x="4402138" y="5475288"/>
          <p14:tracePt t="38053" x="4427538" y="5445125"/>
          <p14:tracePt t="38060" x="4432300" y="5419725"/>
          <p14:tracePt t="38070" x="4432300" y="5394325"/>
          <p14:tracePt t="38077" x="4432300" y="5383213"/>
          <p14:tracePt t="38085" x="4432300" y="5364163"/>
          <p14:tracePt t="38092" x="4432300" y="5345113"/>
          <p14:tracePt t="38101" x="4432300" y="5321300"/>
          <p14:tracePt t="38116" x="4438650" y="5302250"/>
          <p14:tracePt t="38125" x="4438650" y="5295900"/>
          <p14:tracePt t="38134" x="4438650" y="5278438"/>
          <p14:tracePt t="38140" x="4438650" y="5265738"/>
          <p14:tracePt t="38149" x="4438650" y="5253038"/>
          <p14:tracePt t="38157" x="4438650" y="5227638"/>
          <p14:tracePt t="38165" x="4438650" y="5197475"/>
          <p14:tracePt t="38173" x="4427538" y="5178425"/>
          <p14:tracePt t="38181" x="4408488" y="5148263"/>
          <p14:tracePt t="38190" x="4383088" y="5135563"/>
          <p14:tracePt t="38198" x="4365625" y="5111750"/>
          <p14:tracePt t="38206" x="4346575" y="5099050"/>
          <p14:tracePt t="38217" x="4316413" y="5080000"/>
          <p14:tracePt t="38222" x="4271963" y="5067300"/>
          <p14:tracePt t="38229" x="4229100" y="5049838"/>
          <p14:tracePt t="38238" x="4179888" y="5030788"/>
          <p14:tracePt t="38245" x="4111625" y="5011738"/>
          <p14:tracePt t="38253" x="4062413" y="5005388"/>
          <p14:tracePt t="38261" x="3994150" y="4994275"/>
          <p14:tracePt t="38270" x="3921125" y="4994275"/>
          <p14:tracePt t="38277" x="3859213" y="4994275"/>
          <p14:tracePt t="38286" x="3784600" y="4994275"/>
          <p14:tracePt t="38293" x="3709988" y="4994275"/>
          <p14:tracePt t="38303" x="3649663" y="4994275"/>
          <p14:tracePt t="38309" x="3587750" y="4994275"/>
          <p14:tracePt t="38317" x="3538538" y="4994275"/>
          <p14:tracePt t="38325" x="3487738" y="4994275"/>
          <p14:tracePt t="38335" x="3432175" y="4994275"/>
          <p14:tracePt t="38341" x="3382963" y="4994275"/>
          <p14:tracePt t="38350" x="3359150" y="4994275"/>
          <p14:tracePt t="38358" x="3327400" y="4994275"/>
          <p14:tracePt t="38365" x="3303588" y="4994275"/>
          <p14:tracePt t="38374" x="3271838" y="5011738"/>
          <p14:tracePt t="38381" x="3254375" y="5011738"/>
          <p14:tracePt t="38390" x="3209925" y="5018088"/>
          <p14:tracePt t="38397" x="3192463" y="5030788"/>
          <p14:tracePt t="38406" x="3160713" y="5049838"/>
          <p14:tracePt t="38413" x="3117850" y="5073650"/>
          <p14:tracePt t="38422" x="3081338" y="5092700"/>
          <p14:tracePt t="38429" x="3049588" y="5105400"/>
          <p14:tracePt t="38437" x="2982913" y="5141913"/>
          <p14:tracePt t="38445" x="2944813" y="5167313"/>
          <p14:tracePt t="38453" x="2889250" y="5203825"/>
          <p14:tracePt t="38460" x="2859088" y="5227638"/>
          <p14:tracePt t="38469" x="2840038" y="5253038"/>
          <p14:tracePt t="38477" x="2816225" y="5283200"/>
          <p14:tracePt t="38485" x="2797175" y="5314950"/>
          <p14:tracePt t="38492" x="2790825" y="5334000"/>
          <p14:tracePt t="38502" x="2790825" y="5364163"/>
          <p14:tracePt t="38509" x="2790825" y="5389563"/>
          <p14:tracePt t="38518" x="2790825" y="5426075"/>
          <p14:tracePt t="38526" x="2790825" y="5462588"/>
          <p14:tracePt t="38535" x="2803525" y="5505450"/>
          <p14:tracePt t="38542" x="2827338" y="5561013"/>
          <p14:tracePt t="38549" x="2865438" y="5605463"/>
          <p14:tracePt t="38558" x="2901950" y="5641975"/>
          <p14:tracePt t="38565" x="2944813" y="5672138"/>
          <p14:tracePt t="38575" x="2963863" y="5697538"/>
          <p14:tracePt t="38582" x="3032125" y="5734050"/>
          <p14:tracePt t="38589" x="3074988" y="5759450"/>
          <p14:tracePt t="38598" x="3105150" y="5765800"/>
          <p14:tracePt t="38606" x="3124200" y="5783263"/>
          <p14:tracePt t="38613" x="3160713" y="5783263"/>
          <p14:tracePt t="38622" x="3192463" y="5789613"/>
          <p14:tracePt t="38629" x="3241675" y="5789613"/>
          <p14:tracePt t="38637" x="3303588" y="5789613"/>
          <p14:tracePt t="38645" x="3352800" y="5789613"/>
          <p14:tracePt t="38654" x="3427413" y="5789613"/>
          <p14:tracePt t="38661" x="3500438" y="5789613"/>
          <p14:tracePt t="38669" x="3598863" y="5789613"/>
          <p14:tracePt t="38677" x="3698875" y="5789613"/>
          <p14:tracePt t="38685" x="3810000" y="5789613"/>
          <p14:tracePt t="38693" x="3883025" y="5789613"/>
          <p14:tracePt t="38701" x="3970338" y="5778500"/>
          <p14:tracePt t="38709" x="4049713" y="5746750"/>
          <p14:tracePt t="38717" x="4117975" y="5727700"/>
          <p14:tracePt t="38734" x="4173538" y="5678488"/>
          <p14:tracePt t="38741" x="4192588" y="5661025"/>
          <p14:tracePt t="38749" x="4229100" y="5622925"/>
          <p14:tracePt t="38757" x="4260850" y="5592763"/>
          <p14:tracePt t="38765" x="4265613" y="5561013"/>
          <p14:tracePt t="38773" x="4278313" y="5543550"/>
          <p14:tracePt t="38781" x="4297363" y="5511800"/>
          <p14:tracePt t="38788" x="4303713" y="5475288"/>
          <p14:tracePt t="38797" x="4303713" y="5449888"/>
          <p14:tracePt t="38805" x="4303713" y="5407025"/>
          <p14:tracePt t="38813" x="4310063" y="5376863"/>
          <p14:tracePt t="38824" x="4310063" y="5351463"/>
          <p14:tracePt t="38829" x="4310063" y="5327650"/>
          <p14:tracePt t="38837" x="4310063" y="5289550"/>
          <p14:tracePt t="38844" x="4310063" y="5265738"/>
          <p14:tracePt t="38853" x="4310063" y="5233988"/>
          <p14:tracePt t="38861" x="4310063" y="5197475"/>
          <p14:tracePt t="38869" x="4297363" y="5178425"/>
          <p14:tracePt t="38877" x="4291013" y="5172075"/>
          <p14:tracePt t="38885" x="4284663" y="5160963"/>
          <p14:tracePt t="38893" x="4260850" y="5129213"/>
          <p14:tracePt t="38901" x="4241800" y="5111750"/>
          <p14:tracePt t="38909" x="4205288" y="5073650"/>
          <p14:tracePt t="38917" x="4173538" y="5049838"/>
          <p14:tracePt t="38925" x="4117975" y="5011738"/>
          <p14:tracePt t="38933" x="4075113" y="4987925"/>
          <p14:tracePt t="38942" x="4032250" y="4975225"/>
          <p14:tracePt t="38950" x="3983038" y="4945063"/>
          <p14:tracePt t="38959" x="3951288" y="4932363"/>
          <p14:tracePt t="38965" x="3883025" y="4900613"/>
          <p14:tracePt t="38974" x="3803650" y="4870450"/>
          <p14:tracePt t="38981" x="3741738" y="4870450"/>
          <p14:tracePt t="38991" x="3630613" y="4864100"/>
          <p14:tracePt t="38997" x="3506788" y="4864100"/>
          <p14:tracePt t="39005" x="3408363" y="4864100"/>
          <p14:tracePt t="39013" x="3297238" y="4864100"/>
          <p14:tracePt t="39022" x="3192463" y="4864100"/>
          <p14:tracePt t="39029" x="3117850" y="4864100"/>
          <p14:tracePt t="39037" x="3013075" y="4894263"/>
          <p14:tracePt t="39045" x="2932113" y="4938713"/>
          <p14:tracePt t="39054" x="2871788" y="4956175"/>
          <p14:tracePt t="39061" x="2816225" y="4981575"/>
          <p14:tracePt t="39070" x="2784475" y="5005388"/>
          <p14:tracePt t="39077" x="2760663" y="5018088"/>
          <p14:tracePt t="39085" x="2741613" y="5030788"/>
          <p14:tracePt t="39094" x="2728913" y="5049838"/>
          <p14:tracePt t="39101" x="2722563" y="5060950"/>
          <p14:tracePt t="39109" x="2716213" y="5080000"/>
          <p14:tracePt t="39117" x="2716213" y="5099050"/>
          <p14:tracePt t="39125" x="2716213" y="5111750"/>
          <p14:tracePt t="39133" x="2716213" y="5141913"/>
          <p14:tracePt t="39142" x="2716213" y="5160963"/>
          <p14:tracePt t="39150" x="2716213" y="5178425"/>
          <p14:tracePt t="39159" x="2716213" y="5197475"/>
          <p14:tracePt t="39165" x="2716213" y="5227638"/>
          <p14:tracePt t="39172" x="2716213" y="5240338"/>
          <p14:tracePt t="39181" x="2735263" y="5295900"/>
          <p14:tracePt t="39189" x="2741613" y="5338763"/>
          <p14:tracePt t="39207" x="2765425" y="5419725"/>
          <p14:tracePt t="39213" x="2784475" y="5449888"/>
          <p14:tracePt t="39222" x="2797175" y="5481638"/>
          <p14:tracePt t="39229" x="2803525" y="5494338"/>
          <p14:tracePt t="39242" x="2827338" y="5530850"/>
          <p14:tracePt t="39245" x="2840038" y="5556250"/>
          <p14:tracePt t="39253" x="2865438" y="5561013"/>
          <p14:tracePt t="39261" x="2882900" y="5567363"/>
          <p14:tracePt t="39269" x="2908300" y="5573713"/>
          <p14:tracePt t="39277" x="2951163" y="5573713"/>
          <p14:tracePt t="39285" x="2976563" y="5580063"/>
          <p14:tracePt t="39293" x="3025775" y="5580063"/>
          <p14:tracePt t="39301" x="3068638" y="5592763"/>
          <p14:tracePt t="39309" x="3143250" y="5592763"/>
          <p14:tracePt t="39317" x="3192463" y="5599113"/>
          <p14:tracePt t="39325" x="3265488" y="5599113"/>
          <p14:tracePt t="39333" x="3340100" y="5599113"/>
          <p14:tracePt t="39342" x="3414713" y="5599113"/>
          <p14:tracePt t="39349" x="3457575" y="5599113"/>
          <p14:tracePt t="39360" x="3494088" y="5599113"/>
          <p14:tracePt t="39366" x="3532188" y="5599113"/>
          <p14:tracePt t="39373" x="3568700" y="5599113"/>
          <p14:tracePt t="39381" x="3611563" y="5599113"/>
          <p14:tracePt t="39391" x="3649663" y="5580063"/>
          <p14:tracePt t="39397" x="3667125" y="5573713"/>
          <p14:tracePt t="39406" x="3705225" y="5549900"/>
          <p14:tracePt t="39413" x="3735388" y="5524500"/>
          <p14:tracePt t="39422" x="3765550" y="5500688"/>
          <p14:tracePt t="39429" x="3803650" y="5475288"/>
          <p14:tracePt t="39437" x="3821113" y="5462588"/>
          <p14:tracePt t="39445" x="3840163" y="5445125"/>
          <p14:tracePt t="39453" x="3865563" y="5426075"/>
          <p14:tracePt t="39465" x="3871913" y="5426075"/>
          <p14:tracePt t="39469" x="3883025" y="5413375"/>
          <p14:tracePt t="39477" x="3895725" y="5394325"/>
          <p14:tracePt t="39485" x="3902075" y="5383213"/>
          <p14:tracePt t="39502" x="3902075" y="5357813"/>
          <p14:tracePt t="39509" x="3908425" y="5338763"/>
          <p14:tracePt t="39517" x="3914775" y="5308600"/>
          <p14:tracePt t="39524" x="3914775" y="5283200"/>
          <p14:tracePt t="39533" x="3914775" y="5259388"/>
          <p14:tracePt t="39541" x="3914775" y="5240338"/>
          <p14:tracePt t="39549" x="3914775" y="5222875"/>
          <p14:tracePt t="39558" x="3914775" y="5203825"/>
          <p14:tracePt t="39565" x="3908425" y="5172075"/>
          <p14:tracePt t="39574" x="3889375" y="5160963"/>
          <p14:tracePt t="39582" x="3876675" y="5148263"/>
          <p14:tracePt t="39591" x="3859213" y="5129213"/>
          <p14:tracePt t="39597" x="3821113" y="5122863"/>
          <p14:tracePt t="39605" x="3797300" y="5111750"/>
          <p14:tracePt t="39613" x="3754438" y="5092700"/>
          <p14:tracePt t="39622" x="3698875" y="5086350"/>
          <p14:tracePt t="39629" x="3624263" y="5073650"/>
          <p14:tracePt t="39637" x="3556000" y="5056188"/>
          <p14:tracePt t="39645" x="3482975" y="5049838"/>
          <p14:tracePt t="39654" x="3395663" y="5049838"/>
          <p14:tracePt t="39660" x="3321050" y="5037138"/>
          <p14:tracePt t="39669" x="3248025" y="5030788"/>
          <p14:tracePt t="39677" x="3173413" y="5030788"/>
          <p14:tracePt t="39685" x="3117850" y="5030788"/>
          <p14:tracePt t="39693" x="3094038" y="5030788"/>
          <p14:tracePt t="39701" x="3081338" y="5030788"/>
          <p14:tracePt t="39709" x="3074988" y="5030788"/>
          <p14:tracePt t="39717" x="3049588" y="5037138"/>
          <p14:tracePt t="39724" x="3032125" y="5049838"/>
          <p14:tracePt t="39733" x="3000375" y="5067300"/>
          <p14:tracePt t="39741" x="2970213" y="5086350"/>
          <p14:tracePt t="39753" x="2932113" y="5122863"/>
          <p14:tracePt t="39758" x="2901950" y="5154613"/>
          <p14:tracePt t="39765" x="2876550" y="5178425"/>
          <p14:tracePt t="39773" x="2852738" y="5210175"/>
          <p14:tracePt t="39781" x="2833688" y="5240338"/>
          <p14:tracePt t="39790" x="2816225" y="5265738"/>
          <p14:tracePt t="39797" x="2797175" y="5289550"/>
          <p14:tracePt t="39805" x="2797175" y="5302250"/>
          <p14:tracePt t="39813" x="2784475" y="5345113"/>
          <p14:tracePt t="39822" x="2784475" y="5370513"/>
          <p14:tracePt t="39829" x="2784475" y="5407025"/>
          <p14:tracePt t="39837" x="2784475" y="5438775"/>
          <p14:tracePt t="39845" x="2809875" y="5468938"/>
          <p14:tracePt t="39853" x="2833688" y="5500688"/>
          <p14:tracePt t="39861" x="2871788" y="5556250"/>
          <p14:tracePt t="39869" x="2908300" y="5592763"/>
          <p14:tracePt t="39877" x="2927350" y="5611813"/>
          <p14:tracePt t="39885" x="2970213" y="5648325"/>
          <p14:tracePt t="39894" x="3006725" y="5672138"/>
          <p14:tracePt t="39902" x="3038475" y="5684838"/>
          <p14:tracePt t="39909" x="3074988" y="5703888"/>
          <p14:tracePt t="39918" x="3111500" y="5727700"/>
          <p14:tracePt t="39925" x="3136900" y="5734050"/>
          <p14:tracePt t="39934" x="3179763" y="5753100"/>
          <p14:tracePt t="39942" x="3235325" y="5772150"/>
          <p14:tracePt t="39949" x="3284538" y="5783263"/>
          <p14:tracePt t="39958" x="3365500" y="5808663"/>
          <p14:tracePt t="39965" x="3463925" y="5815013"/>
          <p14:tracePt t="39973" x="3549650" y="5834063"/>
          <p14:tracePt t="39981" x="3673475" y="5834063"/>
          <p14:tracePt t="39988" x="3827463" y="5857875"/>
          <p14:tracePt t="39997" x="3938588" y="5857875"/>
          <p14:tracePt t="40005" x="4062413" y="5857875"/>
          <p14:tracePt t="40013" x="4160838" y="5857875"/>
          <p14:tracePt t="40021" x="4222750" y="5857875"/>
          <p14:tracePt t="40029" x="4316413" y="5845175"/>
          <p14:tracePt t="40036" x="4389438" y="5827713"/>
          <p14:tracePt t="40045" x="4457700" y="5795963"/>
          <p14:tracePt t="40053" x="4513263" y="5772150"/>
          <p14:tracePt t="40061" x="4556125" y="5734050"/>
          <p14:tracePt t="40069" x="4575175" y="5710238"/>
          <p14:tracePt t="40077" x="4605338" y="5691188"/>
          <p14:tracePt t="40085" x="4643438" y="5629275"/>
          <p14:tracePt t="40094" x="4673600" y="5567363"/>
          <p14:tracePt t="40102" x="4686300" y="5537200"/>
          <p14:tracePt t="40110" x="4686300" y="5487988"/>
          <p14:tracePt t="40117" x="4705350" y="5462588"/>
          <p14:tracePt t="40125" x="4705350" y="5419725"/>
          <p14:tracePt t="40133" x="4705350" y="5400675"/>
          <p14:tracePt t="40141" x="4711700" y="5376863"/>
          <p14:tracePt t="40149" x="4711700" y="5357813"/>
          <p14:tracePt t="40158" x="4711700" y="5351463"/>
          <p14:tracePt t="40165" x="4711700" y="5338763"/>
          <p14:tracePt t="40174" x="4711700" y="5321300"/>
          <p14:tracePt t="40181" x="4711700" y="5308600"/>
          <p14:tracePt t="40189" x="4711700" y="5295900"/>
          <p14:tracePt t="40197" x="4711700" y="5278438"/>
          <p14:tracePt t="40207" x="4699000" y="5265738"/>
          <p14:tracePt t="40213" x="4679950" y="5253038"/>
          <p14:tracePt t="40221" x="4667250" y="5240338"/>
          <p14:tracePt t="40233" x="4656138" y="5233988"/>
          <p14:tracePt t="40237" x="4643438" y="5216525"/>
          <p14:tracePt t="40245" x="4611688" y="5203825"/>
          <p14:tracePt t="40254" x="4575175" y="5197475"/>
          <p14:tracePt t="40265" x="4519613" y="5167313"/>
          <p14:tracePt t="40269" x="4464050" y="5148263"/>
          <p14:tracePt t="40276" x="4408488" y="5111750"/>
          <p14:tracePt t="40285" x="4371975" y="5105400"/>
          <p14:tracePt t="40293" x="4327525" y="5086350"/>
          <p14:tracePt t="40301" x="4284663" y="5073650"/>
          <p14:tracePt t="40308" x="4248150" y="5073650"/>
          <p14:tracePt t="40317" x="4210050" y="5060950"/>
          <p14:tracePt t="40325" x="4167188" y="5060950"/>
          <p14:tracePt t="40333" x="4117975" y="5060950"/>
          <p14:tracePt t="40341" x="4081463" y="5060950"/>
          <p14:tracePt t="40349" x="4038600" y="5073650"/>
          <p14:tracePt t="40357" x="3963988" y="5092700"/>
          <p14:tracePt t="40365" x="3921125" y="5116513"/>
          <p14:tracePt t="40377" x="3852863" y="5160963"/>
          <p14:tracePt t="40381" x="3810000" y="5172075"/>
          <p14:tracePt t="40389" x="3754438" y="5222875"/>
          <p14:tracePt t="40398" x="3709988" y="5259388"/>
          <p14:tracePt t="40407" x="3679825" y="5283200"/>
          <p14:tracePt t="40413" x="3630613" y="5327650"/>
          <p14:tracePt t="40421" x="3598863" y="5357813"/>
          <p14:tracePt t="40429" x="3581400" y="5400675"/>
          <p14:tracePt t="40438" x="3556000" y="5456238"/>
          <p14:tracePt t="40445" x="3538538" y="5500688"/>
          <p14:tracePt t="40454" x="3538538" y="5549900"/>
          <p14:tracePt t="40461" x="3538538" y="5586413"/>
          <p14:tracePt t="40470" x="3538538" y="5622925"/>
          <p14:tracePt t="40478" x="3538538" y="5648325"/>
          <p14:tracePt t="40490" x="3543300" y="5667375"/>
          <p14:tracePt t="40494" x="3556000" y="5684838"/>
          <p14:tracePt t="40502" x="3581400" y="5710238"/>
          <p14:tracePt t="40510" x="3587750" y="5716588"/>
          <p14:tracePt t="40518" x="3598863" y="5722938"/>
          <p14:tracePt t="40526" x="3617913" y="5727700"/>
          <p14:tracePt t="40534" x="3630613" y="5727700"/>
          <p14:tracePt t="40543" x="3649663" y="5727700"/>
          <p14:tracePt t="40553" x="3679825" y="5734050"/>
          <p14:tracePt t="40557" x="3698875" y="5734050"/>
          <p14:tracePt t="40565" x="3722688" y="5734050"/>
          <p14:tracePt t="40574" x="3760788" y="5734050"/>
          <p14:tracePt t="40581" x="3797300" y="5734050"/>
          <p14:tracePt t="40589" x="3852863" y="5727700"/>
          <p14:tracePt t="40597" x="3914775" y="5710238"/>
          <p14:tracePt t="40605" x="3957638" y="5703888"/>
          <p14:tracePt t="40613" x="4013200" y="5678488"/>
          <p14:tracePt t="40621" x="4043363" y="5654675"/>
          <p14:tracePt t="40629" x="4075113" y="5629275"/>
          <p14:tracePt t="40638" x="4117975" y="5605463"/>
          <p14:tracePt t="40645" x="4154488" y="5556250"/>
          <p14:tracePt t="40653" x="4179888" y="5511800"/>
          <p14:tracePt t="40661" x="4210050" y="5462588"/>
          <p14:tracePt t="40669" x="4235450" y="5394325"/>
          <p14:tracePt t="40677" x="4248150" y="5338763"/>
          <p14:tracePt t="40685" x="4248150" y="5289550"/>
          <p14:tracePt t="40692" x="4254500" y="5240338"/>
          <p14:tracePt t="40702" x="4254500" y="5203825"/>
          <p14:tracePt t="40710" x="4254500" y="5172075"/>
          <p14:tracePt t="40718" x="4254500" y="5148263"/>
          <p14:tracePt t="40726" x="4248150" y="5122863"/>
          <p14:tracePt t="40734" x="4241800" y="5105400"/>
          <p14:tracePt t="40742" x="4222750" y="5086350"/>
          <p14:tracePt t="40750" x="4222750" y="5080000"/>
          <p14:tracePt t="40758" x="4210050" y="5060950"/>
          <p14:tracePt t="40765" x="4186238" y="5037138"/>
          <p14:tracePt t="40778" x="4167188" y="5018088"/>
          <p14:tracePt t="40781" x="4117975" y="4981575"/>
          <p14:tracePt t="40790" x="4068763" y="4956175"/>
          <p14:tracePt t="40797" x="4013200" y="4938713"/>
          <p14:tracePt t="40807" x="3957638" y="4919663"/>
          <p14:tracePt t="40813" x="3895725" y="4913313"/>
          <p14:tracePt t="40822" x="3859213" y="4913313"/>
          <p14:tracePt t="40829" x="3803650" y="4900613"/>
          <p14:tracePt t="40839" x="3765550" y="4900613"/>
          <p14:tracePt t="40845" x="3754438" y="4900613"/>
          <p14:tracePt t="40854" x="3741738" y="4900613"/>
          <p14:tracePt t="40861" x="3735388" y="4900613"/>
          <p14:tracePt t="40886" x="3729038" y="4900613"/>
          <p14:tracePt t="40981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>
            <a:extLst>
              <a:ext uri="{FF2B5EF4-FFF2-40B4-BE49-F238E27FC236}">
                <a16:creationId xmlns:a16="http://schemas.microsoft.com/office/drawing/2014/main" id="{69B487A3-1270-4351-AE0A-D44A8CFC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66688"/>
            <a:ext cx="38862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4" name="Rectangle 2">
            <a:extLst>
              <a:ext uri="{FF2B5EF4-FFF2-40B4-BE49-F238E27FC236}">
                <a16:creationId xmlns:a16="http://schemas.microsoft.com/office/drawing/2014/main" id="{F9C5B682-1D20-40AF-B67E-1F5AB9BCC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950" y="204788"/>
            <a:ext cx="4540250" cy="487362"/>
          </a:xfrm>
          <a:ln/>
        </p:spPr>
        <p:txBody>
          <a:bodyPr/>
          <a:lstStyle/>
          <a:p>
            <a:r>
              <a:rPr lang="cs-CZ" altLang="en-US" sz="2800"/>
              <a:t>Bead injection</a:t>
            </a:r>
            <a:endParaRPr lang="en-US" altLang="en-US" sz="2800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225DB030-14F1-4F38-AEB4-276A54DB0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8674100" cy="5794375"/>
          </a:xfrm>
        </p:spPr>
        <p:txBody>
          <a:bodyPr/>
          <a:lstStyle/>
          <a:p>
            <a:r>
              <a:rPr lang="cs-CZ" altLang="en-US" sz="2000"/>
              <a:t>použití průsvitných mikročástic</a:t>
            </a:r>
            <a:br>
              <a:rPr lang="cs-CZ" altLang="en-US" sz="2000"/>
            </a:br>
            <a:r>
              <a:rPr lang="cs-CZ" altLang="en-US" sz="2000"/>
              <a:t>jako vyměnitelného nosiče</a:t>
            </a:r>
            <a:br>
              <a:rPr lang="cs-CZ" altLang="en-US" sz="2000"/>
            </a:br>
            <a:r>
              <a:rPr lang="cs-CZ" altLang="en-US" sz="2000"/>
              <a:t>biorekogniční komponenty</a:t>
            </a:r>
          </a:p>
          <a:p>
            <a:r>
              <a:rPr lang="cs-CZ" altLang="en-US" sz="2000"/>
              <a:t>sloupec částic přesně naplní prostor </a:t>
            </a:r>
            <a:br>
              <a:rPr lang="cs-CZ" altLang="en-US" sz="2000"/>
            </a:br>
            <a:r>
              <a:rPr lang="cs-CZ" altLang="en-US" sz="2000"/>
              <a:t>průtočné cely, vazba komplementárních </a:t>
            </a:r>
            <a:br>
              <a:rPr lang="cs-CZ" altLang="en-US" sz="2000"/>
            </a:br>
            <a:r>
              <a:rPr lang="cs-CZ" altLang="en-US" sz="2000"/>
              <a:t>biomolekul se detekuje spektroskopicky</a:t>
            </a:r>
            <a:br>
              <a:rPr lang="cs-CZ" altLang="en-US" sz="2000"/>
            </a:br>
            <a:r>
              <a:rPr lang="cs-CZ" altLang="en-US" sz="2000"/>
              <a:t>(např.  v UV pro bílkoviny, při jiných vlnových délkách pro různé kofaktory, …)</a:t>
            </a:r>
          </a:p>
          <a:p>
            <a:r>
              <a:rPr lang="cs-CZ" altLang="en-US" sz="2000"/>
              <a:t>kuličky jsou v cele drženy mechanicky pomocí vhodné zarážky s otvorem menším než průměr částice, po měření (nebo po výrazném poklesu vazebné kapacity se</a:t>
            </a:r>
            <a:br>
              <a:rPr lang="cs-CZ" altLang="en-US" sz="2000"/>
            </a:br>
            <a:r>
              <a:rPr lang="cs-CZ" altLang="en-US" sz="2000"/>
              <a:t>obrácením směru průtoku z cely </a:t>
            </a:r>
            <a:br>
              <a:rPr lang="cs-CZ" altLang="en-US" sz="2000"/>
            </a:br>
            <a:r>
              <a:rPr lang="cs-CZ" altLang="en-US" sz="2000"/>
              <a:t>jednoduše vypláchnou</a:t>
            </a:r>
          </a:p>
          <a:p>
            <a:r>
              <a:rPr lang="cs-CZ" altLang="en-US" sz="2000"/>
              <a:t>vyšší citlivost než jednoduché</a:t>
            </a:r>
            <a:br>
              <a:rPr lang="cs-CZ" altLang="en-US" sz="2000"/>
            </a:br>
            <a:r>
              <a:rPr lang="cs-CZ" altLang="en-US" sz="2000"/>
              <a:t>průtočné stanovení – akumulace</a:t>
            </a:r>
            <a:br>
              <a:rPr lang="cs-CZ" altLang="en-US" sz="2000"/>
            </a:br>
            <a:r>
              <a:rPr lang="cs-CZ" altLang="en-US" sz="2000"/>
              <a:t>analytu na mikročásticích</a:t>
            </a:r>
            <a:endParaRPr lang="en-US" altLang="en-US" sz="2000"/>
          </a:p>
        </p:txBody>
      </p:sp>
      <p:pic>
        <p:nvPicPr>
          <p:cNvPr id="79878" name="Picture 6">
            <a:extLst>
              <a:ext uri="{FF2B5EF4-FFF2-40B4-BE49-F238E27FC236}">
                <a16:creationId xmlns:a16="http://schemas.microsoft.com/office/drawing/2014/main" id="{DA9B8AB0-24D1-4C0F-83B5-69B7C460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76700"/>
            <a:ext cx="3459163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03CAA6-9CEA-4C5C-950E-B59323AC9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46"/>
    </mc:Choice>
    <mc:Fallback>
      <p:transition spd="slow" advTm="7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71" x="7242175" y="1284288"/>
          <p14:tracePt t="8125" x="7242175" y="1277938"/>
          <p14:tracePt t="8133" x="7242175" y="1271588"/>
          <p14:tracePt t="8165" x="7242175" y="1265238"/>
          <p14:tracePt t="8173" x="7242175" y="1258888"/>
          <p14:tracePt t="8181" x="7242175" y="1252538"/>
          <p14:tracePt t="8197" x="7235825" y="1246188"/>
          <p14:tracePt t="8217" x="7212013" y="1235075"/>
          <p14:tracePt t="8221" x="7205663" y="1235075"/>
          <p14:tracePt t="8230" x="7199313" y="1228725"/>
          <p14:tracePt t="8249" x="7192963" y="1228725"/>
          <p14:tracePt t="8253" x="7186613" y="1228725"/>
          <p14:tracePt t="8261" x="7173913" y="1222375"/>
          <p14:tracePt t="8269" x="7167563" y="1216025"/>
          <p14:tracePt t="8286" x="7156450" y="1209675"/>
          <p14:tracePt t="8294" x="7137400" y="1196975"/>
          <p14:tracePt t="8301" x="7112000" y="1179513"/>
          <p14:tracePt t="8308" x="7100888" y="1173163"/>
          <p14:tracePt t="8317" x="7081838" y="1166813"/>
          <p14:tracePt t="8325" x="7062788" y="1154113"/>
          <p14:tracePt t="8342" x="7051675" y="1147763"/>
          <p14:tracePt t="8349" x="7045325" y="1147763"/>
          <p14:tracePt t="8365" x="7038975" y="1147763"/>
          <p14:tracePt t="8381" x="7026275" y="1141413"/>
          <p14:tracePt t="8389" x="7007225" y="1141413"/>
          <p14:tracePt t="8397" x="7000875" y="1135063"/>
          <p14:tracePt t="8405" x="6983413" y="1135063"/>
          <p14:tracePt t="8413" x="6970713" y="1135063"/>
          <p14:tracePt t="8421" x="6945313" y="1135063"/>
          <p14:tracePt t="8429" x="6921500" y="1130300"/>
          <p14:tracePt t="8437" x="6915150" y="1130300"/>
          <p14:tracePt t="8445" x="6884988" y="1130300"/>
          <p14:tracePt t="8453" x="6865938" y="1130300"/>
          <p14:tracePt t="8461" x="6846888" y="1130300"/>
          <p14:tracePt t="8473" x="6823075" y="1130300"/>
          <p14:tracePt t="8485" x="6816725" y="1130300"/>
          <p14:tracePt t="8509" x="6804025" y="1130300"/>
          <p14:tracePt t="8532" x="6797675" y="1130300"/>
          <p14:tracePt t="8549" x="6784975" y="1130300"/>
          <p14:tracePt t="8557" x="6778625" y="1130300"/>
          <p14:tracePt t="8572" x="6773863" y="1130300"/>
          <p14:tracePt t="8581" x="6761163" y="1130300"/>
          <p14:tracePt t="8589" x="6748463" y="1135063"/>
          <p14:tracePt t="8597" x="6742113" y="1141413"/>
          <p14:tracePt t="8604" x="6729413" y="1154113"/>
          <p14:tracePt t="8613" x="6729413" y="1166813"/>
          <p14:tracePt t="8621" x="6729413" y="1179513"/>
          <p14:tracePt t="8634" x="6723063" y="1196975"/>
          <p14:tracePt t="8637" x="6723063" y="1216025"/>
          <p14:tracePt t="8644" x="6718300" y="1228725"/>
          <p14:tracePt t="8653" x="6718300" y="1241425"/>
          <p14:tracePt t="8660" x="6718300" y="1258888"/>
          <p14:tracePt t="8668" x="6718300" y="1271588"/>
          <p14:tracePt t="8676" x="6718300" y="1296988"/>
          <p14:tracePt t="8685" x="6718300" y="1301750"/>
          <p14:tracePt t="8692" x="6718300" y="1333500"/>
          <p14:tracePt t="8703" x="6729413" y="1352550"/>
          <p14:tracePt t="8709" x="6735763" y="1363663"/>
          <p14:tracePt t="8717" x="6742113" y="1370013"/>
          <p14:tracePt t="8725" x="6754813" y="1389063"/>
          <p14:tracePt t="8734" x="6767513" y="1412875"/>
          <p14:tracePt t="8741" x="6773863" y="1425575"/>
          <p14:tracePt t="8749" x="6791325" y="1438275"/>
          <p14:tracePt t="8758" x="6797675" y="1450975"/>
          <p14:tracePt t="8765" x="6816725" y="1481138"/>
          <p14:tracePt t="8773" x="6816725" y="1487488"/>
          <p14:tracePt t="8781" x="6829425" y="1500188"/>
          <p14:tracePt t="8797" x="6834188" y="1512888"/>
          <p14:tracePt t="8805" x="6846888" y="1524000"/>
          <p14:tracePt t="8813" x="6853238" y="1530350"/>
          <p14:tracePt t="8821" x="6859588" y="1536700"/>
          <p14:tracePt t="8829" x="6865938" y="1536700"/>
          <p14:tracePt t="8837" x="6884988" y="1536700"/>
          <p14:tracePt t="8845" x="6889750" y="1543050"/>
          <p14:tracePt t="8853" x="6896100" y="1543050"/>
          <p14:tracePt t="8861" x="6896100" y="1549400"/>
          <p14:tracePt t="8877" x="6902450" y="1549400"/>
          <p14:tracePt t="8895" x="6908800" y="1549400"/>
          <p14:tracePt t="8901" x="6927850" y="1549400"/>
          <p14:tracePt t="8909" x="6934200" y="1549400"/>
          <p14:tracePt t="8921" x="6951663" y="1549400"/>
          <p14:tracePt t="8926" x="6977063" y="1549400"/>
          <p14:tracePt t="8934" x="7007225" y="1549400"/>
          <p14:tracePt t="8942" x="7045325" y="1549400"/>
          <p14:tracePt t="8949" x="7081838" y="1549400"/>
          <p14:tracePt t="8957" x="7156450" y="1549400"/>
          <p14:tracePt t="8966" x="7205663" y="1549400"/>
          <p14:tracePt t="8973" x="7273925" y="1536700"/>
          <p14:tracePt t="8985" x="7297738" y="1530350"/>
          <p14:tracePt t="8989" x="7329488" y="1524000"/>
          <p14:tracePt t="8997" x="7346950" y="1512888"/>
          <p14:tracePt t="9005" x="7372350" y="1493838"/>
          <p14:tracePt t="9021" x="7389813" y="1481138"/>
          <p14:tracePt t="9029" x="7396163" y="1474788"/>
          <p14:tracePt t="9037" x="7402513" y="1463675"/>
          <p14:tracePt t="9044" x="7408863" y="1444625"/>
          <p14:tracePt t="9052" x="7421563" y="1425575"/>
          <p14:tracePt t="9060" x="7427913" y="1412875"/>
          <p14:tracePt t="9073" x="7440613" y="1395413"/>
          <p14:tracePt t="9076" x="7445375" y="1363663"/>
          <p14:tracePt t="9085" x="7451725" y="1352550"/>
          <p14:tracePt t="9093" x="7451725" y="1339850"/>
          <p14:tracePt t="9105" x="7458075" y="1314450"/>
          <p14:tracePt t="9117" x="7464425" y="1296988"/>
          <p14:tracePt t="9124" x="7464425" y="1290638"/>
          <p14:tracePt t="9133" x="7464425" y="1277938"/>
          <p14:tracePt t="9144" x="7470775" y="1271588"/>
          <p14:tracePt t="9149" x="7470775" y="1265238"/>
          <p14:tracePt t="9157" x="7470775" y="1252538"/>
          <p14:tracePt t="9172" x="7470775" y="1241425"/>
          <p14:tracePt t="9180" x="7470775" y="1228725"/>
          <p14:tracePt t="9188" x="7470775" y="1216025"/>
          <p14:tracePt t="9201" x="7464425" y="1196975"/>
          <p14:tracePt t="9204" x="7445375" y="1179513"/>
          <p14:tracePt t="9212" x="7427913" y="1160463"/>
          <p14:tracePt t="9220" x="7402513" y="1135063"/>
          <p14:tracePt t="9228" x="7385050" y="1123950"/>
          <p14:tracePt t="9241" x="7346950" y="1098550"/>
          <p14:tracePt t="9244" x="7323138" y="1085850"/>
          <p14:tracePt t="9252" x="7304088" y="1074738"/>
          <p14:tracePt t="9260" x="7267575" y="1068388"/>
          <p14:tracePt t="9272" x="7242175" y="1049338"/>
          <p14:tracePt t="9276" x="7229475" y="1042988"/>
          <p14:tracePt t="9284" x="7218363" y="1036638"/>
          <p14:tracePt t="9292" x="7205663" y="1030288"/>
          <p14:tracePt t="9300" x="7199313" y="1023938"/>
          <p14:tracePt t="9317" x="7192963" y="1023938"/>
          <p14:tracePt t="9333" x="7186613" y="1023938"/>
          <p14:tracePt t="9342" x="7173913" y="1023938"/>
          <p14:tracePt t="9349" x="7167563" y="1023938"/>
          <p14:tracePt t="9357" x="7137400" y="1023938"/>
          <p14:tracePt t="9369" x="7100888" y="1023938"/>
          <p14:tracePt t="9373" x="7038975" y="1023938"/>
          <p14:tracePt t="9381" x="6977063" y="1023938"/>
          <p14:tracePt t="9391" x="6908800" y="1030288"/>
          <p14:tracePt t="9401" x="6846888" y="1049338"/>
          <p14:tracePt t="9405" x="6778625" y="1055688"/>
          <p14:tracePt t="9413" x="6729413" y="1074738"/>
          <p14:tracePt t="9421" x="6673850" y="1085850"/>
          <p14:tracePt t="9429" x="6643688" y="1098550"/>
          <p14:tracePt t="9437" x="6618288" y="1104900"/>
          <p14:tracePt t="9445" x="6594475" y="1111250"/>
          <p14:tracePt t="9453" x="6575425" y="1123950"/>
          <p14:tracePt t="9462" x="6562725" y="1135063"/>
          <p14:tracePt t="9468" x="6551613" y="1141413"/>
          <p14:tracePt t="9476" x="6532563" y="1154113"/>
          <p14:tracePt t="9485" x="6513513" y="1173163"/>
          <p14:tracePt t="9492" x="6507163" y="1185863"/>
          <p14:tracePt t="9501" x="6500813" y="1216025"/>
          <p14:tracePt t="9508" x="6489700" y="1235075"/>
          <p14:tracePt t="9517" x="6489700" y="1265238"/>
          <p14:tracePt t="9525" x="6483350" y="1301750"/>
          <p14:tracePt t="9533" x="6483350" y="1327150"/>
          <p14:tracePt t="9542" x="6483350" y="1363663"/>
          <p14:tracePt t="9549" x="6483350" y="1395413"/>
          <p14:tracePt t="9557" x="6483350" y="1431925"/>
          <p14:tracePt t="9565" x="6483350" y="1468438"/>
          <p14:tracePt t="9573" x="6507163" y="1512888"/>
          <p14:tracePt t="9585" x="6545263" y="1562100"/>
          <p14:tracePt t="9591" x="6562725" y="1579563"/>
          <p14:tracePt t="9597" x="6600825" y="1617663"/>
          <p14:tracePt t="9605" x="6618288" y="1624013"/>
          <p14:tracePt t="9613" x="6643688" y="1635125"/>
          <p14:tracePt t="9622" x="6662738" y="1641475"/>
          <p14:tracePt t="9629" x="6680200" y="1647825"/>
          <p14:tracePt t="9637" x="6699250" y="1654175"/>
          <p14:tracePt t="9645" x="6729413" y="1673225"/>
          <p14:tracePt t="9654" x="6754813" y="1679575"/>
          <p14:tracePt t="9662" x="6778625" y="1685925"/>
          <p14:tracePt t="9669" x="6810375" y="1690688"/>
          <p14:tracePt t="9677" x="6846888" y="1697038"/>
          <p14:tracePt t="9685" x="6884988" y="1697038"/>
          <p14:tracePt t="9693" x="6927850" y="1697038"/>
          <p14:tracePt t="9701" x="6977063" y="1697038"/>
          <p14:tracePt t="9709" x="7026275" y="1697038"/>
          <p14:tracePt t="9717" x="7075488" y="1697038"/>
          <p14:tracePt t="9726" x="7124700" y="1697038"/>
          <p14:tracePt t="9733" x="7180263" y="1697038"/>
          <p14:tracePt t="9741" x="7218363" y="1679575"/>
          <p14:tracePt t="9754" x="7248525" y="1673225"/>
          <p14:tracePt t="9757" x="7261225" y="1660525"/>
          <p14:tracePt t="9765" x="7285038" y="1647825"/>
          <p14:tracePt t="9773" x="7297738" y="1630363"/>
          <p14:tracePt t="9790" x="7310438" y="1604963"/>
          <p14:tracePt t="9797" x="7310438" y="1579563"/>
          <p14:tracePt t="9805" x="7310438" y="1549400"/>
          <p14:tracePt t="9813" x="7316788" y="1519238"/>
          <p14:tracePt t="9823" x="7316788" y="1500188"/>
          <p14:tracePt t="9829" x="7323138" y="1468438"/>
          <p14:tracePt t="9837" x="7323138" y="1444625"/>
          <p14:tracePt t="9845" x="7323138" y="1412875"/>
          <p14:tracePt t="9854" x="7323138" y="1401763"/>
          <p14:tracePt t="9861" x="7323138" y="1382713"/>
          <p14:tracePt t="9878" x="7323138" y="1376363"/>
          <p14:tracePt t="9885" x="7323138" y="1357313"/>
          <p14:tracePt t="9893" x="7323138" y="1339850"/>
          <p14:tracePt t="9901" x="7323138" y="1333500"/>
          <p14:tracePt t="9913" x="7323138" y="1327150"/>
          <p14:tracePt t="9917" x="7323138" y="1320800"/>
          <p14:tracePt t="9941" x="7323138" y="1314450"/>
          <p14:tracePt t="9949" x="7323138" y="1308100"/>
          <p14:tracePt t="9965" x="7323138" y="1296988"/>
          <p14:tracePt t="9973" x="7323138" y="1290638"/>
          <p14:tracePt t="9981" x="7323138" y="1284288"/>
          <p14:tracePt t="9990" x="7304088" y="1271588"/>
          <p14:tracePt t="9997" x="7267575" y="1265238"/>
          <p14:tracePt t="10005" x="7229475" y="1241425"/>
          <p14:tracePt t="10013" x="7180263" y="1241425"/>
          <p14:tracePt t="10023" x="7124700" y="1216025"/>
          <p14:tracePt t="10029" x="7051675" y="1216025"/>
          <p14:tracePt t="10037" x="7000875" y="1203325"/>
          <p14:tracePt t="10045" x="6945313" y="1196975"/>
          <p14:tracePt t="10054" x="6908800" y="1190625"/>
          <p14:tracePt t="10062" x="6878638" y="1190625"/>
          <p14:tracePt t="10069" x="6840538" y="1190625"/>
          <p14:tracePt t="10077" x="6834188" y="1190625"/>
          <p14:tracePt t="10085" x="6823075" y="1190625"/>
          <p14:tracePt t="10094" x="6791325" y="1196975"/>
          <p14:tracePt t="10101" x="6767513" y="1209675"/>
          <p14:tracePt t="10110" x="6742113" y="1235075"/>
          <p14:tracePt t="10117" x="6705600" y="1271588"/>
          <p14:tracePt t="10125" x="6662738" y="1301750"/>
          <p14:tracePt t="10133" x="6637338" y="1327150"/>
          <p14:tracePt t="10141" x="6618288" y="1357313"/>
          <p14:tracePt t="10149" x="6607175" y="1376363"/>
          <p14:tracePt t="10157" x="6600825" y="1408113"/>
          <p14:tracePt t="10169" x="6594475" y="1425575"/>
          <p14:tracePt t="10173" x="6594475" y="1444625"/>
          <p14:tracePt t="10181" x="6594475" y="1468438"/>
          <p14:tracePt t="10189" x="6594475" y="1493838"/>
          <p14:tracePt t="10197" x="6594475" y="1512888"/>
          <p14:tracePt t="10205" x="6594475" y="1524000"/>
          <p14:tracePt t="10213" x="6594475" y="1543050"/>
          <p14:tracePt t="10222" x="6624638" y="1579563"/>
          <p14:tracePt t="10229" x="6650038" y="1598613"/>
          <p14:tracePt t="10237" x="6662738" y="1604963"/>
          <p14:tracePt t="10246" x="6699250" y="1630363"/>
          <p14:tracePt t="10255" x="6711950" y="1641475"/>
          <p14:tracePt t="10265" x="6742113" y="1654175"/>
          <p14:tracePt t="10269" x="6754813" y="1660525"/>
          <p14:tracePt t="10277" x="6784975" y="1679575"/>
          <p14:tracePt t="10285" x="6804025" y="1685925"/>
          <p14:tracePt t="10294" x="6829425" y="1685925"/>
          <p14:tracePt t="10301" x="6853238" y="1685925"/>
          <p14:tracePt t="10310" x="6884988" y="1685925"/>
          <p14:tracePt t="10317" x="6908800" y="1685925"/>
          <p14:tracePt t="10329" x="6940550" y="1685925"/>
          <p14:tracePt t="10333" x="6977063" y="1685925"/>
          <p14:tracePt t="10341" x="7000875" y="1685925"/>
          <p14:tracePt t="10349" x="7032625" y="1666875"/>
          <p14:tracePt t="10357" x="7062788" y="1641475"/>
          <p14:tracePt t="10365" x="7075488" y="1635125"/>
          <p14:tracePt t="10373" x="7094538" y="1624013"/>
          <p14:tracePt t="10381" x="7100888" y="1611313"/>
          <p14:tracePt t="10477" x="7100888" y="1604963"/>
          <p14:tracePt t="10485" x="7094538" y="1604963"/>
          <p14:tracePt t="10494" x="7081838" y="1611313"/>
          <p14:tracePt t="10501" x="7069138" y="1624013"/>
          <p14:tracePt t="10511" x="7062788" y="1630363"/>
          <p14:tracePt t="10525" x="7056438" y="1635125"/>
          <p14:tracePt t="10533" x="7056438" y="1641475"/>
          <p14:tracePt t="10541" x="7056438" y="1654175"/>
          <p14:tracePt t="10565" x="7056438" y="1666875"/>
          <p14:tracePt t="10573" x="7056438" y="1673225"/>
          <p14:tracePt t="10585" x="7056438" y="1685925"/>
          <p14:tracePt t="10589" x="7056438" y="1697038"/>
          <p14:tracePt t="10597" x="7056438" y="1703388"/>
          <p14:tracePt t="10605" x="7056438" y="1709738"/>
          <p14:tracePt t="10621" x="7056438" y="1716088"/>
          <p14:tracePt t="10629" x="7051675" y="1722438"/>
          <p14:tracePt t="10653" x="7038975" y="1728788"/>
          <p14:tracePt t="10669" x="7026275" y="1728788"/>
          <p14:tracePt t="10685" x="7013575" y="1735138"/>
          <p14:tracePt t="10696" x="6996113" y="1735138"/>
          <p14:tracePt t="10701" x="6983413" y="1735138"/>
          <p14:tracePt t="10711" x="6958013" y="1735138"/>
          <p14:tracePt t="10717" x="6945313" y="1735138"/>
          <p14:tracePt t="10725" x="6940550" y="1735138"/>
          <p14:tracePt t="10733" x="6915150" y="1735138"/>
          <p14:tracePt t="10741" x="6902450" y="1735138"/>
          <p14:tracePt t="10749" x="6896100" y="1735138"/>
          <p14:tracePt t="10757" x="6884988" y="1735138"/>
          <p14:tracePt t="10781" x="6878638" y="1735138"/>
          <p14:tracePt t="10805" x="6872288" y="1735138"/>
          <p14:tracePt t="10965" x="6872288" y="1728788"/>
          <p14:tracePt t="10973" x="6889750" y="1728788"/>
          <p14:tracePt t="10981" x="6915150" y="1728788"/>
          <p14:tracePt t="10989" x="6945313" y="1735138"/>
          <p14:tracePt t="10997" x="6958013" y="1741488"/>
          <p14:tracePt t="11005" x="6977063" y="1741488"/>
          <p14:tracePt t="11013" x="7007225" y="1746250"/>
          <p14:tracePt t="11021" x="7013575" y="1746250"/>
          <p14:tracePt t="11037" x="7038975" y="1746250"/>
          <p14:tracePt t="11053" x="7056438" y="1752600"/>
          <p14:tracePt t="11070" x="7075488" y="1758950"/>
          <p14:tracePt t="11093" x="7081838" y="1758950"/>
          <p14:tracePt t="11101" x="7088188" y="1758950"/>
          <p14:tracePt t="11125" x="7094538" y="1758950"/>
          <p14:tracePt t="11141" x="7107238" y="1758950"/>
          <p14:tracePt t="11165" x="7118350" y="1758950"/>
          <p14:tracePt t="11173" x="7131050" y="1758950"/>
          <p14:tracePt t="11181" x="7143750" y="1765300"/>
          <p14:tracePt t="11197" x="7150100" y="1765300"/>
          <p14:tracePt t="11381" x="7143750" y="1765300"/>
          <p14:tracePt t="11405" x="7124700" y="1765300"/>
          <p14:tracePt t="11421" x="7094538" y="1765300"/>
          <p14:tracePt t="11429" x="7075488" y="1765300"/>
          <p14:tracePt t="11437" x="7038975" y="1765300"/>
          <p14:tracePt t="11453" x="7007225" y="1765300"/>
          <p14:tracePt t="11461" x="7000875" y="1765300"/>
          <p14:tracePt t="11469" x="6996113" y="1765300"/>
          <p14:tracePt t="11476" x="6989763" y="1765300"/>
          <p14:tracePt t="11485" x="6983413" y="1765300"/>
          <p14:tracePt t="11492" x="6977063" y="1765300"/>
          <p14:tracePt t="11501" x="6970713" y="1765300"/>
          <p14:tracePt t="11537" x="6958013" y="1758950"/>
          <p14:tracePt t="11557" x="6951663" y="1758950"/>
          <p14:tracePt t="11565" x="6945313" y="1758950"/>
          <p14:tracePt t="11577" x="6940550" y="1758950"/>
          <p14:tracePt t="11613" x="6927850" y="1758950"/>
          <p14:tracePt t="11711" x="6958013" y="1758950"/>
          <p14:tracePt t="11717" x="6989763" y="1758950"/>
          <p14:tracePt t="11725" x="7026275" y="1758950"/>
          <p14:tracePt t="11737" x="7051675" y="1758950"/>
          <p14:tracePt t="11742" x="7081838" y="1765300"/>
          <p14:tracePt t="11749" x="7100888" y="1765300"/>
          <p14:tracePt t="11757" x="7112000" y="1765300"/>
          <p14:tracePt t="11765" x="7124700" y="1765300"/>
          <p14:tracePt t="11773" x="7131050" y="1765300"/>
          <p14:tracePt t="11781" x="7137400" y="1765300"/>
          <p14:tracePt t="11789" x="7143750" y="1765300"/>
          <p14:tracePt t="11805" x="7150100" y="1771650"/>
          <p14:tracePt t="11813" x="7162800" y="1771650"/>
          <p14:tracePt t="11821" x="7167563" y="1771650"/>
          <p14:tracePt t="11837" x="7173913" y="1771650"/>
          <p14:tracePt t="11845" x="7186613" y="1771650"/>
          <p14:tracePt t="11869" x="7199313" y="1771650"/>
          <p14:tracePt t="11957" x="7186613" y="1771650"/>
          <p14:tracePt t="11965" x="7150100" y="1771650"/>
          <p14:tracePt t="11974" x="7124700" y="1771650"/>
          <p14:tracePt t="11981" x="7100888" y="1765300"/>
          <p14:tracePt t="11989" x="7075488" y="1765300"/>
          <p14:tracePt t="11998" x="7051675" y="1765300"/>
          <p14:tracePt t="12005" x="7038975" y="1765300"/>
          <p14:tracePt t="12013" x="7019925" y="1765300"/>
          <p14:tracePt t="12021" x="7000875" y="1765300"/>
          <p14:tracePt t="12029" x="6977063" y="1765300"/>
          <p14:tracePt t="12037" x="6964363" y="1758950"/>
          <p14:tracePt t="12149" x="6983413" y="1758950"/>
          <p14:tracePt t="12158" x="7019925" y="1758950"/>
          <p14:tracePt t="12165" x="7045325" y="1758950"/>
          <p14:tracePt t="12173" x="7075488" y="1765300"/>
          <p14:tracePt t="12181" x="7107238" y="1771650"/>
          <p14:tracePt t="12189" x="7124700" y="1771650"/>
          <p14:tracePt t="12197" x="7150100" y="1778000"/>
          <p14:tracePt t="12205" x="7156450" y="1784350"/>
          <p14:tracePt t="12317" x="7162800" y="1790700"/>
          <p14:tracePt t="12397" x="7162800" y="1797050"/>
          <p14:tracePt t="12405" x="7162800" y="1801813"/>
          <p14:tracePt t="12413" x="7162800" y="1814513"/>
          <p14:tracePt t="12421" x="7162800" y="1820863"/>
          <p14:tracePt t="12429" x="7162800" y="1833563"/>
          <p14:tracePt t="12449" x="7162800" y="1846263"/>
          <p14:tracePt t="12453" x="7162800" y="1852613"/>
          <p14:tracePt t="12462" x="7156450" y="1863725"/>
          <p14:tracePt t="12472" x="7150100" y="1870075"/>
          <p14:tracePt t="12484" x="7150100" y="1882775"/>
          <p14:tracePt t="12492" x="7143750" y="1895475"/>
          <p14:tracePt t="12505" x="7137400" y="1901825"/>
          <p14:tracePt t="12508" x="7137400" y="1908175"/>
          <p14:tracePt t="12532" x="7131050" y="1912938"/>
          <p14:tracePt t="12540" x="7124700" y="1919288"/>
          <p14:tracePt t="12572" x="7112000" y="1931988"/>
          <p14:tracePt t="12633" x="7107238" y="1931988"/>
          <p14:tracePt t="12669" x="7100888" y="1931988"/>
          <p14:tracePt t="12677" x="7088188" y="1931988"/>
          <p14:tracePt t="12685" x="7075488" y="1931988"/>
          <p14:tracePt t="12701" x="7069138" y="1919288"/>
          <p14:tracePt t="12709" x="7069138" y="1912938"/>
          <p14:tracePt t="12717" x="7062788" y="1895475"/>
          <p14:tracePt t="12733" x="7062788" y="1882775"/>
          <p14:tracePt t="12741" x="7062788" y="1876425"/>
          <p14:tracePt t="12749" x="7062788" y="1870075"/>
          <p14:tracePt t="12758" x="7062788" y="1846263"/>
          <p14:tracePt t="12765" x="7062788" y="1833563"/>
          <p14:tracePt t="12781" x="7062788" y="1820863"/>
          <p14:tracePt t="12789" x="7062788" y="1814513"/>
          <p14:tracePt t="12797" x="7062788" y="1801813"/>
          <p14:tracePt t="12805" x="7062788" y="1790700"/>
          <p14:tracePt t="12813" x="7062788" y="1778000"/>
          <p14:tracePt t="12821" x="7062788" y="1771650"/>
          <p14:tracePt t="12829" x="7062788" y="1765300"/>
          <p14:tracePt t="12845" x="7062788" y="1758950"/>
          <p14:tracePt t="12889" x="7062788" y="1752600"/>
          <p14:tracePt t="13005" x="7062788" y="1784350"/>
          <p14:tracePt t="13013" x="7056438" y="1797050"/>
          <p14:tracePt t="13021" x="7056438" y="1814513"/>
          <p14:tracePt t="13029" x="7045325" y="1839913"/>
          <p14:tracePt t="13037" x="7045325" y="1852613"/>
          <p14:tracePt t="13046" x="7038975" y="1870075"/>
          <p14:tracePt t="13053" x="7032625" y="1876425"/>
          <p14:tracePt t="13062" x="7032625" y="1882775"/>
          <p14:tracePt t="13069" x="7032625" y="1895475"/>
          <p14:tracePt t="13077" x="7032625" y="1901825"/>
          <p14:tracePt t="13085" x="7032625" y="1912938"/>
          <p14:tracePt t="13093" x="7032625" y="1919288"/>
          <p14:tracePt t="13109" x="7026275" y="1925638"/>
          <p14:tracePt t="13197" x="7026275" y="1912938"/>
          <p14:tracePt t="13205" x="7026275" y="1882775"/>
          <p14:tracePt t="13213" x="7026275" y="1863725"/>
          <p14:tracePt t="13221" x="7026275" y="1827213"/>
          <p14:tracePt t="13230" x="7026275" y="1808163"/>
          <p14:tracePt t="13241" x="7026275" y="1784350"/>
          <p14:tracePt t="13246" x="7026275" y="1758950"/>
          <p14:tracePt t="13252" x="7026275" y="1722438"/>
          <p14:tracePt t="13261" x="7026275" y="1709738"/>
          <p14:tracePt t="13276" x="7026275" y="1703388"/>
          <p14:tracePt t="13285" x="7026275" y="1690688"/>
          <p14:tracePt t="13308" x="7026275" y="1685925"/>
          <p14:tracePt t="13349" x="7026275" y="1679575"/>
          <p14:tracePt t="13398" x="7026275" y="1703388"/>
          <p14:tracePt t="13405" x="7026275" y="1735138"/>
          <p14:tracePt t="13413" x="7026275" y="1784350"/>
          <p14:tracePt t="13421" x="7026275" y="1801813"/>
          <p14:tracePt t="13428" x="7026275" y="1820863"/>
          <p14:tracePt t="13436" x="7026275" y="1846263"/>
          <p14:tracePt t="13445" x="7026275" y="1857375"/>
          <p14:tracePt t="13453" x="7026275" y="1882775"/>
          <p14:tracePt t="13460" x="7026275" y="1901825"/>
          <p14:tracePt t="13469" x="7026275" y="1919288"/>
          <p14:tracePt t="13477" x="7026275" y="1938338"/>
          <p14:tracePt t="13605" x="7026275" y="1925638"/>
          <p14:tracePt t="13614" x="7026275" y="1895475"/>
          <p14:tracePt t="13628" x="7026275" y="1839913"/>
          <p14:tracePt t="13636" x="7026275" y="1814513"/>
          <p14:tracePt t="13644" x="7026275" y="1778000"/>
          <p14:tracePt t="13652" x="7026275" y="1758950"/>
          <p14:tracePt t="13660" x="7026275" y="1746250"/>
          <p14:tracePt t="13669" x="7026275" y="1735138"/>
          <p14:tracePt t="13681" x="7026275" y="1722438"/>
          <p14:tracePt t="13693" x="7026275" y="1716088"/>
          <p14:tracePt t="13757" x="7032625" y="1709738"/>
          <p14:tracePt t="13774" x="7032625" y="1716088"/>
          <p14:tracePt t="13785" x="7045325" y="1771650"/>
          <p14:tracePt t="13789" x="7051675" y="1801813"/>
          <p14:tracePt t="13797" x="7051675" y="1852613"/>
          <p14:tracePt t="13804" x="7051675" y="1876425"/>
          <p14:tracePt t="13812" x="7051675" y="1912938"/>
          <p14:tracePt t="13820" x="7051675" y="1938338"/>
          <p14:tracePt t="13828" x="7051675" y="1944688"/>
          <p14:tracePt t="13836" x="7051675" y="1957388"/>
          <p14:tracePt t="13848" x="7051675" y="1968500"/>
          <p14:tracePt t="13853" x="7051675" y="1974850"/>
          <p14:tracePt t="13909" x="7051675" y="1981200"/>
          <p14:tracePt t="13933" x="7056438" y="1987550"/>
          <p14:tracePt t="13957" x="7056438" y="1981200"/>
          <p14:tracePt t="13965" x="7056438" y="1963738"/>
          <p14:tracePt t="13977" x="7056438" y="1931988"/>
          <p14:tracePt t="13981" x="7056438" y="1908175"/>
          <p14:tracePt t="13989" x="7056438" y="1876425"/>
          <p14:tracePt t="13997" x="7056438" y="1839913"/>
          <p14:tracePt t="14009" x="7056438" y="1820863"/>
          <p14:tracePt t="14014" x="7056438" y="1784350"/>
          <p14:tracePt t="14021" x="7056438" y="1758950"/>
          <p14:tracePt t="14029" x="7056438" y="1746250"/>
          <p14:tracePt t="14041" x="7056438" y="1741488"/>
          <p14:tracePt t="14047" x="7056438" y="1735138"/>
          <p14:tracePt t="14053" x="7056438" y="1728788"/>
          <p14:tracePt t="14165" x="7069138" y="1778000"/>
          <p14:tracePt t="14173" x="7069138" y="1797050"/>
          <p14:tracePt t="14181" x="7069138" y="1814513"/>
          <p14:tracePt t="14189" x="7075488" y="1852613"/>
          <p14:tracePt t="14198" x="7075488" y="1863725"/>
          <p14:tracePt t="14205" x="7075488" y="1882775"/>
          <p14:tracePt t="14215" x="7075488" y="1895475"/>
          <p14:tracePt t="14221" x="7075488" y="1901825"/>
          <p14:tracePt t="14253" x="7075488" y="1908175"/>
          <p14:tracePt t="14309" x="7069138" y="1895475"/>
          <p14:tracePt t="14317" x="7069138" y="1863725"/>
          <p14:tracePt t="14325" x="7069138" y="1839913"/>
          <p14:tracePt t="14332" x="7062788" y="1820863"/>
          <p14:tracePt t="14340" x="7062788" y="1790700"/>
          <p14:tracePt t="14348" x="7062788" y="1771650"/>
          <p14:tracePt t="14364" x="7062788" y="1752600"/>
          <p14:tracePt t="14373" x="7062788" y="1741488"/>
          <p14:tracePt t="14380" x="7062788" y="1735138"/>
          <p14:tracePt t="14389" x="7062788" y="1728788"/>
          <p14:tracePt t="14405" x="7062788" y="1722438"/>
          <p14:tracePt t="14485" x="7062788" y="1741488"/>
          <p14:tracePt t="14493" x="7062788" y="1771650"/>
          <p14:tracePt t="14501" x="7062788" y="1790700"/>
          <p14:tracePt t="14509" x="7062788" y="1814513"/>
          <p14:tracePt t="14525" x="7062788" y="1839913"/>
          <p14:tracePt t="14532" x="7062788" y="1852613"/>
          <p14:tracePt t="14541" x="7062788" y="1857375"/>
          <p14:tracePt t="14552" x="7062788" y="1863725"/>
          <p14:tracePt t="14596" x="7062788" y="1870075"/>
          <p14:tracePt t="14653" x="7062788" y="1852613"/>
          <p14:tracePt t="14661" x="7062788" y="1833563"/>
          <p14:tracePt t="14669" x="7062788" y="1814513"/>
          <p14:tracePt t="14678" x="7062788" y="1797050"/>
          <p14:tracePt t="14685" x="7069138" y="1765300"/>
          <p14:tracePt t="14693" x="7069138" y="1752600"/>
          <p14:tracePt t="14701" x="7075488" y="1741488"/>
          <p14:tracePt t="14709" x="7075488" y="1735138"/>
          <p14:tracePt t="14717" x="7075488" y="1728788"/>
          <p14:tracePt t="14725" x="7081838" y="1728788"/>
          <p14:tracePt t="14748" x="7088188" y="1722438"/>
          <p14:tracePt t="14757" x="7088188" y="1716088"/>
          <p14:tracePt t="14847" x="7088188" y="1746250"/>
          <p14:tracePt t="14853" x="7088188" y="1765300"/>
          <p14:tracePt t="14861" x="7088188" y="1784350"/>
          <p14:tracePt t="14873" x="7088188" y="1814513"/>
          <p14:tracePt t="14877" x="7088188" y="1833563"/>
          <p14:tracePt t="14885" x="7088188" y="1846263"/>
          <p14:tracePt t="14893" x="7088188" y="1863725"/>
          <p14:tracePt t="14909" x="7088188" y="1870075"/>
          <p14:tracePt t="15013" x="7088188" y="1863725"/>
          <p14:tracePt t="15021" x="7088188" y="1839913"/>
          <p14:tracePt t="15037" x="7088188" y="1808163"/>
          <p14:tracePt t="15045" x="7088188" y="1790700"/>
          <p14:tracePt t="15053" x="7088188" y="1778000"/>
          <p14:tracePt t="15062" x="7088188" y="1771650"/>
          <p14:tracePt t="15069" x="7088188" y="1765300"/>
          <p14:tracePt t="15109" x="7088188" y="1752600"/>
          <p14:tracePt t="15129" x="7088188" y="1746250"/>
          <p14:tracePt t="15132" x="7088188" y="1735138"/>
          <p14:tracePt t="15141" x="7088188" y="1728788"/>
          <p14:tracePt t="15164" x="7088188" y="1722438"/>
          <p14:tracePt t="15196" x="7088188" y="1716088"/>
          <p14:tracePt t="15212" x="7088188" y="1709738"/>
          <p14:tracePt t="15245" x="7088188" y="1703388"/>
          <p14:tracePt t="15269" x="7088188" y="1697038"/>
          <p14:tracePt t="15277" x="7088188" y="1690688"/>
          <p14:tracePt t="15293" x="7088188" y="1685925"/>
          <p14:tracePt t="15300" x="7081838" y="1666875"/>
          <p14:tracePt t="15325" x="7075488" y="1647825"/>
          <p14:tracePt t="15332" x="7075488" y="1641475"/>
          <p14:tracePt t="15341" x="7075488" y="1635125"/>
          <p14:tracePt t="15353" x="7069138" y="1635125"/>
          <p14:tracePt t="15364" x="7062788" y="1630363"/>
          <p14:tracePt t="15462" x="7056438" y="1630363"/>
          <p14:tracePt t="15477" x="7051675" y="1630363"/>
          <p14:tracePt t="15485" x="7038975" y="1630363"/>
          <p14:tracePt t="15493" x="7032625" y="1630363"/>
          <p14:tracePt t="15501" x="7019925" y="1630363"/>
          <p14:tracePt t="15509" x="7000875" y="1630363"/>
          <p14:tracePt t="15517" x="6989763" y="1630363"/>
          <p14:tracePt t="15525" x="6970713" y="1630363"/>
          <p14:tracePt t="15533" x="6958013" y="1630363"/>
          <p14:tracePt t="15544" x="6934200" y="1630363"/>
          <p14:tracePt t="15548" x="6927850" y="1630363"/>
          <p14:tracePt t="15556" x="6908800" y="1630363"/>
          <p14:tracePt t="15564" x="6896100" y="1641475"/>
          <p14:tracePt t="15573" x="6889750" y="1647825"/>
          <p14:tracePt t="15581" x="6884988" y="1660525"/>
          <p14:tracePt t="15589" x="6884988" y="1679575"/>
          <p14:tracePt t="15597" x="6884988" y="1690688"/>
          <p14:tracePt t="15605" x="6884988" y="1709738"/>
          <p14:tracePt t="15613" x="6889750" y="1728788"/>
          <p14:tracePt t="15621" x="6915150" y="1752600"/>
          <p14:tracePt t="15631" x="6915150" y="1758950"/>
          <p14:tracePt t="15637" x="6934200" y="1778000"/>
          <p14:tracePt t="15645" x="6970713" y="1801813"/>
          <p14:tracePt t="15653" x="6989763" y="1820863"/>
          <p14:tracePt t="15664" x="7000875" y="1833563"/>
          <p14:tracePt t="15677" x="7013575" y="1833563"/>
          <p14:tracePt t="15693" x="7019925" y="1833563"/>
          <p14:tracePt t="15717" x="7026275" y="1833563"/>
          <p14:tracePt t="15725" x="7038975" y="1833563"/>
          <p14:tracePt t="15732" x="7045325" y="1833563"/>
          <p14:tracePt t="15741" x="7051675" y="1833563"/>
          <p14:tracePt t="15749" x="7062788" y="1827213"/>
          <p14:tracePt t="15757" x="7081838" y="1814513"/>
          <p14:tracePt t="15765" x="7088188" y="1784350"/>
          <p14:tracePt t="15773" x="7088188" y="1765300"/>
          <p14:tracePt t="15781" x="7094538" y="1746250"/>
          <p14:tracePt t="15789" x="7100888" y="1722438"/>
          <p14:tracePt t="15805" x="7100888" y="1716088"/>
          <p14:tracePt t="15814" x="7100888" y="1709738"/>
          <p14:tracePt t="15830" x="7100888" y="1690688"/>
          <p14:tracePt t="15877" x="7100888" y="1685925"/>
          <p14:tracePt t="15885" x="7100888" y="1673225"/>
          <p14:tracePt t="15941" x="7100888" y="1666875"/>
          <p14:tracePt t="15949" x="7094538" y="1666875"/>
          <p14:tracePt t="15957" x="7075488" y="1673225"/>
          <p14:tracePt t="15965" x="7062788" y="1685925"/>
          <p14:tracePt t="15973" x="7056438" y="1709738"/>
          <p14:tracePt t="15982" x="7056438" y="1728788"/>
          <p14:tracePt t="15989" x="7056438" y="1741488"/>
          <p14:tracePt t="16000" x="7056438" y="1758950"/>
          <p14:tracePt t="16005" x="7056438" y="1778000"/>
          <p14:tracePt t="16014" x="7056438" y="1790700"/>
          <p14:tracePt t="16021" x="7062788" y="1820863"/>
          <p14:tracePt t="16031" x="7069138" y="1833563"/>
          <p14:tracePt t="16037" x="7075488" y="1839913"/>
          <p14:tracePt t="16109" x="7088188" y="1839913"/>
          <p14:tracePt t="16149" x="7094538" y="1839913"/>
          <p14:tracePt t="16157" x="7094538" y="1833563"/>
          <p14:tracePt t="16165" x="7094538" y="1827213"/>
          <p14:tracePt t="16269" x="7088188" y="1833563"/>
          <p14:tracePt t="16281" x="7088188" y="1846263"/>
          <p14:tracePt t="16285" x="7081838" y="1863725"/>
          <p14:tracePt t="16293" x="7081838" y="1876425"/>
          <p14:tracePt t="16300" x="7081838" y="1889125"/>
          <p14:tracePt t="16313" x="7081838" y="1901825"/>
          <p14:tracePt t="16318" x="7081838" y="1908175"/>
          <p14:tracePt t="16325" x="7081838" y="1919288"/>
          <p14:tracePt t="16333" x="7088188" y="1919288"/>
          <p14:tracePt t="16357" x="7094538" y="1925638"/>
          <p14:tracePt t="16381" x="7100888" y="1931988"/>
          <p14:tracePt t="16477" x="7107238" y="1938338"/>
          <p14:tracePt t="16485" x="7107238" y="1951038"/>
          <p14:tracePt t="16502" x="7118350" y="1968500"/>
          <p14:tracePt t="16509" x="7124700" y="1981200"/>
          <p14:tracePt t="16517" x="7124700" y="1987550"/>
          <p14:tracePt t="16525" x="7124700" y="2006600"/>
          <p14:tracePt t="16541" x="7131050" y="2012950"/>
          <p14:tracePt t="16613" x="7137400" y="2019300"/>
          <p14:tracePt t="16629" x="7143750" y="2019300"/>
          <p14:tracePt t="16636" x="7156450" y="2019300"/>
          <p14:tracePt t="16645" x="7162800" y="2019300"/>
          <p14:tracePt t="16657" x="7167563" y="2019300"/>
          <p14:tracePt t="16668" x="7180263" y="2012950"/>
          <p14:tracePt t="16677" x="7186613" y="2006600"/>
          <p14:tracePt t="16684" x="7192963" y="2000250"/>
          <p14:tracePt t="16697" x="7199313" y="1993900"/>
          <p14:tracePt t="16700" x="7205663" y="1968500"/>
          <p14:tracePt t="16709" x="7205663" y="1963738"/>
          <p14:tracePt t="16716" x="7218363" y="1944688"/>
          <p14:tracePt t="16732" x="7218363" y="1919288"/>
          <p14:tracePt t="16740" x="7218363" y="1901825"/>
          <p14:tracePt t="16748" x="7218363" y="1895475"/>
          <p14:tracePt t="16757" x="7218363" y="1870075"/>
          <p14:tracePt t="16765" x="7218363" y="1857375"/>
          <p14:tracePt t="16773" x="7218363" y="1846263"/>
          <p14:tracePt t="16782" x="7218363" y="1839913"/>
          <p14:tracePt t="16793" x="7218363" y="1820863"/>
          <p14:tracePt t="16798" x="7205663" y="1808163"/>
          <p14:tracePt t="16804" x="7192963" y="1797050"/>
          <p14:tracePt t="16812" x="7186613" y="1790700"/>
          <p14:tracePt t="16824" x="7186613" y="1784350"/>
          <p14:tracePt t="16893" x="7180263" y="1784350"/>
          <p14:tracePt t="16921" x="7173913" y="1784350"/>
          <p14:tracePt t="16925" x="7162800" y="1784350"/>
          <p14:tracePt t="16933" x="7150100" y="1784350"/>
          <p14:tracePt t="16940" x="7131050" y="1784350"/>
          <p14:tracePt t="16957" x="7094538" y="1784350"/>
          <p14:tracePt t="16964" x="7069138" y="1827213"/>
          <p14:tracePt t="16973" x="7051675" y="1857375"/>
          <p14:tracePt t="16985" x="7038975" y="1889125"/>
          <p14:tracePt t="16989" x="7032625" y="1912938"/>
          <p14:tracePt t="16998" x="7019925" y="1938338"/>
          <p14:tracePt t="17005" x="7019925" y="1957388"/>
          <p14:tracePt t="17013" x="7019925" y="1974850"/>
          <p14:tracePt t="17020" x="7019925" y="1993900"/>
          <p14:tracePt t="17029" x="7019925" y="2006600"/>
          <p14:tracePt t="17037" x="7019925" y="2019300"/>
          <p14:tracePt t="17045" x="7038975" y="2036763"/>
          <p14:tracePt t="17052" x="7038975" y="2043113"/>
          <p14:tracePt t="17061" x="7045325" y="2049463"/>
          <p14:tracePt t="17068" x="7051675" y="2055813"/>
          <p14:tracePt t="17085" x="7051675" y="2062163"/>
          <p14:tracePt t="17124" x="7062788" y="2062163"/>
          <p14:tracePt t="17132" x="7088188" y="2055813"/>
          <p14:tracePt t="17141" x="7100888" y="2030413"/>
          <p14:tracePt t="17148" x="7107238" y="2012950"/>
          <p14:tracePt t="17157" x="7112000" y="1974850"/>
          <p14:tracePt t="17166" x="7124700" y="1931988"/>
          <p14:tracePt t="17173" x="7124700" y="1912938"/>
          <p14:tracePt t="17181" x="7124700" y="1889125"/>
          <p14:tracePt t="17189" x="7124700" y="1863725"/>
          <p14:tracePt t="17213" x="7124700" y="1852613"/>
          <p14:tracePt t="17300" x="7118350" y="1863725"/>
          <p14:tracePt t="17308" x="7112000" y="1876425"/>
          <p14:tracePt t="17316" x="7112000" y="1895475"/>
          <p14:tracePt t="17325" x="7112000" y="1908175"/>
          <p14:tracePt t="17333" x="7112000" y="1931988"/>
          <p14:tracePt t="17351" x="7112000" y="1951038"/>
          <p14:tracePt t="17357" x="7112000" y="1957388"/>
          <p14:tracePt t="17366" x="7112000" y="1963738"/>
          <p14:tracePt t="17421" x="7112000" y="1968500"/>
          <p14:tracePt t="17748" x="7112000" y="1981200"/>
          <p14:tracePt t="17973" x="0" y="0"/>
        </p14:tracePtLst>
        <p14:tracePtLst>
          <p14:tracePt t="20504" x="7032625" y="74613"/>
          <p14:tracePt t="20629" x="7032625" y="85725"/>
          <p14:tracePt t="20637" x="7026275" y="98425"/>
          <p14:tracePt t="20645" x="7019925" y="147638"/>
          <p14:tracePt t="20653" x="7013575" y="179388"/>
          <p14:tracePt t="20665" x="7000875" y="215900"/>
          <p14:tracePt t="20669" x="6996113" y="258763"/>
          <p14:tracePt t="20677" x="6996113" y="296863"/>
          <p14:tracePt t="20685" x="6989763" y="358775"/>
          <p14:tracePt t="20692" x="6989763" y="388938"/>
          <p14:tracePt t="20701" x="6989763" y="425450"/>
          <p14:tracePt t="20709" x="6977063" y="474663"/>
          <p14:tracePt t="20720" x="6977063" y="506413"/>
          <p14:tracePt t="20724" x="6977063" y="525463"/>
          <p14:tracePt t="20732" x="6970713" y="549275"/>
          <p14:tracePt t="20741" x="6964363" y="568325"/>
          <p14:tracePt t="20749" x="6964363" y="592138"/>
          <p14:tracePt t="20761" x="6964363" y="617538"/>
          <p14:tracePt t="20765" x="6964363" y="647700"/>
          <p14:tracePt t="20774" x="6964363" y="673100"/>
          <p14:tracePt t="20781" x="6964363" y="703263"/>
          <p14:tracePt t="20789" x="6958013" y="735013"/>
          <p14:tracePt t="20797" x="6958013" y="741363"/>
          <p14:tracePt t="20805" x="6958013" y="765175"/>
          <p14:tracePt t="20813" x="6958013" y="784225"/>
          <p14:tracePt t="20825" x="6958013" y="801688"/>
          <p14:tracePt t="20829" x="6958013" y="833438"/>
          <p14:tracePt t="20837" x="6958013" y="869950"/>
          <p14:tracePt t="20848" x="6958013" y="889000"/>
          <p14:tracePt t="20852" x="6964363" y="925513"/>
          <p14:tracePt t="20860" x="6970713" y="957263"/>
          <p14:tracePt t="20868" x="6983413" y="993775"/>
          <p14:tracePt t="20884" x="6989763" y="1074738"/>
          <p14:tracePt t="20901" x="7000875" y="1130300"/>
          <p14:tracePt t="20909" x="7000875" y="1160463"/>
          <p14:tracePt t="20916" x="7000875" y="1185863"/>
          <p14:tracePt t="20924" x="7013575" y="1209675"/>
          <p14:tracePt t="20933" x="7013575" y="1235075"/>
          <p14:tracePt t="20941" x="7019925" y="1265238"/>
          <p14:tracePt t="20949" x="7026275" y="1284288"/>
          <p14:tracePt t="20956" x="7026275" y="1320800"/>
          <p14:tracePt t="20965" x="7026275" y="1352550"/>
          <p14:tracePt t="20975" x="7032625" y="1376363"/>
          <p14:tracePt t="20981" x="7038975" y="1419225"/>
          <p14:tracePt t="20989" x="7045325" y="1444625"/>
          <p14:tracePt t="20997" x="7045325" y="1474788"/>
          <p14:tracePt t="21005" x="7056438" y="1512888"/>
          <p14:tracePt t="21017" x="7056438" y="1536700"/>
          <p14:tracePt t="21021" x="7062788" y="1579563"/>
          <p14:tracePt t="21029" x="7069138" y="1617663"/>
          <p14:tracePt t="21038" x="7081838" y="1673225"/>
          <p14:tracePt t="21049" x="7094538" y="1709738"/>
          <p14:tracePt t="21052" x="7094538" y="1741488"/>
          <p14:tracePt t="21060" x="7107238" y="1790700"/>
          <p14:tracePt t="21068" x="7112000" y="1827213"/>
          <p14:tracePt t="21076" x="7118350" y="1857375"/>
          <p14:tracePt t="21084" x="7124700" y="1895475"/>
          <p14:tracePt t="21093" x="7124700" y="1912938"/>
          <p14:tracePt t="21101" x="7143750" y="1938338"/>
          <p14:tracePt t="21109" x="7143750" y="1957388"/>
          <p14:tracePt t="21117" x="7143750" y="1963738"/>
          <p14:tracePt t="21125" x="7150100" y="1981200"/>
          <p14:tracePt t="21133" x="7150100" y="2000250"/>
          <p14:tracePt t="21145" x="7150100" y="2006600"/>
          <p14:tracePt t="21149" x="7150100" y="2024063"/>
          <p14:tracePt t="21157" x="7150100" y="2036763"/>
          <p14:tracePt t="21165" x="7150100" y="2049463"/>
          <p14:tracePt t="21181" x="7150100" y="2068513"/>
          <p14:tracePt t="21189" x="7150100" y="2085975"/>
          <p14:tracePt t="21196" x="7150100" y="2098675"/>
          <p14:tracePt t="21212" x="7150100" y="2111375"/>
          <p14:tracePt t="21220" x="7150100" y="2124075"/>
          <p14:tracePt t="21229" x="7150100" y="2128838"/>
          <p14:tracePt t="21236" x="7150100" y="2135188"/>
          <p14:tracePt t="21244" x="7150100" y="2141538"/>
          <p14:tracePt t="21252" x="7150100" y="2154238"/>
          <p14:tracePt t="21261" x="7150100" y="2166938"/>
          <p14:tracePt t="21373" x="7150100" y="2135188"/>
          <p14:tracePt t="21381" x="7150100" y="2098675"/>
          <p14:tracePt t="21389" x="7150100" y="2049463"/>
          <p14:tracePt t="21397" x="7150100" y="1993900"/>
          <p14:tracePt t="21404" x="7150100" y="1944688"/>
          <p14:tracePt t="21413" x="7180263" y="1882775"/>
          <p14:tracePt t="21420" x="7180263" y="1814513"/>
          <p14:tracePt t="21428" x="7180263" y="1728788"/>
          <p14:tracePt t="21436" x="7192963" y="1641475"/>
          <p14:tracePt t="21445" x="7199313" y="1543050"/>
          <p14:tracePt t="21452" x="7212013" y="1444625"/>
          <p14:tracePt t="21461" x="7218363" y="1357313"/>
          <p14:tracePt t="21469" x="7229475" y="1284288"/>
          <p14:tracePt t="21477" x="7235825" y="1228725"/>
          <p14:tracePt t="21485" x="7248525" y="1179513"/>
          <p14:tracePt t="21496" x="7254875" y="1123950"/>
          <p14:tracePt t="21501" x="7261225" y="1074738"/>
          <p14:tracePt t="21509" x="7261225" y="1036638"/>
          <p14:tracePt t="21517" x="7261225" y="987425"/>
          <p14:tracePt t="21530" x="7261225" y="938213"/>
          <p14:tracePt t="21533" x="7261225" y="908050"/>
          <p14:tracePt t="21541" x="7261225" y="869950"/>
          <p14:tracePt t="21549" x="7261225" y="820738"/>
          <p14:tracePt t="21557" x="7261225" y="790575"/>
          <p14:tracePt t="21565" x="7273925" y="771525"/>
          <p14:tracePt t="21701" x="7273925" y="777875"/>
          <p14:tracePt t="21709" x="7273925" y="808038"/>
          <p14:tracePt t="21716" x="7254875" y="876300"/>
          <p14:tracePt t="21724" x="7242175" y="974725"/>
          <p14:tracePt t="21732" x="7235825" y="1049338"/>
          <p14:tracePt t="21745" x="7223125" y="1160463"/>
          <p14:tracePt t="21749" x="7212013" y="1258888"/>
          <p14:tracePt t="21756" x="7212013" y="1412875"/>
          <p14:tracePt t="21764" x="7212013" y="1500188"/>
          <p14:tracePt t="21772" x="7212013" y="1630363"/>
          <p14:tracePt t="21781" x="7212013" y="1765300"/>
          <p14:tracePt t="21788" x="7212013" y="1912938"/>
          <p14:tracePt t="21797" x="7212013" y="2049463"/>
          <p14:tracePt t="21804" x="7212013" y="2147888"/>
          <p14:tracePt t="21816" x="7212013" y="2222500"/>
          <p14:tracePt t="21820" x="7212013" y="2259013"/>
          <p14:tracePt t="21829" x="7212013" y="2271713"/>
          <p14:tracePt t="21836" x="7212013" y="2278063"/>
          <p14:tracePt t="21893" x="7212013" y="2252663"/>
          <p14:tracePt t="21901" x="7212013" y="2216150"/>
          <p14:tracePt t="21917" x="7212013" y="2128838"/>
          <p14:tracePt t="21925" x="7212013" y="2068513"/>
          <p14:tracePt t="21933" x="7212013" y="1957388"/>
          <p14:tracePt t="21949" x="7180263" y="1814513"/>
          <p14:tracePt t="21957" x="7173913" y="1758950"/>
          <p14:tracePt t="21965" x="7162800" y="1685925"/>
          <p14:tracePt t="21973" x="7162800" y="1635125"/>
          <p14:tracePt t="21981" x="7156450" y="1568450"/>
          <p14:tracePt t="21989" x="7143750" y="1530350"/>
          <p14:tracePt t="21997" x="7143750" y="1519238"/>
          <p14:tracePt t="22013" x="7143750" y="1512888"/>
          <p14:tracePt t="22062" x="7137400" y="1512888"/>
          <p14:tracePt t="22069" x="7124700" y="1555750"/>
          <p14:tracePt t="22077" x="7094538" y="1641475"/>
          <p14:tracePt t="22086" x="7075488" y="1709738"/>
          <p14:tracePt t="22094" x="7075488" y="1784350"/>
          <p14:tracePt t="22101" x="7069138" y="1827213"/>
          <p14:tracePt t="22109" x="7069138" y="1889125"/>
          <p14:tracePt t="22117" x="7069138" y="1925638"/>
          <p14:tracePt t="22125" x="7069138" y="1944688"/>
          <p14:tracePt t="22133" x="7069138" y="1957388"/>
          <p14:tracePt t="22141" x="7069138" y="1974850"/>
          <p14:tracePt t="22213" x="7069138" y="1957388"/>
          <p14:tracePt t="22221" x="7069138" y="1908175"/>
          <p14:tracePt t="22229" x="7069138" y="1846263"/>
          <p14:tracePt t="22237" x="7069138" y="1758950"/>
          <p14:tracePt t="22245" x="7056438" y="1635125"/>
          <p14:tracePt t="22254" x="7056438" y="1524000"/>
          <p14:tracePt t="22265" x="7051675" y="1438275"/>
          <p14:tracePt t="22270" x="7051675" y="1352550"/>
          <p14:tracePt t="22277" x="7051675" y="1277938"/>
          <p14:tracePt t="22286" x="7051675" y="1246188"/>
          <p14:tracePt t="22366" x="7051675" y="1327150"/>
          <p14:tracePt t="22373" x="7051675" y="1401763"/>
          <p14:tracePt t="22381" x="7051675" y="1463675"/>
          <p14:tracePt t="22389" x="7051675" y="1524000"/>
          <p14:tracePt t="22398" x="7051675" y="1598613"/>
          <p14:tracePt t="22405" x="7051675" y="1685925"/>
          <p14:tracePt t="22413" x="7051675" y="1746250"/>
          <p14:tracePt t="22435" x="7051675" y="1797050"/>
          <p14:tracePt t="22437" x="7051675" y="1808163"/>
          <p14:tracePt t="22445" x="7051675" y="1820863"/>
          <p14:tracePt t="22508" x="7056438" y="1814513"/>
          <p14:tracePt t="22517" x="7056438" y="1771650"/>
          <p14:tracePt t="22524" x="7056438" y="1716088"/>
          <p14:tracePt t="22533" x="7056438" y="1654175"/>
          <p14:tracePt t="22540" x="7056438" y="1592263"/>
          <p14:tracePt t="22561" x="7056438" y="1530350"/>
          <p14:tracePt t="22566" x="7056438" y="1506538"/>
          <p14:tracePt t="22572" x="7056438" y="1474788"/>
          <p14:tracePt t="22580" x="7056438" y="1457325"/>
          <p14:tracePt t="22588" x="7056438" y="1444625"/>
          <p14:tracePt t="22596" x="7056438" y="1438275"/>
          <p14:tracePt t="22669" x="7056438" y="1487488"/>
          <p14:tracePt t="22681" x="7056438" y="1549400"/>
          <p14:tracePt t="22686" x="7056438" y="1624013"/>
          <p14:tracePt t="22693" x="7045325" y="1709738"/>
          <p14:tracePt t="22701" x="7045325" y="1784350"/>
          <p14:tracePt t="22713" x="7045325" y="1814513"/>
          <p14:tracePt t="22719" x="7045325" y="1852613"/>
          <p14:tracePt t="22725" x="7045325" y="1876425"/>
          <p14:tracePt t="22733" x="7045325" y="1895475"/>
          <p14:tracePt t="22749" x="7045325" y="1901825"/>
          <p14:tracePt t="22812" x="7045325" y="1889125"/>
          <p14:tracePt t="22820" x="7045325" y="1846263"/>
          <p14:tracePt t="22829" x="7045325" y="1808163"/>
          <p14:tracePt t="22845" x="7045325" y="1746250"/>
          <p14:tracePt t="22852" x="7045325" y="1716088"/>
          <p14:tracePt t="22861" x="7045325" y="1679575"/>
          <p14:tracePt t="22870" x="7045325" y="1660525"/>
          <p14:tracePt t="22876" x="7045325" y="1641475"/>
          <p14:tracePt t="22885" x="7045325" y="1630363"/>
          <p14:tracePt t="22893" x="7045325" y="1617663"/>
          <p14:tracePt t="22965" x="7051675" y="1647825"/>
          <p14:tracePt t="22973" x="7051675" y="1709738"/>
          <p14:tracePt t="22981" x="7051675" y="1758950"/>
          <p14:tracePt t="22989" x="7051675" y="1820863"/>
          <p14:tracePt t="22998" x="7051675" y="1857375"/>
          <p14:tracePt t="23005" x="7051675" y="1901825"/>
          <p14:tracePt t="23013" x="7051675" y="1951038"/>
          <p14:tracePt t="23021" x="7051675" y="1974850"/>
          <p14:tracePt t="23029" x="7051675" y="2012950"/>
          <p14:tracePt t="23038" x="7045325" y="2036763"/>
          <p14:tracePt t="23044" x="7045325" y="2055813"/>
          <p14:tracePt t="23053" x="7045325" y="2079625"/>
          <p14:tracePt t="23061" x="7045325" y="2085975"/>
          <p14:tracePt t="23069" x="7045325" y="2092325"/>
          <p14:tracePt t="23108" x="7038975" y="2098675"/>
          <p14:tracePt t="23140" x="7038975" y="2092325"/>
          <p14:tracePt t="23150" x="7038975" y="2073275"/>
          <p14:tracePt t="23156" x="7038975" y="2062163"/>
          <p14:tracePt t="23164" x="7038975" y="2043113"/>
          <p14:tracePt t="23172" x="7038975" y="2036763"/>
          <p14:tracePt t="23181" x="7038975" y="2030413"/>
          <p14:tracePt t="23188" x="7038975" y="2019300"/>
          <p14:tracePt t="23229" x="7045325" y="2012950"/>
          <p14:tracePt t="23277" x="7051675" y="2006600"/>
          <p14:tracePt t="23301" x="7056438" y="2006600"/>
          <p14:tracePt t="23701" x="7062788" y="2000250"/>
          <p14:tracePt t="23852" x="7069138" y="2000250"/>
          <p14:tracePt t="23973" x="7062788" y="2000250"/>
          <p14:tracePt t="23981" x="7051675" y="2000250"/>
          <p14:tracePt t="23989" x="7032625" y="2000250"/>
          <p14:tracePt t="23997" x="7007225" y="1981200"/>
          <p14:tracePt t="24006" x="6989763" y="1981200"/>
          <p14:tracePt t="24013" x="6951663" y="1981200"/>
          <p14:tracePt t="24022" x="6927850" y="1974850"/>
          <p14:tracePt t="24029" x="6884988" y="1974850"/>
          <p14:tracePt t="24038" x="6859588" y="1968500"/>
          <p14:tracePt t="24045" x="6840538" y="1963738"/>
          <p14:tracePt t="24055" x="6810375" y="1957388"/>
          <p14:tracePt t="24061" x="6773863" y="1957388"/>
          <p14:tracePt t="24069" x="6718300" y="1944688"/>
          <p14:tracePt t="24077" x="6630988" y="1925638"/>
          <p14:tracePt t="24093" x="6545263" y="1908175"/>
          <p14:tracePt t="24101" x="6477000" y="1901825"/>
          <p14:tracePt t="24108" x="6415088" y="1889125"/>
          <p14:tracePt t="24121" x="6340475" y="1882775"/>
          <p14:tracePt t="24125" x="6284913" y="1863725"/>
          <p14:tracePt t="24133" x="6235700" y="1852613"/>
          <p14:tracePt t="24141" x="6186488" y="1852613"/>
          <p14:tracePt t="24149" x="6118225" y="1852613"/>
          <p14:tracePt t="24157" x="6069013" y="1852613"/>
          <p14:tracePt t="24165" x="6032500" y="1852613"/>
          <p14:tracePt t="24172" x="5970588" y="1852613"/>
          <p14:tracePt t="24181" x="5921375" y="1852613"/>
          <p14:tracePt t="24188" x="5872163" y="1852613"/>
          <p14:tracePt t="24196" x="5822950" y="1852613"/>
          <p14:tracePt t="24204" x="5741988" y="1846263"/>
          <p14:tracePt t="24217" x="5680075" y="1827213"/>
          <p14:tracePt t="24221" x="5630863" y="1827213"/>
          <p14:tracePt t="24228" x="5562600" y="1797050"/>
          <p14:tracePt t="24236" x="5513388" y="1797050"/>
          <p14:tracePt t="24248" x="5470525" y="1778000"/>
          <p14:tracePt t="24253" x="5434013" y="1771650"/>
          <p14:tracePt t="24261" x="5408613" y="1771650"/>
          <p14:tracePt t="24269" x="5383213" y="1771650"/>
          <p14:tracePt t="24277" x="5365750" y="1758950"/>
          <p14:tracePt t="24285" x="5359400" y="1758950"/>
          <p14:tracePt t="24293" x="5346700" y="1758950"/>
          <p14:tracePt t="24301" x="5340350" y="1752600"/>
          <p14:tracePt t="24324" x="5334000" y="1752600"/>
          <p14:tracePt t="24333" x="5327650" y="1752600"/>
          <p14:tracePt t="24340" x="5322888" y="1746250"/>
          <p14:tracePt t="24349" x="5310188" y="1741488"/>
          <p14:tracePt t="24356" x="5291138" y="1735138"/>
          <p14:tracePt t="24365" x="5272088" y="1735138"/>
          <p14:tracePt t="24377" x="5254625" y="1722438"/>
          <p14:tracePt t="24381" x="5241925" y="1716088"/>
          <p14:tracePt t="24389" x="5216525" y="1703388"/>
          <p14:tracePt t="24397" x="5199063" y="1697038"/>
          <p14:tracePt t="24406" x="5192713" y="1690688"/>
          <p14:tracePt t="24413" x="5186363" y="1690688"/>
          <p14:tracePt t="24423" x="5180013" y="1679575"/>
          <p14:tracePt t="24445" x="5173663" y="1673225"/>
          <p14:tracePt t="24461" x="5167313" y="1660525"/>
          <p14:tracePt t="24470" x="5167313" y="1654175"/>
          <p14:tracePt t="24477" x="5160963" y="1641475"/>
          <p14:tracePt t="24485" x="5156200" y="1641475"/>
          <p14:tracePt t="24493" x="5156200" y="1635125"/>
          <p14:tracePt t="24505" x="5156200" y="1630363"/>
          <p14:tracePt t="24509" x="5149850" y="1624013"/>
          <p14:tracePt t="24517" x="5143500" y="1611313"/>
          <p14:tracePt t="24533" x="5137150" y="1598613"/>
          <p14:tracePt t="24541" x="5137150" y="1592263"/>
          <p14:tracePt t="24549" x="5130800" y="1585913"/>
          <p14:tracePt t="24557" x="5124450" y="1579563"/>
          <p14:tracePt t="24574" x="5124450" y="1574800"/>
          <p14:tracePt t="24581" x="5111750" y="1562100"/>
          <p14:tracePt t="24589" x="5105400" y="1555750"/>
          <p14:tracePt t="24597" x="5100638" y="1543050"/>
          <p14:tracePt t="24605" x="5087938" y="1530350"/>
          <p14:tracePt t="24613" x="5075238" y="1519238"/>
          <p14:tracePt t="24622" x="5068888" y="1512888"/>
          <p14:tracePt t="24633" x="5068888" y="1500188"/>
          <p14:tracePt t="24640" x="5068888" y="1493838"/>
          <p14:tracePt t="24702" x="5068888" y="1487488"/>
          <p14:tracePt t="24765" x="5081588" y="1468438"/>
          <p14:tracePt t="24772" x="5087938" y="1468438"/>
          <p14:tracePt t="24781" x="5111750" y="1463675"/>
          <p14:tracePt t="24788" x="5160963" y="1457325"/>
          <p14:tracePt t="24797" x="5211763" y="1457325"/>
          <p14:tracePt t="24805" x="5260975" y="1457325"/>
          <p14:tracePt t="24813" x="5322888" y="1457325"/>
          <p14:tracePt t="24822" x="5365750" y="1457325"/>
          <p14:tracePt t="24829" x="5414963" y="1457325"/>
          <p14:tracePt t="24839" x="5438775" y="1457325"/>
          <p14:tracePt t="24845" x="5489575" y="1457325"/>
          <p14:tracePt t="24853" x="5549900" y="1457325"/>
          <p14:tracePt t="24861" x="5649913" y="1457325"/>
          <p14:tracePt t="24869" x="5735638" y="1457325"/>
          <p14:tracePt t="24890" x="5908675" y="1457325"/>
          <p14:tracePt t="24893" x="5994400" y="1457325"/>
          <p14:tracePt t="24902" x="6081713" y="1457325"/>
          <p14:tracePt t="24909" x="6180138" y="1457325"/>
          <p14:tracePt t="24917" x="6278563" y="1457325"/>
          <p14:tracePt t="24924" x="6378575" y="1457325"/>
          <p14:tracePt t="24932" x="6464300" y="1457325"/>
          <p14:tracePt t="24945" x="6569075" y="1457325"/>
          <p14:tracePt t="24948" x="6656388" y="1457325"/>
          <p14:tracePt t="24956" x="6754813" y="1457325"/>
          <p14:tracePt t="24965" x="6816725" y="1457325"/>
          <p14:tracePt t="24973" x="6915150" y="1457325"/>
          <p14:tracePt t="24981" x="7000875" y="1457325"/>
          <p14:tracePt t="24989" x="7088188" y="1457325"/>
          <p14:tracePt t="24997" x="7156450" y="1450975"/>
          <p14:tracePt t="25005" x="7229475" y="1450975"/>
          <p14:tracePt t="25017" x="7291388" y="1438275"/>
          <p14:tracePt t="25022" x="7366000" y="1438275"/>
          <p14:tracePt t="25029" x="7464425" y="1419225"/>
          <p14:tracePt t="25039" x="7539038" y="1419225"/>
          <p14:tracePt t="25045" x="7594600" y="1419225"/>
          <p14:tracePt t="25053" x="7656513" y="1419225"/>
          <p14:tracePt t="25061" x="7705725" y="1419225"/>
          <p14:tracePt t="25070" x="7778750" y="1419225"/>
          <p14:tracePt t="25077" x="7804150" y="1419225"/>
          <p14:tracePt t="25085" x="7853363" y="1419225"/>
          <p14:tracePt t="25093" x="7902575" y="1419225"/>
          <p14:tracePt t="25102" x="7951788" y="1419225"/>
          <p14:tracePt t="25117" x="7983538" y="1419225"/>
          <p14:tracePt t="25124" x="8007350" y="1419225"/>
          <p14:tracePt t="25132" x="8026400" y="1419225"/>
          <p14:tracePt t="25149" x="8039100" y="1419225"/>
          <p14:tracePt t="25156" x="8045450" y="1419225"/>
          <p14:tracePt t="25181" x="8051800" y="1419225"/>
          <p14:tracePt t="25189" x="8056563" y="1419225"/>
          <p14:tracePt t="25197" x="8062913" y="1419225"/>
          <p14:tracePt t="25206" x="8069263" y="1419225"/>
          <p14:tracePt t="25213" x="8075613" y="1419225"/>
          <p14:tracePt t="25222" x="8088313" y="1419225"/>
          <p14:tracePt t="25229" x="8101013" y="1419225"/>
          <p14:tracePt t="25245" x="8112125" y="1425575"/>
          <p14:tracePt t="25253" x="8137525" y="1425575"/>
          <p14:tracePt t="25261" x="8156575" y="1425575"/>
          <p14:tracePt t="25273" x="8174038" y="1431925"/>
          <p14:tracePt t="25277" x="8193088" y="1438275"/>
          <p14:tracePt t="25285" x="8218488" y="1438275"/>
          <p14:tracePt t="25293" x="8223250" y="1438275"/>
          <p14:tracePt t="25304" x="8229600" y="1444625"/>
          <p14:tracePt t="25308" x="8235950" y="1444625"/>
          <p14:tracePt t="25316" x="8248650" y="1444625"/>
          <p14:tracePt t="25349" x="8261350" y="1444625"/>
          <p14:tracePt t="25369" x="8267700" y="1444625"/>
          <p14:tracePt t="25372" x="8274050" y="1444625"/>
          <p14:tracePt t="25388" x="8280400" y="1444625"/>
          <p14:tracePt t="25397" x="8285163" y="1444625"/>
          <p14:tracePt t="25404" x="8291513" y="1444625"/>
          <p14:tracePt t="25412" x="8297863" y="1444625"/>
          <p14:tracePt t="25421" x="8304213" y="1444625"/>
          <p14:tracePt t="25429" x="8310563" y="1444625"/>
          <p14:tracePt t="25438" x="8310563" y="1450975"/>
          <p14:tracePt t="25461" x="8316913" y="1450975"/>
          <p14:tracePt t="25496" x="8329613" y="1450975"/>
          <p14:tracePt t="25549" x="8335963" y="1457325"/>
          <p14:tracePt t="25597" x="8329613" y="1457325"/>
          <p14:tracePt t="25605" x="8316913" y="1468438"/>
          <p14:tracePt t="25612" x="8267700" y="1506538"/>
          <p14:tracePt t="25621" x="8255000" y="1506538"/>
          <p14:tracePt t="25628" x="8218488" y="1512888"/>
          <p14:tracePt t="25637" x="8180388" y="1519238"/>
          <p14:tracePt t="25645" x="8124825" y="1530350"/>
          <p14:tracePt t="25652" x="8062913" y="1530350"/>
          <p14:tracePt t="25661" x="8001000" y="1549400"/>
          <p14:tracePt t="25671" x="7927975" y="1549400"/>
          <p14:tracePt t="25677" x="7847013" y="1549400"/>
          <p14:tracePt t="25685" x="7773988" y="1555750"/>
          <p14:tracePt t="25693" x="7686675" y="1555750"/>
          <p14:tracePt t="25702" x="7612063" y="1555750"/>
          <p14:tracePt t="25708" x="7526338" y="1555750"/>
          <p14:tracePt t="25716" x="7477125" y="1555750"/>
          <p14:tracePt t="25724" x="7402513" y="1555750"/>
          <p14:tracePt t="25732" x="7353300" y="1555750"/>
          <p14:tracePt t="25740" x="7291388" y="1555750"/>
          <p14:tracePt t="25749" x="7205663" y="1555750"/>
          <p14:tracePt t="25756" x="7131050" y="1555750"/>
          <p14:tracePt t="25765" x="7056438" y="1555750"/>
          <p14:tracePt t="25773" x="6983413" y="1568450"/>
          <p14:tracePt t="25785" x="6889750" y="1574800"/>
          <p14:tracePt t="25789" x="6840538" y="1585913"/>
          <p14:tracePt t="25797" x="6767513" y="1585913"/>
          <p14:tracePt t="25806" x="6729413" y="1585913"/>
          <p14:tracePt t="25813" x="6680200" y="1585913"/>
          <p14:tracePt t="25822" x="6650038" y="1585913"/>
          <p14:tracePt t="25829" x="6630988" y="1585913"/>
          <p14:tracePt t="25837" x="6618288" y="1585913"/>
          <p14:tracePt t="25845" x="6600825" y="1585913"/>
          <p14:tracePt t="25856" x="6588125" y="1585913"/>
          <p14:tracePt t="25861" x="6569075" y="1585913"/>
          <p14:tracePt t="25869" x="6545263" y="1585913"/>
          <p14:tracePt t="25877" x="6526213" y="1585913"/>
          <p14:tracePt t="25885" x="6507163" y="1585913"/>
          <p14:tracePt t="25893" x="6489700" y="1585913"/>
          <p14:tracePt t="25901" x="6470650" y="1585913"/>
          <p14:tracePt t="25913" x="6427788" y="1568450"/>
          <p14:tracePt t="25917" x="6402388" y="1568450"/>
          <p14:tracePt t="25926" x="6353175" y="1549400"/>
          <p14:tracePt t="25933" x="6297613" y="1543050"/>
          <p14:tracePt t="25942" x="6278563" y="1536700"/>
          <p14:tracePt t="25948" x="6229350" y="1530350"/>
          <p14:tracePt t="25956" x="6180138" y="1519238"/>
          <p14:tracePt t="25965" x="6161088" y="1512888"/>
          <p14:tracePt t="25973" x="6130925" y="1506538"/>
          <p14:tracePt t="25981" x="6111875" y="1500188"/>
          <p14:tracePt t="25990" x="6081713" y="1493838"/>
          <p14:tracePt t="25997" x="6075363" y="1487488"/>
          <p14:tracePt t="26009" x="6069013" y="1481138"/>
          <p14:tracePt t="26109" x="6075363" y="1481138"/>
          <p14:tracePt t="26117" x="6111875" y="1481138"/>
          <p14:tracePt t="26125" x="6161088" y="1481138"/>
          <p14:tracePt t="26137" x="6223000" y="1481138"/>
          <p14:tracePt t="26141" x="6278563" y="1481138"/>
          <p14:tracePt t="26149" x="6340475" y="1487488"/>
          <p14:tracePt t="26157" x="6415088" y="1487488"/>
          <p14:tracePt t="26165" x="6526213" y="1506538"/>
          <p14:tracePt t="26173" x="6611938" y="1506538"/>
          <p14:tracePt t="26181" x="6699250" y="1512888"/>
          <p14:tracePt t="26190" x="6761163" y="1512888"/>
          <p14:tracePt t="26197" x="6840538" y="1524000"/>
          <p14:tracePt t="26206" x="6902450" y="1530350"/>
          <p14:tracePt t="26213" x="6951663" y="1530350"/>
          <p14:tracePt t="26221" x="7000875" y="1530350"/>
          <p14:tracePt t="26229" x="7051675" y="1530350"/>
          <p14:tracePt t="26237" x="7094538" y="1530350"/>
          <p14:tracePt t="26245" x="7118350" y="1530350"/>
          <p14:tracePt t="26254" x="7156450" y="1530350"/>
          <p14:tracePt t="26261" x="7173913" y="1530350"/>
          <p14:tracePt t="26269" x="7186613" y="1530350"/>
          <p14:tracePt t="26277" x="7212013" y="1519238"/>
          <p14:tracePt t="26287" x="7223125" y="1512888"/>
          <p14:tracePt t="26297" x="7229475" y="1506538"/>
          <p14:tracePt t="26301" x="7235825" y="1500188"/>
          <p14:tracePt t="26309" x="7254875" y="1487488"/>
          <p14:tracePt t="26317" x="7267575" y="1474788"/>
          <p14:tracePt t="26327" x="7278688" y="1463675"/>
          <p14:tracePt t="26333" x="7285038" y="1457325"/>
          <p14:tracePt t="26340" x="7304088" y="1444625"/>
          <p14:tracePt t="26356" x="7304088" y="1438275"/>
          <p14:tracePt t="26365" x="7310438" y="1431925"/>
          <p14:tracePt t="26373" x="7316788" y="1431925"/>
          <p14:tracePt t="26381" x="7323138" y="1425575"/>
          <p14:tracePt t="26393" x="7329488" y="1419225"/>
          <p14:tracePt t="26397" x="7340600" y="1412875"/>
          <p14:tracePt t="26406" x="7346950" y="1408113"/>
          <p14:tracePt t="26413" x="7346950" y="1401763"/>
          <p14:tracePt t="26421" x="7359650" y="1395413"/>
          <p14:tracePt t="26429" x="7366000" y="1389063"/>
          <p14:tracePt t="26437" x="7372350" y="1389063"/>
          <p14:tracePt t="26445" x="7378700" y="1382713"/>
          <p14:tracePt t="26461" x="7385050" y="1376363"/>
          <p14:tracePt t="26469" x="7385050" y="1370013"/>
          <p14:tracePt t="26481" x="7385050" y="1363663"/>
          <p14:tracePt t="26487" x="7385050" y="1352550"/>
          <p14:tracePt t="26501" x="7385050" y="1339850"/>
          <p14:tracePt t="26521" x="7385050" y="1333500"/>
          <p14:tracePt t="26526" x="7385050" y="1320800"/>
          <p14:tracePt t="26533" x="7385050" y="1308100"/>
          <p14:tracePt t="26541" x="7378700" y="1290638"/>
          <p14:tracePt t="26554" x="7372350" y="1284288"/>
          <p14:tracePt t="26557" x="7346950" y="1252538"/>
          <p14:tracePt t="26565" x="7334250" y="1235075"/>
          <p14:tracePt t="26573" x="7297738" y="1209675"/>
          <p14:tracePt t="26581" x="7254875" y="1185863"/>
          <p14:tracePt t="26590" x="7199313" y="1160463"/>
          <p14:tracePt t="26597" x="7167563" y="1147763"/>
          <p14:tracePt t="26606" x="7124700" y="1135063"/>
          <p14:tracePt t="26613" x="7088188" y="1117600"/>
          <p14:tracePt t="26621" x="7056438" y="1111250"/>
          <p14:tracePt t="26629" x="7045325" y="1111250"/>
          <p14:tracePt t="26637" x="7032625" y="1111250"/>
          <p14:tracePt t="26649" x="7026275" y="1111250"/>
          <p14:tracePt t="26669" x="7019925" y="1111250"/>
          <p14:tracePt t="26677" x="7013575" y="1111250"/>
          <p14:tracePt t="26687" x="7000875" y="1111250"/>
          <p14:tracePt t="26693" x="6970713" y="1117600"/>
          <p14:tracePt t="26701" x="6945313" y="1123950"/>
          <p14:tracePt t="26708" x="6902450" y="1154113"/>
          <p14:tracePt t="26716" x="6859588" y="1166813"/>
          <p14:tracePt t="26724" x="6791325" y="1209675"/>
          <p14:tracePt t="26732" x="6748463" y="1252538"/>
          <p14:tracePt t="26740" x="6680200" y="1290638"/>
          <p14:tracePt t="26748" x="6618288" y="1346200"/>
          <p14:tracePt t="26756" x="6562725" y="1395413"/>
          <p14:tracePt t="26764" x="6545263" y="1419225"/>
          <p14:tracePt t="26772" x="6519863" y="1438275"/>
          <p14:tracePt t="26781" x="6519863" y="1444625"/>
          <p14:tracePt t="26789" x="6513513" y="1457325"/>
          <p14:tracePt t="26797" x="6513513" y="1474788"/>
          <p14:tracePt t="26809" x="6513513" y="1487488"/>
          <p14:tracePt t="26813" x="6513513" y="1512888"/>
          <p14:tracePt t="26821" x="6532563" y="1543050"/>
          <p14:tracePt t="26829" x="6538913" y="1555750"/>
          <p14:tracePt t="26837" x="6569075" y="1598613"/>
          <p14:tracePt t="26845" x="6581775" y="1617663"/>
          <p14:tracePt t="26854" x="6607175" y="1647825"/>
          <p14:tracePt t="26861" x="6618288" y="1660525"/>
          <p14:tracePt t="26869" x="6643688" y="1690688"/>
          <p14:tracePt t="26878" x="6656388" y="1703388"/>
          <p14:tracePt t="26886" x="6680200" y="1728788"/>
          <p14:tracePt t="26893" x="6692900" y="1741488"/>
          <p14:tracePt t="26910" x="6711950" y="1752600"/>
          <p14:tracePt t="26917" x="6723063" y="1752600"/>
          <p14:tracePt t="26926" x="6742113" y="1758950"/>
          <p14:tracePt t="26932" x="6767513" y="1765300"/>
          <p14:tracePt t="26940" x="6784975" y="1765300"/>
          <p14:tracePt t="26948" x="6804025" y="1765300"/>
          <p14:tracePt t="26956" x="6840538" y="1765300"/>
          <p14:tracePt t="26964" x="6872288" y="1765300"/>
          <p14:tracePt t="26973" x="6915150" y="1765300"/>
          <p14:tracePt t="26981" x="6951663" y="1765300"/>
          <p14:tracePt t="26988" x="6996113" y="1758950"/>
          <p14:tracePt t="26997" x="7013575" y="1752600"/>
          <p14:tracePt t="27004" x="7038975" y="1735138"/>
          <p14:tracePt t="27012" x="7069138" y="1716088"/>
          <p14:tracePt t="27021" x="7088188" y="1697038"/>
          <p14:tracePt t="27028" x="7107238" y="1679575"/>
          <p14:tracePt t="27037" x="7124700" y="1660525"/>
          <p14:tracePt t="27045" x="7131050" y="1647825"/>
          <p14:tracePt t="27054" x="7137400" y="1617663"/>
          <p14:tracePt t="27065" x="7137400" y="1598613"/>
          <p14:tracePt t="27069" x="7137400" y="1585913"/>
          <p14:tracePt t="27076" x="7137400" y="1555750"/>
          <p14:tracePt t="27085" x="7137400" y="1536700"/>
          <p14:tracePt t="27096" x="7137400" y="1524000"/>
          <p14:tracePt t="27100" x="7137400" y="1512888"/>
          <p14:tracePt t="27108" x="7137400" y="1500188"/>
          <p14:tracePt t="27117" x="7137400" y="1493838"/>
          <p14:tracePt t="27125" x="7137400" y="1481138"/>
          <p14:tracePt t="27142" x="7137400" y="1468438"/>
          <p14:tracePt t="27173" x="7137400" y="1457325"/>
          <p14:tracePt t="27229" x="7137400" y="1450975"/>
          <p14:tracePt t="27269" x="7137400" y="1444625"/>
          <p14:tracePt t="27277" x="7131050" y="1425575"/>
          <p14:tracePt t="27286" x="7112000" y="1419225"/>
          <p14:tracePt t="27293" x="7088188" y="1412875"/>
          <p14:tracePt t="27301" x="7069138" y="1412875"/>
          <p14:tracePt t="27310" x="7051675" y="1408113"/>
          <p14:tracePt t="27321" x="7019925" y="1408113"/>
          <p14:tracePt t="27327" x="6996113" y="1408113"/>
          <p14:tracePt t="27333" x="6977063" y="1408113"/>
          <p14:tracePt t="27343" x="6940550" y="1408113"/>
          <p14:tracePt t="27349" x="6908800" y="1412875"/>
          <p14:tracePt t="27358" x="6884988" y="1419225"/>
          <p14:tracePt t="27365" x="6865938" y="1425575"/>
          <p14:tracePt t="27374" x="6853238" y="1444625"/>
          <p14:tracePt t="27381" x="6840538" y="1457325"/>
          <p14:tracePt t="27390" x="6840538" y="1474788"/>
          <p14:tracePt t="27397" x="6840538" y="1493838"/>
          <p14:tracePt t="27405" x="6840538" y="1512888"/>
          <p14:tracePt t="27413" x="6840538" y="1536700"/>
          <p14:tracePt t="27421" x="6840538" y="1543050"/>
          <p14:tracePt t="27429" x="6846888" y="1568450"/>
          <p14:tracePt t="27437" x="6859588" y="1579563"/>
          <p14:tracePt t="27449" x="6872288" y="1592263"/>
          <p14:tracePt t="27453" x="6884988" y="1598613"/>
          <p14:tracePt t="27461" x="6896100" y="1598613"/>
          <p14:tracePt t="27470" x="6908800" y="1598613"/>
          <p14:tracePt t="27477" x="6921500" y="1598613"/>
          <p14:tracePt t="27485" x="6934200" y="1598613"/>
          <p14:tracePt t="27493" x="6940550" y="1598613"/>
          <p14:tracePt t="27501" x="6945313" y="1598613"/>
          <p14:tracePt t="27509" x="6958013" y="1598613"/>
          <p14:tracePt t="27526" x="6970713" y="1598613"/>
          <p14:tracePt t="27533" x="6977063" y="1592263"/>
          <p14:tracePt t="27557" x="6977063" y="1574800"/>
          <p14:tracePt t="27685" x="0" y="0"/>
        </p14:tracePtLst>
        <p14:tracePtLst>
          <p14:tracePt t="32137" x="1339850" y="2938463"/>
          <p14:tracePt t="32245" x="1358900" y="2938463"/>
          <p14:tracePt t="32253" x="1370013" y="2932113"/>
          <p14:tracePt t="32261" x="1414463" y="2932113"/>
          <p14:tracePt t="32269" x="1476375" y="2932113"/>
          <p14:tracePt t="32278" x="1519238" y="2932113"/>
          <p14:tracePt t="32284" x="1555750" y="2932113"/>
          <p14:tracePt t="32293" x="1574800" y="2932113"/>
          <p14:tracePt t="32300" x="1581150" y="2938463"/>
          <p14:tracePt t="32309" x="1598613" y="2938463"/>
          <p14:tracePt t="32317" x="1630363" y="2938463"/>
          <p14:tracePt t="32325" x="1647825" y="2951163"/>
          <p14:tracePt t="32333" x="1660525" y="2951163"/>
          <p14:tracePt t="32341" x="1679575" y="2962275"/>
          <p14:tracePt t="32349" x="1692275" y="2962275"/>
          <p14:tracePt t="32357" x="1709738" y="2968625"/>
          <p14:tracePt t="32365" x="1735138" y="2974975"/>
          <p14:tracePt t="32373" x="1754188" y="2974975"/>
          <p14:tracePt t="32381" x="1765300" y="2974975"/>
          <p14:tracePt t="32389" x="1784350" y="2974975"/>
          <p14:tracePt t="32397" x="1814513" y="2981325"/>
          <p14:tracePt t="32405" x="1833563" y="2981325"/>
          <p14:tracePt t="32413" x="1839913" y="2981325"/>
          <p14:tracePt t="32421" x="1858963" y="2981325"/>
          <p14:tracePt t="32429" x="1895475" y="2981325"/>
          <p14:tracePt t="32441" x="1920875" y="2981325"/>
          <p14:tracePt t="32445" x="1957388" y="2981325"/>
          <p14:tracePt t="32454" x="1987550" y="2987675"/>
          <p14:tracePt t="32462" x="2036763" y="2987675"/>
          <p14:tracePt t="32469" x="2087563" y="2994025"/>
          <p14:tracePt t="32478" x="2124075" y="2994025"/>
          <p14:tracePt t="32485" x="2192338" y="3006725"/>
          <p14:tracePt t="32493" x="2265363" y="3006725"/>
          <p14:tracePt t="32501" x="2314575" y="3006725"/>
          <p14:tracePt t="32509" x="2376488" y="3013075"/>
          <p14:tracePt t="32517" x="2414588" y="3013075"/>
          <p14:tracePt t="32525" x="2444750" y="3013075"/>
          <p14:tracePt t="32533" x="2481263" y="3013075"/>
          <p14:tracePt t="32541" x="2506663" y="3024188"/>
          <p14:tracePt t="32549" x="2536825" y="3030538"/>
          <p14:tracePt t="32557" x="2574925" y="3030538"/>
          <p14:tracePt t="32565" x="2605088" y="3030538"/>
          <p14:tracePt t="32572" x="2643188" y="3030538"/>
          <p14:tracePt t="32580" x="2692400" y="3030538"/>
          <p14:tracePt t="32589" x="2741613" y="3030538"/>
          <p14:tracePt t="32596" x="2803525" y="3030538"/>
          <p14:tracePt t="32605" x="2852738" y="3030538"/>
          <p14:tracePt t="32612" x="2889250" y="3030538"/>
          <p14:tracePt t="32620" x="2932113" y="3030538"/>
          <p14:tracePt t="32628" x="2957513" y="3030538"/>
          <p14:tracePt t="32638" x="3006725" y="3030538"/>
          <p14:tracePt t="32645" x="3032125" y="3036888"/>
          <p14:tracePt t="32654" x="3074988" y="3036888"/>
          <p14:tracePt t="32662" x="3124200" y="3055938"/>
          <p14:tracePt t="32669" x="3173413" y="3055938"/>
          <p14:tracePt t="32678" x="3222625" y="3055938"/>
          <p14:tracePt t="32686" x="3265488" y="3055938"/>
          <p14:tracePt t="32693" x="3303588" y="3055938"/>
          <p14:tracePt t="32701" x="3340100" y="3055938"/>
          <p14:tracePt t="32709" x="3376613" y="3055938"/>
          <p14:tracePt t="32717" x="3408363" y="3055938"/>
          <p14:tracePt t="32725" x="3444875" y="3055938"/>
          <p14:tracePt t="32733" x="3463925" y="3055938"/>
          <p14:tracePt t="32741" x="3487738" y="3055938"/>
          <p14:tracePt t="32749" x="3500438" y="3055938"/>
          <p14:tracePt t="32757" x="3506788" y="3055938"/>
          <p14:tracePt t="32765" x="3519488" y="3055938"/>
          <p14:tracePt t="32773" x="3525838" y="3055938"/>
          <p14:tracePt t="32781" x="3538538" y="3055938"/>
          <p14:tracePt t="32797" x="3556000" y="3055938"/>
          <p14:tracePt t="32805" x="3581400" y="3055938"/>
          <p14:tracePt t="32813" x="3594100" y="3055938"/>
          <p14:tracePt t="32821" x="3611563" y="3055938"/>
          <p14:tracePt t="32829" x="3617913" y="3055938"/>
          <p14:tracePt t="33157" x="3617913" y="3062288"/>
          <p14:tracePt t="33181" x="0" y="0"/>
        </p14:tracePtLst>
        <p14:tracePtLst>
          <p14:tracePt t="44937" x="7519988" y="1487488"/>
          <p14:tracePt t="44997" x="7519988" y="1481138"/>
          <p14:tracePt t="45078" x="7519988" y="1474788"/>
          <p14:tracePt t="45084" x="7519988" y="1468438"/>
          <p14:tracePt t="45100" x="7519988" y="1450975"/>
          <p14:tracePt t="45108" x="7526338" y="1450975"/>
          <p14:tracePt t="45117" x="7526338" y="1438275"/>
          <p14:tracePt t="45125" x="7526338" y="1419225"/>
          <p14:tracePt t="45133" x="7526338" y="1412875"/>
          <p14:tracePt t="45142" x="7526338" y="1395413"/>
          <p14:tracePt t="45149" x="7519988" y="1382713"/>
          <p14:tracePt t="45157" x="7513638" y="1357313"/>
          <p14:tracePt t="45165" x="7507288" y="1339850"/>
          <p14:tracePt t="45173" x="7496175" y="1320800"/>
          <p14:tracePt t="45181" x="7489825" y="1296988"/>
          <p14:tracePt t="45189" x="7483475" y="1296988"/>
          <p14:tracePt t="45201" x="7477125" y="1290638"/>
          <p14:tracePt t="45205" x="7477125" y="1284288"/>
          <p14:tracePt t="45221" x="7470775" y="1277938"/>
          <p14:tracePt t="45232" x="7464425" y="1271588"/>
          <p14:tracePt t="45237" x="7458075" y="1265238"/>
          <p14:tracePt t="45244" x="7458075" y="1258888"/>
          <p14:tracePt t="45253" x="7445375" y="1241425"/>
          <p14:tracePt t="45269" x="7434263" y="1228725"/>
          <p14:tracePt t="45279" x="7427913" y="1222375"/>
          <p14:tracePt t="45285" x="7421563" y="1209675"/>
          <p14:tracePt t="45297" x="7408863" y="1203325"/>
          <p14:tracePt t="45310" x="7396163" y="1190625"/>
          <p14:tracePt t="45317" x="7385050" y="1190625"/>
          <p14:tracePt t="45325" x="7359650" y="1179513"/>
          <p14:tracePt t="45333" x="7323138" y="1166813"/>
          <p14:tracePt t="45343" x="7285038" y="1160463"/>
          <p14:tracePt t="45349" x="7254875" y="1147763"/>
          <p14:tracePt t="45357" x="7199313" y="1135063"/>
          <p14:tracePt t="45365" x="7167563" y="1123950"/>
          <p14:tracePt t="45373" x="7112000" y="1092200"/>
          <p14:tracePt t="45381" x="7075488" y="1085850"/>
          <p14:tracePt t="45389" x="7056438" y="1079500"/>
          <p14:tracePt t="45397" x="7045325" y="1074738"/>
          <p14:tracePt t="45406" x="7019925" y="1074738"/>
          <p14:tracePt t="45413" x="7007225" y="1074738"/>
          <p14:tracePt t="45429" x="7000875" y="1074738"/>
          <p14:tracePt t="45437" x="6989763" y="1074738"/>
          <p14:tracePt t="45453" x="6970713" y="1074738"/>
          <p14:tracePt t="45461" x="6958013" y="1074738"/>
          <p14:tracePt t="45469" x="6940550" y="1074738"/>
          <p14:tracePt t="45478" x="6896100" y="1074738"/>
          <p14:tracePt t="45485" x="6859588" y="1092200"/>
          <p14:tracePt t="45493" x="6804025" y="1098550"/>
          <p14:tracePt t="45501" x="6754813" y="1117600"/>
          <p14:tracePt t="45510" x="6699250" y="1135063"/>
          <p14:tracePt t="45517" x="6630988" y="1166813"/>
          <p14:tracePt t="45525" x="6600825" y="1179513"/>
          <p14:tracePt t="45533" x="6538913" y="1209675"/>
          <p14:tracePt t="45543" x="6500813" y="1235075"/>
          <p14:tracePt t="45548" x="6445250" y="1277938"/>
          <p14:tracePt t="45556" x="6389688" y="1314450"/>
          <p14:tracePt t="45565" x="6353175" y="1357313"/>
          <p14:tracePt t="45573" x="6323013" y="1408113"/>
          <p14:tracePt t="45581" x="6291263" y="1450975"/>
          <p14:tracePt t="45589" x="6278563" y="1481138"/>
          <p14:tracePt t="45597" x="6278563" y="1506538"/>
          <p14:tracePt t="45606" x="6272213" y="1543050"/>
          <p14:tracePt t="45613" x="6272213" y="1562100"/>
          <p14:tracePt t="45622" x="6272213" y="1592263"/>
          <p14:tracePt t="45629" x="6278563" y="1630363"/>
          <p14:tracePt t="45637" x="6316663" y="1666875"/>
          <p14:tracePt t="45645" x="6346825" y="1709738"/>
          <p14:tracePt t="45653" x="6383338" y="1741488"/>
          <p14:tracePt t="45661" x="6415088" y="1765300"/>
          <p14:tracePt t="45669" x="6445250" y="1790700"/>
          <p14:tracePt t="45678" x="6489700" y="1797050"/>
          <p14:tracePt t="45685" x="6519863" y="1814513"/>
          <p14:tracePt t="45693" x="6538913" y="1814513"/>
          <p14:tracePt t="45701" x="6569075" y="1820863"/>
          <p14:tracePt t="45711" x="6594475" y="1820863"/>
          <p14:tracePt t="45717" x="6624638" y="1820863"/>
          <p14:tracePt t="45725" x="6662738" y="1820863"/>
          <p14:tracePt t="45733" x="6699250" y="1808163"/>
          <p14:tracePt t="45742" x="6742113" y="1797050"/>
          <p14:tracePt t="45749" x="6773863" y="1797050"/>
          <p14:tracePt t="45758" x="6816725" y="1784350"/>
          <p14:tracePt t="45765" x="6884988" y="1765300"/>
          <p14:tracePt t="45773" x="6940550" y="1741488"/>
          <p14:tracePt t="45781" x="7000875" y="1722438"/>
          <p14:tracePt t="45789" x="7056438" y="1703388"/>
          <p14:tracePt t="45797" x="7118350" y="1685925"/>
          <p14:tracePt t="45806" x="7173913" y="1660525"/>
          <p14:tracePt t="45813" x="7229475" y="1647825"/>
          <p14:tracePt t="45822" x="7261225" y="1635125"/>
          <p14:tracePt t="45829" x="7291388" y="1611313"/>
          <p14:tracePt t="45837" x="7304088" y="1598613"/>
          <p14:tracePt t="45849" x="7316788" y="1585913"/>
          <p14:tracePt t="45853" x="7346950" y="1549400"/>
          <p14:tracePt t="45861" x="7359650" y="1530350"/>
          <p14:tracePt t="45869" x="7385050" y="1500188"/>
          <p14:tracePt t="45877" x="7408863" y="1468438"/>
          <p14:tracePt t="45885" x="7427913" y="1425575"/>
          <p14:tracePt t="45893" x="7434263" y="1389063"/>
          <p14:tracePt t="45901" x="7458075" y="1352550"/>
          <p14:tracePt t="45910" x="7464425" y="1333500"/>
          <p14:tracePt t="45916" x="7470775" y="1296988"/>
          <p14:tracePt t="45924" x="7483475" y="1252538"/>
          <p14:tracePt t="45933" x="7489825" y="1228725"/>
          <p14:tracePt t="45941" x="7496175" y="1196975"/>
          <p14:tracePt t="45949" x="7496175" y="1173163"/>
          <p14:tracePt t="45973" x="7489825" y="1117600"/>
          <p14:tracePt t="45980" x="7483475" y="1092200"/>
          <p14:tracePt t="45988" x="7464425" y="1074738"/>
          <p14:tracePt t="45996" x="7458075" y="1055688"/>
          <p14:tracePt t="46005" x="7445375" y="1042988"/>
          <p14:tracePt t="46012" x="7440613" y="1036638"/>
          <p14:tracePt t="46021" x="7434263" y="1036638"/>
          <p14:tracePt t="46029" x="7427913" y="1030288"/>
          <p14:tracePt t="46037" x="7415213" y="1023938"/>
          <p14:tracePt t="46045" x="7402513" y="1019175"/>
          <p14:tracePt t="46053" x="7372350" y="1019175"/>
          <p14:tracePt t="46061" x="7334250" y="1006475"/>
          <p14:tracePt t="46069" x="7304088" y="993775"/>
          <p14:tracePt t="46077" x="7285038" y="993775"/>
          <p14:tracePt t="46085" x="7235825" y="993775"/>
          <p14:tracePt t="46093" x="7199313" y="987425"/>
          <p14:tracePt t="46101" x="7150100" y="987425"/>
          <p14:tracePt t="46109" x="7094538" y="987425"/>
          <p14:tracePt t="46117" x="7045325" y="987425"/>
          <p14:tracePt t="46125" x="6996113" y="987425"/>
          <p14:tracePt t="46133" x="6958013" y="987425"/>
          <p14:tracePt t="46141" x="6902450" y="1019175"/>
          <p14:tracePt t="46149" x="6834188" y="1049338"/>
          <p14:tracePt t="46157" x="6778625" y="1074738"/>
          <p14:tracePt t="46165" x="6711950" y="1111250"/>
          <p14:tracePt t="46173" x="6667500" y="1160463"/>
          <p14:tracePt t="46182" x="6624638" y="1190625"/>
          <p14:tracePt t="46190" x="6600825" y="1216025"/>
          <p14:tracePt t="46197" x="6588125" y="1235075"/>
          <p14:tracePt t="46206" x="6581775" y="1265238"/>
          <p14:tracePt t="46213" x="6575425" y="1284288"/>
          <p14:tracePt t="46221" x="6569075" y="1333500"/>
          <p14:tracePt t="46229" x="6569075" y="1370013"/>
          <p14:tracePt t="46237" x="6569075" y="1395413"/>
          <p14:tracePt t="46245" x="6569075" y="1444625"/>
          <p14:tracePt t="46253" x="6569075" y="1481138"/>
          <p14:tracePt t="46265" x="6569075" y="1512888"/>
          <p14:tracePt t="46269" x="6575425" y="1530350"/>
          <p14:tracePt t="46277" x="6581775" y="1562100"/>
          <p14:tracePt t="46285" x="6607175" y="1592263"/>
          <p14:tracePt t="46293" x="6607175" y="1598613"/>
          <p14:tracePt t="46301" x="6611938" y="1617663"/>
          <p14:tracePt t="46309" x="6618288" y="1624013"/>
          <p14:tracePt t="46317" x="6624638" y="1630363"/>
          <p14:tracePt t="46333" x="6624638" y="1635125"/>
          <p14:tracePt t="46342" x="6630988" y="1641475"/>
          <p14:tracePt t="46349" x="6650038" y="1654175"/>
          <p14:tracePt t="46357" x="6662738" y="1654175"/>
          <p14:tracePt t="46365" x="6692900" y="1654175"/>
          <p14:tracePt t="46373" x="6735763" y="1660525"/>
          <p14:tracePt t="46381" x="6791325" y="1660525"/>
          <p14:tracePt t="46390" x="6829425" y="1660525"/>
          <p14:tracePt t="46398" x="6878638" y="1660525"/>
          <p14:tracePt t="46406" x="6927850" y="1660525"/>
          <p14:tracePt t="46412" x="6983413" y="1654175"/>
          <p14:tracePt t="46421" x="7019925" y="1635125"/>
          <p14:tracePt t="46429" x="7062788" y="1611313"/>
          <p14:tracePt t="46437" x="7131050" y="1568450"/>
          <p14:tracePt t="46445" x="7199313" y="1530350"/>
          <p14:tracePt t="46453" x="7261225" y="1474788"/>
          <p14:tracePt t="46461" x="7291388" y="1431925"/>
          <p14:tracePt t="46469" x="7310438" y="1389063"/>
          <p14:tracePt t="46481" x="7334250" y="1333500"/>
          <p14:tracePt t="46485" x="7359650" y="1258888"/>
          <p14:tracePt t="46493" x="7359650" y="1216025"/>
          <p14:tracePt t="46501" x="7359650" y="1166813"/>
          <p14:tracePt t="46509" x="7359650" y="1130300"/>
          <p14:tracePt t="46520" x="7359650" y="1104900"/>
          <p14:tracePt t="46524" x="7346950" y="1079500"/>
          <p14:tracePt t="46540" x="7340600" y="1074738"/>
          <p14:tracePt t="46549" x="7340600" y="1068388"/>
          <p14:tracePt t="46565" x="7334250" y="1068388"/>
          <p14:tracePt t="46572" x="7329488" y="1062038"/>
          <p14:tracePt t="46590" x="7323138" y="1055688"/>
          <p14:tracePt t="46598" x="7316788" y="1055688"/>
          <p14:tracePt t="46606" x="7304088" y="1049338"/>
          <p14:tracePt t="46645" x="7297738" y="1049338"/>
          <p14:tracePt t="46669" x="7291388" y="1049338"/>
          <p14:tracePt t="46677" x="7285038" y="1049338"/>
          <p14:tracePt t="46693" x="7278688" y="1049338"/>
          <p14:tracePt t="46706" x="7261225" y="1049338"/>
          <p14:tracePt t="46708" x="7248525" y="1062038"/>
          <p14:tracePt t="46716" x="7229475" y="1085850"/>
          <p14:tracePt t="46724" x="7205663" y="1117600"/>
          <p14:tracePt t="46732" x="7167563" y="1147763"/>
          <p14:tracePt t="46740" x="7143750" y="1190625"/>
          <p14:tracePt t="46749" x="7118350" y="1235075"/>
          <p14:tracePt t="46757" x="7088188" y="1290638"/>
          <p14:tracePt t="46764" x="7062788" y="1346200"/>
          <p14:tracePt t="46772" x="7056438" y="1395413"/>
          <p14:tracePt t="46781" x="7045325" y="1463675"/>
          <p14:tracePt t="46790" x="7038975" y="1524000"/>
          <p14:tracePt t="46801" x="7038975" y="1598613"/>
          <p14:tracePt t="46806" x="7038975" y="1673225"/>
          <p14:tracePt t="46813" x="7051675" y="1741488"/>
          <p14:tracePt t="46821" x="7056438" y="1778000"/>
          <p14:tracePt t="46833" x="7081838" y="1833563"/>
          <p14:tracePt t="46837" x="7100888" y="1889125"/>
          <p14:tracePt t="46845" x="7118350" y="1925638"/>
          <p14:tracePt t="46853" x="7131050" y="1957388"/>
          <p14:tracePt t="46864" x="7150100" y="2000250"/>
          <p14:tracePt t="46872" x="7156450" y="2030413"/>
          <p14:tracePt t="46876" x="7173913" y="2079625"/>
          <p14:tracePt t="46890" x="7180263" y="2111375"/>
          <p14:tracePt t="46892" x="7212013" y="2154238"/>
          <p14:tracePt t="46900" x="7218363" y="2203450"/>
          <p14:tracePt t="46908" x="7229475" y="2235200"/>
          <p14:tracePt t="46917" x="7242175" y="2278063"/>
          <p14:tracePt t="46925" x="7261225" y="2339975"/>
          <p14:tracePt t="46933" x="7261225" y="2370138"/>
          <p14:tracePt t="46941" x="7261225" y="2389188"/>
          <p14:tracePt t="46949" x="7267575" y="2406650"/>
          <p14:tracePt t="46957" x="7267575" y="2413000"/>
          <p14:tracePt t="46965" x="7267575" y="2432050"/>
          <p14:tracePt t="46981" x="7267575" y="2468563"/>
          <p14:tracePt t="46990" x="7267575" y="2487613"/>
          <p14:tracePt t="46996" x="7267575" y="2513013"/>
          <p14:tracePt t="47005" x="7267575" y="2530475"/>
          <p14:tracePt t="47013" x="7267575" y="2555875"/>
          <p14:tracePt t="47020" x="7267575" y="2568575"/>
          <p14:tracePt t="47028" x="7267575" y="2598738"/>
          <p14:tracePt t="47044" x="7267575" y="2605088"/>
          <p14:tracePt t="47069" x="7261225" y="2611438"/>
          <p14:tracePt t="47077" x="7254875" y="2624138"/>
          <p14:tracePt t="47086" x="7254875" y="2628900"/>
          <p14:tracePt t="47093" x="7254875" y="2647950"/>
          <p14:tracePt t="47101" x="7248525" y="2654300"/>
          <p14:tracePt t="47109" x="7248525" y="2667000"/>
          <p14:tracePt t="47117" x="7242175" y="2679700"/>
          <p14:tracePt t="47129" x="7229475" y="2697163"/>
          <p14:tracePt t="47133" x="7229475" y="2703513"/>
          <p14:tracePt t="47149" x="7223125" y="2722563"/>
          <p14:tracePt t="47165" x="7218363" y="2728913"/>
          <p14:tracePt t="47173" x="7212013" y="2735263"/>
          <p14:tracePt t="47181" x="7205663" y="2740025"/>
          <p14:tracePt t="47190" x="7199313" y="2752725"/>
          <p14:tracePt t="47213" x="7192963" y="2759075"/>
          <p14:tracePt t="47237" x="7186613" y="2765425"/>
          <p14:tracePt t="47261" x="7180263" y="2765425"/>
          <p14:tracePt t="47269" x="7173913" y="2771775"/>
          <p14:tracePt t="47289" x="7167563" y="2778125"/>
          <p14:tracePt t="47293" x="7162800" y="2778125"/>
          <p14:tracePt t="47301" x="7150100" y="2778125"/>
          <p14:tracePt t="47309" x="7143750" y="2784475"/>
          <p14:tracePt t="47319" x="7137400" y="2790825"/>
          <p14:tracePt t="47333" x="7131050" y="2795588"/>
          <p14:tracePt t="47341" x="7124700" y="2795588"/>
          <p14:tracePt t="47364" x="7112000" y="2808288"/>
          <p14:tracePt t="47388" x="7100888" y="2814638"/>
          <p14:tracePt t="47404" x="7094538" y="2820988"/>
          <p14:tracePt t="47420" x="7094538" y="2827338"/>
          <p14:tracePt t="47445" x="7094538" y="2833688"/>
          <p14:tracePt t="47461" x="7094538" y="2840038"/>
          <p14:tracePt t="47645" x="7094538" y="2833688"/>
          <p14:tracePt t="47685" x="7100888" y="2827338"/>
          <p14:tracePt t="47693" x="7100888" y="2820988"/>
          <p14:tracePt t="47701" x="7100888" y="2808288"/>
          <p14:tracePt t="47709" x="7100888" y="2801938"/>
          <p14:tracePt t="47718" x="7100888" y="2790825"/>
          <p14:tracePt t="47725" x="7100888" y="2784475"/>
          <p14:tracePt t="47733" x="7100888" y="2771775"/>
          <p14:tracePt t="47741" x="7100888" y="2765425"/>
          <p14:tracePt t="47751" x="7100888" y="2752725"/>
          <p14:tracePt t="47789" x="7100888" y="2746375"/>
          <p14:tracePt t="47813" x="7100888" y="2740025"/>
          <p14:tracePt t="47829" x="7100888" y="2735263"/>
          <p14:tracePt t="47845" x="7100888" y="2722563"/>
          <p14:tracePt t="47885" x="7100888" y="2709863"/>
          <p14:tracePt t="47901" x="7100888" y="2703513"/>
          <p14:tracePt t="47951" x="7100888" y="2690813"/>
          <p14:tracePt t="47990" x="7107238" y="2690813"/>
          <p14:tracePt t="48005" x="7107238" y="2679700"/>
          <p14:tracePt t="48017" x="7107238" y="2667000"/>
          <p14:tracePt t="48021" x="7107238" y="2660650"/>
          <p14:tracePt t="48029" x="7107238" y="2654300"/>
          <p14:tracePt t="48037" x="7107238" y="2647950"/>
          <p14:tracePt t="48045" x="7107238" y="2635250"/>
          <p14:tracePt t="48069" x="7107238" y="2628900"/>
          <p14:tracePt t="48077" x="7107238" y="2624138"/>
          <p14:tracePt t="48085" x="7107238" y="2617788"/>
          <p14:tracePt t="48093" x="7107238" y="2611438"/>
          <p14:tracePt t="48101" x="7107238" y="2605088"/>
          <p14:tracePt t="48117" x="7107238" y="2598738"/>
          <p14:tracePt t="48125" x="7107238" y="2592388"/>
          <p14:tracePt t="48133" x="7107238" y="2579688"/>
          <p14:tracePt t="48141" x="7107238" y="2573338"/>
          <p14:tracePt t="48150" x="7107238" y="2562225"/>
          <p14:tracePt t="48158" x="7107238" y="2549525"/>
          <p14:tracePt t="48165" x="7107238" y="2536825"/>
          <p14:tracePt t="48172" x="7107238" y="2524125"/>
          <p14:tracePt t="48181" x="7107238" y="2513013"/>
          <p14:tracePt t="48188" x="7107238" y="2500313"/>
          <p14:tracePt t="48196" x="7107238" y="2481263"/>
          <p14:tracePt t="48205" x="7107238" y="2468563"/>
          <p14:tracePt t="48217" x="7107238" y="2451100"/>
          <p14:tracePt t="48220" x="7107238" y="2432050"/>
          <p14:tracePt t="48229" x="7107238" y="2413000"/>
          <p14:tracePt t="48237" x="7107238" y="2401888"/>
          <p14:tracePt t="48245" x="7107238" y="2382838"/>
          <p14:tracePt t="48253" x="7107238" y="2370138"/>
          <p14:tracePt t="48261" x="7107238" y="2363788"/>
          <p14:tracePt t="48269" x="7100888" y="2351088"/>
          <p14:tracePt t="48281" x="7100888" y="2346325"/>
          <p14:tracePt t="48285" x="7100888" y="2333625"/>
          <p14:tracePt t="48293" x="7100888" y="2327275"/>
          <p14:tracePt t="48301" x="7100888" y="2314575"/>
          <p14:tracePt t="48309" x="7094538" y="2295525"/>
          <p14:tracePt t="48317" x="7094538" y="2278063"/>
          <p14:tracePt t="48325" x="7094538" y="2265363"/>
          <p14:tracePt t="48333" x="7094538" y="2239963"/>
          <p14:tracePt t="48341" x="7094538" y="2222500"/>
          <p14:tracePt t="48350" x="7094538" y="2190750"/>
          <p14:tracePt t="48358" x="7088188" y="2173288"/>
          <p14:tracePt t="48369" x="7088188" y="2141538"/>
          <p14:tracePt t="48373" x="7075488" y="2117725"/>
          <p14:tracePt t="48381" x="7075488" y="2098675"/>
          <p14:tracePt t="48391" x="7075488" y="2073275"/>
          <p14:tracePt t="48397" x="7075488" y="2049463"/>
          <p14:tracePt t="48406" x="7075488" y="2012950"/>
          <p14:tracePt t="48413" x="7069138" y="1968500"/>
          <p14:tracePt t="48421" x="7069138" y="1919288"/>
          <p14:tracePt t="48429" x="7069138" y="1895475"/>
          <p14:tracePt t="48441" x="7069138" y="1876425"/>
          <p14:tracePt t="48445" x="7062788" y="1846263"/>
          <p14:tracePt t="48453" x="7062788" y="1833563"/>
          <p14:tracePt t="48465" x="7062788" y="1827213"/>
          <p14:tracePt t="48469" x="7056438" y="1814513"/>
          <p14:tracePt t="48477" x="7056438" y="1801813"/>
          <p14:tracePt t="48517" x="7056438" y="1797050"/>
          <p14:tracePt t="48525" x="7056438" y="1771650"/>
          <p14:tracePt t="48533" x="7056438" y="1758950"/>
          <p14:tracePt t="48541" x="7056438" y="1746250"/>
          <p14:tracePt t="48549" x="7056438" y="1741488"/>
          <p14:tracePt t="48558" x="7056438" y="1728788"/>
          <p14:tracePt t="48565" x="7051675" y="1716088"/>
          <p14:tracePt t="48573" x="7045325" y="1685925"/>
          <p14:tracePt t="48581" x="7045325" y="1679575"/>
          <p14:tracePt t="48593" x="7038975" y="1660525"/>
          <p14:tracePt t="48653" x="7038975" y="1647825"/>
          <p14:tracePt t="48876" x="7038975" y="1641475"/>
          <p14:tracePt t="48949" x="7038975" y="1635125"/>
          <p14:tracePt t="48964" x="7045325" y="1630363"/>
          <p14:tracePt t="48972" x="7045325" y="1617663"/>
          <p14:tracePt t="48981" x="7051675" y="1604963"/>
          <p14:tracePt t="48989" x="7051675" y="1592263"/>
          <p14:tracePt t="48997" x="7051675" y="1574800"/>
          <p14:tracePt t="49006" x="7051675" y="1555750"/>
          <p14:tracePt t="49012" x="7051675" y="1549400"/>
          <p14:tracePt t="49020" x="7051675" y="1530350"/>
          <p14:tracePt t="49028" x="7051675" y="1524000"/>
          <p14:tracePt t="49037" x="7051675" y="1519238"/>
          <p14:tracePt t="49044" x="7062788" y="1500188"/>
          <p14:tracePt t="49053" x="7062788" y="1493838"/>
          <p14:tracePt t="49060" x="7062788" y="1487488"/>
          <p14:tracePt t="49068" x="7062788" y="1481138"/>
          <p14:tracePt t="49076" x="7062788" y="1468438"/>
          <p14:tracePt t="49085" x="7062788" y="1457325"/>
          <p14:tracePt t="49092" x="7062788" y="1444625"/>
          <p14:tracePt t="49101" x="7062788" y="1431925"/>
          <p14:tracePt t="49108" x="7069138" y="1401763"/>
          <p14:tracePt t="49126" x="7069138" y="1389063"/>
          <p14:tracePt t="49142" x="7075488" y="1370013"/>
          <p14:tracePt t="49149" x="7075488" y="1357313"/>
          <p14:tracePt t="49158" x="7075488" y="1339850"/>
          <p14:tracePt t="49170" x="7075488" y="1314450"/>
          <p14:tracePt t="49173" x="7075488" y="1296988"/>
          <p14:tracePt t="49181" x="7081838" y="1277938"/>
          <p14:tracePt t="49189" x="7081838" y="1246188"/>
          <p14:tracePt t="49197" x="7088188" y="1228725"/>
          <p14:tracePt t="49206" x="7088188" y="1209675"/>
          <p14:tracePt t="49213" x="7088188" y="1179513"/>
          <p14:tracePt t="49221" x="7088188" y="1154113"/>
          <p14:tracePt t="49229" x="7088188" y="1135063"/>
          <p14:tracePt t="49239" x="7088188" y="1104900"/>
          <p14:tracePt t="49245" x="7088188" y="1079500"/>
          <p14:tracePt t="49253" x="7088188" y="1042988"/>
          <p14:tracePt t="49261" x="7088188" y="1023938"/>
          <p14:tracePt t="49270" x="7088188" y="1012825"/>
          <p14:tracePt t="49277" x="7088188" y="974725"/>
          <p14:tracePt t="49285" x="7088188" y="944563"/>
          <p14:tracePt t="49293" x="7088188" y="919163"/>
          <p14:tracePt t="49301" x="7088188" y="882650"/>
          <p14:tracePt t="49309" x="7088188" y="857250"/>
          <p14:tracePt t="49317" x="7088188" y="820738"/>
          <p14:tracePt t="49325" x="7088188" y="784225"/>
          <p14:tracePt t="49339" x="7088188" y="746125"/>
          <p14:tracePt t="49341" x="7088188" y="722313"/>
          <p14:tracePt t="49349" x="7088188" y="690563"/>
          <p14:tracePt t="49358" x="7088188" y="666750"/>
          <p14:tracePt t="49365" x="7094538" y="641350"/>
          <p14:tracePt t="49373" x="7094538" y="623888"/>
          <p14:tracePt t="49381" x="7094538" y="604838"/>
          <p14:tracePt t="49393" x="7094538" y="585788"/>
          <p14:tracePt t="49397" x="7094538" y="568325"/>
          <p14:tracePt t="49406" x="7094538" y="530225"/>
          <p14:tracePt t="49413" x="7094538" y="506413"/>
          <p14:tracePt t="49421" x="7094538" y="487363"/>
          <p14:tracePt t="49429" x="7094538" y="463550"/>
          <p14:tracePt t="49439" x="7094538" y="438150"/>
          <p14:tracePt t="49445" x="7094538" y="419100"/>
          <p14:tracePt t="49453" x="7094538" y="401638"/>
          <p14:tracePt t="49465" x="7100888" y="382588"/>
          <p14:tracePt t="49470" x="7100888" y="352425"/>
          <p14:tracePt t="49476" x="7100888" y="333375"/>
          <p14:tracePt t="49485" x="7100888" y="296863"/>
          <p14:tracePt t="49492" x="7100888" y="247650"/>
          <p14:tracePt t="49500" x="7100888" y="228600"/>
          <p14:tracePt t="49508" x="7107238" y="203200"/>
          <p14:tracePt t="49517" x="7107238" y="185738"/>
          <p14:tracePt t="49524" x="7107238" y="179388"/>
          <p14:tracePt t="49533" x="7107238" y="173038"/>
          <p14:tracePt t="49565" x="7107238" y="166688"/>
          <p14:tracePt t="50389" x="0" y="0"/>
        </p14:tracePtLst>
        <p14:tracePtLst>
          <p14:tracePt t="57320" x="7618413" y="258763"/>
          <p14:tracePt t="57458" x="7618413" y="252413"/>
          <p14:tracePt t="57461" x="7607300" y="252413"/>
          <p14:tracePt t="57469" x="7551738" y="252413"/>
          <p14:tracePt t="57477" x="7489825" y="252413"/>
          <p14:tracePt t="57485" x="7451725" y="252413"/>
          <p14:tracePt t="57493" x="7385050" y="258763"/>
          <p14:tracePt t="57501" x="7359650" y="265113"/>
          <p14:tracePt t="57509" x="7329488" y="271463"/>
          <p14:tracePt t="57517" x="7291388" y="271463"/>
          <p14:tracePt t="57529" x="7278688" y="277813"/>
          <p14:tracePt t="57533" x="7267575" y="277813"/>
          <p14:tracePt t="57541" x="7254875" y="277813"/>
          <p14:tracePt t="57549" x="7242175" y="277813"/>
          <p14:tracePt t="57558" x="7235825" y="277813"/>
          <p14:tracePt t="57565" x="7229475" y="284163"/>
          <p14:tracePt t="57573" x="7229475" y="290513"/>
          <p14:tracePt t="57590" x="7223125" y="290513"/>
          <p14:tracePt t="57596" x="7212013" y="290513"/>
          <p14:tracePt t="57604" x="7205663" y="296863"/>
          <p14:tracePt t="57612" x="7186613" y="303213"/>
          <p14:tracePt t="57621" x="7173913" y="307975"/>
          <p14:tracePt t="57629" x="7162800" y="314325"/>
          <p14:tracePt t="57637" x="7143750" y="327025"/>
          <p14:tracePt t="57644" x="7137400" y="327025"/>
          <p14:tracePt t="57653" x="7118350" y="346075"/>
          <p14:tracePt t="57661" x="7094538" y="358775"/>
          <p14:tracePt t="57669" x="7094538" y="363538"/>
          <p14:tracePt t="57677" x="7081838" y="376238"/>
          <p14:tracePt t="57685" x="7056438" y="388938"/>
          <p14:tracePt t="57693" x="7045325" y="401638"/>
          <p14:tracePt t="57701" x="7038975" y="414338"/>
          <p14:tracePt t="57709" x="7026275" y="431800"/>
          <p14:tracePt t="57718" x="7019925" y="431800"/>
          <p14:tracePt t="57725" x="7007225" y="450850"/>
          <p14:tracePt t="57733" x="7000875" y="463550"/>
          <p14:tracePt t="57741" x="6989763" y="481013"/>
          <p14:tracePt t="57749" x="6983413" y="500063"/>
          <p14:tracePt t="57757" x="6983413" y="512763"/>
          <p14:tracePt t="57766" x="6970713" y="530225"/>
          <p14:tracePt t="57773" x="6970713" y="549275"/>
          <p14:tracePt t="57782" x="6964363" y="574675"/>
          <p14:tracePt t="57790" x="6951663" y="592138"/>
          <p14:tracePt t="57797" x="6951663" y="611188"/>
          <p14:tracePt t="57805" x="6945313" y="623888"/>
          <p14:tracePt t="57815" x="6945313" y="636588"/>
          <p14:tracePt t="57821" x="6945313" y="647700"/>
          <p14:tracePt t="57829" x="6945313" y="660400"/>
          <p14:tracePt t="57841" x="6945313" y="673100"/>
          <p14:tracePt t="57845" x="6940550" y="685800"/>
          <p14:tracePt t="57853" x="6940550" y="696913"/>
          <p14:tracePt t="57861" x="6940550" y="703263"/>
          <p14:tracePt t="57873" x="6934200" y="722313"/>
          <p14:tracePt t="57886" x="6934200" y="735013"/>
          <p14:tracePt t="57893" x="6934200" y="752475"/>
          <p14:tracePt t="57901" x="6934200" y="777875"/>
          <p14:tracePt t="57909" x="6934200" y="801688"/>
          <p14:tracePt t="57917" x="6934200" y="820738"/>
          <p14:tracePt t="57925" x="6934200" y="846138"/>
          <p14:tracePt t="57933" x="6934200" y="857250"/>
          <p14:tracePt t="57941" x="6934200" y="876300"/>
          <p14:tracePt t="57949" x="6934200" y="882650"/>
          <p14:tracePt t="57957" x="6940550" y="901700"/>
          <p14:tracePt t="57966" x="6940550" y="912813"/>
          <p14:tracePt t="57973" x="6940550" y="919163"/>
          <p14:tracePt t="57982" x="6940550" y="925513"/>
          <p14:tracePt t="57989" x="6940550" y="938213"/>
          <p14:tracePt t="57997" x="6940550" y="950913"/>
          <p14:tracePt t="58005" x="6940550" y="963613"/>
          <p14:tracePt t="58015" x="6951663" y="981075"/>
          <p14:tracePt t="58021" x="6958013" y="1012825"/>
          <p14:tracePt t="58029" x="6958013" y="1030288"/>
          <p14:tracePt t="58041" x="6964363" y="1049338"/>
          <p14:tracePt t="58046" x="6964363" y="1079500"/>
          <p14:tracePt t="58053" x="6970713" y="1092200"/>
          <p14:tracePt t="58061" x="6977063" y="1104900"/>
          <p14:tracePt t="58069" x="6977063" y="1117600"/>
          <p14:tracePt t="58077" x="6983413" y="1130300"/>
          <p14:tracePt t="58085" x="6983413" y="1141413"/>
          <p14:tracePt t="58093" x="6983413" y="1160463"/>
          <p14:tracePt t="58101" x="6983413" y="1179513"/>
          <p14:tracePt t="58109" x="6983413" y="1209675"/>
          <p14:tracePt t="58117" x="6983413" y="1235075"/>
          <p14:tracePt t="58125" x="6983413" y="1265238"/>
          <p14:tracePt t="58133" x="6983413" y="1301750"/>
          <p14:tracePt t="58141" x="6983413" y="1327150"/>
          <p14:tracePt t="58149" x="6989763" y="1357313"/>
          <p14:tracePt t="58157" x="6989763" y="1395413"/>
          <p14:tracePt t="58166" x="6989763" y="1412875"/>
          <p14:tracePt t="58172" x="6989763" y="1431925"/>
          <p14:tracePt t="58180" x="6989763" y="1463675"/>
          <p14:tracePt t="58189" x="6989763" y="1481138"/>
          <p14:tracePt t="58197" x="6989763" y="1506538"/>
          <p14:tracePt t="58205" x="6989763" y="1519238"/>
          <p14:tracePt t="58214" x="6989763" y="1530350"/>
          <p14:tracePt t="58224" x="6989763" y="1543050"/>
          <p14:tracePt t="58228" x="6989763" y="1562100"/>
          <p14:tracePt t="58236" x="6989763" y="1585913"/>
          <p14:tracePt t="58245" x="6996113" y="1604963"/>
          <p14:tracePt t="58252" x="6996113" y="1630363"/>
          <p14:tracePt t="58260" x="7000875" y="1654175"/>
          <p14:tracePt t="58268" x="7000875" y="1673225"/>
          <p14:tracePt t="58276" x="7000875" y="1690688"/>
          <p14:tracePt t="58284" x="7000875" y="1703388"/>
          <p14:tracePt t="58292" x="7000875" y="1709738"/>
          <p14:tracePt t="58300" x="7000875" y="1728788"/>
          <p14:tracePt t="58308" x="7000875" y="1746250"/>
          <p14:tracePt t="58316" x="7000875" y="1765300"/>
          <p14:tracePt t="58324" x="7000875" y="1771650"/>
          <p14:tracePt t="58332" x="7000875" y="1790700"/>
          <p14:tracePt t="58340" x="7000875" y="1801813"/>
          <p14:tracePt t="58348" x="7000875" y="1814513"/>
          <p14:tracePt t="58357" x="7000875" y="1820863"/>
          <p14:tracePt t="58365" x="7007225" y="1833563"/>
          <p14:tracePt t="58437" x="7013575" y="1839913"/>
          <p14:tracePt t="58447" x="7019925" y="1846263"/>
          <p14:tracePt t="58453" x="7019925" y="1852613"/>
          <p14:tracePt t="58461" x="7019925" y="1863725"/>
          <p14:tracePt t="58478" x="7026275" y="1870075"/>
          <p14:tracePt t="58500" x="7032625" y="1870075"/>
          <p14:tracePt t="58533" x="7038975" y="1870075"/>
          <p14:tracePt t="58549" x="7045325" y="1870075"/>
          <p14:tracePt t="58557" x="7062788" y="1870075"/>
          <p14:tracePt t="58566" x="7081838" y="1870075"/>
          <p14:tracePt t="58572" x="7100888" y="1870075"/>
          <p14:tracePt t="58580" x="7112000" y="1870075"/>
          <p14:tracePt t="58589" x="7124700" y="1870075"/>
          <p14:tracePt t="58597" x="7137400" y="1870075"/>
          <p14:tracePt t="58605" x="7150100" y="1870075"/>
          <p14:tracePt t="58613" x="7162800" y="1870075"/>
          <p14:tracePt t="58620" x="7180263" y="1870075"/>
          <p14:tracePt t="58629" x="7205663" y="1870075"/>
          <p14:tracePt t="58641" x="7223125" y="1863725"/>
          <p14:tracePt t="58650" x="7242175" y="1857375"/>
          <p14:tracePt t="58653" x="7254875" y="1857375"/>
          <p14:tracePt t="58661" x="7261225" y="1852613"/>
          <p14:tracePt t="58669" x="7267575" y="1846263"/>
          <p14:tracePt t="58679" x="7273925" y="1846263"/>
          <p14:tracePt t="58693" x="7273925" y="1839913"/>
          <p14:tracePt t="58702" x="7278688" y="1833563"/>
          <p14:tracePt t="58709" x="7285038" y="1827213"/>
          <p14:tracePt t="58725" x="7291388" y="1820863"/>
          <p14:tracePt t="58765" x="7297738" y="1814513"/>
          <p14:tracePt t="58837" x="7297738" y="1801813"/>
          <p14:tracePt t="58845" x="7278688" y="1790700"/>
          <p14:tracePt t="58853" x="7248525" y="1771650"/>
          <p14:tracePt t="58861" x="7223125" y="1758950"/>
          <p14:tracePt t="58868" x="7186613" y="1746250"/>
          <p14:tracePt t="58877" x="7173913" y="1746250"/>
          <p14:tracePt t="58884" x="7143750" y="1741488"/>
          <p14:tracePt t="58892" x="7124700" y="1735138"/>
          <p14:tracePt t="58900" x="7107238" y="1735138"/>
          <p14:tracePt t="58909" x="7075488" y="1735138"/>
          <p14:tracePt t="58916" x="7056438" y="1728788"/>
          <p14:tracePt t="58925" x="7032625" y="1728788"/>
          <p14:tracePt t="58933" x="7013575" y="1728788"/>
          <p14:tracePt t="58941" x="6989763" y="1728788"/>
          <p14:tracePt t="58950" x="6983413" y="1728788"/>
          <p14:tracePt t="58965" x="6977063" y="1728788"/>
          <p14:tracePt t="58973" x="6970713" y="1728788"/>
          <p14:tracePt t="58989" x="6964363" y="1728788"/>
          <p14:tracePt t="59013" x="6958013" y="1728788"/>
          <p14:tracePt t="59029" x="6951663" y="1728788"/>
          <p14:tracePt t="59069" x="6945313" y="1722438"/>
          <p14:tracePt t="59093" x="6951663" y="1709738"/>
          <p14:tracePt t="59101" x="6983413" y="1709738"/>
          <p14:tracePt t="59109" x="7026275" y="1709738"/>
          <p14:tracePt t="59117" x="7081838" y="1709738"/>
          <p14:tracePt t="59125" x="7118350" y="1709738"/>
          <p14:tracePt t="59134" x="7143750" y="1709738"/>
          <p14:tracePt t="59141" x="7167563" y="1709738"/>
          <p14:tracePt t="59150" x="7192963" y="1709738"/>
          <p14:tracePt t="59162" x="7205663" y="1709738"/>
          <p14:tracePt t="59165" x="7218363" y="1709738"/>
          <p14:tracePt t="59173" x="7223125" y="1709738"/>
          <p14:tracePt t="59269" x="7205663" y="1697038"/>
          <p14:tracePt t="59277" x="7162800" y="1697038"/>
          <p14:tracePt t="59285" x="7124700" y="1685925"/>
          <p14:tracePt t="59295" x="7088188" y="1685925"/>
          <p14:tracePt t="59301" x="7056438" y="1679575"/>
          <p14:tracePt t="59309" x="7007225" y="1679575"/>
          <p14:tracePt t="59317" x="6977063" y="1679575"/>
          <p14:tracePt t="59325" x="6940550" y="1679575"/>
          <p14:tracePt t="59334" x="6921500" y="1679575"/>
          <p14:tracePt t="59341" x="6902450" y="1679575"/>
          <p14:tracePt t="59381" x="6896100" y="1673225"/>
          <p14:tracePt t="59429" x="6915150" y="1673225"/>
          <p14:tracePt t="59437" x="6940550" y="1673225"/>
          <p14:tracePt t="59445" x="6983413" y="1685925"/>
          <p14:tracePt t="59453" x="7019925" y="1685925"/>
          <p14:tracePt t="59462" x="7056438" y="1690688"/>
          <p14:tracePt t="59469" x="7088188" y="1690688"/>
          <p14:tracePt t="59477" x="7107238" y="1697038"/>
          <p14:tracePt t="59486" x="7124700" y="1697038"/>
          <p14:tracePt t="59495" x="7131050" y="1697038"/>
          <p14:tracePt t="59501" x="7143750" y="1697038"/>
          <p14:tracePt t="59597" x="7150100" y="1703388"/>
          <p14:tracePt t="59621" x="7143750" y="1703388"/>
          <p14:tracePt t="59629" x="7131050" y="1709738"/>
          <p14:tracePt t="59637" x="7118350" y="1709738"/>
          <p14:tracePt t="59645" x="7081838" y="1709738"/>
          <p14:tracePt t="59653" x="7062788" y="1709738"/>
          <p14:tracePt t="59661" x="7019925" y="1709738"/>
          <p14:tracePt t="59669" x="6940550" y="1709738"/>
          <p14:tracePt t="59677" x="6878638" y="1679575"/>
          <p14:tracePt t="59685" x="6773863" y="1647825"/>
          <p14:tracePt t="59694" x="6673850" y="1617663"/>
          <p14:tracePt t="59701" x="6526213" y="1562100"/>
          <p14:tracePt t="59709" x="6353175" y="1524000"/>
          <p14:tracePt t="59717" x="6149975" y="1468438"/>
          <p14:tracePt t="59725" x="6026150" y="1438275"/>
          <p14:tracePt t="59735" x="5915025" y="1419225"/>
          <p14:tracePt t="59741" x="5840413" y="1408113"/>
          <p14:tracePt t="59749" x="5784850" y="1389063"/>
          <p14:tracePt t="59757" x="5748338" y="1382713"/>
          <p14:tracePt t="59765" x="5741988" y="1382713"/>
          <p14:tracePt t="59781" x="5735638" y="1382713"/>
          <p14:tracePt t="59909" x="5729288" y="1376363"/>
          <p14:tracePt t="59917" x="5748338" y="1370013"/>
          <p14:tracePt t="59925" x="5778500" y="1370013"/>
          <p14:tracePt t="59934" x="5822950" y="1370013"/>
          <p14:tracePt t="59941" x="5883275" y="1370013"/>
          <p14:tracePt t="59949" x="5957888" y="1370013"/>
          <p14:tracePt t="59957" x="6056313" y="1370013"/>
          <p14:tracePt t="59965" x="6167438" y="1389063"/>
          <p14:tracePt t="59973" x="6327775" y="1419225"/>
          <p14:tracePt t="59981" x="6551613" y="1463675"/>
          <p14:tracePt t="59989" x="6767513" y="1500188"/>
          <p14:tracePt t="59997" x="6989763" y="1543050"/>
          <p14:tracePt t="60005" x="7180263" y="1568450"/>
          <p14:tracePt t="60013" x="7304088" y="1579563"/>
          <p14:tracePt t="60021" x="7402513" y="1579563"/>
          <p14:tracePt t="60029" x="7489825" y="1579563"/>
          <p14:tracePt t="60037" x="7551738" y="1579563"/>
          <p14:tracePt t="60045" x="7637463" y="1568450"/>
          <p14:tracePt t="60053" x="7699375" y="1555750"/>
          <p14:tracePt t="60061" x="7797800" y="1549400"/>
          <p14:tracePt t="60070" x="7866063" y="1530350"/>
          <p14:tracePt t="60077" x="7940675" y="1530350"/>
          <p14:tracePt t="60089" x="8020050" y="1500188"/>
          <p14:tracePt t="60094" x="8094663" y="1500188"/>
          <p14:tracePt t="60101" x="8156575" y="1500188"/>
          <p14:tracePt t="60109" x="8229600" y="1500188"/>
          <p14:tracePt t="60117" x="8316913" y="1500188"/>
          <p14:tracePt t="60125" x="8378825" y="1500188"/>
          <p14:tracePt t="60134" x="8415338" y="1500188"/>
          <p14:tracePt t="60141" x="8451850" y="1500188"/>
          <p14:tracePt t="60149" x="8464550" y="1500188"/>
          <p14:tracePt t="60157" x="8477250" y="1500188"/>
          <p14:tracePt t="60293" x="8464550" y="1500188"/>
          <p14:tracePt t="60301" x="8447088" y="1506538"/>
          <p14:tracePt t="60309" x="8408988" y="1512888"/>
          <p14:tracePt t="60318" x="8353425" y="1524000"/>
          <p14:tracePt t="60325" x="8280400" y="1524000"/>
          <p14:tracePt t="60334" x="8218488" y="1530350"/>
          <p14:tracePt t="60341" x="8143875" y="1530350"/>
          <p14:tracePt t="60349" x="8056563" y="1530350"/>
          <p14:tracePt t="60357" x="7970838" y="1530350"/>
          <p14:tracePt t="60365" x="7859713" y="1530350"/>
          <p14:tracePt t="60373" x="7735888" y="1530350"/>
          <p14:tracePt t="60381" x="7618413" y="1530350"/>
          <p14:tracePt t="60389" x="7507288" y="1530350"/>
          <p14:tracePt t="60397" x="7396163" y="1530350"/>
          <p14:tracePt t="60405" x="7310438" y="1543050"/>
          <p14:tracePt t="60413" x="7267575" y="1543050"/>
          <p14:tracePt t="60421" x="7218363" y="1543050"/>
          <p14:tracePt t="60429" x="7192963" y="1543050"/>
          <p14:tracePt t="60437" x="7186613" y="1543050"/>
          <p14:tracePt t="60445" x="7173913" y="1543050"/>
          <p14:tracePt t="60461" x="7167563" y="1549400"/>
          <p14:tracePt t="60500" x="7162800" y="1555750"/>
          <p14:tracePt t="60533" x="7150100" y="1568450"/>
          <p14:tracePt t="60550" x="7150100" y="1574800"/>
          <p14:tracePt t="60561" x="7137400" y="1585913"/>
          <p14:tracePt t="60569" x="7137400" y="1592263"/>
          <p14:tracePt t="60573" x="7131050" y="1604963"/>
          <p14:tracePt t="60581" x="7124700" y="1604963"/>
          <p14:tracePt t="60589" x="7124700" y="1611313"/>
          <p14:tracePt t="60601" x="7124700" y="1617663"/>
          <p14:tracePt t="60604" x="7118350" y="1635125"/>
          <p14:tracePt t="60613" x="7118350" y="1654175"/>
          <p14:tracePt t="60620" x="7118350" y="1666875"/>
          <p14:tracePt t="60629" x="7118350" y="1685925"/>
          <p14:tracePt t="60636" x="7118350" y="1697038"/>
          <p14:tracePt t="60645" x="7118350" y="1703388"/>
          <p14:tracePt t="60652" x="7118350" y="1716088"/>
          <p14:tracePt t="60661" x="7118350" y="1722438"/>
          <p14:tracePt t="60669" x="7118350" y="1728788"/>
          <p14:tracePt t="60677" x="7124700" y="1735138"/>
          <p14:tracePt t="60729" x="7137400" y="1741488"/>
          <p14:tracePt t="60733" x="7137400" y="1746250"/>
          <p14:tracePt t="60741" x="7143750" y="1758950"/>
          <p14:tracePt t="60751" x="7143750" y="1778000"/>
          <p14:tracePt t="60757" x="7150100" y="1784350"/>
          <p14:tracePt t="60765" x="7162800" y="1801813"/>
          <p14:tracePt t="60773" x="7162800" y="1814513"/>
          <p14:tracePt t="60782" x="7167563" y="1827213"/>
          <p14:tracePt t="60789" x="7173913" y="1839913"/>
          <p14:tracePt t="60821" x="7180263" y="1846263"/>
          <p14:tracePt t="60845" x="7180263" y="1857375"/>
          <p14:tracePt t="60853" x="7180263" y="1870075"/>
          <p14:tracePt t="60861" x="7180263" y="1876425"/>
          <p14:tracePt t="60877" x="7180263" y="1889125"/>
          <p14:tracePt t="61029" x="7186613" y="1889125"/>
          <p14:tracePt t="61209" x="7162800" y="1889125"/>
          <p14:tracePt t="61213" x="7131050" y="1889125"/>
          <p14:tracePt t="61221" x="7107238" y="1889125"/>
          <p14:tracePt t="61229" x="7069138" y="1889125"/>
          <p14:tracePt t="61241" x="6977063" y="1895475"/>
          <p14:tracePt t="61245" x="6889750" y="1925638"/>
          <p14:tracePt t="61254" x="6804025" y="1931988"/>
          <p14:tracePt t="61261" x="6692900" y="1957388"/>
          <p14:tracePt t="61269" x="6562725" y="1974850"/>
          <p14:tracePt t="61277" x="6434138" y="1987550"/>
          <p14:tracePt t="61285" x="6316663" y="1993900"/>
          <p14:tracePt t="61293" x="6186488" y="2006600"/>
          <p14:tracePt t="61302" x="6081713" y="2019300"/>
          <p14:tracePt t="61308" x="5957888" y="2036763"/>
          <p14:tracePt t="61317" x="5859463" y="2049463"/>
          <p14:tracePt t="61324" x="5761038" y="2073275"/>
          <p14:tracePt t="61333" x="5667375" y="2098675"/>
          <p14:tracePt t="61341" x="5618163" y="2105025"/>
          <p14:tracePt t="61349" x="5562600" y="2128838"/>
          <p14:tracePt t="61357" x="5538788" y="2141538"/>
          <p14:tracePt t="61365" x="5507038" y="2147888"/>
          <p14:tracePt t="61373" x="5500688" y="2154238"/>
          <p14:tracePt t="61382" x="5489575" y="2154238"/>
          <p14:tracePt t="61389" x="5476875" y="2160588"/>
          <p14:tracePt t="61397" x="5464175" y="2173288"/>
          <p14:tracePt t="61404" x="5457825" y="2173288"/>
          <p14:tracePt t="61412" x="5434013" y="2184400"/>
          <p14:tracePt t="61420" x="5414963" y="2190750"/>
          <p14:tracePt t="61428" x="5383213" y="2216150"/>
          <p14:tracePt t="61436" x="5353050" y="2239963"/>
          <p14:tracePt t="61444" x="5322888" y="2252663"/>
          <p14:tracePt t="61452" x="5297488" y="2265363"/>
          <p14:tracePt t="61461" x="5267325" y="2290763"/>
          <p14:tracePt t="61469" x="5254625" y="2301875"/>
          <p14:tracePt t="61476" x="5235575" y="2327275"/>
          <p14:tracePt t="61484" x="5222875" y="2339975"/>
          <p14:tracePt t="61492" x="5199063" y="2351088"/>
          <p14:tracePt t="61501" x="5186363" y="2363788"/>
          <p14:tracePt t="61509" x="5173663" y="2382838"/>
          <p14:tracePt t="61516" x="5167313" y="2395538"/>
          <p14:tracePt t="61524" x="5160963" y="2413000"/>
          <p14:tracePt t="61533" x="5160963" y="2438400"/>
          <p14:tracePt t="61541" x="5160963" y="2451100"/>
          <p14:tracePt t="61550" x="5160963" y="2462213"/>
          <p14:tracePt t="61557" x="5160963" y="2474913"/>
          <p14:tracePt t="61565" x="5160963" y="2493963"/>
          <p14:tracePt t="61573" x="5160963" y="2506663"/>
          <p14:tracePt t="61582" x="5160963" y="2513013"/>
          <p14:tracePt t="61605" x="5160963" y="2524125"/>
          <p14:tracePt t="61624" x="5160963" y="2536825"/>
          <p14:tracePt t="61628" x="5160963" y="2543175"/>
          <p14:tracePt t="61636" x="5160963" y="2555875"/>
          <p14:tracePt t="61645" x="5160963" y="2562225"/>
          <p14:tracePt t="61652" x="5160963" y="2568575"/>
          <p14:tracePt t="61693" x="5160963" y="2573338"/>
          <p14:tracePt t="61868" x="5149850" y="2586038"/>
          <p14:tracePt t="61877" x="5149850" y="2592388"/>
          <p14:tracePt t="61913" x="5149850" y="2598738"/>
          <p14:tracePt t="61917" x="5143500" y="2605088"/>
          <p14:tracePt t="61925" x="5143500" y="2611438"/>
          <p14:tracePt t="6206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4BFF71C1-3429-483C-8D8D-7C4FB9976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950" y="204788"/>
            <a:ext cx="5761038" cy="487362"/>
          </a:xfrm>
          <a:ln/>
        </p:spPr>
        <p:txBody>
          <a:bodyPr/>
          <a:lstStyle/>
          <a:p>
            <a:r>
              <a:rPr lang="cs-CZ" altLang="en-US" sz="2800"/>
              <a:t>CE Capillary electrophoresis</a:t>
            </a:r>
            <a:endParaRPr lang="en-US" altLang="en-US" sz="2800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568CC325-F015-4B8C-8A95-2DDF1F695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8674100" cy="3111500"/>
          </a:xfrm>
        </p:spPr>
        <p:txBody>
          <a:bodyPr/>
          <a:lstStyle/>
          <a:p>
            <a:r>
              <a:rPr lang="cs-CZ" altLang="en-US" sz="2000"/>
              <a:t>pohyb roztoků vyvolán elektroosmotickou silou</a:t>
            </a:r>
          </a:p>
          <a:p>
            <a:r>
              <a:rPr lang="cs-CZ" altLang="en-US" sz="2000"/>
              <a:t>dole srovnání profilů fluorescenčních</a:t>
            </a:r>
            <a:br>
              <a:rPr lang="cs-CZ" altLang="en-US" sz="2000"/>
            </a:br>
            <a:r>
              <a:rPr lang="cs-CZ" altLang="en-US" sz="2000"/>
              <a:t>barviv při toku vyvolaném mechanicky</a:t>
            </a:r>
            <a:br>
              <a:rPr lang="cs-CZ" altLang="en-US" sz="2000"/>
            </a:br>
            <a:r>
              <a:rPr lang="cs-CZ" altLang="en-US" sz="2000"/>
              <a:t>nebo elektroosmoticky</a:t>
            </a:r>
          </a:p>
          <a:p>
            <a:r>
              <a:rPr lang="cs-CZ" altLang="en-US" sz="2000"/>
              <a:t>elektrokinetické „zaostření“ zóny vzorku</a:t>
            </a:r>
          </a:p>
          <a:p>
            <a:r>
              <a:rPr lang="cs-CZ" altLang="en-US" sz="2000"/>
              <a:t>ukázka čipu pro CE separace</a:t>
            </a:r>
            <a:endParaRPr lang="en-US" altLang="en-US" sz="2000"/>
          </a:p>
        </p:txBody>
      </p:sp>
      <p:pic>
        <p:nvPicPr>
          <p:cNvPr id="80901" name="Picture 5">
            <a:extLst>
              <a:ext uri="{FF2B5EF4-FFF2-40B4-BE49-F238E27FC236}">
                <a16:creationId xmlns:a16="http://schemas.microsoft.com/office/drawing/2014/main" id="{22494F9F-6C2E-44D6-A6E0-F4A716E2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57663"/>
            <a:ext cx="2058988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6">
            <a:extLst>
              <a:ext uri="{FF2B5EF4-FFF2-40B4-BE49-F238E27FC236}">
                <a16:creationId xmlns:a16="http://schemas.microsoft.com/office/drawing/2014/main" id="{12304544-DEF1-4DAE-98B2-96CCF05A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4165600"/>
            <a:ext cx="2606675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3" name="Picture 7">
            <a:extLst>
              <a:ext uri="{FF2B5EF4-FFF2-40B4-BE49-F238E27FC236}">
                <a16:creationId xmlns:a16="http://schemas.microsoft.com/office/drawing/2014/main" id="{A70A6110-AFF8-4286-B4ED-7FB87DCF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4729163"/>
            <a:ext cx="2354262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4" name="Picture 8">
            <a:extLst>
              <a:ext uri="{FF2B5EF4-FFF2-40B4-BE49-F238E27FC236}">
                <a16:creationId xmlns:a16="http://schemas.microsoft.com/office/drawing/2014/main" id="{54DF1E02-72C2-4785-96AA-2552F842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198563"/>
            <a:ext cx="2314575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37382E-90B4-45B1-A46F-8959D88DB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02"/>
    </mc:Choice>
    <mc:Fallback>
      <p:transition spd="slow" advTm="7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01" x="5260975" y="388938"/>
          <p14:tracePt t="12503" x="5254625" y="395288"/>
          <p14:tracePt t="12511" x="5241925" y="395288"/>
          <p14:tracePt t="12528" x="5222875" y="395288"/>
          <p14:tracePt t="12535" x="5199063" y="395288"/>
          <p14:tracePt t="12543" x="5149850" y="395288"/>
          <p14:tracePt t="12551" x="5075238" y="395288"/>
          <p14:tracePt t="12558" x="4989513" y="395288"/>
          <p14:tracePt t="12567" x="4889500" y="369888"/>
          <p14:tracePt t="12575" x="4784725" y="352425"/>
          <p14:tracePt t="12583" x="4686300" y="339725"/>
          <p14:tracePt t="12592" x="4600575" y="333375"/>
          <p14:tracePt t="12599" x="4513263" y="314325"/>
          <p14:tracePt t="12608" x="4457700" y="303213"/>
          <p14:tracePt t="12615" x="4383088" y="296863"/>
          <p14:tracePt t="12624" x="4352925" y="290513"/>
          <p14:tracePt t="12631" x="4303713" y="277813"/>
          <p14:tracePt t="12639" x="4260850" y="271463"/>
          <p14:tracePt t="12646" x="4235450" y="265113"/>
          <p14:tracePt t="12655" x="4205288" y="265113"/>
          <p14:tracePt t="12662" x="4160838" y="265113"/>
          <p14:tracePt t="12671" x="4098925" y="265113"/>
          <p14:tracePt t="12679" x="4049713" y="265113"/>
          <p14:tracePt t="12688" x="3994150" y="252413"/>
          <p14:tracePt t="12699" x="3921125" y="252413"/>
          <p14:tracePt t="12703" x="3871913" y="247650"/>
          <p14:tracePt t="12711" x="3790950" y="228600"/>
          <p14:tracePt t="12720" x="3716338" y="228600"/>
          <p14:tracePt t="12727" x="3654425" y="228600"/>
          <p14:tracePt t="12735" x="3568700" y="215900"/>
          <p14:tracePt t="12743" x="3494088" y="215900"/>
          <p14:tracePt t="12751" x="3421063" y="215900"/>
          <p14:tracePt t="12759" x="3346450" y="215900"/>
          <p14:tracePt t="12767" x="3284538" y="215900"/>
          <p14:tracePt t="12775" x="3209925" y="215900"/>
          <p14:tracePt t="12783" x="3160713" y="215900"/>
          <p14:tracePt t="12791" x="3117850" y="215900"/>
          <p14:tracePt t="12799" x="3094038" y="215900"/>
          <p14:tracePt t="12808" x="3055938" y="215900"/>
          <p14:tracePt t="12815" x="3025775" y="215900"/>
          <p14:tracePt t="12824" x="3006725" y="215900"/>
          <p14:tracePt t="12831" x="2982913" y="215900"/>
          <p14:tracePt t="12840" x="2963863" y="215900"/>
          <p14:tracePt t="12851" x="2927350" y="215900"/>
          <p14:tracePt t="12855" x="2914650" y="215900"/>
          <p14:tracePt t="12862" x="2901950" y="215900"/>
          <p14:tracePt t="12871" x="2882900" y="215900"/>
          <p14:tracePt t="12879" x="2871788" y="215900"/>
          <p14:tracePt t="12888" x="2846388" y="215900"/>
          <p14:tracePt t="12898" x="2827338" y="215900"/>
          <p14:tracePt t="12903" x="2809875" y="215900"/>
          <p14:tracePt t="12913" x="2790825" y="215900"/>
          <p14:tracePt t="12921" x="2771775" y="215900"/>
          <p14:tracePt t="12928" x="2760663" y="215900"/>
          <p14:tracePt t="12935" x="2747963" y="215900"/>
          <p14:tracePt t="12944" x="2735263" y="215900"/>
          <p14:tracePt t="12951" x="2709863" y="222250"/>
          <p14:tracePt t="12960" x="2692400" y="241300"/>
          <p14:tracePt t="12967" x="2673350" y="241300"/>
          <p14:tracePt t="12975" x="2647950" y="252413"/>
          <p14:tracePt t="12983" x="2636838" y="258763"/>
          <p14:tracePt t="12992" x="2617788" y="265113"/>
          <p14:tracePt t="12999" x="2605088" y="277813"/>
          <p14:tracePt t="13008" x="2587625" y="277813"/>
          <p14:tracePt t="13015" x="2574925" y="290513"/>
          <p14:tracePt t="13023" x="2562225" y="296863"/>
          <p14:tracePt t="13031" x="2536825" y="314325"/>
          <p14:tracePt t="13039" x="2525713" y="339725"/>
          <p14:tracePt t="13046" x="2513013" y="346075"/>
          <p14:tracePt t="13055" x="2500313" y="358775"/>
          <p14:tracePt t="13063" x="2487613" y="376238"/>
          <p14:tracePt t="13071" x="2463800" y="382588"/>
          <p14:tracePt t="13080" x="2457450" y="388938"/>
          <p14:tracePt t="13087" x="2444750" y="395288"/>
          <p14:tracePt t="13095" x="2432050" y="414338"/>
          <p14:tracePt t="13111" x="2425700" y="425450"/>
          <p14:tracePt t="13119" x="2425700" y="438150"/>
          <p14:tracePt t="13127" x="2425700" y="444500"/>
          <p14:tracePt t="13144" x="2425700" y="469900"/>
          <p14:tracePt t="13151" x="2425700" y="474663"/>
          <p14:tracePt t="13159" x="2425700" y="481013"/>
          <p14:tracePt t="13172" x="2432050" y="500063"/>
          <p14:tracePt t="13175" x="2438400" y="500063"/>
          <p14:tracePt t="13183" x="2457450" y="512763"/>
          <p14:tracePt t="13192" x="2463800" y="519113"/>
          <p14:tracePt t="13199" x="2470150" y="525463"/>
          <p14:tracePt t="13213" x="2493963" y="536575"/>
          <p14:tracePt t="13215" x="2506663" y="542925"/>
          <p14:tracePt t="13224" x="2525713" y="542925"/>
          <p14:tracePt t="13231" x="2555875" y="561975"/>
          <p14:tracePt t="13240" x="2562225" y="561975"/>
          <p14:tracePt t="13248" x="2587625" y="561975"/>
          <p14:tracePt t="13256" x="2636838" y="561975"/>
          <p14:tracePt t="13264" x="2673350" y="561975"/>
          <p14:tracePt t="13272" x="2698750" y="561975"/>
          <p14:tracePt t="13279" x="2735263" y="561975"/>
          <p14:tracePt t="13288" x="2797175" y="561975"/>
          <p14:tracePt t="13296" x="2846388" y="561975"/>
          <p14:tracePt t="13305" x="2914650" y="561975"/>
          <p14:tracePt t="13312" x="2987675" y="561975"/>
          <p14:tracePt t="13320" x="3062288" y="561975"/>
          <p14:tracePt t="13328" x="3167063" y="561975"/>
          <p14:tracePt t="13340" x="3290888" y="561975"/>
          <p14:tracePt t="13345" x="3389313" y="561975"/>
          <p14:tracePt t="13351" x="3543300" y="568325"/>
          <p14:tracePt t="13360" x="3679825" y="568325"/>
          <p14:tracePt t="13367" x="3790950" y="581025"/>
          <p14:tracePt t="13376" x="3914775" y="592138"/>
          <p14:tracePt t="13383" x="4013200" y="598488"/>
          <p14:tracePt t="13392" x="4111625" y="630238"/>
          <p14:tracePt t="13399" x="4198938" y="630238"/>
          <p14:tracePt t="13407" x="4278313" y="647700"/>
          <p14:tracePt t="13415" x="4365625" y="660400"/>
          <p14:tracePt t="13423" x="4451350" y="660400"/>
          <p14:tracePt t="13431" x="4525963" y="666750"/>
          <p14:tracePt t="13440" x="4587875" y="666750"/>
          <p14:tracePt t="13448" x="4630738" y="679450"/>
          <p14:tracePt t="13456" x="4656138" y="679450"/>
          <p14:tracePt t="13463" x="4686300" y="679450"/>
          <p14:tracePt t="13471" x="4705350" y="679450"/>
          <p14:tracePt t="13480" x="4735513" y="679450"/>
          <p14:tracePt t="13487" x="4778375" y="679450"/>
          <p14:tracePt t="13496" x="4816475" y="679450"/>
          <p14:tracePt t="13503" x="4889500" y="679450"/>
          <p14:tracePt t="13513" x="4951413" y="679450"/>
          <p14:tracePt t="13523" x="5026025" y="679450"/>
          <p14:tracePt t="13527" x="5111750" y="679450"/>
          <p14:tracePt t="13535" x="5186363" y="679450"/>
          <p14:tracePt t="13545" x="5267325" y="679450"/>
          <p14:tracePt t="13556" x="5353050" y="679450"/>
          <p14:tracePt t="13560" x="5427663" y="679450"/>
          <p14:tracePt t="13567" x="5500688" y="679450"/>
          <p14:tracePt t="13576" x="5549900" y="679450"/>
          <p14:tracePt t="13583" x="5588000" y="679450"/>
          <p14:tracePt t="13592" x="5600700" y="679450"/>
          <p14:tracePt t="13599" x="5605463" y="679450"/>
          <p14:tracePt t="13615" x="5618163" y="673100"/>
          <p14:tracePt t="13623" x="5637213" y="660400"/>
          <p14:tracePt t="13631" x="5649913" y="630238"/>
          <p14:tracePt t="13640" x="5656263" y="604838"/>
          <p14:tracePt t="13651" x="5656263" y="598488"/>
          <p14:tracePt t="13656" x="5673725" y="581025"/>
          <p14:tracePt t="13663" x="5673725" y="561975"/>
          <p14:tracePt t="13671" x="5673725" y="549275"/>
          <p14:tracePt t="13679" x="5673725" y="536575"/>
          <p14:tracePt t="13695" x="5673725" y="530225"/>
          <p14:tracePt t="13703" x="5673725" y="525463"/>
          <p14:tracePt t="13723" x="5673725" y="519113"/>
          <p14:tracePt t="13726" x="5673725" y="500063"/>
          <p14:tracePt t="13735" x="5656263" y="474663"/>
          <p14:tracePt t="13744" x="5637213" y="457200"/>
          <p14:tracePt t="13751" x="5611813" y="450850"/>
          <p14:tracePt t="13759" x="5575300" y="425450"/>
          <p14:tracePt t="13767" x="5483225" y="376238"/>
          <p14:tracePt t="13777" x="5408613" y="346075"/>
          <p14:tracePt t="13783" x="5316538" y="314325"/>
          <p14:tracePt t="13791" x="5205413" y="265113"/>
          <p14:tracePt t="13799" x="5100638" y="247650"/>
          <p14:tracePt t="13812" x="4976813" y="215900"/>
          <p14:tracePt t="13817" x="4865688" y="192088"/>
          <p14:tracePt t="13823" x="4760913" y="160338"/>
          <p14:tracePt t="13830" x="4649788" y="141288"/>
          <p14:tracePt t="13839" x="4575175" y="130175"/>
          <p14:tracePt t="13847" x="4476750" y="130175"/>
          <p14:tracePt t="13855" x="4389438" y="130175"/>
          <p14:tracePt t="13863" x="4327525" y="123825"/>
          <p14:tracePt t="13871" x="4265613" y="123825"/>
          <p14:tracePt t="13879" x="4205288" y="123825"/>
          <p14:tracePt t="13888" x="4149725" y="123825"/>
          <p14:tracePt t="13897" x="4098925" y="123825"/>
          <p14:tracePt t="13909" x="4062413" y="123825"/>
          <p14:tracePt t="13912" x="3994150" y="141288"/>
          <p14:tracePt t="13920" x="3932238" y="160338"/>
          <p14:tracePt t="13928" x="3865563" y="192088"/>
          <p14:tracePt t="13940" x="3790950" y="209550"/>
          <p14:tracePt t="13945" x="3709988" y="228600"/>
          <p14:tracePt t="13951" x="3624263" y="258763"/>
          <p14:tracePt t="13960" x="3532188" y="277813"/>
          <p14:tracePt t="13967" x="3444875" y="296863"/>
          <p14:tracePt t="13977" x="3371850" y="307975"/>
          <p14:tracePt t="13983" x="3290888" y="327025"/>
          <p14:tracePt t="13992" x="3205163" y="327025"/>
          <p14:tracePt t="13999" x="3130550" y="346075"/>
          <p14:tracePt t="14009" x="3055938" y="358775"/>
          <p14:tracePt t="14015" x="2987675" y="376238"/>
          <p14:tracePt t="14029" x="2927350" y="382588"/>
          <p14:tracePt t="14030" x="2882900" y="388938"/>
          <p14:tracePt t="14039" x="2852738" y="407988"/>
          <p14:tracePt t="14046" x="2827338" y="414338"/>
          <p14:tracePt t="14055" x="2816225" y="425450"/>
          <p14:tracePt t="14062" x="2790825" y="431800"/>
          <p14:tracePt t="14071" x="2778125" y="444500"/>
          <p14:tracePt t="14079" x="2765425" y="450850"/>
          <p14:tracePt t="14087" x="2754313" y="469900"/>
          <p14:tracePt t="14097" x="2741613" y="481013"/>
          <p14:tracePt t="14104" x="2741613" y="500063"/>
          <p14:tracePt t="14112" x="2741613" y="519113"/>
          <p14:tracePt t="14120" x="2741613" y="536575"/>
          <p14:tracePt t="14128" x="2741613" y="561975"/>
          <p14:tracePt t="14135" x="2741613" y="585788"/>
          <p14:tracePt t="14144" x="2760663" y="611188"/>
          <p14:tracePt t="14151" x="2803525" y="636588"/>
          <p14:tracePt t="14161" x="2833688" y="647700"/>
          <p14:tracePt t="14167" x="2889250" y="685800"/>
          <p14:tracePt t="14175" x="2944813" y="703263"/>
          <p14:tracePt t="14183" x="3013075" y="735013"/>
          <p14:tracePt t="14191" x="3094038" y="771525"/>
          <p14:tracePt t="14198" x="3216275" y="801688"/>
          <p14:tracePt t="14207" x="3365500" y="857250"/>
          <p14:tracePt t="14215" x="3617913" y="931863"/>
          <p14:tracePt t="14223" x="3810000" y="974725"/>
          <p14:tracePt t="14235" x="4081463" y="1019175"/>
          <p14:tracePt t="14239" x="4340225" y="1049338"/>
          <p14:tracePt t="14247" x="4581525" y="1074738"/>
          <p14:tracePt t="14255" x="4840288" y="1092200"/>
          <p14:tracePt t="14263" x="5013325" y="1092200"/>
          <p14:tracePt t="14271" x="5124450" y="1092200"/>
          <p14:tracePt t="14279" x="5216525" y="1068388"/>
          <p14:tracePt t="14287" x="5278438" y="1049338"/>
          <p14:tracePt t="14296" x="5316538" y="1023938"/>
          <p14:tracePt t="14303" x="5359400" y="987425"/>
          <p14:tracePt t="14310" x="5365750" y="981075"/>
          <p14:tracePt t="14319" x="5383213" y="950913"/>
          <p14:tracePt t="14327" x="5389563" y="938213"/>
          <p14:tracePt t="14335" x="5402263" y="908050"/>
          <p14:tracePt t="14344" x="5402263" y="869950"/>
          <p14:tracePt t="14351" x="5408613" y="846138"/>
          <p14:tracePt t="14360" x="5408613" y="827088"/>
          <p14:tracePt t="14367" x="5408613" y="808038"/>
          <p14:tracePt t="14376" x="5408613" y="777875"/>
          <p14:tracePt t="14383" x="5408613" y="741363"/>
          <p14:tracePt t="14393" x="5372100" y="696913"/>
          <p14:tracePt t="14399" x="5346700" y="630238"/>
          <p14:tracePt t="14407" x="5291138" y="574675"/>
          <p14:tracePt t="14419" x="5229225" y="493713"/>
          <p14:tracePt t="14423" x="5160963" y="431800"/>
          <p14:tracePt t="14432" x="5094288" y="388938"/>
          <p14:tracePt t="14440" x="5013325" y="358775"/>
          <p14:tracePt t="14451" x="4927600" y="339725"/>
          <p14:tracePt t="14456" x="4859338" y="320675"/>
          <p14:tracePt t="14464" x="4797425" y="307975"/>
          <p14:tracePt t="14472" x="4722813" y="307975"/>
          <p14:tracePt t="14480" x="4637088" y="307975"/>
          <p14:tracePt t="14487" x="4538663" y="307975"/>
          <p14:tracePt t="14495" x="4402138" y="307975"/>
          <p14:tracePt t="14504" x="4265613" y="307975"/>
          <p14:tracePt t="14512" x="4081463" y="307975"/>
          <p14:tracePt t="14519" x="3914775" y="327025"/>
          <p14:tracePt t="14528" x="3790950" y="358775"/>
          <p14:tracePt t="14535" x="3649663" y="388938"/>
          <p14:tracePt t="14544" x="3549650" y="414338"/>
          <p14:tracePt t="14551" x="3470275" y="450850"/>
          <p14:tracePt t="14561" x="3395663" y="463550"/>
          <p14:tracePt t="14567" x="3365500" y="474663"/>
          <p14:tracePt t="14576" x="3352800" y="481013"/>
          <p14:tracePt t="14583" x="3340100" y="487363"/>
          <p14:tracePt t="14593" x="3327400" y="493713"/>
          <p14:tracePt t="14607" x="3321050" y="493713"/>
          <p14:tracePt t="14615" x="3309938" y="500063"/>
          <p14:tracePt t="14632" x="3303588" y="506413"/>
          <p14:tracePt t="14640" x="3297238" y="512763"/>
          <p14:tracePt t="14647" x="3297238" y="525463"/>
          <p14:tracePt t="14664" x="3297238" y="536575"/>
          <p14:tracePt t="14680" x="3297238" y="549275"/>
          <p14:tracePt t="14688" x="3309938" y="561975"/>
          <p14:tracePt t="14696" x="3316288" y="561975"/>
          <p14:tracePt t="14703" x="3340100" y="574675"/>
          <p14:tracePt t="14712" x="3371850" y="585788"/>
          <p14:tracePt t="14719" x="3408363" y="592138"/>
          <p14:tracePt t="14728" x="3463925" y="611188"/>
          <p14:tracePt t="14735" x="3506788" y="617538"/>
          <p14:tracePt t="14748" x="3581400" y="636588"/>
          <p14:tracePt t="14751" x="3735388" y="660400"/>
          <p14:tracePt t="14760" x="3938588" y="715963"/>
          <p14:tracePt t="14767" x="4094163" y="715963"/>
          <p14:tracePt t="14776" x="4260850" y="735013"/>
          <p14:tracePt t="14783" x="4352925" y="735013"/>
          <p14:tracePt t="14792" x="4438650" y="735013"/>
          <p14:tracePt t="14799" x="4494213" y="735013"/>
          <p14:tracePt t="14808" x="4506913" y="735013"/>
          <p14:tracePt t="14815" x="4525963" y="728663"/>
          <p14:tracePt t="14825" x="4538663" y="715963"/>
          <p14:tracePt t="14831" x="4543425" y="696913"/>
          <p14:tracePt t="14840" x="4562475" y="654050"/>
          <p14:tracePt t="14848" x="4562475" y="630238"/>
          <p14:tracePt t="14856" x="4562475" y="581025"/>
          <p14:tracePt t="14864" x="4562475" y="506413"/>
          <p14:tracePt t="14871" x="4549775" y="457200"/>
          <p14:tracePt t="14880" x="4500563" y="388938"/>
          <p14:tracePt t="14887" x="4464050" y="352425"/>
          <p14:tracePt t="14899" x="4421188" y="307975"/>
          <p14:tracePt t="14903" x="4376738" y="271463"/>
          <p14:tracePt t="14912" x="4310063" y="234950"/>
          <p14:tracePt t="14919" x="4216400" y="192088"/>
          <p14:tracePt t="14927" x="4130675" y="173038"/>
          <p14:tracePt t="14935" x="4056063" y="153988"/>
          <p14:tracePt t="14944" x="3963988" y="141288"/>
          <p14:tracePt t="14951" x="3889375" y="141288"/>
          <p14:tracePt t="14960" x="3803650" y="141288"/>
          <p14:tracePt t="14967" x="3741738" y="141288"/>
          <p14:tracePt t="14976" x="3692525" y="141288"/>
          <p14:tracePt t="14983" x="3630613" y="153988"/>
          <p14:tracePt t="14992" x="3562350" y="173038"/>
          <p14:tracePt t="14999" x="3519488" y="203200"/>
          <p14:tracePt t="15008" x="3487738" y="228600"/>
          <p14:tracePt t="15017" x="3470275" y="241300"/>
          <p14:tracePt t="15025" x="3463925" y="247650"/>
          <p14:tracePt t="15031" x="3463925" y="252413"/>
          <p14:tracePt t="15040" x="3463925" y="258763"/>
          <p14:tracePt t="15047" x="3463925" y="271463"/>
          <p14:tracePt t="15055" x="3463925" y="303213"/>
          <p14:tracePt t="15064" x="3476625" y="314325"/>
          <p14:tracePt t="15072" x="3494088" y="327025"/>
          <p14:tracePt t="15079" x="3519488" y="352425"/>
          <p14:tracePt t="15088" x="3549650" y="382588"/>
          <p14:tracePt t="15096" x="3575050" y="395288"/>
          <p14:tracePt t="15103" x="3598863" y="414338"/>
          <p14:tracePt t="15112" x="3643313" y="425450"/>
          <p14:tracePt t="15119" x="3654425" y="431800"/>
          <p14:tracePt t="15128" x="3667125" y="431800"/>
          <p14:tracePt t="15247" x="0" y="0"/>
        </p14:tracePtLst>
        <p14:tracePtLst>
          <p14:tracePt t="20826" x="2654300" y="3895725"/>
          <p14:tracePt t="20911" x="2647950" y="3889375"/>
          <p14:tracePt t="20934" x="2647950" y="3895725"/>
          <p14:tracePt t="20943" x="2647950" y="3932238"/>
          <p14:tracePt t="20951" x="2647950" y="3968750"/>
          <p14:tracePt t="20959" x="2647950" y="4000500"/>
          <p14:tracePt t="20966" x="2647950" y="4037013"/>
          <p14:tracePt t="20975" x="2643188" y="4073525"/>
          <p14:tracePt t="20983" x="2643188" y="4092575"/>
          <p14:tracePt t="20991" x="2643188" y="4129088"/>
          <p14:tracePt t="20999" x="2643188" y="4160838"/>
          <p14:tracePt t="21007" x="2643188" y="4197350"/>
          <p14:tracePt t="21015" x="2643188" y="4222750"/>
          <p14:tracePt t="21023" x="2643188" y="4259263"/>
          <p14:tracePt t="21032" x="2643188" y="4308475"/>
          <p14:tracePt t="21039" x="2643188" y="4357688"/>
          <p14:tracePt t="21052" x="2643188" y="4389438"/>
          <p14:tracePt t="21055" x="2643188" y="4425950"/>
          <p14:tracePt t="21065" x="2647950" y="4456113"/>
          <p14:tracePt t="21071" x="2647950" y="4475163"/>
          <p14:tracePt t="21079" x="2647950" y="4494213"/>
          <p14:tracePt t="21087" x="2647950" y="4506913"/>
          <p14:tracePt t="21096" x="2647950" y="4511675"/>
          <p14:tracePt t="21104" x="2647950" y="4524375"/>
          <p14:tracePt t="21120" x="2647950" y="4537075"/>
          <p14:tracePt t="21128" x="2654300" y="4556125"/>
          <p14:tracePt t="21136" x="2654300" y="4562475"/>
          <p14:tracePt t="21143" x="2660650" y="4579938"/>
          <p14:tracePt t="21151" x="2667000" y="4605338"/>
          <p14:tracePt t="21159" x="2673350" y="4629150"/>
          <p14:tracePt t="21166" x="2679700" y="4641850"/>
          <p14:tracePt t="21175" x="2686050" y="4667250"/>
          <p14:tracePt t="21183" x="2686050" y="4678363"/>
          <p14:tracePt t="21191" x="2686050" y="4703763"/>
          <p14:tracePt t="21199" x="2698750" y="4716463"/>
          <p14:tracePt t="21231" x="2698750" y="4722813"/>
          <p14:tracePt t="21367" x="2703513" y="4729163"/>
          <p14:tracePt t="21391" x="2709863" y="4729163"/>
          <p14:tracePt t="21403" x="2709863" y="4710113"/>
          <p14:tracePt t="21407" x="2709863" y="4648200"/>
          <p14:tracePt t="21416" x="2709863" y="4622800"/>
          <p14:tracePt t="21423" x="2709863" y="4579938"/>
          <p14:tracePt t="21432" x="2709863" y="4543425"/>
          <p14:tracePt t="21439" x="2709863" y="4511675"/>
          <p14:tracePt t="21448" x="2709863" y="4475163"/>
          <p14:tracePt t="21455" x="2722563" y="4456113"/>
          <p14:tracePt t="21465" x="2722563" y="4425950"/>
          <p14:tracePt t="21471" x="2722563" y="4389438"/>
          <p14:tracePt t="21480" x="2722563" y="4364038"/>
          <p14:tracePt t="21487" x="2722563" y="4314825"/>
          <p14:tracePt t="21498" x="2722563" y="4265613"/>
          <p14:tracePt t="21503" x="2735263" y="4216400"/>
          <p14:tracePt t="21511" x="2735263" y="4167188"/>
          <p14:tracePt t="21520" x="2735263" y="4111625"/>
          <p14:tracePt t="21529" x="2735263" y="4092575"/>
          <p14:tracePt t="21537" x="2735263" y="4073525"/>
          <p14:tracePt t="21543" x="2735263" y="4056063"/>
          <p14:tracePt t="21553" x="2735263" y="4043363"/>
          <p14:tracePt t="21560" x="2735263" y="4037013"/>
          <p14:tracePt t="21568" x="2735263" y="4030663"/>
          <p14:tracePt t="21697" x="2735263" y="4024313"/>
          <p14:tracePt t="21798" x="2728913" y="4037013"/>
          <p14:tracePt t="21807" x="2716213" y="4067175"/>
          <p14:tracePt t="21815" x="2703513" y="4105275"/>
          <p14:tracePt t="21823" x="2698750" y="4148138"/>
          <p14:tracePt t="21831" x="2692400" y="4173538"/>
          <p14:tracePt t="21839" x="2679700" y="4229100"/>
          <p14:tracePt t="21847" x="2673350" y="4289425"/>
          <p14:tracePt t="21855" x="2660650" y="4344988"/>
          <p14:tracePt t="21863" x="2660650" y="4395788"/>
          <p14:tracePt t="21872" x="2660650" y="4456113"/>
          <p14:tracePt t="21884" x="2660650" y="4506913"/>
          <p14:tracePt t="21888" x="2654300" y="4549775"/>
          <p14:tracePt t="21896" x="2654300" y="4586288"/>
          <p14:tracePt t="21904" x="2654300" y="4605338"/>
          <p14:tracePt t="21912" x="2654300" y="4641850"/>
          <p14:tracePt t="21920" x="2654300" y="4667250"/>
          <p14:tracePt t="21928" x="2654300" y="4691063"/>
          <p14:tracePt t="21936" x="2654300" y="4716463"/>
          <p14:tracePt t="21944" x="2654300" y="4733925"/>
          <p14:tracePt t="21952" x="2654300" y="4765675"/>
          <p14:tracePt t="21959" x="2654300" y="4772025"/>
          <p14:tracePt t="21968" x="2654300" y="4778375"/>
          <p14:tracePt t="21975" x="2654300" y="4784725"/>
          <p14:tracePt t="21984" x="2654300" y="4789488"/>
          <p14:tracePt t="21991" x="2654300" y="4802188"/>
          <p14:tracePt t="21999" x="2654300" y="4808538"/>
          <p14:tracePt t="22007" x="2654300" y="4821238"/>
          <p14:tracePt t="22015" x="2654300" y="4827588"/>
          <p14:tracePt t="22055" x="2660650" y="4827588"/>
          <p14:tracePt t="22087" x="2667000" y="4827588"/>
          <p14:tracePt t="22111" x="2673350" y="4827588"/>
          <p14:tracePt t="22118" x="2679700" y="4784725"/>
          <p14:tracePt t="22127" x="2679700" y="4722813"/>
          <p14:tracePt t="22135" x="2679700" y="4660900"/>
          <p14:tracePt t="22143" x="2686050" y="4598988"/>
          <p14:tracePt t="22151" x="2698750" y="4518025"/>
          <p14:tracePt t="22159" x="2698750" y="4456113"/>
          <p14:tracePt t="22167" x="2703513" y="4406900"/>
          <p14:tracePt t="22176" x="2722563" y="4351338"/>
          <p14:tracePt t="22185" x="2728913" y="4314825"/>
          <p14:tracePt t="22191" x="2747963" y="4271963"/>
          <p14:tracePt t="22205" x="2747963" y="4246563"/>
          <p14:tracePt t="22207" x="2754313" y="4222750"/>
          <p14:tracePt t="22216" x="2765425" y="4203700"/>
          <p14:tracePt t="22223" x="2765425" y="4184650"/>
          <p14:tracePt t="22231" x="2765425" y="4173538"/>
          <p14:tracePt t="22239" x="2771775" y="4167188"/>
          <p14:tracePt t="22247" x="2771775" y="4160838"/>
          <p14:tracePt t="22255" x="2771775" y="4154488"/>
          <p14:tracePt t="22319" x="2771775" y="4148138"/>
          <p14:tracePt t="22336" x="2771775" y="4141788"/>
          <p14:tracePt t="22704" x="2784475" y="4167188"/>
          <p14:tracePt t="22711" x="2816225" y="4210050"/>
          <p14:tracePt t="22719" x="2840038" y="4252913"/>
          <p14:tracePt t="22727" x="2865438" y="4308475"/>
          <p14:tracePt t="22735" x="2895600" y="4357688"/>
          <p14:tracePt t="22743" x="2921000" y="4425950"/>
          <p14:tracePt t="22750" x="2944813" y="4468813"/>
          <p14:tracePt t="22759" x="2976563" y="4524375"/>
          <p14:tracePt t="22767" x="2994025" y="4579938"/>
          <p14:tracePt t="22779" x="3019425" y="4629150"/>
          <p14:tracePt t="22783" x="3038475" y="4673600"/>
          <p14:tracePt t="22791" x="3049588" y="4703763"/>
          <p14:tracePt t="22799" x="3062288" y="4746625"/>
          <p14:tracePt t="22806" x="3068638" y="4772025"/>
          <p14:tracePt t="22815" x="3074988" y="4814888"/>
          <p14:tracePt t="22823" x="3074988" y="4838700"/>
          <p14:tracePt t="22831" x="3081338" y="4864100"/>
          <p14:tracePt t="22843" x="3087688" y="4876800"/>
          <p14:tracePt t="22847" x="3087688" y="4883150"/>
          <p14:tracePt t="22855" x="3087688" y="4889500"/>
          <p14:tracePt t="22872" x="3087688" y="4894263"/>
          <p14:tracePt t="22890" x="3087688" y="4906963"/>
          <p14:tracePt t="22952" x="3094038" y="4913313"/>
          <p14:tracePt t="22975" x="3094038" y="4894263"/>
          <p14:tracePt t="22984" x="3094038" y="4845050"/>
          <p14:tracePt t="22991" x="3094038" y="4808538"/>
          <p14:tracePt t="23000" x="3094038" y="4789488"/>
          <p14:tracePt t="23007" x="3094038" y="4759325"/>
          <p14:tracePt t="23017" x="3094038" y="4733925"/>
          <p14:tracePt t="23023" x="3087688" y="4722813"/>
          <p14:tracePt t="23036" x="3087688" y="4716463"/>
          <p14:tracePt t="23039" x="3087688" y="4710113"/>
          <p14:tracePt t="23049" x="3087688" y="4703763"/>
          <p14:tracePt t="23103" x="3081338" y="4697413"/>
          <p14:tracePt t="23127" x="3074988" y="4697413"/>
          <p14:tracePt t="23135" x="3062288" y="4703763"/>
          <p14:tracePt t="23143" x="3062288" y="4752975"/>
          <p14:tracePt t="23151" x="3062288" y="4778375"/>
          <p14:tracePt t="23159" x="3062288" y="4814888"/>
          <p14:tracePt t="23167" x="3062288" y="4870450"/>
          <p14:tracePt t="23175" x="3062288" y="4906963"/>
          <p14:tracePt t="23184" x="3062288" y="4945063"/>
          <p14:tracePt t="23191" x="3062288" y="4994275"/>
          <p14:tracePt t="23200" x="3062288" y="5043488"/>
          <p14:tracePt t="23207" x="3062288" y="5080000"/>
          <p14:tracePt t="23218" x="3068638" y="5135563"/>
          <p14:tracePt t="23223" x="3074988" y="5184775"/>
          <p14:tracePt t="23231" x="3087688" y="5240338"/>
          <p14:tracePt t="23241" x="3094038" y="5265738"/>
          <p14:tracePt t="23249" x="3098800" y="5278438"/>
          <p14:tracePt t="23256" x="3098800" y="5283200"/>
          <p14:tracePt t="23288" x="3105150" y="5289550"/>
          <p14:tracePt t="23336" x="3105150" y="5283200"/>
          <p14:tracePt t="23344" x="3105150" y="5227638"/>
          <p14:tracePt t="23352" x="3105150" y="5191125"/>
          <p14:tracePt t="23360" x="3105150" y="5116513"/>
          <p14:tracePt t="23368" x="3117850" y="5060950"/>
          <p14:tracePt t="23375" x="3130550" y="5024438"/>
          <p14:tracePt t="23384" x="3136900" y="5000625"/>
          <p14:tracePt t="23392" x="3149600" y="4962525"/>
          <p14:tracePt t="23401" x="3149600" y="4949825"/>
          <p14:tracePt t="23407" x="3154363" y="4938713"/>
          <p14:tracePt t="23420" x="3154363" y="4932363"/>
          <p14:tracePt t="23422" x="3154363" y="4919663"/>
          <p14:tracePt t="23512" x="3154363" y="4949825"/>
          <p14:tracePt t="23520" x="3154363" y="5005388"/>
          <p14:tracePt t="23527" x="3149600" y="5056188"/>
          <p14:tracePt t="23534" x="3149600" y="5105400"/>
          <p14:tracePt t="23543" x="3136900" y="5167313"/>
          <p14:tracePt t="23551" x="3136900" y="5210175"/>
          <p14:tracePt t="23559" x="3130550" y="5246688"/>
          <p14:tracePt t="23567" x="3130550" y="5265738"/>
          <p14:tracePt t="23575" x="3130550" y="5278438"/>
          <p14:tracePt t="23583" x="3130550" y="5283200"/>
          <p14:tracePt t="23591" x="3130550" y="5295900"/>
          <p14:tracePt t="23600" x="3130550" y="5308600"/>
          <p14:tracePt t="23607" x="3130550" y="5321300"/>
          <p14:tracePt t="23616" x="3130550" y="5334000"/>
          <p14:tracePt t="23655" x="3130550" y="5338763"/>
          <p14:tracePt t="23712" x="3130550" y="5321300"/>
          <p14:tracePt t="23720" x="3130550" y="5259388"/>
          <p14:tracePt t="23727" x="3130550" y="5184775"/>
          <p14:tracePt t="23736" x="3117850" y="5099050"/>
          <p14:tracePt t="23743" x="3117850" y="5011738"/>
          <p14:tracePt t="23751" x="3098800" y="4926013"/>
          <p14:tracePt t="23760" x="3098800" y="4876800"/>
          <p14:tracePt t="23768" x="3098800" y="4827588"/>
          <p14:tracePt t="23776" x="3098800" y="4772025"/>
          <p14:tracePt t="23784" x="3098800" y="4752975"/>
          <p14:tracePt t="23791" x="3098800" y="4733925"/>
          <p14:tracePt t="23856" x="3094038" y="4729163"/>
          <p14:tracePt t="23864" x="3081338" y="4759325"/>
          <p14:tracePt t="23872" x="3081338" y="4833938"/>
          <p14:tracePt t="23879" x="3081338" y="4894263"/>
          <p14:tracePt t="23887" x="3081338" y="4968875"/>
          <p14:tracePt t="23904" x="3062288" y="5099050"/>
          <p14:tracePt t="23911" x="3055938" y="5135563"/>
          <p14:tracePt t="23919" x="3055938" y="5167313"/>
          <p14:tracePt t="23932" x="3055938" y="5184775"/>
          <p14:tracePt t="23936" x="3055938" y="5197475"/>
          <p14:tracePt t="23975" x="3055938" y="5203825"/>
          <p14:tracePt t="24072" x="3055938" y="5184775"/>
          <p14:tracePt t="24080" x="3055938" y="5148263"/>
          <p14:tracePt t="24088" x="3055938" y="5122863"/>
          <p14:tracePt t="24096" x="3062288" y="5092700"/>
          <p14:tracePt t="24105" x="3068638" y="5067300"/>
          <p14:tracePt t="24111" x="3068638" y="5024438"/>
          <p14:tracePt t="24120" x="3068638" y="5005388"/>
          <p14:tracePt t="24127" x="3068638" y="5000625"/>
          <p14:tracePt t="24135" x="3068638" y="4987925"/>
          <p14:tracePt t="24207" x="3068638" y="4994275"/>
          <p14:tracePt t="24216" x="3068638" y="5056188"/>
          <p14:tracePt t="24223" x="3068638" y="5116513"/>
          <p14:tracePt t="24232" x="3068638" y="5167313"/>
          <p14:tracePt t="24240" x="3068638" y="5227638"/>
          <p14:tracePt t="24248" x="3068638" y="5265738"/>
          <p14:tracePt t="24256" x="3068638" y="5289550"/>
          <p14:tracePt t="24264" x="3068638" y="5308600"/>
          <p14:tracePt t="24274" x="3068638" y="5314950"/>
          <p14:tracePt t="24400" x="3068638" y="5308600"/>
          <p14:tracePt t="24407" x="3068638" y="5289550"/>
          <p14:tracePt t="24416" x="3068638" y="5278438"/>
          <p14:tracePt t="24423" x="3068638" y="5253038"/>
          <p14:tracePt t="24432" x="3068638" y="5240338"/>
          <p14:tracePt t="24439" x="3068638" y="5233988"/>
          <p14:tracePt t="24448" x="3074988" y="5216525"/>
          <p14:tracePt t="24456" x="3074988" y="5210175"/>
          <p14:tracePt t="24464" x="3081338" y="5191125"/>
          <p14:tracePt t="24473" x="3087688" y="5178425"/>
          <p14:tracePt t="24487" x="3087688" y="5172075"/>
          <p14:tracePt t="24495" x="3087688" y="5167313"/>
          <p14:tracePt t="24504" x="3087688" y="5154613"/>
          <p14:tracePt t="24511" x="3094038" y="5148263"/>
          <p14:tracePt t="24527" x="3098800" y="5141913"/>
          <p14:tracePt t="24543" x="3105150" y="5141913"/>
          <p14:tracePt t="24551" x="3105150" y="5135563"/>
          <p14:tracePt t="24567" x="3111500" y="5135563"/>
          <p14:tracePt t="24579" x="3117850" y="5129213"/>
          <p14:tracePt t="24583" x="3130550" y="5122863"/>
          <p14:tracePt t="24591" x="3136900" y="5122863"/>
          <p14:tracePt t="24599" x="3149600" y="5122863"/>
          <p14:tracePt t="24607" x="3173413" y="5116513"/>
          <p14:tracePt t="24615" x="3235325" y="5116513"/>
          <p14:tracePt t="24623" x="3303588" y="5129213"/>
          <p14:tracePt t="24631" x="3395663" y="5167313"/>
          <p14:tracePt t="24639" x="3444875" y="5197475"/>
          <p14:tracePt t="24648" x="3525838" y="5246688"/>
          <p14:tracePt t="24656" x="3594100" y="5283200"/>
          <p14:tracePt t="24664" x="3649663" y="5334000"/>
          <p14:tracePt t="24673" x="3709988" y="5376863"/>
          <p14:tracePt t="24679" x="3754438" y="5426075"/>
          <p14:tracePt t="24688" x="3797300" y="5456238"/>
          <p14:tracePt t="24695" x="3821113" y="5494338"/>
          <p14:tracePt t="24719" x="3821113" y="5500688"/>
          <p14:tracePt t="24775" x="3821113" y="5505450"/>
          <p14:tracePt t="24799" x="3816350" y="5505450"/>
          <p14:tracePt t="24807" x="3810000" y="5505450"/>
          <p14:tracePt t="24816" x="3797300" y="5505450"/>
          <p14:tracePt t="24823" x="3771900" y="5500688"/>
          <p14:tracePt t="24832" x="3760788" y="5468938"/>
          <p14:tracePt t="24840" x="3754438" y="5462588"/>
          <p14:tracePt t="24848" x="3741738" y="5438775"/>
          <p14:tracePt t="24856" x="3735388" y="5426075"/>
          <p14:tracePt t="24864" x="3722688" y="5407025"/>
          <p14:tracePt t="24873" x="3716338" y="5394325"/>
          <p14:tracePt t="24879" x="3698875" y="5376863"/>
          <p14:tracePt t="24904" x="3692525" y="5370513"/>
          <p14:tracePt t="24911" x="3686175" y="5370513"/>
          <p14:tracePt t="24927" x="3679825" y="5370513"/>
          <p14:tracePt t="24936" x="3673475" y="5370513"/>
          <p14:tracePt t="24943" x="3654425" y="5376863"/>
          <p14:tracePt t="24951" x="3643313" y="5376863"/>
          <p14:tracePt t="24959" x="3624263" y="5389563"/>
          <p14:tracePt t="24968" x="3605213" y="5394325"/>
          <p14:tracePt t="24977" x="3581400" y="5400675"/>
          <p14:tracePt t="24989" x="3562350" y="5413375"/>
          <p14:tracePt t="24999" x="3543300" y="5438775"/>
          <p14:tracePt t="25006" x="3538538" y="5445125"/>
          <p14:tracePt t="25015" x="3532188" y="5449888"/>
          <p14:tracePt t="25022" x="3525838" y="5468938"/>
          <p14:tracePt t="25031" x="3525838" y="5475288"/>
          <p14:tracePt t="25039" x="3525838" y="5500688"/>
          <p14:tracePt t="25047" x="3519488" y="5518150"/>
          <p14:tracePt t="25055" x="3519488" y="5543550"/>
          <p14:tracePt t="25064" x="3519488" y="5573713"/>
          <p14:tracePt t="25073" x="3500438" y="5622925"/>
          <p14:tracePt t="25080" x="3500438" y="5661025"/>
          <p14:tracePt t="25089" x="3482975" y="5716588"/>
          <p14:tracePt t="25095" x="3476625" y="5753100"/>
          <p14:tracePt t="25104" x="3476625" y="5802313"/>
          <p14:tracePt t="25116" x="3470275" y="5845175"/>
          <p14:tracePt t="25122" x="3451225" y="5889625"/>
          <p14:tracePt t="25127" x="3444875" y="5926138"/>
          <p14:tracePt t="25135" x="3444875" y="5956300"/>
          <p14:tracePt t="25148" x="3432175" y="5994400"/>
          <p14:tracePt t="25152" x="3432175" y="6030913"/>
          <p14:tracePt t="25159" x="3432175" y="6049963"/>
          <p14:tracePt t="25168" x="3432175" y="6099175"/>
          <p14:tracePt t="25175" x="3432175" y="6135688"/>
          <p14:tracePt t="25184" x="3432175" y="6154738"/>
          <p14:tracePt t="25191" x="3432175" y="6172200"/>
          <p14:tracePt t="25200" x="3432175" y="6184900"/>
          <p14:tracePt t="25207" x="3444875" y="6216650"/>
          <p14:tracePt t="25224" x="3444875" y="6221413"/>
          <p14:tracePt t="25232" x="3444875" y="6227763"/>
          <p14:tracePt t="25322" x="3444875" y="6178550"/>
          <p14:tracePt t="25328" x="3444875" y="6105525"/>
          <p14:tracePt t="25336" x="3438525" y="6030913"/>
          <p14:tracePt t="25343" x="3432175" y="5949950"/>
          <p14:tracePt t="25353" x="3421063" y="5876925"/>
          <p14:tracePt t="25359" x="3421063" y="5815013"/>
          <p14:tracePt t="25368" x="3414713" y="5740400"/>
          <p14:tracePt t="25375" x="3402013" y="5661025"/>
          <p14:tracePt t="25384" x="3402013" y="5622925"/>
          <p14:tracePt t="25393" x="3402013" y="5599113"/>
          <p14:tracePt t="25400" x="3402013" y="5592763"/>
          <p14:tracePt t="25407" x="3402013" y="5586413"/>
          <p14:tracePt t="25424" x="3402013" y="5580063"/>
          <p14:tracePt t="25448" x="3402013" y="5573713"/>
          <p14:tracePt t="25464" x="3408363" y="5567363"/>
          <p14:tracePt t="25480" x="3408363" y="5556250"/>
          <p14:tracePt t="25489" x="3408363" y="5549900"/>
          <p14:tracePt t="25576" x="3408363" y="5567363"/>
          <p14:tracePt t="25584" x="3408363" y="5622925"/>
          <p14:tracePt t="25592" x="3408363" y="5684838"/>
          <p14:tracePt t="25600" x="3402013" y="5740400"/>
          <p14:tracePt t="25607" x="3402013" y="5778500"/>
          <p14:tracePt t="25615" x="3402013" y="5815013"/>
          <p14:tracePt t="25622" x="3402013" y="5851525"/>
          <p14:tracePt t="25631" x="3402013" y="5883275"/>
          <p14:tracePt t="25639" x="3402013" y="5900738"/>
          <p14:tracePt t="25647" x="3402013" y="5919788"/>
          <p14:tracePt t="25655" x="3402013" y="5938838"/>
          <p14:tracePt t="25663" x="3402013" y="5962650"/>
          <p14:tracePt t="25672" x="3402013" y="5969000"/>
          <p14:tracePt t="25680" x="3402013" y="5994400"/>
          <p14:tracePt t="25688" x="3402013" y="6000750"/>
          <p14:tracePt t="25768" x="3402013" y="5969000"/>
          <p14:tracePt t="25775" x="3402013" y="5932488"/>
          <p14:tracePt t="25784" x="3402013" y="5857875"/>
          <p14:tracePt t="25792" x="3402013" y="5783263"/>
          <p14:tracePt t="25800" x="3402013" y="5710238"/>
          <p14:tracePt t="25807" x="3402013" y="5648325"/>
          <p14:tracePt t="25816" x="3402013" y="5573713"/>
          <p14:tracePt t="25824" x="3402013" y="5511800"/>
          <p14:tracePt t="25832" x="3402013" y="5462588"/>
          <p14:tracePt t="25840" x="3402013" y="5419725"/>
          <p14:tracePt t="25848" x="3408363" y="5394325"/>
          <p14:tracePt t="25857" x="3414713" y="5376863"/>
          <p14:tracePt t="25864" x="3414713" y="5364163"/>
          <p14:tracePt t="25872" x="3427413" y="5338763"/>
          <p14:tracePt t="25992" x="3421063" y="5389563"/>
          <p14:tracePt t="26000" x="3421063" y="5462588"/>
          <p14:tracePt t="26011" x="3421063" y="5524500"/>
          <p14:tracePt t="26016" x="3421063" y="5599113"/>
          <p14:tracePt t="26025" x="3408363" y="5678488"/>
          <p14:tracePt t="26032" x="3395663" y="5753100"/>
          <p14:tracePt t="26040" x="3389313" y="5838825"/>
          <p14:tracePt t="26047" x="3389313" y="5913438"/>
          <p14:tracePt t="26055" x="3389313" y="5962650"/>
          <p14:tracePt t="26063" x="3389313" y="6005513"/>
          <p14:tracePt t="26071" x="3389313" y="6030913"/>
          <p14:tracePt t="26079" x="3389313" y="6043613"/>
          <p14:tracePt t="26087" x="3389313" y="6049963"/>
          <p14:tracePt t="26103" x="3389313" y="6056313"/>
          <p14:tracePt t="26127" x="3382963" y="6056313"/>
          <p14:tracePt t="26168" x="3382963" y="6061075"/>
          <p14:tracePt t="26232" x="3389313" y="6061075"/>
          <p14:tracePt t="26240" x="3395663" y="6056313"/>
          <p14:tracePt t="26248" x="3414713" y="6011863"/>
          <p14:tracePt t="26256" x="3414713" y="5949950"/>
          <p14:tracePt t="26264" x="3444875" y="5894388"/>
          <p14:tracePt t="26272" x="3451225" y="5838825"/>
          <p14:tracePt t="26279" x="3470275" y="5778500"/>
          <p14:tracePt t="26288" x="3470275" y="5703888"/>
          <p14:tracePt t="26295" x="3470275" y="5641975"/>
          <p14:tracePt t="26304" x="3470275" y="5592763"/>
          <p14:tracePt t="26311" x="3470275" y="5549900"/>
          <p14:tracePt t="26320" x="3470275" y="5543550"/>
          <p14:tracePt t="26327" x="3470275" y="5537200"/>
          <p14:tracePt t="26336" x="3470275" y="5524500"/>
          <p14:tracePt t="26343" x="3470275" y="5518150"/>
          <p14:tracePt t="26364" x="3470275" y="5505450"/>
          <p14:tracePt t="26377" x="3470275" y="5500688"/>
          <p14:tracePt t="26552" x="3470275" y="5518150"/>
          <p14:tracePt t="26559" x="3470275" y="5549900"/>
          <p14:tracePt t="26568" x="3470275" y="5573713"/>
          <p14:tracePt t="26577" x="3470275" y="5592763"/>
          <p14:tracePt t="26584" x="3470275" y="5622925"/>
          <p14:tracePt t="26591" x="3470275" y="5648325"/>
          <p14:tracePt t="26599" x="3470275" y="5684838"/>
          <p14:tracePt t="26607" x="3470275" y="5727700"/>
          <p14:tracePt t="26615" x="3470275" y="5789613"/>
          <p14:tracePt t="26622" x="3470275" y="5827713"/>
          <p14:tracePt t="26631" x="3470275" y="5864225"/>
          <p14:tracePt t="26639" x="3470275" y="5900738"/>
          <p14:tracePt t="26648" x="3470275" y="5919788"/>
          <p14:tracePt t="26655" x="3470275" y="5949950"/>
          <p14:tracePt t="26664" x="3470275" y="5975350"/>
          <p14:tracePt t="26672" x="3470275" y="6000750"/>
          <p14:tracePt t="26679" x="3470275" y="6018213"/>
          <p14:tracePt t="26688" x="3470275" y="6024563"/>
          <p14:tracePt t="26695" x="3470275" y="6030913"/>
          <p14:tracePt t="26800" x="3470275" y="6024563"/>
          <p14:tracePt t="26809" x="3470275" y="5975350"/>
          <p14:tracePt t="26816" x="3470275" y="5926138"/>
          <p14:tracePt t="26824" x="3463925" y="5851525"/>
          <p14:tracePt t="26832" x="3463925" y="5789613"/>
          <p14:tracePt t="26842" x="3457575" y="5722938"/>
          <p14:tracePt t="26847" x="3457575" y="5684838"/>
          <p14:tracePt t="26856" x="3457575" y="5661025"/>
          <p14:tracePt t="26863" x="3457575" y="5635625"/>
          <p14:tracePt t="26872" x="3457575" y="5605463"/>
          <p14:tracePt t="26879" x="3457575" y="5580063"/>
          <p14:tracePt t="26888" x="3457575" y="5561013"/>
          <p14:tracePt t="26895" x="3457575" y="5524500"/>
          <p14:tracePt t="26904" x="3463925" y="5494338"/>
          <p14:tracePt t="26911" x="3463925" y="5481638"/>
          <p14:tracePt t="26920" x="3463925" y="5468938"/>
          <p14:tracePt t="26936" x="3463925" y="5456238"/>
          <p14:tracePt t="26943" x="3463925" y="5449888"/>
          <p14:tracePt t="26952" x="3463925" y="5438775"/>
          <p14:tracePt t="26959" x="3463925" y="5426075"/>
          <p14:tracePt t="26976" x="3463925" y="5419725"/>
          <p14:tracePt t="27063" x="3463925" y="5432425"/>
          <p14:tracePt t="27071" x="3451225" y="5475288"/>
          <p14:tracePt t="27079" x="3451225" y="5524500"/>
          <p14:tracePt t="27087" x="3438525" y="5586413"/>
          <p14:tracePt t="27095" x="3432175" y="5648325"/>
          <p14:tracePt t="27104" x="3421063" y="5703888"/>
          <p14:tracePt t="27112" x="3421063" y="5765800"/>
          <p14:tracePt t="27120" x="3421063" y="5789613"/>
          <p14:tracePt t="27127" x="3414713" y="5834063"/>
          <p14:tracePt t="27136" x="3408363" y="5857875"/>
          <p14:tracePt t="27144" x="3408363" y="5894388"/>
          <p14:tracePt t="27152" x="3408363" y="5900738"/>
          <p14:tracePt t="27159" x="3402013" y="5919788"/>
          <p14:tracePt t="27168" x="3402013" y="5932488"/>
          <p14:tracePt t="27288" x="3402013" y="5919788"/>
          <p14:tracePt t="27296" x="3402013" y="5870575"/>
          <p14:tracePt t="27304" x="3402013" y="5808663"/>
          <p14:tracePt t="27310" x="3402013" y="5772150"/>
          <p14:tracePt t="27319" x="3414713" y="5703888"/>
          <p14:tracePt t="27327" x="3414713" y="5641975"/>
          <p14:tracePt t="27335" x="3414713" y="5580063"/>
          <p14:tracePt t="27343" x="3414713" y="5530850"/>
          <p14:tracePt t="27351" x="3414713" y="5505450"/>
          <p14:tracePt t="27359" x="3421063" y="5500688"/>
          <p14:tracePt t="27367" x="3421063" y="5494338"/>
          <p14:tracePt t="27374" x="3427413" y="5487988"/>
          <p14:tracePt t="27399" x="3427413" y="5481638"/>
          <p14:tracePt t="27480" x="3427413" y="5487988"/>
          <p14:tracePt t="27488" x="3427413" y="5524500"/>
          <p14:tracePt t="27495" x="3427413" y="5599113"/>
          <p14:tracePt t="27504" x="3414713" y="5672138"/>
          <p14:tracePt t="27512" x="3408363" y="5727700"/>
          <p14:tracePt t="27520" x="3408363" y="5789613"/>
          <p14:tracePt t="27527" x="3389313" y="5845175"/>
          <p14:tracePt t="27536" x="3389313" y="5883275"/>
          <p14:tracePt t="27544" x="3389313" y="5932488"/>
          <p14:tracePt t="27552" x="3389313" y="5956300"/>
          <p14:tracePt t="27559" x="3389313" y="5988050"/>
          <p14:tracePt t="27568" x="3389313" y="6000750"/>
          <p14:tracePt t="27648" x="3389313" y="5975350"/>
          <p14:tracePt t="27655" x="3389313" y="5919788"/>
          <p14:tracePt t="27663" x="3389313" y="5883275"/>
          <p14:tracePt t="27672" x="3389313" y="5834063"/>
          <p14:tracePt t="27679" x="3395663" y="5765800"/>
          <p14:tracePt t="27688" x="3402013" y="5716588"/>
          <p14:tracePt t="27695" x="3408363" y="5667375"/>
          <p14:tracePt t="27703" x="3408363" y="5611813"/>
          <p14:tracePt t="27711" x="3427413" y="5573713"/>
          <p14:tracePt t="27720" x="3432175" y="5543550"/>
          <p14:tracePt t="27729" x="3438525" y="5524500"/>
          <p14:tracePt t="27736" x="3451225" y="5511800"/>
          <p14:tracePt t="27744" x="3451225" y="5505450"/>
          <p14:tracePt t="27816" x="3451225" y="5537200"/>
          <p14:tracePt t="27826" x="3451225" y="5567363"/>
          <p14:tracePt t="27831" x="3451225" y="5622925"/>
          <p14:tracePt t="27840" x="3451225" y="5661025"/>
          <p14:tracePt t="27847" x="3451225" y="5703888"/>
          <p14:tracePt t="27858" x="3451225" y="5727700"/>
          <p14:tracePt t="27863" x="3451225" y="5746750"/>
          <p14:tracePt t="27872" x="3451225" y="5772150"/>
          <p14:tracePt t="27893" x="3451225" y="5795963"/>
          <p14:tracePt t="27927" x="3444875" y="5802313"/>
          <p14:tracePt t="27976" x="3438525" y="5802313"/>
          <p14:tracePt t="27984" x="3438525" y="5778500"/>
          <p14:tracePt t="27992" x="3432175" y="5727700"/>
          <p14:tracePt t="27999" x="3432175" y="5691188"/>
          <p14:tracePt t="28008" x="3432175" y="5654675"/>
          <p14:tracePt t="28015" x="3432175" y="5611813"/>
          <p14:tracePt t="28024" x="3432175" y="5586413"/>
          <p14:tracePt t="28031" x="3432175" y="5567363"/>
          <p14:tracePt t="28039" x="3432175" y="5549900"/>
          <p14:tracePt t="28047" x="3432175" y="5524500"/>
          <p14:tracePt t="28063" x="3438525" y="5518150"/>
          <p14:tracePt t="28071" x="3444875" y="5511800"/>
          <p14:tracePt t="28079" x="3451225" y="5505450"/>
          <p14:tracePt t="28095" x="3457575" y="5500688"/>
          <p14:tracePt t="28103" x="3463925" y="5494338"/>
          <p14:tracePt t="28111" x="3463925" y="5487988"/>
          <p14:tracePt t="28143" x="3470275" y="5487988"/>
          <p14:tracePt t="28158" x="3482975" y="5518150"/>
          <p14:tracePt t="28159" x="3482975" y="5556250"/>
          <p14:tracePt t="28168" x="3482975" y="5592763"/>
          <p14:tracePt t="28176" x="3482975" y="5641975"/>
          <p14:tracePt t="28184" x="3482975" y="5678488"/>
          <p14:tracePt t="28192" x="3482975" y="5703888"/>
          <p14:tracePt t="28200" x="3476625" y="5727700"/>
          <p14:tracePt t="28209" x="3470275" y="5740400"/>
          <p14:tracePt t="28220" x="3470275" y="5753100"/>
          <p14:tracePt t="28225" x="3463925" y="5759450"/>
          <p14:tracePt t="28311" x="3463925" y="5765800"/>
          <p14:tracePt t="28392" x="3463925" y="5759450"/>
          <p14:tracePt t="28432" x="3470275" y="5753100"/>
          <p14:tracePt t="28799" x="0" y="0"/>
        </p14:tracePtLst>
        <p14:tracePtLst>
          <p14:tracePt t="30353" x="314325" y="4222750"/>
          <p14:tracePt t="30375" x="314325" y="4216400"/>
          <p14:tracePt t="30504" x="320675" y="4210050"/>
          <p14:tracePt t="30511" x="327025" y="4210050"/>
          <p14:tracePt t="30520" x="346075" y="4210050"/>
          <p14:tracePt t="30527" x="363538" y="4229100"/>
          <p14:tracePt t="30535" x="376238" y="4240213"/>
          <p14:tracePt t="30544" x="388938" y="4259263"/>
          <p14:tracePt t="30551" x="401638" y="4271963"/>
          <p14:tracePt t="30559" x="414338" y="4289425"/>
          <p14:tracePt t="30567" x="425450" y="4302125"/>
          <p14:tracePt t="30576" x="431800" y="4314825"/>
          <p14:tracePt t="30583" x="438150" y="4321175"/>
          <p14:tracePt t="30591" x="450850" y="4340225"/>
          <p14:tracePt t="30600" x="457200" y="4357688"/>
          <p14:tracePt t="30607" x="469900" y="4370388"/>
          <p14:tracePt t="30615" x="469900" y="4395788"/>
          <p14:tracePt t="30623" x="474663" y="4406900"/>
          <p14:tracePt t="30631" x="481013" y="4425950"/>
          <p14:tracePt t="30639" x="481013" y="4432300"/>
          <p14:tracePt t="30647" x="487363" y="4438650"/>
          <p14:tracePt t="30655" x="487363" y="4445000"/>
          <p14:tracePt t="30663" x="487363" y="4451350"/>
          <p14:tracePt t="30672" x="487363" y="4456113"/>
          <p14:tracePt t="30679" x="487363" y="4462463"/>
          <p14:tracePt t="30687" x="487363" y="4481513"/>
          <p14:tracePt t="30695" x="487363" y="4487863"/>
          <p14:tracePt t="30712" x="487363" y="4500563"/>
          <p14:tracePt t="30744" x="487363" y="4506913"/>
          <p14:tracePt t="30752" x="487363" y="4511675"/>
          <p14:tracePt t="30761" x="487363" y="4518025"/>
          <p14:tracePt t="30768" x="487363" y="4524375"/>
          <p14:tracePt t="30776" x="487363" y="4530725"/>
          <p14:tracePt t="30799" x="487363" y="4537075"/>
          <p14:tracePt t="30808" x="487363" y="4543425"/>
          <p14:tracePt t="30824" x="487363" y="4549775"/>
          <p14:tracePt t="30840" x="487363" y="4562475"/>
          <p14:tracePt t="30856" x="481013" y="4567238"/>
          <p14:tracePt t="30872" x="474663" y="4573588"/>
          <p14:tracePt t="30879" x="474663" y="4579938"/>
          <p14:tracePt t="30888" x="469900" y="4586288"/>
          <p14:tracePt t="30903" x="463550" y="4592638"/>
          <p14:tracePt t="30919" x="457200" y="4598988"/>
          <p14:tracePt t="30926" x="450850" y="4605338"/>
          <p14:tracePt t="30946" x="444500" y="4618038"/>
          <p14:tracePt t="30966" x="438150" y="4622800"/>
          <p14:tracePt t="30975" x="431800" y="4629150"/>
          <p14:tracePt t="30999" x="425450" y="4635500"/>
          <p14:tracePt t="31007" x="414338" y="4648200"/>
          <p14:tracePt t="31023" x="407988" y="4654550"/>
          <p14:tracePt t="31039" x="395288" y="4667250"/>
          <p14:tracePt t="31064" x="388938" y="4673600"/>
          <p14:tracePt t="31072" x="382588" y="4673600"/>
          <p14:tracePt t="31079" x="369888" y="4678363"/>
          <p14:tracePt t="31096" x="369888" y="4684713"/>
          <p14:tracePt t="31131" x="363538" y="4684713"/>
          <p14:tracePt t="31136" x="358775" y="4684713"/>
          <p14:tracePt t="31145" x="352425" y="4684713"/>
          <p14:tracePt t="31192" x="346075" y="4691063"/>
          <p14:tracePt t="31208" x="339725" y="4697413"/>
          <p14:tracePt t="31215" x="333375" y="4697413"/>
          <p14:tracePt t="31231" x="333375" y="4703763"/>
          <p14:tracePt t="31336" x="346075" y="4697413"/>
          <p14:tracePt t="31343" x="358775" y="4684713"/>
          <p14:tracePt t="31351" x="363538" y="4678363"/>
          <p14:tracePt t="31359" x="376238" y="4660900"/>
          <p14:tracePt t="31367" x="401638" y="4629150"/>
          <p14:tracePt t="31375" x="407988" y="4618038"/>
          <p14:tracePt t="31383" x="419100" y="4598988"/>
          <p14:tracePt t="31391" x="431800" y="4579938"/>
          <p14:tracePt t="31399" x="450850" y="4556125"/>
          <p14:tracePt t="31407" x="463550" y="4537075"/>
          <p14:tracePt t="31415" x="474663" y="4511675"/>
          <p14:tracePt t="31423" x="481013" y="4500563"/>
          <p14:tracePt t="31431" x="493713" y="4481513"/>
          <p14:tracePt t="31440" x="500063" y="4468813"/>
          <p14:tracePt t="31447" x="525463" y="4445000"/>
          <p14:tracePt t="31455" x="536575" y="4425950"/>
          <p14:tracePt t="31463" x="549275" y="4413250"/>
          <p14:tracePt t="31471" x="561975" y="4400550"/>
          <p14:tracePt t="31479" x="581025" y="4376738"/>
          <p14:tracePt t="31488" x="592138" y="4364038"/>
          <p14:tracePt t="31495" x="604838" y="4344988"/>
          <p14:tracePt t="31503" x="611188" y="4327525"/>
          <p14:tracePt t="31511" x="630238" y="4284663"/>
          <p14:tracePt t="31521" x="654050" y="4222750"/>
          <p14:tracePt t="31528" x="654050" y="4173538"/>
          <p14:tracePt t="31536" x="654050" y="4129088"/>
          <p14:tracePt t="31545" x="654050" y="4105275"/>
          <p14:tracePt t="31552" x="654050" y="4086225"/>
          <p14:tracePt t="31560" x="654050" y="4073525"/>
          <p14:tracePt t="31567" x="654050" y="4067175"/>
          <p14:tracePt t="31574" x="641350" y="4049713"/>
          <p14:tracePt t="31583" x="641350" y="4043363"/>
          <p14:tracePt t="31591" x="630238" y="4030663"/>
          <p14:tracePt t="31607" x="617538" y="4024313"/>
          <p14:tracePt t="31623" x="604838" y="4024313"/>
          <p14:tracePt t="31631" x="598488" y="4024313"/>
          <p14:tracePt t="31645" x="592138" y="4024313"/>
          <p14:tracePt t="31647" x="574675" y="4024313"/>
          <p14:tracePt t="31655" x="549275" y="4024313"/>
          <p14:tracePt t="31663" x="525463" y="4024313"/>
          <p14:tracePt t="31671" x="487363" y="4024313"/>
          <p14:tracePt t="31679" x="469900" y="4024313"/>
          <p14:tracePt t="31688" x="450850" y="4024313"/>
          <p14:tracePt t="31695" x="431800" y="4024313"/>
          <p14:tracePt t="31703" x="407988" y="4024313"/>
          <p14:tracePt t="31712" x="382588" y="4030663"/>
          <p14:tracePt t="31721" x="369888" y="4030663"/>
          <p14:tracePt t="31728" x="363538" y="4037013"/>
          <p14:tracePt t="31736" x="352425" y="4043363"/>
          <p14:tracePt t="31744" x="339725" y="4056063"/>
          <p14:tracePt t="31752" x="327025" y="4067175"/>
          <p14:tracePt t="31760" x="296863" y="4098925"/>
          <p14:tracePt t="31767" x="284163" y="4117975"/>
          <p14:tracePt t="31776" x="265113" y="4141788"/>
          <p14:tracePt t="31783" x="252413" y="4173538"/>
          <p14:tracePt t="31792" x="241300" y="4229100"/>
          <p14:tracePt t="31799" x="215900" y="4284663"/>
          <p14:tracePt t="31808" x="215900" y="4321175"/>
          <p14:tracePt t="31815" x="215900" y="4383088"/>
          <p14:tracePt t="31824" x="215900" y="4432300"/>
          <p14:tracePt t="31831" x="215900" y="4481513"/>
          <p14:tracePt t="31840" x="234950" y="4537075"/>
          <p14:tracePt t="31847" x="265113" y="4592638"/>
          <p14:tracePt t="31856" x="290513" y="4660900"/>
          <p14:tracePt t="31863" x="339725" y="4716463"/>
          <p14:tracePt t="31872" x="363538" y="4733925"/>
          <p14:tracePt t="31881" x="382588" y="4746625"/>
          <p14:tracePt t="31889" x="395288" y="4746625"/>
          <p14:tracePt t="31898" x="401638" y="4746625"/>
          <p14:tracePt t="31912" x="407988" y="4746625"/>
          <p14:tracePt t="31966" x="414338" y="4746625"/>
          <p14:tracePt t="32088" x="419100" y="4752975"/>
          <p14:tracePt t="32095" x="419100" y="4759325"/>
          <p14:tracePt t="32104" x="414338" y="4759325"/>
          <p14:tracePt t="32111" x="407988" y="4765675"/>
          <p14:tracePt t="32120" x="401638" y="4772025"/>
          <p14:tracePt t="32129" x="395288" y="4778375"/>
          <p14:tracePt t="32135" x="382588" y="4789488"/>
          <p14:tracePt t="32144" x="376238" y="4795838"/>
          <p14:tracePt t="32151" x="369888" y="4795838"/>
          <p14:tracePt t="32159" x="358775" y="4808538"/>
          <p14:tracePt t="32183" x="352425" y="4814888"/>
          <p14:tracePt t="32192" x="352425" y="4821238"/>
          <p14:tracePt t="32199" x="346075" y="4827588"/>
          <p14:tracePt t="32207" x="333375" y="4827588"/>
          <p14:tracePt t="32215" x="327025" y="4827588"/>
          <p14:tracePt t="32223" x="320675" y="4833938"/>
          <p14:tracePt t="32247" x="314325" y="4838700"/>
          <p14:tracePt t="32448" x="327025" y="4838700"/>
          <p14:tracePt t="32456" x="333375" y="4838700"/>
          <p14:tracePt t="32471" x="339725" y="4838700"/>
          <p14:tracePt t="32479" x="358775" y="4838700"/>
          <p14:tracePt t="32487" x="369888" y="4838700"/>
          <p14:tracePt t="32495" x="376238" y="4838700"/>
          <p14:tracePt t="32503" x="395288" y="4857750"/>
          <p14:tracePt t="32511" x="407988" y="4864100"/>
          <p14:tracePt t="32519" x="419100" y="4870450"/>
          <p14:tracePt t="32527" x="431800" y="4883150"/>
          <p14:tracePt t="32535" x="450850" y="4889500"/>
          <p14:tracePt t="32543" x="463550" y="4894263"/>
          <p14:tracePt t="32551" x="469900" y="4900613"/>
          <p14:tracePt t="32560" x="474663" y="4900613"/>
          <p14:tracePt t="32567" x="481013" y="4900613"/>
          <p14:tracePt t="32599" x="487363" y="4906963"/>
          <p14:tracePt t="32615" x="493713" y="4906963"/>
          <p14:tracePt t="32623" x="506413" y="4919663"/>
          <p14:tracePt t="32631" x="519113" y="4932363"/>
          <p14:tracePt t="32640" x="525463" y="4938713"/>
          <p14:tracePt t="32647" x="530225" y="4938713"/>
          <p14:tracePt t="32656" x="536575" y="4949825"/>
          <p14:tracePt t="32664" x="542925" y="4956175"/>
          <p14:tracePt t="32671" x="555625" y="4968875"/>
          <p14:tracePt t="32688" x="555625" y="4975225"/>
          <p14:tracePt t="32696" x="561975" y="4987925"/>
          <p14:tracePt t="32704" x="568325" y="4994275"/>
          <p14:tracePt t="32720" x="568325" y="5000625"/>
          <p14:tracePt t="32729" x="574675" y="5011738"/>
          <p14:tracePt t="32736" x="581025" y="5037138"/>
          <p14:tracePt t="32744" x="585788" y="5049838"/>
          <p14:tracePt t="32751" x="592138" y="5073650"/>
          <p14:tracePt t="32760" x="611188" y="5116513"/>
          <p14:tracePt t="32767" x="623888" y="5160963"/>
          <p14:tracePt t="32776" x="630238" y="5178425"/>
          <p14:tracePt t="32783" x="636588" y="5197475"/>
          <p14:tracePt t="32793" x="647700" y="5227638"/>
          <p14:tracePt t="32799" x="660400" y="5246688"/>
          <p14:tracePt t="32809" x="666750" y="5278438"/>
          <p14:tracePt t="32815" x="673100" y="5295900"/>
          <p14:tracePt t="32823" x="679450" y="5308600"/>
          <p14:tracePt t="32831" x="679450" y="5314950"/>
          <p14:tracePt t="32841" x="679450" y="5321300"/>
          <p14:tracePt t="32847" x="679450" y="5327650"/>
          <p14:tracePt t="32856" x="679450" y="5334000"/>
          <p14:tracePt t="32904" x="679450" y="5338763"/>
          <p14:tracePt t="32911" x="679450" y="5345113"/>
          <p14:tracePt t="32919" x="673100" y="5351463"/>
          <p14:tracePt t="32928" x="673100" y="5357813"/>
          <p14:tracePt t="32935" x="673100" y="5364163"/>
          <p14:tracePt t="32951" x="666750" y="5376863"/>
          <p14:tracePt t="32960" x="660400" y="5376863"/>
          <p14:tracePt t="32967" x="654050" y="5383213"/>
          <p14:tracePt t="32992" x="647700" y="5383213"/>
          <p14:tracePt t="33000" x="641350" y="5383213"/>
          <p14:tracePt t="33010" x="636588" y="5383213"/>
          <p14:tracePt t="33015" x="630238" y="5383213"/>
          <p14:tracePt t="33031" x="617538" y="5389563"/>
          <p14:tracePt t="33041" x="611188" y="5389563"/>
          <p14:tracePt t="33051" x="598488" y="5389563"/>
          <p14:tracePt t="33056" x="581025" y="5389563"/>
          <p14:tracePt t="33064" x="568325" y="5389563"/>
          <p14:tracePt t="33072" x="549275" y="5389563"/>
          <p14:tracePt t="33079" x="530225" y="5389563"/>
          <p14:tracePt t="33088" x="519113" y="5389563"/>
          <p14:tracePt t="33096" x="493713" y="5389563"/>
          <p14:tracePt t="33104" x="469900" y="5389563"/>
          <p14:tracePt t="33112" x="431800" y="5389563"/>
          <p14:tracePt t="33120" x="382588" y="5389563"/>
          <p14:tracePt t="33128" x="333375" y="5389563"/>
          <p14:tracePt t="33136" x="303213" y="5394325"/>
          <p14:tracePt t="33144" x="277813" y="5394325"/>
          <p14:tracePt t="33151" x="265113" y="5394325"/>
          <p14:tracePt t="33160" x="258763" y="5394325"/>
          <p14:tracePt t="33167" x="252413" y="5400675"/>
          <p14:tracePt t="33352" x="265113" y="5400675"/>
          <p14:tracePt t="33367" x="271463" y="5400675"/>
          <p14:tracePt t="33376" x="277813" y="5400675"/>
          <p14:tracePt t="33383" x="296863" y="5400675"/>
          <p14:tracePt t="33392" x="314325" y="5400675"/>
          <p14:tracePt t="33399" x="352425" y="5413375"/>
          <p14:tracePt t="33408" x="363538" y="5419725"/>
          <p14:tracePt t="33415" x="407988" y="5426075"/>
          <p14:tracePt t="33424" x="431800" y="5432425"/>
          <p14:tracePt t="33435" x="487363" y="5449888"/>
          <p14:tracePt t="33440" x="519113" y="5462588"/>
          <p14:tracePt t="33449" x="536575" y="5468938"/>
          <p14:tracePt t="33456" x="574675" y="5468938"/>
          <p14:tracePt t="33463" x="581025" y="5468938"/>
          <p14:tracePt t="33473" x="585788" y="5468938"/>
          <p14:tracePt t="33504" x="592138" y="5468938"/>
          <p14:tracePt t="33560" x="604838" y="5468938"/>
          <p14:tracePt t="33576" x="611188" y="5468938"/>
          <p14:tracePt t="33583" x="617538" y="5475288"/>
          <p14:tracePt t="33599" x="623888" y="5475288"/>
          <p14:tracePt t="33608" x="630238" y="5481638"/>
          <p14:tracePt t="33615" x="636588" y="5481638"/>
          <p14:tracePt t="33624" x="636588" y="5487988"/>
          <p14:tracePt t="33647" x="641350" y="5487988"/>
          <p14:tracePt t="33663" x="647700" y="5494338"/>
          <p14:tracePt t="33674" x="654050" y="5500688"/>
          <p14:tracePt t="33680" x="660400" y="5505450"/>
          <p14:tracePt t="33692" x="666750" y="5505450"/>
          <p14:tracePt t="33697" x="673100" y="5505450"/>
          <p14:tracePt t="33712" x="685800" y="5518150"/>
          <p14:tracePt t="33719" x="696913" y="5524500"/>
          <p14:tracePt t="33728" x="709613" y="5537200"/>
          <p14:tracePt t="33736" x="741363" y="5561013"/>
          <p14:tracePt t="33743" x="771525" y="5586413"/>
          <p14:tracePt t="33752" x="803275" y="5616575"/>
          <p14:tracePt t="33760" x="827088" y="5635625"/>
          <p14:tracePt t="33767" x="858838" y="5654675"/>
          <p14:tracePt t="33775" x="876300" y="5678488"/>
          <p14:tracePt t="33783" x="901700" y="5697538"/>
          <p14:tracePt t="33792" x="931863" y="5734050"/>
          <p14:tracePt t="33799" x="987425" y="5778500"/>
          <p14:tracePt t="33808" x="1042988" y="5827713"/>
          <p14:tracePt t="33815" x="1104900" y="5883275"/>
          <p14:tracePt t="33824" x="1136650" y="5907088"/>
          <p14:tracePt t="33833" x="1166813" y="5926138"/>
          <p14:tracePt t="33839" x="1173163" y="5932488"/>
          <p14:tracePt t="33848" x="1179513" y="5938838"/>
          <p14:tracePt t="33948" x="1166813" y="5945188"/>
          <p14:tracePt t="33952" x="1160463" y="5945188"/>
          <p14:tracePt t="33960" x="1154113" y="5949950"/>
          <p14:tracePt t="33967" x="1147763" y="5949950"/>
          <p14:tracePt t="33975" x="1136650" y="5949950"/>
          <p14:tracePt t="33984" x="1123950" y="5956300"/>
          <p14:tracePt t="33992" x="1111250" y="5962650"/>
          <p14:tracePt t="34000" x="1098550" y="5962650"/>
          <p14:tracePt t="34007" x="1081088" y="5969000"/>
          <p14:tracePt t="34016" x="1062038" y="5969000"/>
          <p14:tracePt t="34023" x="1049338" y="5969000"/>
          <p14:tracePt t="34030" x="1031875" y="5969000"/>
          <p14:tracePt t="34038" x="1012825" y="5969000"/>
          <p14:tracePt t="34046" x="1000125" y="5969000"/>
          <p14:tracePt t="34055" x="976313" y="5969000"/>
          <p14:tracePt t="34063" x="950913" y="5969000"/>
          <p14:tracePt t="34071" x="931863" y="5969000"/>
          <p14:tracePt t="34079" x="914400" y="5969000"/>
          <p14:tracePt t="34087" x="889000" y="5969000"/>
          <p14:tracePt t="34096" x="876300" y="5969000"/>
          <p14:tracePt t="34103" x="858838" y="5969000"/>
          <p14:tracePt t="34111" x="852488" y="5969000"/>
          <p14:tracePt t="34119" x="833438" y="5969000"/>
          <p14:tracePt t="34128" x="814388" y="5969000"/>
          <p14:tracePt t="34135" x="803275" y="5969000"/>
          <p14:tracePt t="34144" x="784225" y="5969000"/>
          <p14:tracePt t="34152" x="777875" y="5969000"/>
          <p14:tracePt t="34160" x="758825" y="5969000"/>
          <p14:tracePt t="34167" x="741363" y="5969000"/>
          <p14:tracePt t="34175" x="722313" y="5975350"/>
          <p14:tracePt t="34183" x="709613" y="5981700"/>
          <p14:tracePt t="34191" x="696913" y="5981700"/>
          <p14:tracePt t="34199" x="685800" y="5988050"/>
          <p14:tracePt t="34207" x="654050" y="5988050"/>
          <p14:tracePt t="34215" x="630238" y="5988050"/>
          <p14:tracePt t="34223" x="598488" y="5988050"/>
          <p14:tracePt t="34231" x="574675" y="5988050"/>
          <p14:tracePt t="34239" x="542925" y="5988050"/>
          <p14:tracePt t="34247" x="519113" y="6000750"/>
          <p14:tracePt t="34256" x="500063" y="6000750"/>
          <p14:tracePt t="34264" x="487363" y="6000750"/>
          <p14:tracePt t="34271" x="481013" y="6000750"/>
          <p14:tracePt t="34279" x="474663" y="6000750"/>
          <p14:tracePt t="34287" x="469900" y="6000750"/>
          <p14:tracePt t="34304" x="463550" y="6000750"/>
          <p14:tracePt t="34328" x="457200" y="6005513"/>
          <p14:tracePt t="34392" x="450850" y="6005513"/>
          <p14:tracePt t="34408" x="444500" y="6011863"/>
          <p14:tracePt t="34464" x="444500" y="6018213"/>
          <p14:tracePt t="34472" x="457200" y="6024563"/>
          <p14:tracePt t="34479" x="469900" y="6024563"/>
          <p14:tracePt t="34488" x="487363" y="6024563"/>
          <p14:tracePt t="34498" x="506413" y="6024563"/>
          <p14:tracePt t="34503" x="512763" y="6030913"/>
          <p14:tracePt t="34512" x="530225" y="6037263"/>
          <p14:tracePt t="34519" x="542925" y="6037263"/>
          <p14:tracePt t="34529" x="555625" y="6037263"/>
          <p14:tracePt t="34535" x="568325" y="6037263"/>
          <p14:tracePt t="34544" x="581025" y="6043613"/>
          <p14:tracePt t="34560" x="592138" y="6043613"/>
          <p14:tracePt t="34567" x="598488" y="6043613"/>
          <p14:tracePt t="34575" x="611188" y="6043613"/>
          <p14:tracePt t="34584" x="630238" y="6049963"/>
          <p14:tracePt t="34592" x="636588" y="6056313"/>
          <p14:tracePt t="34600" x="647700" y="6061075"/>
          <p14:tracePt t="34608" x="660400" y="6061075"/>
          <p14:tracePt t="34617" x="673100" y="6067425"/>
          <p14:tracePt t="34624" x="685800" y="6073775"/>
          <p14:tracePt t="34632" x="703263" y="6080125"/>
          <p14:tracePt t="34640" x="728663" y="6086475"/>
          <p14:tracePt t="34647" x="741363" y="6092825"/>
          <p14:tracePt t="34656" x="765175" y="6092825"/>
          <p14:tracePt t="34664" x="784225" y="6092825"/>
          <p14:tracePt t="34671" x="803275" y="6092825"/>
          <p14:tracePt t="34680" x="814388" y="6092825"/>
          <p14:tracePt t="34687" x="827088" y="6092825"/>
          <p14:tracePt t="34696" x="852488" y="6092825"/>
          <p14:tracePt t="34703" x="858838" y="6092825"/>
          <p14:tracePt t="34711" x="869950" y="6092825"/>
          <p14:tracePt t="34719" x="882650" y="6092825"/>
          <p14:tracePt t="34727" x="895350" y="6092825"/>
          <p14:tracePt t="34735" x="901700" y="6092825"/>
          <p14:tracePt t="34743" x="908050" y="6092825"/>
          <p14:tracePt t="34751" x="920750" y="6086475"/>
          <p14:tracePt t="34767" x="925513" y="6086475"/>
          <p14:tracePt t="34808" x="931863" y="6086475"/>
          <p14:tracePt t="34824" x="944563" y="6086475"/>
          <p14:tracePt t="34831" x="957263" y="6086475"/>
          <p14:tracePt t="34840" x="963613" y="6086475"/>
          <p14:tracePt t="34848" x="976313" y="6086475"/>
          <p14:tracePt t="34856" x="993775" y="6086475"/>
          <p14:tracePt t="34872" x="1006475" y="6092825"/>
          <p14:tracePt t="34883" x="1012825" y="6099175"/>
          <p14:tracePt t="34887" x="1019175" y="6099175"/>
          <p14:tracePt t="34898" x="1025525" y="6099175"/>
          <p14:tracePt t="34903" x="1042988" y="6111875"/>
          <p14:tracePt t="34912" x="1049338" y="6116638"/>
          <p14:tracePt t="34929" x="1068388" y="6129338"/>
          <p14:tracePt t="34939" x="1098550" y="6142038"/>
          <p14:tracePt t="34943" x="1111250" y="6154738"/>
          <p14:tracePt t="34951" x="1154113" y="6178550"/>
          <p14:tracePt t="34960" x="1185863" y="6197600"/>
          <p14:tracePt t="34967" x="1203325" y="6203950"/>
          <p14:tracePt t="34975" x="1235075" y="6221413"/>
          <p14:tracePt t="34983" x="1265238" y="6234113"/>
          <p14:tracePt t="34992" x="1284288" y="6240463"/>
          <p14:tracePt t="35001" x="1314450" y="6246813"/>
          <p14:tracePt t="35007" x="1320800" y="6246813"/>
          <p14:tracePt t="35017" x="1333500" y="6253163"/>
          <p14:tracePt t="35024" x="1352550" y="6259513"/>
          <p14:tracePt t="35032" x="1370013" y="6265863"/>
          <p14:tracePt t="35048" x="1382713" y="6265863"/>
          <p14:tracePt t="35065" x="1395413" y="6276975"/>
          <p14:tracePt t="35072" x="1414463" y="6283325"/>
          <p14:tracePt t="35081" x="1438275" y="6302375"/>
          <p14:tracePt t="35088" x="1463675" y="6308725"/>
          <p14:tracePt t="35098" x="1506538" y="6332538"/>
          <p14:tracePt t="35103" x="1549400" y="6357938"/>
          <p14:tracePt t="35112" x="1581150" y="6376988"/>
          <p14:tracePt t="35119" x="1598613" y="6388100"/>
          <p14:tracePt t="35130" x="1624013" y="6400800"/>
          <p14:tracePt t="35135" x="1636713" y="6400800"/>
          <p14:tracePt t="35199" x="1643063" y="6407150"/>
          <p14:tracePt t="35232" x="1643063" y="6413500"/>
          <p14:tracePt t="35256" x="1636713" y="6426200"/>
          <p14:tracePt t="35271" x="1630363" y="6432550"/>
          <p14:tracePt t="35280" x="1624013" y="6432550"/>
          <p14:tracePt t="35287" x="1617663" y="6432550"/>
          <p14:tracePt t="35303" x="1611313" y="6432550"/>
          <p14:tracePt t="35311" x="1604963" y="6438900"/>
          <p14:tracePt t="35319" x="1598613" y="6443663"/>
          <p14:tracePt t="35328" x="1592263" y="6443663"/>
          <p14:tracePt t="35335" x="1587500" y="6450013"/>
          <p14:tracePt t="35355" x="1581150" y="6450013"/>
          <p14:tracePt t="35361" x="1568450" y="6450013"/>
          <p14:tracePt t="35367" x="1562100" y="6456363"/>
          <p14:tracePt t="35375" x="1549400" y="6462713"/>
          <p14:tracePt t="35383" x="1536700" y="6469063"/>
          <p14:tracePt t="35392" x="1525588" y="6469063"/>
          <p14:tracePt t="35400" x="1506538" y="6475413"/>
          <p14:tracePt t="35407" x="1487488" y="6488113"/>
          <p14:tracePt t="35414" x="1481138" y="6488113"/>
          <p14:tracePt t="35423" x="1476375" y="6488113"/>
          <p14:tracePt t="35431" x="1457325" y="6494463"/>
          <p14:tracePt t="35439" x="1444625" y="6499225"/>
          <p14:tracePt t="35447" x="1425575" y="6499225"/>
          <p14:tracePt t="35455" x="1395413" y="6505575"/>
          <p14:tracePt t="35472" x="1376363" y="6505575"/>
          <p14:tracePt t="35479" x="1358900" y="6505575"/>
          <p14:tracePt t="35487" x="1339850" y="6511925"/>
          <p14:tracePt t="35495" x="1314450" y="6524625"/>
          <p14:tracePt t="35503" x="1303338" y="6530975"/>
          <p14:tracePt t="35511" x="1290638" y="6530975"/>
          <p14:tracePt t="35519" x="1271588" y="6537325"/>
          <p14:tracePt t="35527" x="1258888" y="6537325"/>
          <p14:tracePt t="35535" x="1247775" y="6543675"/>
          <p14:tracePt t="35543" x="1235075" y="6543675"/>
          <p14:tracePt t="35551" x="1222375" y="6543675"/>
          <p14:tracePt t="35561" x="1203325" y="6550025"/>
          <p14:tracePt t="35567" x="1192213" y="6550025"/>
          <p14:tracePt t="35575" x="1166813" y="6550025"/>
          <p14:tracePt t="35583" x="1154113" y="6554788"/>
          <p14:tracePt t="35592" x="1123950" y="6561138"/>
          <p14:tracePt t="35601" x="1104900" y="6561138"/>
          <p14:tracePt t="35608" x="1081088" y="6567488"/>
          <p14:tracePt t="35616" x="1055688" y="6567488"/>
          <p14:tracePt t="35624" x="1019175" y="6586538"/>
          <p14:tracePt t="35631" x="976313" y="6592888"/>
          <p14:tracePt t="35640" x="944563" y="6599238"/>
          <p14:tracePt t="35647" x="908050" y="6599238"/>
          <p14:tracePt t="35656" x="882650" y="6605588"/>
          <p14:tracePt t="35665" x="858838" y="6610350"/>
          <p14:tracePt t="35672" x="839788" y="6610350"/>
          <p14:tracePt t="35680" x="814388" y="6616700"/>
          <p14:tracePt t="35687" x="796925" y="6623050"/>
          <p14:tracePt t="35697" x="777875" y="6635750"/>
          <p14:tracePt t="35703" x="765175" y="6635750"/>
          <p14:tracePt t="35712" x="752475" y="6635750"/>
          <p14:tracePt t="35720" x="741363" y="6635750"/>
          <p14:tracePt t="35735" x="728663" y="6635750"/>
          <p14:tracePt t="35745" x="715963" y="6642100"/>
          <p14:tracePt t="35751" x="709613" y="6642100"/>
          <p14:tracePt t="35759" x="703263" y="6642100"/>
          <p14:tracePt t="35767" x="692150" y="6642100"/>
          <p14:tracePt t="35777" x="685800" y="6648450"/>
          <p14:tracePt t="35782" x="679450" y="6648450"/>
          <p14:tracePt t="35791" x="673100" y="6648450"/>
          <p14:tracePt t="35799" x="666750" y="6648450"/>
          <p14:tracePt t="35831" x="660400" y="6648450"/>
          <p14:tracePt t="35880" x="654050" y="6648450"/>
          <p14:tracePt t="36000" x="660400" y="6648450"/>
          <p14:tracePt t="36008" x="666750" y="6648450"/>
          <p14:tracePt t="36016" x="679450" y="6648450"/>
          <p14:tracePt t="36024" x="692150" y="6648450"/>
          <p14:tracePt t="36032" x="696913" y="6648450"/>
          <p14:tracePt t="36040" x="722313" y="6648450"/>
          <p14:tracePt t="36049" x="735013" y="6648450"/>
          <p14:tracePt t="36056" x="752475" y="6648450"/>
          <p14:tracePt t="36065" x="771525" y="6648450"/>
          <p14:tracePt t="36072" x="790575" y="6648450"/>
          <p14:tracePt t="36080" x="827088" y="6648450"/>
          <p14:tracePt t="36087" x="833438" y="6648450"/>
          <p14:tracePt t="36096" x="882650" y="6648450"/>
          <p14:tracePt t="36103" x="920750" y="6648450"/>
          <p14:tracePt t="36113" x="969963" y="6648450"/>
          <p14:tracePt t="36120" x="1036638" y="6648450"/>
          <p14:tracePt t="36128" x="1055688" y="6642100"/>
          <p14:tracePt t="36136" x="1092200" y="6642100"/>
          <p14:tracePt t="36146" x="1166813" y="6629400"/>
          <p14:tracePt t="36151" x="1235075" y="6605588"/>
          <p14:tracePt t="36160" x="1314450" y="6573838"/>
          <p14:tracePt t="36167" x="1352550" y="6554788"/>
          <p14:tracePt t="36177" x="1408113" y="6530975"/>
          <p14:tracePt t="36184" x="1425575" y="6524625"/>
          <p14:tracePt t="36192" x="1450975" y="6499225"/>
          <p14:tracePt t="36199" x="1463675" y="6488113"/>
          <p14:tracePt t="36216" x="1470025" y="6475413"/>
          <p14:tracePt t="36232" x="1470025" y="6469063"/>
          <p14:tracePt t="36256" x="1470025" y="6462713"/>
          <p14:tracePt t="36264" x="1463675" y="6443663"/>
          <p14:tracePt t="36271" x="1450975" y="6432550"/>
          <p14:tracePt t="36279" x="1444625" y="6419850"/>
          <p14:tracePt t="36287" x="1414463" y="6388100"/>
          <p14:tracePt t="36295" x="1401763" y="6376988"/>
          <p14:tracePt t="36303" x="1376363" y="6364288"/>
          <p14:tracePt t="36311" x="1346200" y="6338888"/>
          <p14:tracePt t="36319" x="1309688" y="6321425"/>
          <p14:tracePt t="36327" x="1284288" y="6315075"/>
          <p14:tracePt t="36335" x="1265238" y="6302375"/>
          <p14:tracePt t="36343" x="1254125" y="6296025"/>
          <p14:tracePt t="36351" x="1235075" y="6296025"/>
          <p14:tracePt t="36359" x="1209675" y="6289675"/>
          <p14:tracePt t="36367" x="1192213" y="6276975"/>
          <p14:tracePt t="36376" x="1160463" y="6259513"/>
          <p14:tracePt t="36383" x="1147763" y="6253163"/>
          <p14:tracePt t="36391" x="1111250" y="6227763"/>
          <p14:tracePt t="36400" x="1098550" y="6221413"/>
          <p14:tracePt t="36407" x="1068388" y="6203950"/>
          <p14:tracePt t="36414" x="1055688" y="6184900"/>
          <p14:tracePt t="36423" x="1042988" y="6178550"/>
          <p14:tracePt t="36431" x="1012825" y="6167438"/>
          <p14:tracePt t="36439" x="981075" y="6154738"/>
          <p14:tracePt t="36447" x="969963" y="6148388"/>
          <p14:tracePt t="36455" x="957263" y="6148388"/>
          <p14:tracePt t="36463" x="944563" y="6129338"/>
          <p14:tracePt t="36471" x="925513" y="6129338"/>
          <p14:tracePt t="36479" x="882650" y="6122988"/>
          <p14:tracePt t="36487" x="846138" y="6122988"/>
          <p14:tracePt t="36496" x="758825" y="6122988"/>
          <p14:tracePt t="36504" x="673100" y="6116638"/>
          <p14:tracePt t="36512" x="598488" y="6116638"/>
          <p14:tracePt t="36519" x="525463" y="6116638"/>
          <p14:tracePt t="36528" x="450850" y="6116638"/>
          <p14:tracePt t="36535" x="401638" y="6116638"/>
          <p14:tracePt t="36545" x="369888" y="6116638"/>
          <p14:tracePt t="36551" x="358775" y="6116638"/>
          <p14:tracePt t="36623" x="352425" y="6111875"/>
          <p14:tracePt t="36647" x="352425" y="6105525"/>
          <p14:tracePt t="36664" x="358775" y="6105525"/>
          <p14:tracePt t="36679" x="363538" y="6099175"/>
          <p14:tracePt t="36696" x="369888" y="6092825"/>
          <p14:tracePt t="36712" x="376238" y="6086475"/>
          <p14:tracePt t="36728" x="382588" y="6086475"/>
          <p14:tracePt t="36735" x="388938" y="6086475"/>
          <p14:tracePt t="36744" x="395288" y="6080125"/>
          <p14:tracePt t="36751" x="414338" y="6073775"/>
          <p14:tracePt t="36760" x="431800" y="6061075"/>
          <p14:tracePt t="36767" x="450850" y="6049963"/>
          <p14:tracePt t="36768" x="0" y="0"/>
        </p14:tracePtLst>
        <p14:tracePtLst>
          <p14:tracePt t="40562" x="3883025" y="2395538"/>
          <p14:tracePt t="40687" x="3876675" y="2395538"/>
          <p14:tracePt t="40711" x="3871913" y="2389188"/>
          <p14:tracePt t="40719" x="3859213" y="2382838"/>
          <p14:tracePt t="40727" x="3846513" y="2382838"/>
          <p14:tracePt t="40734" x="3840163" y="2376488"/>
          <p14:tracePt t="40743" x="3827463" y="2376488"/>
          <p14:tracePt t="40751" x="3816350" y="2363788"/>
          <p14:tracePt t="40759" x="3803650" y="2357438"/>
          <p14:tracePt t="40768" x="3771900" y="2346325"/>
          <p14:tracePt t="40775" x="3760788" y="2346325"/>
          <p14:tracePt t="40783" x="3741738" y="2333625"/>
          <p14:tracePt t="40791" x="3692525" y="2314575"/>
          <p14:tracePt t="40800" x="3673475" y="2301875"/>
          <p14:tracePt t="40808" x="3643313" y="2290763"/>
          <p14:tracePt t="40816" x="3605213" y="2278063"/>
          <p14:tracePt t="40823" x="3581400" y="2265363"/>
          <p14:tracePt t="40831" x="3562350" y="2259013"/>
          <p14:tracePt t="40841" x="3543300" y="2252663"/>
          <p14:tracePt t="40847" x="3519488" y="2246313"/>
          <p14:tracePt t="40855" x="3506788" y="2239963"/>
          <p14:tracePt t="40864" x="3500438" y="2239963"/>
          <p14:tracePt t="40879" x="3487738" y="2239963"/>
          <p14:tracePt t="40904" x="3451225" y="2235200"/>
          <p14:tracePt t="40912" x="3438525" y="2235200"/>
          <p14:tracePt t="40920" x="3402013" y="2228850"/>
          <p14:tracePt t="40927" x="3382963" y="2228850"/>
          <p14:tracePt t="40936" x="3340100" y="2216150"/>
          <p14:tracePt t="40944" x="3303588" y="2216150"/>
          <p14:tracePt t="40952" x="3241675" y="2216150"/>
          <p14:tracePt t="40960" x="3205163" y="2209800"/>
          <p14:tracePt t="40969" x="3160713" y="2203450"/>
          <p14:tracePt t="40976" x="3124200" y="2203450"/>
          <p14:tracePt t="40984" x="3087688" y="2203450"/>
          <p14:tracePt t="40991" x="3062288" y="2203450"/>
          <p14:tracePt t="41000" x="3043238" y="2203450"/>
          <p14:tracePt t="41007" x="3025775" y="2203450"/>
          <p14:tracePt t="41016" x="3019425" y="2203450"/>
          <p14:tracePt t="41023" x="2994025" y="2203450"/>
          <p14:tracePt t="41032" x="2982913" y="2203450"/>
          <p14:tracePt t="41040" x="2957513" y="2203450"/>
          <p14:tracePt t="41048" x="2944813" y="2203450"/>
          <p14:tracePt t="41056" x="2927350" y="2209800"/>
          <p14:tracePt t="41064" x="2901950" y="2216150"/>
          <p14:tracePt t="41071" x="2889250" y="2222500"/>
          <p14:tracePt t="41080" x="2876550" y="2228850"/>
          <p14:tracePt t="41089" x="2871788" y="2228850"/>
          <p14:tracePt t="41095" x="2859088" y="2239963"/>
          <p14:tracePt t="41104" x="2846388" y="2246313"/>
          <p14:tracePt t="41119" x="2840038" y="2252663"/>
          <p14:tracePt t="41128" x="2833688" y="2265363"/>
          <p14:tracePt t="41136" x="2809875" y="2284413"/>
          <p14:tracePt t="41143" x="2803525" y="2290763"/>
          <p14:tracePt t="41152" x="2790825" y="2308225"/>
          <p14:tracePt t="41159" x="2784475" y="2320925"/>
          <p14:tracePt t="41168" x="2784475" y="2333625"/>
          <p14:tracePt t="41176" x="2784475" y="2339975"/>
          <p14:tracePt t="41184" x="2784475" y="2351088"/>
          <p14:tracePt t="41191" x="2784475" y="2370138"/>
          <p14:tracePt t="41200" x="2790825" y="2389188"/>
          <p14:tracePt t="41207" x="2816225" y="2413000"/>
          <p14:tracePt t="41216" x="2827338" y="2432050"/>
          <p14:tracePt t="41223" x="2859088" y="2457450"/>
          <p14:tracePt t="41232" x="2889250" y="2481263"/>
          <p14:tracePt t="41239" x="2927350" y="2513013"/>
          <p14:tracePt t="41248" x="2957513" y="2536825"/>
          <p14:tracePt t="41255" x="2987675" y="2543175"/>
          <p14:tracePt t="41264" x="3019425" y="2562225"/>
          <p14:tracePt t="41271" x="3038475" y="2568575"/>
          <p14:tracePt t="41280" x="3062288" y="2573338"/>
          <p14:tracePt t="41289" x="3087688" y="2579688"/>
          <p14:tracePt t="41296" x="3105150" y="2579688"/>
          <p14:tracePt t="41303" x="3143250" y="2579688"/>
          <p14:tracePt t="41311" x="3173413" y="2586038"/>
          <p14:tracePt t="41320" x="3198813" y="2592388"/>
          <p14:tracePt t="41328" x="3241675" y="2605088"/>
          <p14:tracePt t="41336" x="3290888" y="2605088"/>
          <p14:tracePt t="41343" x="3340100" y="2611438"/>
          <p14:tracePt t="41351" x="3408363" y="2617788"/>
          <p14:tracePt t="41358" x="3470275" y="2628900"/>
          <p14:tracePt t="41367" x="3532188" y="2628900"/>
          <p14:tracePt t="41375" x="3581400" y="2628900"/>
          <p14:tracePt t="41383" x="3624263" y="2628900"/>
          <p14:tracePt t="41391" x="3649663" y="2617788"/>
          <p14:tracePt t="41399" x="3673475" y="2605088"/>
          <p14:tracePt t="41407" x="3686175" y="2592388"/>
          <p14:tracePt t="41415" x="3705225" y="2573338"/>
          <p14:tracePt t="41423" x="3716338" y="2562225"/>
          <p14:tracePt t="41431" x="3716338" y="2530475"/>
          <p14:tracePt t="41439" x="3735388" y="2500313"/>
          <p14:tracePt t="41448" x="3741738" y="2481263"/>
          <p14:tracePt t="41455" x="3741738" y="2462213"/>
          <p14:tracePt t="41464" x="3754438" y="2432050"/>
          <p14:tracePt t="41471" x="3760788" y="2401888"/>
          <p14:tracePt t="41480" x="3760788" y="2389188"/>
          <p14:tracePt t="41488" x="3760788" y="2382838"/>
          <p14:tracePt t="41495" x="3760788" y="2370138"/>
          <p14:tracePt t="41504" x="3760788" y="2357438"/>
          <p14:tracePt t="41511" x="3760788" y="2351088"/>
          <p14:tracePt t="41520" x="3760788" y="2339975"/>
          <p14:tracePt t="41528" x="3748088" y="2308225"/>
          <p14:tracePt t="41536" x="3741738" y="2295525"/>
          <p14:tracePt t="41543" x="3729038" y="2290763"/>
          <p14:tracePt t="41553" x="3673475" y="2259013"/>
          <p14:tracePt t="41560" x="3654425" y="2235200"/>
          <p14:tracePt t="41567" x="3624263" y="2222500"/>
          <p14:tracePt t="41575" x="3581400" y="2184400"/>
          <p14:tracePt t="41583" x="3513138" y="2147888"/>
          <p14:tracePt t="41591" x="3470275" y="2117725"/>
          <p14:tracePt t="41599" x="3414713" y="2092325"/>
          <p14:tracePt t="41607" x="3382963" y="2079625"/>
          <p14:tracePt t="41615" x="3365500" y="2068513"/>
          <p14:tracePt t="41629" x="3359150" y="2068513"/>
          <p14:tracePt t="41631" x="3333750" y="2068513"/>
          <p14:tracePt t="41639" x="3316288" y="2068513"/>
          <p14:tracePt t="41647" x="3297238" y="2068513"/>
          <p14:tracePt t="41655" x="3260725" y="2068513"/>
          <p14:tracePt t="41663" x="3228975" y="2068513"/>
          <p14:tracePt t="41671" x="3192463" y="2068513"/>
          <p14:tracePt t="41679" x="3130550" y="2068513"/>
          <p14:tracePt t="41687" x="3062288" y="2085975"/>
          <p14:tracePt t="41695" x="2987675" y="2117725"/>
          <p14:tracePt t="41704" x="2921000" y="2141538"/>
          <p14:tracePt t="41712" x="2859088" y="2166938"/>
          <p14:tracePt t="41720" x="2803525" y="2179638"/>
          <p14:tracePt t="41730" x="2747963" y="2209800"/>
          <p14:tracePt t="41736" x="2716213" y="2235200"/>
          <p14:tracePt t="41743" x="2703513" y="2246313"/>
          <p14:tracePt t="41753" x="2692400" y="2259013"/>
          <p14:tracePt t="41761" x="2673350" y="2278063"/>
          <p14:tracePt t="41767" x="2673350" y="2290763"/>
          <p14:tracePt t="41775" x="2673350" y="2301875"/>
          <p14:tracePt t="41783" x="2673350" y="2320925"/>
          <p14:tracePt t="41791" x="2673350" y="2333625"/>
          <p14:tracePt t="41799" x="2686050" y="2382838"/>
          <p14:tracePt t="41807" x="2698750" y="2406650"/>
          <p14:tracePt t="41815" x="2716213" y="2444750"/>
          <p14:tracePt t="41823" x="2741613" y="2487613"/>
          <p14:tracePt t="41831" x="2797175" y="2543175"/>
          <p14:tracePt t="41839" x="2846388" y="2598738"/>
          <p14:tracePt t="41847" x="2914650" y="2660650"/>
          <p14:tracePt t="41855" x="2957513" y="2684463"/>
          <p14:tracePt t="41863" x="3013075" y="2716213"/>
          <p14:tracePt t="41871" x="3081338" y="2740025"/>
          <p14:tracePt t="41879" x="3117850" y="2752725"/>
          <p14:tracePt t="41886" x="3149600" y="2759075"/>
          <p14:tracePt t="41905" x="3222625" y="2759075"/>
          <p14:tracePt t="41912" x="3248025" y="2759075"/>
          <p14:tracePt t="41920" x="3271838" y="2759075"/>
          <p14:tracePt t="41927" x="3297238" y="2740025"/>
          <p14:tracePt t="41936" x="3321050" y="2735263"/>
          <p14:tracePt t="41943" x="3346450" y="2722563"/>
          <p14:tracePt t="41952" x="3382963" y="2703513"/>
          <p14:tracePt t="41960" x="3414713" y="2679700"/>
          <p14:tracePt t="41968" x="3438525" y="2660650"/>
          <p14:tracePt t="41975" x="3457575" y="2641600"/>
          <p14:tracePt t="41984" x="3482975" y="2617788"/>
          <p14:tracePt t="41993" x="3500438" y="2598738"/>
          <p14:tracePt t="41999" x="3519488" y="2555875"/>
          <p14:tracePt t="42007" x="3532188" y="2524125"/>
          <p14:tracePt t="42016" x="3549650" y="2481263"/>
          <p14:tracePt t="42023" x="3556000" y="2462213"/>
          <p14:tracePt t="42032" x="3562350" y="2438400"/>
          <p14:tracePt t="42039" x="3562350" y="2432050"/>
          <p14:tracePt t="42047" x="3562350" y="2406650"/>
          <p14:tracePt t="42055" x="3562350" y="2395538"/>
          <p14:tracePt t="42064" x="3562350" y="2382838"/>
          <p14:tracePt t="42071" x="3562350" y="2363788"/>
          <p14:tracePt t="42080" x="3556000" y="2351088"/>
          <p14:tracePt t="42088" x="3549650" y="2333625"/>
          <p14:tracePt t="42096" x="3538538" y="2320925"/>
          <p14:tracePt t="42104" x="3513138" y="2295525"/>
          <p14:tracePt t="42112" x="3470275" y="2271713"/>
          <p14:tracePt t="42120" x="3427413" y="2235200"/>
          <p14:tracePt t="42128" x="3395663" y="2209800"/>
          <p14:tracePt t="42137" x="3327400" y="2184400"/>
          <p14:tracePt t="42144" x="3284538" y="2166938"/>
          <p14:tracePt t="42152" x="3248025" y="2147888"/>
          <p14:tracePt t="42160" x="3192463" y="2141538"/>
          <p14:tracePt t="42168" x="3130550" y="2141538"/>
          <p14:tracePt t="42175" x="3081338" y="2135188"/>
          <p14:tracePt t="42184" x="3032125" y="2135188"/>
          <p14:tracePt t="42192" x="2957513" y="2135188"/>
          <p14:tracePt t="42199" x="2901950" y="2135188"/>
          <p14:tracePt t="42207" x="2840038" y="2135188"/>
          <p14:tracePt t="42217" x="2778125" y="2154238"/>
          <p14:tracePt t="42223" x="2709863" y="2184400"/>
          <p14:tracePt t="42237" x="2679700" y="2197100"/>
          <p14:tracePt t="42239" x="2643188" y="2235200"/>
          <p14:tracePt t="42248" x="2624138" y="2265363"/>
          <p14:tracePt t="42255" x="2617788" y="2278063"/>
          <p14:tracePt t="42264" x="2605088" y="2314575"/>
          <p14:tracePt t="42271" x="2605088" y="2333625"/>
          <p14:tracePt t="42279" x="2605088" y="2370138"/>
          <p14:tracePt t="42289" x="2605088" y="2406650"/>
          <p14:tracePt t="42295" x="2605088" y="2438400"/>
          <p14:tracePt t="42303" x="2624138" y="2474913"/>
          <p14:tracePt t="42311" x="2647950" y="2517775"/>
          <p14:tracePt t="42320" x="2667000" y="2549525"/>
          <p14:tracePt t="42327" x="2698750" y="2586038"/>
          <p14:tracePt t="42337" x="2741613" y="2624138"/>
          <p14:tracePt t="42344" x="2765425" y="2635250"/>
          <p14:tracePt t="42352" x="2803525" y="2660650"/>
          <p14:tracePt t="42360" x="2827338" y="2667000"/>
          <p14:tracePt t="42368" x="2865438" y="2673350"/>
          <p14:tracePt t="42375" x="2901950" y="2679700"/>
          <p14:tracePt t="42384" x="2938463" y="2679700"/>
          <p14:tracePt t="42391" x="3006725" y="2679700"/>
          <p14:tracePt t="42399" x="3081338" y="2679700"/>
          <p14:tracePt t="42407" x="3143250" y="2679700"/>
          <p14:tracePt t="42418" x="3216275" y="2679700"/>
          <p14:tracePt t="42423" x="3265488" y="2679700"/>
          <p14:tracePt t="42431" x="3316288" y="2679700"/>
          <p14:tracePt t="42439" x="3365500" y="2679700"/>
          <p14:tracePt t="42449" x="3408363" y="2660650"/>
          <p14:tracePt t="42455" x="3438525" y="2635250"/>
          <p14:tracePt t="42463" x="3476625" y="2605088"/>
          <p14:tracePt t="42472" x="3519488" y="2555875"/>
          <p14:tracePt t="42480" x="3532188" y="2543175"/>
          <p14:tracePt t="42487" x="3568700" y="2493963"/>
          <p14:tracePt t="42495" x="3581400" y="2474913"/>
          <p14:tracePt t="42504" x="3594100" y="2432050"/>
          <p14:tracePt t="42512" x="3605213" y="2413000"/>
          <p14:tracePt t="42523" x="3605213" y="2389188"/>
          <p14:tracePt t="42528" x="3611563" y="2363788"/>
          <p14:tracePt t="42537" x="3617913" y="2346325"/>
          <p14:tracePt t="42543" x="3617913" y="2327275"/>
          <p14:tracePt t="42552" x="3617913" y="2320925"/>
          <p14:tracePt t="42559" x="3617913" y="2308225"/>
          <p14:tracePt t="42568" x="3617913" y="2301875"/>
          <p14:tracePt t="42575" x="3617913" y="2295525"/>
          <p14:tracePt t="42584" x="3598863" y="2265363"/>
          <p14:tracePt t="42591" x="3581400" y="2239963"/>
          <p14:tracePt t="42599" x="3543300" y="2216150"/>
          <p14:tracePt t="42607" x="3487738" y="2179638"/>
          <p14:tracePt t="42617" x="3438525" y="2160588"/>
          <p14:tracePt t="42623" x="3359150" y="2135188"/>
          <p14:tracePt t="42631" x="3297238" y="2117725"/>
          <p14:tracePt t="42639" x="3192463" y="2092325"/>
          <p14:tracePt t="42649" x="3117850" y="2073275"/>
          <p14:tracePt t="42655" x="3032125" y="2073275"/>
          <p14:tracePt t="42663" x="2932113" y="2073275"/>
          <p14:tracePt t="42672" x="2846388" y="2073275"/>
          <p14:tracePt t="42680" x="2760663" y="2073275"/>
          <p14:tracePt t="42688" x="2686050" y="2079625"/>
          <p14:tracePt t="42695" x="2605088" y="2098675"/>
          <p14:tracePt t="42704" x="2562225" y="2124075"/>
          <p14:tracePt t="42712" x="2532063" y="2147888"/>
          <p14:tracePt t="42720" x="2506663" y="2179638"/>
          <p14:tracePt t="42727" x="2493963" y="2209800"/>
          <p14:tracePt t="42736" x="2481263" y="2265363"/>
          <p14:tracePt t="42744" x="2481263" y="2301875"/>
          <p14:tracePt t="42752" x="2481263" y="2327275"/>
          <p14:tracePt t="42759" x="2493963" y="2376488"/>
          <p14:tracePt t="42768" x="2519363" y="2406650"/>
          <p14:tracePt t="42780" x="2532063" y="2432050"/>
          <p14:tracePt t="42783" x="2562225" y="2451100"/>
          <p14:tracePt t="42791" x="2581275" y="2468563"/>
          <p14:tracePt t="42800" x="2611438" y="2481263"/>
          <p14:tracePt t="42807" x="2643188" y="2493963"/>
          <p14:tracePt t="42817" x="2698750" y="2524125"/>
          <p14:tracePt t="42823" x="2741613" y="2530475"/>
          <p14:tracePt t="42831" x="2803525" y="2549525"/>
          <p14:tracePt t="42839" x="2871788" y="2568575"/>
          <p14:tracePt t="42849" x="2921000" y="2579688"/>
          <p14:tracePt t="42857" x="2970213" y="2586038"/>
          <p14:tracePt t="42864" x="3013075" y="2592388"/>
          <p14:tracePt t="42871" x="3038475" y="2592388"/>
          <p14:tracePt t="42880" x="3062288" y="2592388"/>
          <p14:tracePt t="42889" x="3081338" y="2592388"/>
          <p14:tracePt t="42895" x="3094038" y="2586038"/>
          <p14:tracePt t="42904" x="3105150" y="2579688"/>
          <p14:tracePt t="42911" x="3117850" y="2549525"/>
          <p14:tracePt t="42919" x="3130550" y="2513013"/>
          <p14:tracePt t="42927" x="3130550" y="2481263"/>
          <p14:tracePt t="42935" x="3136900" y="2438400"/>
          <p14:tracePt t="42943" x="3136900" y="2395538"/>
          <p14:tracePt t="42951" x="3136900" y="2357438"/>
          <p14:tracePt t="42959" x="3136900" y="2339975"/>
          <p14:tracePt t="42967" x="3136900" y="2320925"/>
          <p14:tracePt t="42975" x="3136900" y="2308225"/>
          <p14:tracePt t="42982" x="3136900" y="2301875"/>
          <p14:tracePt t="42991" x="3130550" y="2295525"/>
          <p14:tracePt t="42999" x="3124200" y="2295525"/>
          <p14:tracePt t="43007" x="3124200" y="2290763"/>
          <p14:tracePt t="43016" x="3105150" y="2284413"/>
          <p14:tracePt t="43023" x="3094038" y="2284413"/>
          <p14:tracePt t="43031" x="3074988" y="2284413"/>
          <p14:tracePt t="43039" x="3049588" y="2284413"/>
          <p14:tracePt t="43048" x="3025775" y="2284413"/>
          <p14:tracePt t="43054" x="3006725" y="2284413"/>
          <p14:tracePt t="43063" x="2976563" y="2295525"/>
          <p14:tracePt t="43071" x="2957513" y="2301875"/>
          <p14:tracePt t="43081" x="2938463" y="2308225"/>
          <p14:tracePt t="43087" x="2927350" y="2320925"/>
          <p14:tracePt t="43095" x="2921000" y="2327275"/>
          <p14:tracePt t="43104" x="2921000" y="2333625"/>
          <p14:tracePt t="43111" x="2921000" y="2339975"/>
          <p14:tracePt t="43144" x="2927350" y="2351088"/>
          <p14:tracePt t="43151" x="2938463" y="2351088"/>
          <p14:tracePt t="43159" x="2963863" y="2357438"/>
          <p14:tracePt t="43168" x="2987675" y="2370138"/>
          <p14:tracePt t="43175" x="3019425" y="2370138"/>
          <p14:tracePt t="43184" x="3055938" y="2370138"/>
          <p14:tracePt t="43191" x="3074988" y="2370138"/>
          <p14:tracePt t="43200" x="3094038" y="2370138"/>
          <p14:tracePt t="43207" x="3098800" y="2370138"/>
          <p14:tracePt t="43239" x="0" y="0"/>
        </p14:tracePtLst>
        <p14:tracePtLst>
          <p14:tracePt t="46993" x="7451725" y="5278438"/>
          <p14:tracePt t="47071" x="7445375" y="5272088"/>
          <p14:tracePt t="47079" x="7415213" y="5259388"/>
          <p14:tracePt t="47087" x="7396163" y="5233988"/>
          <p14:tracePt t="47099" x="7385050" y="5222875"/>
          <p14:tracePt t="47103" x="7366000" y="5216525"/>
          <p14:tracePt t="47111" x="7346950" y="5203825"/>
          <p14:tracePt t="47119" x="7316788" y="5178425"/>
          <p14:tracePt t="47128" x="7273925" y="5154613"/>
          <p14:tracePt t="47136" x="7254875" y="5141913"/>
          <p14:tracePt t="47143" x="7235825" y="5122863"/>
          <p14:tracePt t="47152" x="7205663" y="5111750"/>
          <p14:tracePt t="47163" x="7192963" y="5105400"/>
          <p14:tracePt t="47167" x="7180263" y="5105400"/>
          <p14:tracePt t="47176" x="7173913" y="5105400"/>
          <p14:tracePt t="47182" x="7167563" y="5105400"/>
          <p14:tracePt t="47190" x="7156450" y="5105400"/>
          <p14:tracePt t="47199" x="7150100" y="5105400"/>
          <p14:tracePt t="47207" x="7137400" y="5105400"/>
          <p14:tracePt t="47215" x="7107238" y="5105400"/>
          <p14:tracePt t="47223" x="7088188" y="5105400"/>
          <p14:tracePt t="47230" x="7056438" y="5105400"/>
          <p14:tracePt t="47240" x="7019925" y="5105400"/>
          <p14:tracePt t="47247" x="7000875" y="5105400"/>
          <p14:tracePt t="47255" x="6945313" y="5105400"/>
          <p14:tracePt t="47263" x="6889750" y="5135563"/>
          <p14:tracePt t="47271" x="6846888" y="5148263"/>
          <p14:tracePt t="47279" x="6810375" y="5160963"/>
          <p14:tracePt t="47287" x="6778625" y="5184775"/>
          <p14:tracePt t="47295" x="6742113" y="5216525"/>
          <p14:tracePt t="47303" x="6699250" y="5259388"/>
          <p14:tracePt t="47311" x="6673850" y="5283200"/>
          <p14:tracePt t="47319" x="6656388" y="5302250"/>
          <p14:tracePt t="47327" x="6618288" y="5338763"/>
          <p14:tracePt t="47335" x="6607175" y="5357813"/>
          <p14:tracePt t="47343" x="6581775" y="5389563"/>
          <p14:tracePt t="47351" x="6569075" y="5400675"/>
          <p14:tracePt t="47360" x="6556375" y="5413375"/>
          <p14:tracePt t="47367" x="6545263" y="5432425"/>
          <p14:tracePt t="47375" x="6519863" y="5456238"/>
          <p14:tracePt t="47383" x="6507163" y="5475288"/>
          <p14:tracePt t="47391" x="6496050" y="5494338"/>
          <p14:tracePt t="47399" x="6489700" y="5511800"/>
          <p14:tracePt t="47408" x="6477000" y="5537200"/>
          <p14:tracePt t="47416" x="6451600" y="5573713"/>
          <p14:tracePt t="47424" x="6445250" y="5592763"/>
          <p14:tracePt t="47431" x="6440488" y="5605463"/>
          <p14:tracePt t="47439" x="6434138" y="5629275"/>
          <p14:tracePt t="47447" x="6434138" y="5667375"/>
          <p14:tracePt t="47455" x="6434138" y="5691188"/>
          <p14:tracePt t="47463" x="6434138" y="5710238"/>
          <p14:tracePt t="47471" x="6434138" y="5753100"/>
          <p14:tracePt t="47488" x="6440488" y="5778500"/>
          <p14:tracePt t="47495" x="6445250" y="5789613"/>
          <p14:tracePt t="47504" x="6457950" y="5821363"/>
          <p14:tracePt t="47514" x="6477000" y="5838825"/>
          <p14:tracePt t="47519" x="6489700" y="5864225"/>
          <p14:tracePt t="47527" x="6507163" y="5876925"/>
          <p14:tracePt t="47535" x="6526213" y="5883275"/>
          <p14:tracePt t="47543" x="6556375" y="5889625"/>
          <p14:tracePt t="47551" x="6569075" y="5889625"/>
          <p14:tracePt t="47559" x="6588125" y="5889625"/>
          <p14:tracePt t="47567" x="6607175" y="5889625"/>
          <p14:tracePt t="47576" x="6630988" y="5889625"/>
          <p14:tracePt t="47584" x="6650038" y="5889625"/>
          <p14:tracePt t="47593" x="6673850" y="5889625"/>
          <p14:tracePt t="47599" x="6686550" y="5889625"/>
          <p14:tracePt t="47608" x="6718300" y="5889625"/>
          <p14:tracePt t="47616" x="6742113" y="5889625"/>
          <p14:tracePt t="47624" x="6778625" y="5864225"/>
          <p14:tracePt t="47631" x="6797675" y="5851525"/>
          <p14:tracePt t="47643" x="6834188" y="5827713"/>
          <p14:tracePt t="47647" x="6872288" y="5802313"/>
          <p14:tracePt t="47655" x="6896100" y="5789613"/>
          <p14:tracePt t="47663" x="6934200" y="5765800"/>
          <p14:tracePt t="47671" x="6951663" y="5740400"/>
          <p14:tracePt t="47679" x="6977063" y="5722938"/>
          <p14:tracePt t="47688" x="6989763" y="5697538"/>
          <p14:tracePt t="47695" x="7000875" y="5678488"/>
          <p14:tracePt t="47704" x="7019925" y="5648325"/>
          <p14:tracePt t="47711" x="7019925" y="5629275"/>
          <p14:tracePt t="47720" x="7032625" y="5599113"/>
          <p14:tracePt t="47726" x="7038975" y="5573713"/>
          <p14:tracePt t="47735" x="7038975" y="5543550"/>
          <p14:tracePt t="47743" x="7038975" y="5518150"/>
          <p14:tracePt t="47751" x="7038975" y="5487988"/>
          <p14:tracePt t="47759" x="7038975" y="5449888"/>
          <p14:tracePt t="47767" x="7038975" y="5432425"/>
          <p14:tracePt t="47775" x="7032625" y="5383213"/>
          <p14:tracePt t="47783" x="7026275" y="5370513"/>
          <p14:tracePt t="47792" x="7026275" y="5364163"/>
          <p14:tracePt t="47798" x="7026275" y="5357813"/>
          <p14:tracePt t="47815" x="7019925" y="5345113"/>
          <p14:tracePt t="47823" x="7000875" y="5321300"/>
          <p14:tracePt t="47831" x="6983413" y="5302250"/>
          <p14:tracePt t="47839" x="6958013" y="5278438"/>
          <p14:tracePt t="47847" x="6927850" y="5265738"/>
          <p14:tracePt t="47855" x="6915150" y="5259388"/>
          <p14:tracePt t="47863" x="6889750" y="5240338"/>
          <p14:tracePt t="47872" x="6859588" y="5240338"/>
          <p14:tracePt t="47893" x="6810375" y="5240338"/>
          <p14:tracePt t="47896" x="6773863" y="5240338"/>
          <p14:tracePt t="47904" x="6748463" y="5240338"/>
          <p14:tracePt t="47911" x="6711950" y="5240338"/>
          <p14:tracePt t="47920" x="6673850" y="5240338"/>
          <p14:tracePt t="47927" x="6643688" y="5259388"/>
          <p14:tracePt t="47935" x="6588125" y="5289550"/>
          <p14:tracePt t="47943" x="6562725" y="5308600"/>
          <p14:tracePt t="47951" x="6545263" y="5321300"/>
          <p14:tracePt t="47962" x="6532563" y="5351463"/>
          <p14:tracePt t="47968" x="6532563" y="5389563"/>
          <p14:tracePt t="47976" x="6519863" y="5432425"/>
          <p14:tracePt t="47984" x="6519863" y="5468938"/>
          <p14:tracePt t="47992" x="6519863" y="5505450"/>
          <p14:tracePt t="48000" x="6519863" y="5549900"/>
          <p14:tracePt t="48008" x="6532563" y="5586413"/>
          <p14:tracePt t="48016" x="6551613" y="5629275"/>
          <p14:tracePt t="48027" x="6607175" y="5697538"/>
          <p14:tracePt t="48032" x="6643688" y="5753100"/>
          <p14:tracePt t="48040" x="6692900" y="5802313"/>
          <p14:tracePt t="48047" x="6718300" y="5834063"/>
          <p14:tracePt t="48056" x="6748463" y="5876925"/>
          <p14:tracePt t="48063" x="6761163" y="5889625"/>
          <p14:tracePt t="48072" x="6778625" y="5900738"/>
          <p14:tracePt t="48079" x="6797675" y="5907088"/>
          <p14:tracePt t="48088" x="6810375" y="5913438"/>
          <p14:tracePt t="48095" x="6853238" y="5913438"/>
          <p14:tracePt t="48103" x="6884988" y="5913438"/>
          <p14:tracePt t="48111" x="6934200" y="5913438"/>
          <p14:tracePt t="48119" x="6983413" y="5913438"/>
          <p14:tracePt t="48127" x="7032625" y="5913438"/>
          <p14:tracePt t="48135" x="7075488" y="5889625"/>
          <p14:tracePt t="48142" x="7112000" y="5851525"/>
          <p14:tracePt t="48151" x="7143750" y="5821363"/>
          <p14:tracePt t="48159" x="7162800" y="5802313"/>
          <p14:tracePt t="48167" x="7199313" y="5778500"/>
          <p14:tracePt t="48174" x="7223125" y="5734050"/>
          <p14:tracePt t="48183" x="7235825" y="5716588"/>
          <p14:tracePt t="48191" x="7261225" y="5667375"/>
          <p14:tracePt t="48199" x="7285038" y="5635625"/>
          <p14:tracePt t="48207" x="7323138" y="5567363"/>
          <p14:tracePt t="48215" x="7359650" y="5511800"/>
          <p14:tracePt t="48223" x="7389813" y="5462588"/>
          <p14:tracePt t="48231" x="7396163" y="5432425"/>
          <p14:tracePt t="48239" x="7421563" y="5389563"/>
          <p14:tracePt t="48255" x="7421563" y="5376863"/>
          <p14:tracePt t="48272" x="7421563" y="5370513"/>
          <p14:tracePt t="48296" x="7415213" y="5351463"/>
          <p14:tracePt t="48304" x="7385050" y="5345113"/>
          <p14:tracePt t="48316" x="7323138" y="5327650"/>
          <p14:tracePt t="48320" x="7273925" y="5327650"/>
          <p14:tracePt t="48327" x="7212013" y="5327650"/>
          <p14:tracePt t="48336" x="7150100" y="5327650"/>
          <p14:tracePt t="48343" x="7094538" y="5327650"/>
          <p14:tracePt t="48352" x="7045325" y="5327650"/>
          <p14:tracePt t="48360" x="7019925" y="5327650"/>
          <p14:tracePt t="48368" x="6983413" y="5327650"/>
          <p14:tracePt t="48379" x="6970713" y="5334000"/>
          <p14:tracePt t="48384" x="6945313" y="5345113"/>
          <p14:tracePt t="48392" x="6934200" y="5351463"/>
          <p14:tracePt t="48400" x="6915150" y="5376863"/>
          <p14:tracePt t="48409" x="6902450" y="5389563"/>
          <p14:tracePt t="48416" x="6884988" y="5419725"/>
          <p14:tracePt t="48424" x="6865938" y="5438775"/>
          <p14:tracePt t="48434" x="6853238" y="5449888"/>
          <p14:tracePt t="48440" x="6834188" y="5475288"/>
          <p14:tracePt t="48449" x="6823075" y="5494338"/>
          <p14:tracePt t="48456" x="6816725" y="5505450"/>
          <p14:tracePt t="48463" x="6816725" y="5511800"/>
          <p14:tracePt t="48471" x="6816725" y="5518150"/>
          <p14:tracePt t="48479" x="6816725" y="5524500"/>
          <p14:tracePt t="48488" x="6816725" y="5543550"/>
          <p14:tracePt t="48496" x="6829425" y="5556250"/>
          <p14:tracePt t="48509" x="6834188" y="5561013"/>
          <p14:tracePt t="48511" x="6853238" y="5561013"/>
          <p14:tracePt t="48520" x="6865938" y="5561013"/>
          <p14:tracePt t="48527" x="6896100" y="5567363"/>
          <p14:tracePt t="48536" x="6915150" y="5567363"/>
          <p14:tracePt t="48544" x="6951663" y="5567363"/>
          <p14:tracePt t="48552" x="6977063" y="5573713"/>
          <p14:tracePt t="48561" x="7019925" y="5573713"/>
          <p14:tracePt t="48568" x="7045325" y="5573713"/>
          <p14:tracePt t="48576" x="7094538" y="5573713"/>
          <p14:tracePt t="48584" x="7112000" y="5573713"/>
          <p14:tracePt t="48592" x="7131050" y="5573713"/>
          <p14:tracePt t="48599" x="7150100" y="5573713"/>
          <p14:tracePt t="48609" x="7173913" y="5567363"/>
          <p14:tracePt t="48616" x="7212013" y="5549900"/>
          <p14:tracePt t="48624" x="7223125" y="5543550"/>
          <p14:tracePt t="48631" x="7254875" y="5530850"/>
          <p14:tracePt t="48640" x="7267575" y="5518150"/>
          <p14:tracePt t="48648" x="7285038" y="5494338"/>
          <p14:tracePt t="48656" x="7310438" y="5481638"/>
          <p14:tracePt t="48672" x="7329488" y="5468938"/>
          <p14:tracePt t="48681" x="7340600" y="5445125"/>
          <p14:tracePt t="48688" x="7385050" y="5407025"/>
          <p14:tracePt t="48695" x="7464425" y="5345113"/>
          <p14:tracePt t="48704" x="7507288" y="5302250"/>
          <p14:tracePt t="48711" x="7551738" y="5272088"/>
          <p14:tracePt t="48720" x="7575550" y="5253038"/>
          <p14:tracePt t="48728" x="7588250" y="5240338"/>
          <p14:tracePt t="48736" x="7594600" y="5233988"/>
          <p14:tracePt t="48808" x="7600950" y="5227638"/>
          <p14:tracePt t="48823" x="7612063" y="5210175"/>
          <p14:tracePt t="48831" x="7624763" y="5197475"/>
          <p14:tracePt t="48839" x="7631113" y="5191125"/>
          <p14:tracePt t="48847" x="7643813" y="5172075"/>
          <p14:tracePt t="48855" x="7656513" y="5160963"/>
          <p14:tracePt t="48863" x="7673975" y="5129213"/>
          <p14:tracePt t="48872" x="7693025" y="5099050"/>
          <p14:tracePt t="48881" x="7718425" y="5056188"/>
          <p14:tracePt t="48894" x="7723188" y="5043488"/>
          <p14:tracePt t="48897" x="7748588" y="4975225"/>
          <p14:tracePt t="48903" x="7767638" y="4945063"/>
          <p14:tracePt t="48914" x="7773988" y="4900613"/>
          <p14:tracePt t="48920" x="7804150" y="4851400"/>
          <p14:tracePt t="48929" x="7804150" y="4808538"/>
          <p14:tracePt t="48936" x="7810500" y="4733925"/>
          <p14:tracePt t="48945" x="7810500" y="4660900"/>
          <p14:tracePt t="48951" x="7810500" y="4611688"/>
          <p14:tracePt t="48960" x="7810500" y="4549775"/>
          <p14:tracePt t="48967" x="7810500" y="4487863"/>
          <p14:tracePt t="48976" x="7767638" y="4419600"/>
          <p14:tracePt t="48984" x="7723188" y="4370388"/>
          <p14:tracePt t="48992" x="7656513" y="4289425"/>
          <p14:tracePt t="49000" x="7556500" y="4178300"/>
          <p14:tracePt t="49009" x="7464425" y="4098925"/>
          <p14:tracePt t="49015" x="7316788" y="3994150"/>
          <p14:tracePt t="49024" x="7162800" y="3876675"/>
          <p14:tracePt t="49031" x="7051675" y="3771900"/>
          <p14:tracePt t="49040" x="6945313" y="3729038"/>
          <p14:tracePt t="49052" x="6840538" y="3667125"/>
          <p14:tracePt t="49056" x="6773863" y="3629025"/>
          <p14:tracePt t="49063" x="6673850" y="3567113"/>
          <p14:tracePt t="49072" x="6607175" y="3543300"/>
          <p14:tracePt t="49080" x="6538913" y="3500438"/>
          <p14:tracePt t="49088" x="6496050" y="3475038"/>
          <p14:tracePt t="49095" x="6440488" y="3438525"/>
          <p14:tracePt t="49104" x="6421438" y="3425825"/>
          <p14:tracePt t="49113" x="6408738" y="3425825"/>
          <p14:tracePt t="49119" x="6396038" y="3419475"/>
          <p14:tracePt t="49129" x="6389688" y="3413125"/>
          <p14:tracePt t="49136" x="6383338" y="3406775"/>
          <p14:tracePt t="49175" x="6378575" y="3406775"/>
          <p14:tracePt t="49183" x="6372225" y="3402013"/>
          <p14:tracePt t="49192" x="6365875" y="3402013"/>
          <p14:tracePt t="49199" x="6340475" y="3389313"/>
          <p14:tracePt t="49208" x="6327775" y="3370263"/>
          <p14:tracePt t="49215" x="6310313" y="3351213"/>
          <p14:tracePt t="49223" x="6291263" y="3340100"/>
          <p14:tracePt t="49231" x="6291263" y="3333750"/>
          <p14:tracePt t="49239" x="6278563" y="3314700"/>
          <p14:tracePt t="49247" x="6261100" y="3302000"/>
          <p14:tracePt t="49255" x="6261100" y="3295650"/>
          <p14:tracePt t="49279" x="6254750" y="3290888"/>
          <p14:tracePt t="49295" x="6235700" y="3265488"/>
          <p14:tracePt t="49303" x="6235700" y="3259138"/>
          <p14:tracePt t="49311" x="6229350" y="3246438"/>
          <p14:tracePt t="49320" x="6223000" y="3235325"/>
          <p14:tracePt t="49327" x="6216650" y="3222625"/>
          <p14:tracePt t="49335" x="6216650" y="3203575"/>
          <p14:tracePt t="49342" x="6205538" y="3184525"/>
          <p14:tracePt t="49352" x="6199188" y="3154363"/>
          <p14:tracePt t="49359" x="6186488" y="3135313"/>
          <p14:tracePt t="49367" x="6180138" y="3105150"/>
          <p14:tracePt t="49375" x="6173788" y="3092450"/>
          <p14:tracePt t="49383" x="6167438" y="3079750"/>
          <p14:tracePt t="49391" x="6161088" y="3068638"/>
          <p14:tracePt t="49407" x="6156325" y="3055938"/>
          <p14:tracePt t="49414" x="6137275" y="3043238"/>
          <p14:tracePt t="49431" x="6137275" y="3024188"/>
          <p14:tracePt t="49439" x="6124575" y="3013075"/>
          <p14:tracePt t="49447" x="6118225" y="3006725"/>
          <p14:tracePt t="49456" x="6111875" y="2987675"/>
          <p14:tracePt t="49471" x="6111875" y="2981325"/>
          <p14:tracePt t="49495" x="6111875" y="2974975"/>
          <p14:tracePt t="50392" x="6111875" y="2968625"/>
          <p14:tracePt t="50431" x="6111875" y="2962275"/>
          <p14:tracePt t="50455" x="6118225" y="2962275"/>
          <p14:tracePt t="50471" x="6124575" y="2962275"/>
          <p14:tracePt t="50479" x="6137275" y="2962275"/>
          <p14:tracePt t="50487" x="6143625" y="2962275"/>
          <p14:tracePt t="50495" x="6161088" y="2962275"/>
          <p14:tracePt t="50503" x="6173788" y="2962275"/>
          <p14:tracePt t="50511" x="6192838" y="2957513"/>
          <p14:tracePt t="50519" x="6211888" y="2957513"/>
          <p14:tracePt t="50528" x="6223000" y="2957513"/>
          <p14:tracePt t="50536" x="6235700" y="2957513"/>
          <p14:tracePt t="50544" x="6254750" y="2957513"/>
          <p14:tracePt t="50555" x="6261100" y="2957513"/>
          <p14:tracePt t="50559" x="6267450" y="2957513"/>
          <p14:tracePt t="50567" x="6272213" y="2957513"/>
          <p14:tracePt t="50575" x="6278563" y="2957513"/>
          <p14:tracePt t="50587" x="6297613" y="2951163"/>
          <p14:tracePt t="50599" x="6310313" y="2944813"/>
          <p14:tracePt t="50607" x="6323013" y="2944813"/>
          <p14:tracePt t="50615" x="6334125" y="2944813"/>
          <p14:tracePt t="50623" x="6346825" y="2944813"/>
          <p14:tracePt t="50631" x="6359525" y="2944813"/>
          <p14:tracePt t="50641" x="6378575" y="2944813"/>
          <p14:tracePt t="50647" x="6396038" y="2944813"/>
          <p14:tracePt t="50656" x="6434138" y="2944813"/>
          <p14:tracePt t="50663" x="6445250" y="2944813"/>
          <p14:tracePt t="50673" x="6477000" y="2944813"/>
          <p14:tracePt t="50683" x="6500813" y="2944813"/>
          <p14:tracePt t="50688" x="6526213" y="2944813"/>
          <p14:tracePt t="50695" x="6545263" y="2944813"/>
          <p14:tracePt t="50704" x="6588125" y="2944813"/>
          <p14:tracePt t="50711" x="6680200" y="2944813"/>
          <p14:tracePt t="50719" x="6784975" y="2944813"/>
          <p14:tracePt t="50728" x="6902450" y="2913063"/>
          <p14:tracePt t="50735" x="6989763" y="2913063"/>
          <p14:tracePt t="50744" x="7100888" y="2913063"/>
          <p14:tracePt t="50751" x="7150100" y="2913063"/>
          <p14:tracePt t="50760" x="7186613" y="2913063"/>
          <p14:tracePt t="50768" x="7223125" y="2913063"/>
          <p14:tracePt t="50775" x="7254875" y="2913063"/>
          <p14:tracePt t="50784" x="7291388" y="2913063"/>
          <p14:tracePt t="50792" x="7310438" y="2913063"/>
          <p14:tracePt t="50799" x="7346950" y="2913063"/>
          <p14:tracePt t="50812" x="7366000" y="2906713"/>
          <p14:tracePt t="50815" x="7415213" y="2901950"/>
          <p14:tracePt t="50824" x="7451725" y="2889250"/>
          <p14:tracePt t="50831" x="7507288" y="2882900"/>
          <p14:tracePt t="50842" x="7545388" y="2876550"/>
          <p14:tracePt t="50847" x="7612063" y="2863850"/>
          <p14:tracePt t="50855" x="7662863" y="2863850"/>
          <p14:tracePt t="50863" x="7723188" y="2863850"/>
          <p14:tracePt t="50873" x="7761288" y="2863850"/>
          <p14:tracePt t="50879" x="7810500" y="2863850"/>
          <p14:tracePt t="50896" x="7889875" y="2876550"/>
          <p14:tracePt t="50904" x="7934325" y="2882900"/>
          <p14:tracePt t="50912" x="7964488" y="2906713"/>
          <p14:tracePt t="50919" x="7977188" y="2906713"/>
          <p14:tracePt t="50927" x="7983538" y="2913063"/>
          <p14:tracePt t="50940" x="7989888" y="2919413"/>
          <p14:tracePt t="51008" x="7996238" y="2919413"/>
          <p14:tracePt t="51016" x="8001000" y="2919413"/>
          <p14:tracePt t="51024" x="8020050" y="2919413"/>
          <p14:tracePt t="51031" x="8032750" y="2925763"/>
          <p14:tracePt t="51040" x="8062913" y="2938463"/>
          <p14:tracePt t="51047" x="8081963" y="2938463"/>
          <p14:tracePt t="51056" x="8094663" y="2944813"/>
          <p14:tracePt t="51072" x="8101013" y="2944813"/>
          <p14:tracePt t="51079" x="8107363" y="2944813"/>
          <p14:tracePt t="51239" x="8112125" y="2944813"/>
          <p14:tracePt t="51247" x="8094663" y="2882900"/>
          <p14:tracePt t="51255" x="8051800" y="2790825"/>
          <p14:tracePt t="51263" x="8013700" y="2690813"/>
          <p14:tracePt t="51271" x="7945438" y="2573338"/>
          <p14:tracePt t="51279" x="7878763" y="2432050"/>
          <p14:tracePt t="51288" x="7810500" y="2246313"/>
          <p14:tracePt t="51295" x="7705725" y="1987550"/>
          <p14:tracePt t="51303" x="7624763" y="1801813"/>
          <p14:tracePt t="51310" x="7545388" y="1611313"/>
          <p14:tracePt t="51320" x="7489825" y="1474788"/>
          <p14:tracePt t="51327" x="7445375" y="1376363"/>
          <p14:tracePt t="51335" x="7427913" y="1308100"/>
          <p14:tracePt t="51343" x="7415213" y="1277938"/>
          <p14:tracePt t="51351" x="7402513" y="1252538"/>
          <p14:tracePt t="51359" x="7396163" y="1228725"/>
          <p14:tracePt t="51367" x="7389813" y="1209675"/>
          <p14:tracePt t="51416" x="7389813" y="1203325"/>
          <p14:tracePt t="51456" x="7389813" y="1190625"/>
          <p14:tracePt t="51463" x="7385050" y="1179513"/>
          <p14:tracePt t="51472" x="7385050" y="1166813"/>
          <p14:tracePt t="51479" x="7378700" y="1147763"/>
          <p14:tracePt t="51488" x="7372350" y="1111250"/>
          <p14:tracePt t="51497" x="7366000" y="1098550"/>
          <p14:tracePt t="51504" x="7359650" y="1062038"/>
          <p14:tracePt t="51511" x="7346950" y="1030288"/>
          <p14:tracePt t="51520" x="7346950" y="1023938"/>
          <p14:tracePt t="51528" x="7346950" y="1019175"/>
          <p14:tracePt t="51656" x="7340600" y="1019175"/>
          <p14:tracePt t="51672" x="7340600" y="1030288"/>
          <p14:tracePt t="51679" x="7340600" y="1079500"/>
          <p14:tracePt t="51688" x="7323138" y="1130300"/>
          <p14:tracePt t="51695" x="7323138" y="1179513"/>
          <p14:tracePt t="51704" x="7310438" y="1258888"/>
          <p14:tracePt t="51712" x="7310438" y="1320800"/>
          <p14:tracePt t="51720" x="7310438" y="1408113"/>
          <p14:tracePt t="51727" x="7310438" y="1481138"/>
          <p14:tracePt t="51735" x="7310438" y="1555750"/>
          <p14:tracePt t="51743" x="7310438" y="1654175"/>
          <p14:tracePt t="51751" x="7310438" y="1752600"/>
          <p14:tracePt t="51759" x="7310438" y="1839913"/>
          <p14:tracePt t="51771" x="7310438" y="1938338"/>
          <p14:tracePt t="51775" x="7310438" y="2043113"/>
          <p14:tracePt t="51783" x="7310438" y="2154238"/>
          <p14:tracePt t="51790" x="7310438" y="2290763"/>
          <p14:tracePt t="51799" x="7310438" y="2413000"/>
          <p14:tracePt t="51807" x="7310438" y="2562225"/>
          <p14:tracePt t="51815" x="7310438" y="2697163"/>
          <p14:tracePt t="51822" x="7310438" y="2820988"/>
          <p14:tracePt t="51831" x="7304088" y="2944813"/>
          <p14:tracePt t="51839" x="7291388" y="3043238"/>
          <p14:tracePt t="51847" x="7278688" y="3141663"/>
          <p14:tracePt t="51855" x="7273925" y="3216275"/>
          <p14:tracePt t="51867" x="7273925" y="3278188"/>
          <p14:tracePt t="51871" x="7254875" y="3333750"/>
          <p14:tracePt t="51894" x="7235825" y="3413125"/>
          <p14:tracePt t="51897" x="7229475" y="3455988"/>
          <p14:tracePt t="51902" x="7223125" y="3481388"/>
          <p14:tracePt t="51910" x="7205663" y="3536950"/>
          <p14:tracePt t="51919" x="7205663" y="3586163"/>
          <p14:tracePt t="51927" x="7199313" y="3660775"/>
          <p14:tracePt t="51936" x="7199313" y="3746500"/>
          <p14:tracePt t="51945" x="7199313" y="3821113"/>
          <p14:tracePt t="51951" x="7199313" y="3906838"/>
          <p14:tracePt t="51962" x="7199313" y="3981450"/>
          <p14:tracePt t="51967" x="7199313" y="4056063"/>
          <p14:tracePt t="51975" x="7199313" y="4117975"/>
          <p14:tracePt t="51983" x="7199313" y="4167188"/>
          <p14:tracePt t="51993" x="7199313" y="4197350"/>
          <p14:tracePt t="51999" x="7199313" y="4210050"/>
          <p14:tracePt t="52047" x="7199313" y="4216400"/>
          <p14:tracePt t="52096" x="7205663" y="4216400"/>
          <p14:tracePt t="52111" x="7212013" y="4216400"/>
          <p14:tracePt t="52123" x="7218363" y="4216400"/>
          <p14:tracePt t="52128" x="7223125" y="4216400"/>
          <p14:tracePt t="52145" x="7229475" y="4216400"/>
          <p14:tracePt t="52152" x="7235825" y="4216400"/>
          <p14:tracePt t="52183" x="7242175" y="4216400"/>
          <p14:tracePt t="52199" x="7248525" y="4216400"/>
          <p14:tracePt t="52208" x="7254875" y="4216400"/>
          <p14:tracePt t="52240" x="7267575" y="4216400"/>
          <p14:tracePt t="52288" x="7273925" y="4216400"/>
          <p14:tracePt t="52431" x="7278688" y="4216400"/>
          <p14:tracePt t="52439" x="7297738" y="4203700"/>
          <p14:tracePt t="52440" x="0" y="0"/>
        </p14:tracePtLst>
        <p14:tracePtLst>
          <p14:tracePt t="59811" x="7261225" y="1246188"/>
          <p14:tracePt t="59863" x="7261225" y="1265238"/>
          <p14:tracePt t="59871" x="7261225" y="1314450"/>
          <p14:tracePt t="59879" x="7261225" y="1389063"/>
          <p14:tracePt t="59887" x="7261225" y="1450975"/>
          <p14:tracePt t="59902" x="7261225" y="1536700"/>
          <p14:tracePt t="59904" x="7261225" y="1611313"/>
          <p14:tracePt t="59912" x="7261225" y="1697038"/>
          <p14:tracePt t="59919" x="7273925" y="1771650"/>
          <p14:tracePt t="59927" x="7273925" y="1857375"/>
          <p14:tracePt t="59934" x="7273925" y="1944688"/>
          <p14:tracePt t="59943" x="7297738" y="2043113"/>
          <p14:tracePt t="59951" x="7304088" y="2160588"/>
          <p14:tracePt t="59959" x="7316788" y="2259013"/>
          <p14:tracePt t="59967" x="7334250" y="2357438"/>
          <p14:tracePt t="59975" x="7334250" y="2432050"/>
          <p14:tracePt t="59984" x="7346950" y="2506663"/>
          <p14:tracePt t="59991" x="7346950" y="2579688"/>
          <p14:tracePt t="60000" x="7346950" y="2641600"/>
          <p14:tracePt t="60007" x="7353300" y="2709863"/>
          <p14:tracePt t="60016" x="7359650" y="2771775"/>
          <p14:tracePt t="60023" x="7359650" y="2820988"/>
          <p14:tracePt t="60032" x="7359650" y="2882900"/>
          <p14:tracePt t="60040" x="7359650" y="2968625"/>
          <p14:tracePt t="60048" x="7359650" y="3030538"/>
          <p14:tracePt t="60055" x="7359650" y="3092450"/>
          <p14:tracePt t="60065" x="7359650" y="3154363"/>
          <p14:tracePt t="60071" x="7359650" y="3222625"/>
          <p14:tracePt t="60079" x="7359650" y="3271838"/>
          <p14:tracePt t="60088" x="7359650" y="3308350"/>
          <p14:tracePt t="60095" x="7359650" y="3357563"/>
          <p14:tracePt t="60103" x="7359650" y="3382963"/>
          <p14:tracePt t="60112" x="7359650" y="3419475"/>
          <p14:tracePt t="60119" x="7359650" y="3462338"/>
          <p14:tracePt t="60128" x="7359650" y="3524250"/>
          <p14:tracePt t="60135" x="7359650" y="3573463"/>
          <p14:tracePt t="60143" x="7359650" y="3622675"/>
          <p14:tracePt t="60151" x="7359650" y="3697288"/>
          <p14:tracePt t="60159" x="7346950" y="3771900"/>
          <p14:tracePt t="60169" x="7329488" y="3851275"/>
          <p14:tracePt t="60175" x="7310438" y="3938588"/>
          <p14:tracePt t="60185" x="7304088" y="4017963"/>
          <p14:tracePt t="60191" x="7285038" y="4067175"/>
          <p14:tracePt t="60198" x="7273925" y="4141788"/>
          <p14:tracePt t="60207" x="7267575" y="4222750"/>
          <p14:tracePt t="60215" x="7254875" y="4259263"/>
          <p14:tracePt t="60223" x="7254875" y="4289425"/>
          <p14:tracePt t="60231" x="7248525" y="4302125"/>
          <p14:tracePt t="60615" x="7248525" y="4289425"/>
          <p14:tracePt t="60623" x="7248525" y="4284663"/>
          <p14:tracePt t="60624" x="0" y="0"/>
        </p14:tracePtLst>
        <p14:tracePtLst>
          <p14:tracePt t="65923" x="7359650" y="1209675"/>
          <p14:tracePt t="65991" x="7359650" y="1216025"/>
          <p14:tracePt t="66009" x="7353300" y="1228725"/>
          <p14:tracePt t="66023" x="7346950" y="1246188"/>
          <p14:tracePt t="66031" x="7340600" y="1284288"/>
          <p14:tracePt t="66039" x="7340600" y="1296988"/>
          <p14:tracePt t="66047" x="7329488" y="1327150"/>
          <p14:tracePt t="66055" x="7329488" y="1363663"/>
          <p14:tracePt t="66063" x="7329488" y="1382713"/>
          <p14:tracePt t="66071" x="7329488" y="1401763"/>
          <p14:tracePt t="66079" x="7329488" y="1450975"/>
          <p14:tracePt t="66087" x="7329488" y="1468438"/>
          <p14:tracePt t="66095" x="7329488" y="1500188"/>
          <p14:tracePt t="66103" x="7329488" y="1536700"/>
          <p14:tracePt t="66111" x="7329488" y="1555750"/>
          <p14:tracePt t="66120" x="7329488" y="1579563"/>
          <p14:tracePt t="66127" x="7329488" y="1617663"/>
          <p14:tracePt t="66136" x="7329488" y="1673225"/>
          <p14:tracePt t="66143" x="7329488" y="1690688"/>
          <p14:tracePt t="66152" x="7329488" y="1728788"/>
          <p14:tracePt t="66164" x="7329488" y="1752600"/>
          <p14:tracePt t="66168" x="7329488" y="1771650"/>
          <p14:tracePt t="66176" x="7329488" y="1808163"/>
          <p14:tracePt t="66184" x="7329488" y="1833563"/>
          <p14:tracePt t="66191" x="7329488" y="1857375"/>
          <p14:tracePt t="66203" x="7329488" y="1876425"/>
          <p14:tracePt t="66210" x="7329488" y="1912938"/>
          <p14:tracePt t="66216" x="7329488" y="1931988"/>
          <p14:tracePt t="66223" x="7329488" y="1963738"/>
          <p14:tracePt t="66235" x="7329488" y="1981200"/>
          <p14:tracePt t="66241" x="7329488" y="2000250"/>
          <p14:tracePt t="66247" x="7329488" y="2024063"/>
          <p14:tracePt t="66256" x="7329488" y="2043113"/>
          <p14:tracePt t="66264" x="7329488" y="2062163"/>
          <p14:tracePt t="66272" x="7329488" y="2079625"/>
          <p14:tracePt t="66279" x="7329488" y="2098675"/>
          <p14:tracePt t="66288" x="7329488" y="2124075"/>
          <p14:tracePt t="66295" x="7329488" y="2141538"/>
          <p14:tracePt t="66304" x="7329488" y="2154238"/>
          <p14:tracePt t="66311" x="7329488" y="2166938"/>
          <p14:tracePt t="66320" x="7329488" y="2184400"/>
          <p14:tracePt t="66327" x="7329488" y="2190750"/>
          <p14:tracePt t="66336" x="7329488" y="2209800"/>
          <p14:tracePt t="66343" x="7329488" y="2235200"/>
          <p14:tracePt t="66351" x="7329488" y="2246313"/>
          <p14:tracePt t="66359" x="7329488" y="2265363"/>
          <p14:tracePt t="66367" x="7323138" y="2278063"/>
          <p14:tracePt t="66375" x="7323138" y="2284413"/>
          <p14:tracePt t="66383" x="7323138" y="2290763"/>
          <p14:tracePt t="66391" x="7323138" y="2301875"/>
          <p14:tracePt t="66399" x="7323138" y="2308225"/>
          <p14:tracePt t="66408" x="7316788" y="2314575"/>
          <p14:tracePt t="66439" x="7316788" y="2320925"/>
          <p14:tracePt t="66448" x="7316788" y="2327275"/>
          <p14:tracePt t="66464" x="7316788" y="2339975"/>
          <p14:tracePt t="66488" x="7310438" y="2351088"/>
          <p14:tracePt t="66511" x="7310438" y="2357438"/>
          <p14:tracePt t="66536" x="7310438" y="2363788"/>
          <p14:tracePt t="66543" x="7310438" y="2370138"/>
          <p14:tracePt t="66568" x="7310438" y="2376488"/>
          <p14:tracePt t="66576" x="7310438" y="2382838"/>
          <p14:tracePt t="66584" x="7310438" y="2389188"/>
          <p14:tracePt t="66759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D218C40C-A471-4060-B55F-B308AB332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9888" y="228600"/>
            <a:ext cx="4023881" cy="425450"/>
          </a:xfrm>
          <a:ln/>
        </p:spPr>
        <p:txBody>
          <a:bodyPr/>
          <a:lstStyle/>
          <a:p>
            <a:r>
              <a:rPr lang="en-US" altLang="en-US" sz="2800" dirty="0"/>
              <a:t>CE a </a:t>
            </a:r>
            <a:r>
              <a:rPr lang="en-US" altLang="en-US" sz="2800" dirty="0" err="1"/>
              <a:t>spol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na</a:t>
            </a:r>
            <a:r>
              <a:rPr lang="cs-CZ" altLang="en-US" sz="2800" dirty="0"/>
              <a:t> čipu</a:t>
            </a:r>
            <a:endParaRPr lang="en-US" altLang="en-US" sz="2800" dirty="0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0655DEE6-030C-4ED0-B226-AEA6923B4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2475" y="3688597"/>
            <a:ext cx="8710047" cy="2407403"/>
          </a:xfrm>
        </p:spPr>
        <p:txBody>
          <a:bodyPr/>
          <a:lstStyle/>
          <a:p>
            <a:r>
              <a:rPr lang="cs-CZ" altLang="en-US" dirty="0"/>
              <a:t>miniaturizace – kombinace s dalšími technikami (PCR,</a:t>
            </a:r>
            <a:r>
              <a:rPr lang="en-US" altLang="en-US" dirty="0"/>
              <a:t> </a:t>
            </a:r>
            <a:r>
              <a:rPr lang="en-US" altLang="en-US" dirty="0" err="1"/>
              <a:t>biosensory</a:t>
            </a:r>
            <a:r>
              <a:rPr lang="cs-CZ" altLang="en-US" dirty="0"/>
              <a:t> ...)</a:t>
            </a:r>
            <a:r>
              <a:rPr lang="en-US" altLang="en-US" dirty="0"/>
              <a:t> – </a:t>
            </a:r>
            <a:r>
              <a:rPr lang="en-US" altLang="en-US" dirty="0" err="1"/>
              <a:t>ChipShop</a:t>
            </a:r>
            <a:endParaRPr lang="en-US" altLang="en-US" dirty="0"/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437DB756-FB26-4D46-8943-F8E5E3EF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942976"/>
            <a:ext cx="2997200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5" name="Picture 5">
            <a:extLst>
              <a:ext uri="{FF2B5EF4-FFF2-40B4-BE49-F238E27FC236}">
                <a16:creationId xmlns:a16="http://schemas.microsoft.com/office/drawing/2014/main" id="{B90B9A18-5644-4D0D-A862-F1D38620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36538"/>
            <a:ext cx="3222625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81719-307D-4867-96C8-6A58A1EDE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693" y="4786601"/>
            <a:ext cx="3863205" cy="1833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F5B57-EE3D-4C7A-B817-36CE03FD6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957" y="4786601"/>
            <a:ext cx="2897185" cy="1833272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367A959-EF3D-4FD2-B7F0-B348564BA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7" y="4786601"/>
            <a:ext cx="2533790" cy="18332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9F1A8E-A89B-4ED4-A0A2-7CD8E258A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07"/>
    </mc:Choice>
    <mc:Fallback>
      <p:transition spd="slow" advTm="9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8" x="3643313" y="1519238"/>
          <p14:tracePt t="3475" x="3643313" y="1506538"/>
          <p14:tracePt t="3532" x="3630613" y="1493838"/>
          <p14:tracePt t="3540" x="3611563" y="1487488"/>
          <p14:tracePt t="3547" x="3587750" y="1474788"/>
          <p14:tracePt t="3555" x="3575050" y="1468438"/>
          <p14:tracePt t="3564" x="3549650" y="1463675"/>
          <p14:tracePt t="3572" x="3532188" y="1463675"/>
          <p14:tracePt t="3581" x="3506788" y="1463675"/>
          <p14:tracePt t="3587" x="3457575" y="1457325"/>
          <p14:tracePt t="3595" x="3389313" y="1438275"/>
          <p14:tracePt t="3603" x="3371850" y="1438275"/>
          <p14:tracePt t="3611" x="3333750" y="1419225"/>
          <p14:tracePt t="3619" x="3284538" y="1419225"/>
          <p14:tracePt t="3627" x="3254375" y="1412875"/>
          <p14:tracePt t="3635" x="3216275" y="1412875"/>
          <p14:tracePt t="3643" x="3198813" y="1412875"/>
          <p14:tracePt t="3651" x="3167063" y="1412875"/>
          <p14:tracePt t="3660" x="3130550" y="1412875"/>
          <p14:tracePt t="3668" x="3081338" y="1412875"/>
          <p14:tracePt t="3676" x="3032125" y="1412875"/>
          <p14:tracePt t="3684" x="2982913" y="1412875"/>
          <p14:tracePt t="3692" x="2938463" y="1412875"/>
          <p14:tracePt t="3703" x="2889250" y="1412875"/>
          <p14:tracePt t="3708" x="2852738" y="1412875"/>
          <p14:tracePt t="3715" x="2803525" y="1412875"/>
          <p14:tracePt t="3724" x="2778125" y="1412875"/>
          <p14:tracePt t="3732" x="2728913" y="1412875"/>
          <p14:tracePt t="3740" x="2679700" y="1412875"/>
          <p14:tracePt t="3748" x="2630488" y="1412875"/>
          <p14:tracePt t="3755" x="2555875" y="1412875"/>
          <p14:tracePt t="3765" x="2500313" y="1438275"/>
          <p14:tracePt t="3771" x="2444750" y="1444625"/>
          <p14:tracePt t="3782" x="2395538" y="1463675"/>
          <p14:tracePt t="3788" x="2352675" y="1481138"/>
          <p14:tracePt t="3796" x="2297113" y="1506538"/>
          <p14:tracePt t="3804" x="2265363" y="1530350"/>
          <p14:tracePt t="3812" x="2235200" y="1555750"/>
          <p14:tracePt t="3821" x="2209800" y="1574800"/>
          <p14:tracePt t="3827" x="2192338" y="1598613"/>
          <p14:tracePt t="3836" x="2173288" y="1630363"/>
          <p14:tracePt t="3844" x="2160588" y="1673225"/>
          <p14:tracePt t="3852" x="2143125" y="1709738"/>
          <p14:tracePt t="3860" x="2124075" y="1741488"/>
          <p14:tracePt t="3867" x="2117725" y="1784350"/>
          <p14:tracePt t="3876" x="2098675" y="1827213"/>
          <p14:tracePt t="3885" x="2092325" y="1889125"/>
          <p14:tracePt t="3900" x="2074863" y="1981200"/>
          <p14:tracePt t="3908" x="2074863" y="2019300"/>
          <p14:tracePt t="3916" x="2074863" y="2079625"/>
          <p14:tracePt t="3923" x="2074863" y="2128838"/>
          <p14:tracePt t="3931" x="2087563" y="2197100"/>
          <p14:tracePt t="3940" x="2117725" y="2265363"/>
          <p14:tracePt t="3948" x="2124075" y="2314575"/>
          <p14:tracePt t="3955" x="2143125" y="2370138"/>
          <p14:tracePt t="3965" x="2173288" y="2432050"/>
          <p14:tracePt t="3972" x="2198688" y="2474913"/>
          <p14:tracePt t="3981" x="2235200" y="2543175"/>
          <p14:tracePt t="3987" x="2271713" y="2624138"/>
          <p14:tracePt t="3996" x="2309813" y="2679700"/>
          <p14:tracePt t="4003" x="2370138" y="2735263"/>
          <p14:tracePt t="4012" x="2438400" y="2808288"/>
          <p14:tracePt t="4022" x="2506663" y="2863850"/>
          <p14:tracePt t="4028" x="2549525" y="2901950"/>
          <p14:tracePt t="4035" x="2630488" y="2951163"/>
          <p14:tracePt t="4044" x="2698750" y="2987675"/>
          <p14:tracePt t="4053" x="2754313" y="3024188"/>
          <p14:tracePt t="4060" x="2809875" y="3043238"/>
          <p14:tracePt t="4067" x="2833688" y="3049588"/>
          <p14:tracePt t="4076" x="2859088" y="3049588"/>
          <p14:tracePt t="4085" x="2876550" y="3049588"/>
          <p14:tracePt t="4092" x="2889250" y="3049588"/>
          <p14:tracePt t="4099" x="2908300" y="3049588"/>
          <p14:tracePt t="4108" x="2944813" y="3049588"/>
          <p14:tracePt t="4115" x="2987675" y="3030538"/>
          <p14:tracePt t="4123" x="3043238" y="3013075"/>
          <p14:tracePt t="4131" x="3117850" y="2974975"/>
          <p14:tracePt t="4140" x="3198813" y="2957513"/>
          <p14:tracePt t="4148" x="3284538" y="2925763"/>
          <p14:tracePt t="4156" x="3376613" y="2906713"/>
          <p14:tracePt t="4164" x="3451225" y="2889250"/>
          <p14:tracePt t="4172" x="3538538" y="2870200"/>
          <p14:tracePt t="4180" x="3605213" y="2827338"/>
          <p14:tracePt t="4187" x="3649663" y="2801938"/>
          <p14:tracePt t="4196" x="3679825" y="2778125"/>
          <p14:tracePt t="4203" x="3705225" y="2759075"/>
          <p14:tracePt t="4217" x="3716338" y="2735263"/>
          <p14:tracePt t="4220" x="3722688" y="2709863"/>
          <p14:tracePt t="4228" x="3748088" y="2679700"/>
          <p14:tracePt t="4236" x="3754438" y="2647950"/>
          <p14:tracePt t="4244" x="3771900" y="2605088"/>
          <p14:tracePt t="4251" x="3803650" y="2549525"/>
          <p14:tracePt t="4259" x="3810000" y="2513013"/>
          <p14:tracePt t="4267" x="3833813" y="2444750"/>
          <p14:tracePt t="4275" x="3846513" y="2425700"/>
          <p14:tracePt t="4283" x="3871913" y="2376488"/>
          <p14:tracePt t="4291" x="3876675" y="2333625"/>
          <p14:tracePt t="4299" x="3883025" y="2308225"/>
          <p14:tracePt t="4307" x="3883025" y="2265363"/>
          <p14:tracePt t="4315" x="3889375" y="2228850"/>
          <p14:tracePt t="4323" x="3889375" y="2179638"/>
          <p14:tracePt t="4331" x="3889375" y="2141538"/>
          <p14:tracePt t="4339" x="3889375" y="2085975"/>
          <p14:tracePt t="4347" x="3889375" y="2049463"/>
          <p14:tracePt t="4355" x="3889375" y="2030413"/>
          <p14:tracePt t="4364" x="3889375" y="1993900"/>
          <p14:tracePt t="4371" x="3883025" y="1963738"/>
          <p14:tracePt t="4380" x="3865563" y="1912938"/>
          <p14:tracePt t="4388" x="3859213" y="1882775"/>
          <p14:tracePt t="4396" x="3827463" y="1827213"/>
          <p14:tracePt t="4403" x="3816350" y="1784350"/>
          <p14:tracePt t="4412" x="3797300" y="1722438"/>
          <p14:tracePt t="4419" x="3760788" y="1666875"/>
          <p14:tracePt t="4428" x="3729038" y="1624013"/>
          <p14:tracePt t="4435" x="3698875" y="1574800"/>
          <p14:tracePt t="4444" x="3673475" y="1543050"/>
          <p14:tracePt t="4452" x="3636963" y="1500188"/>
          <p14:tracePt t="4460" x="3605213" y="1468438"/>
          <p14:tracePt t="4468" x="3568700" y="1431925"/>
          <p14:tracePt t="4476" x="3556000" y="1412875"/>
          <p14:tracePt t="4483" x="3543300" y="1401763"/>
          <p14:tracePt t="4492" x="3532188" y="1389063"/>
          <p14:tracePt t="4502" x="3519488" y="1370013"/>
          <p14:tracePt t="4507" x="3494088" y="1357313"/>
          <p14:tracePt t="4515" x="3482975" y="1352550"/>
          <p14:tracePt t="4523" x="3451225" y="1339850"/>
          <p14:tracePt t="4531" x="3432175" y="1333500"/>
          <p14:tracePt t="4539" x="3414713" y="1314450"/>
          <p14:tracePt t="4547" x="3389313" y="1308100"/>
          <p14:tracePt t="4555" x="3365500" y="1301750"/>
          <p14:tracePt t="4564" x="3352800" y="1296988"/>
          <p14:tracePt t="4571" x="3316288" y="1290638"/>
          <p14:tracePt t="4579" x="3284538" y="1284288"/>
          <p14:tracePt t="4587" x="3254375" y="1284288"/>
          <p14:tracePt t="4596" x="3216275" y="1284288"/>
          <p14:tracePt t="4604" x="3167063" y="1284288"/>
          <p14:tracePt t="4611" x="3117850" y="1284288"/>
          <p14:tracePt t="4619" x="3043238" y="1284288"/>
          <p14:tracePt t="4627" x="2982913" y="1284288"/>
          <p14:tracePt t="4635" x="2901950" y="1301750"/>
          <p14:tracePt t="4643" x="2852738" y="1314450"/>
          <p14:tracePt t="4651" x="2809875" y="1333500"/>
          <p14:tracePt t="4659" x="2784475" y="1339850"/>
          <p14:tracePt t="4667" x="2754313" y="1346200"/>
          <p14:tracePt t="4675" x="2735263" y="1357313"/>
          <p14:tracePt t="4683" x="2703513" y="1370013"/>
          <p14:tracePt t="4692" x="2692400" y="1389063"/>
          <p14:tracePt t="4702" x="2647950" y="1419225"/>
          <p14:tracePt t="4707" x="2617788" y="1450975"/>
          <p14:tracePt t="4715" x="2592388" y="1474788"/>
          <p14:tracePt t="4727" x="2555875" y="1519238"/>
          <p14:tracePt t="4732" x="2532063" y="1562100"/>
          <p14:tracePt t="4740" x="2493963" y="1604963"/>
          <p14:tracePt t="4749" x="2470150" y="1647825"/>
          <p14:tracePt t="4755" x="2438400" y="1685925"/>
          <p14:tracePt t="4765" x="2414588" y="1703388"/>
          <p14:tracePt t="4771" x="2389188" y="1746250"/>
          <p14:tracePt t="4780" x="2376488" y="1778000"/>
          <p14:tracePt t="4787" x="2359025" y="1797050"/>
          <p14:tracePt t="4796" x="2346325" y="1839913"/>
          <p14:tracePt t="4803" x="2339975" y="1863725"/>
          <p14:tracePt t="4812" x="2339975" y="1908175"/>
          <p14:tracePt t="4819" x="2339975" y="1957388"/>
          <p14:tracePt t="4828" x="2339975" y="2006600"/>
          <p14:tracePt t="4836" x="2339975" y="2055813"/>
          <p14:tracePt t="4843" x="2359025" y="2124075"/>
          <p14:tracePt t="4852" x="2370138" y="2160588"/>
          <p14:tracePt t="4860" x="2395538" y="2216150"/>
          <p14:tracePt t="4867" x="2420938" y="2259013"/>
          <p14:tracePt t="4885" x="2493963" y="2370138"/>
          <p14:tracePt t="4892" x="2543175" y="2451100"/>
          <p14:tracePt t="4901" x="2581275" y="2493963"/>
          <p14:tracePt t="4907" x="2636838" y="2555875"/>
          <p14:tracePt t="4915" x="2673350" y="2586038"/>
          <p14:tracePt t="4923" x="2722563" y="2641600"/>
          <p14:tracePt t="4930" x="2765425" y="2679700"/>
          <p14:tracePt t="4939" x="2809875" y="2703513"/>
          <p14:tracePt t="4947" x="2865438" y="2735263"/>
          <p14:tracePt t="4955" x="2927350" y="2752725"/>
          <p14:tracePt t="4964" x="2987675" y="2759075"/>
          <p14:tracePt t="4971" x="3043238" y="2765425"/>
          <p14:tracePt t="4980" x="3105150" y="2778125"/>
          <p14:tracePt t="4987" x="3167063" y="2778125"/>
          <p14:tracePt t="4996" x="3216275" y="2778125"/>
          <p14:tracePt t="5003" x="3284538" y="2771775"/>
          <p14:tracePt t="5012" x="3340100" y="2746375"/>
          <p14:tracePt t="5019" x="3402013" y="2716213"/>
          <p14:tracePt t="5028" x="3470275" y="2690813"/>
          <p14:tracePt t="5036" x="3525838" y="2654300"/>
          <p14:tracePt t="5044" x="3568700" y="2628900"/>
          <p14:tracePt t="5051" x="3649663" y="2579688"/>
          <p14:tracePt t="5060" x="3716338" y="2530475"/>
          <p14:tracePt t="5067" x="3784600" y="2481263"/>
          <p14:tracePt t="5076" x="3865563" y="2419350"/>
          <p14:tracePt t="5085" x="3932238" y="2351088"/>
          <p14:tracePt t="5091" x="3994150" y="2290763"/>
          <p14:tracePt t="5099" x="4049713" y="2235200"/>
          <p14:tracePt t="5107" x="4094163" y="2190750"/>
          <p14:tracePt t="5115" x="4130675" y="2154238"/>
          <p14:tracePt t="5123" x="4167188" y="2098675"/>
          <p14:tracePt t="5131" x="4179888" y="2079625"/>
          <p14:tracePt t="5140" x="4192588" y="2049463"/>
          <p14:tracePt t="5147" x="4210050" y="2019300"/>
          <p14:tracePt t="5155" x="4235450" y="1974850"/>
          <p14:tracePt t="5163" x="4235450" y="1968500"/>
          <p14:tracePt t="5171" x="4241800" y="1944688"/>
          <p14:tracePt t="5179" x="4248150" y="1908175"/>
          <p14:tracePt t="5187" x="4260850" y="1863725"/>
          <p14:tracePt t="5195" x="4260850" y="1827213"/>
          <p14:tracePt t="5204" x="4260850" y="1790700"/>
          <p14:tracePt t="5212" x="4260850" y="1752600"/>
          <p14:tracePt t="5220" x="4260850" y="1722438"/>
          <p14:tracePt t="5228" x="4254500" y="1685925"/>
          <p14:tracePt t="5240" x="4241800" y="1641475"/>
          <p14:tracePt t="5244" x="4222750" y="1579563"/>
          <p14:tracePt t="5251" x="4186238" y="1524000"/>
          <p14:tracePt t="5259" x="4154488" y="1457325"/>
          <p14:tracePt t="5267" x="4117975" y="1401763"/>
          <p14:tracePt t="5275" x="4075113" y="1357313"/>
          <p14:tracePt t="5285" x="4019550" y="1308100"/>
          <p14:tracePt t="5292" x="3987800" y="1290638"/>
          <p14:tracePt t="5299" x="3963988" y="1277938"/>
          <p14:tracePt t="5308" x="3932238" y="1265238"/>
          <p14:tracePt t="5316" x="3883025" y="1246188"/>
          <p14:tracePt t="5324" x="3840163" y="1241425"/>
          <p14:tracePt t="5332" x="3765550" y="1209675"/>
          <p14:tracePt t="5340" x="3686175" y="1196975"/>
          <p14:tracePt t="5349" x="3611563" y="1179513"/>
          <p14:tracePt t="5355" x="3525838" y="1160463"/>
          <p14:tracePt t="5363" x="3432175" y="1154113"/>
          <p14:tracePt t="5372" x="3340100" y="1154113"/>
          <p14:tracePt t="5379" x="3241675" y="1154113"/>
          <p14:tracePt t="5387" x="3167063" y="1154113"/>
          <p14:tracePt t="5395" x="3098800" y="1154113"/>
          <p14:tracePt t="5403" x="3013075" y="1154113"/>
          <p14:tracePt t="5411" x="2951163" y="1173163"/>
          <p14:tracePt t="5419" x="2859088" y="1235075"/>
          <p14:tracePt t="5428" x="2778125" y="1296988"/>
          <p14:tracePt t="5435" x="2698750" y="1346200"/>
          <p14:tracePt t="5444" x="2605088" y="1438275"/>
          <p14:tracePt t="5452" x="2543175" y="1506538"/>
          <p14:tracePt t="5459" x="2487613" y="1574800"/>
          <p14:tracePt t="5469" x="2444750" y="1641475"/>
          <p14:tracePt t="5475" x="2420938" y="1697038"/>
          <p14:tracePt t="5483" x="2389188" y="1765300"/>
          <p14:tracePt t="5491" x="2389188" y="1827213"/>
          <p14:tracePt t="5499" x="2382838" y="1901825"/>
          <p14:tracePt t="5507" x="2382838" y="1974850"/>
          <p14:tracePt t="5515" x="2382838" y="2036763"/>
          <p14:tracePt t="5523" x="2382838" y="2111375"/>
          <p14:tracePt t="5532" x="2382838" y="2166938"/>
          <p14:tracePt t="5540" x="2401888" y="2228850"/>
          <p14:tracePt t="5548" x="2438400" y="2271713"/>
          <p14:tracePt t="5556" x="2476500" y="2339975"/>
          <p14:tracePt t="5563" x="2513013" y="2376488"/>
          <p14:tracePt t="5571" x="2568575" y="2432050"/>
          <p14:tracePt t="5579" x="2636838" y="2481263"/>
          <p14:tracePt t="5588" x="2716213" y="2530475"/>
          <p14:tracePt t="5595" x="2809875" y="2579688"/>
          <p14:tracePt t="5603" x="2901950" y="2628900"/>
          <p14:tracePt t="5611" x="3013075" y="2660650"/>
          <p14:tracePt t="5619" x="3136900" y="2690813"/>
          <p14:tracePt t="5627" x="3235325" y="2716213"/>
          <p14:tracePt t="5635" x="3316288" y="2722563"/>
          <p14:tracePt t="5643" x="3352800" y="2722563"/>
          <p14:tracePt t="5651" x="3371850" y="2722563"/>
          <p14:tracePt t="5659" x="3389313" y="2722563"/>
          <p14:tracePt t="5667" x="3414713" y="2709863"/>
          <p14:tracePt t="5675" x="3427413" y="2697163"/>
          <p14:tracePt t="5683" x="3444875" y="2679700"/>
          <p14:tracePt t="5698" x="3451225" y="2679700"/>
          <p14:tracePt t="5698" x="3470275" y="2660650"/>
          <p14:tracePt t="5707" x="3482975" y="2641600"/>
          <p14:tracePt t="5714" x="3494088" y="2628900"/>
          <p14:tracePt t="5723" x="3519488" y="2617788"/>
          <p14:tracePt t="5731" x="3538538" y="2605088"/>
          <p14:tracePt t="5739" x="3556000" y="2592388"/>
          <p14:tracePt t="5751" x="3562350" y="2592388"/>
          <p14:tracePt t="5755" x="3568700" y="2586038"/>
          <p14:tracePt t="5795" x="3575050" y="2579688"/>
          <p14:tracePt t="5924" x="0" y="0"/>
        </p14:tracePtLst>
        <p14:tracePtLst>
          <p14:tracePt t="7397" x="6718300" y="2055813"/>
          <p14:tracePt t="7411" x="6723063" y="2049463"/>
          <p14:tracePt t="7435" x="6729413" y="2043113"/>
          <p14:tracePt t="7460" x="6735763" y="2030413"/>
          <p14:tracePt t="7467" x="6735763" y="2012950"/>
          <p14:tracePt t="7476" x="6735763" y="1993900"/>
          <p14:tracePt t="7483" x="6735763" y="1974850"/>
          <p14:tracePt t="7492" x="6735763" y="1938338"/>
          <p14:tracePt t="7501" x="6735763" y="1908175"/>
          <p14:tracePt t="7507" x="6729413" y="1870075"/>
          <p14:tracePt t="7516" x="6718300" y="1852613"/>
          <p14:tracePt t="7523" x="6711950" y="1820863"/>
          <p14:tracePt t="7532" x="6699250" y="1801813"/>
          <p14:tracePt t="7539" x="6699250" y="1784350"/>
          <p14:tracePt t="7550" x="6686550" y="1758950"/>
          <p14:tracePt t="7556" x="6680200" y="1752600"/>
          <p14:tracePt t="7563" x="6680200" y="1746250"/>
          <p14:tracePt t="7572" x="6673850" y="1741488"/>
          <p14:tracePt t="7587" x="6662738" y="1728788"/>
          <p14:tracePt t="7603" x="6650038" y="1716088"/>
          <p14:tracePt t="7610" x="6643688" y="1709738"/>
          <p14:tracePt t="7619" x="6630988" y="1703388"/>
          <p14:tracePt t="7627" x="6618288" y="1697038"/>
          <p14:tracePt t="7635" x="6600825" y="1685925"/>
          <p14:tracePt t="7644" x="6588125" y="1679575"/>
          <p14:tracePt t="7651" x="6538913" y="1654175"/>
          <p14:tracePt t="7660" x="6496050" y="1635125"/>
          <p14:tracePt t="7668" x="6440488" y="1598613"/>
          <p14:tracePt t="7675" x="6383338" y="1579563"/>
          <p14:tracePt t="7684" x="6284913" y="1536700"/>
          <p14:tracePt t="7692" x="6205538" y="1512888"/>
          <p14:tracePt t="7701" x="6118225" y="1487488"/>
          <p14:tracePt t="7708" x="6038850" y="1463675"/>
          <p14:tracePt t="7716" x="5964238" y="1450975"/>
          <p14:tracePt t="7724" x="5883275" y="1431925"/>
          <p14:tracePt t="7732" x="5834063" y="1412875"/>
          <p14:tracePt t="7739" x="5784850" y="1412875"/>
          <p14:tracePt t="7750" x="5741988" y="1408113"/>
          <p14:tracePt t="7755" x="5716588" y="1408113"/>
          <p14:tracePt t="7763" x="5705475" y="1408113"/>
          <p14:tracePt t="7771" x="5692775" y="1408113"/>
          <p14:tracePt t="7781" x="5680075" y="1408113"/>
          <p14:tracePt t="7787" x="5673725" y="1408113"/>
          <p14:tracePt t="7795" x="5649913" y="1412875"/>
          <p14:tracePt t="7803" x="5594350" y="1438275"/>
          <p14:tracePt t="7812" x="5526088" y="1468438"/>
          <p14:tracePt t="7819" x="5470525" y="1493838"/>
          <p14:tracePt t="7828" x="5408613" y="1524000"/>
          <p14:tracePt t="7836" x="5353050" y="1543050"/>
          <p14:tracePt t="7843" x="5334000" y="1555750"/>
          <p14:tracePt t="7851" x="5291138" y="1585913"/>
          <p14:tracePt t="7859" x="5278438" y="1598613"/>
          <p14:tracePt t="7867" x="5248275" y="1635125"/>
          <p14:tracePt t="7876" x="5235575" y="1654175"/>
          <p14:tracePt t="7885" x="5222875" y="1679575"/>
          <p14:tracePt t="7891" x="5222875" y="1735138"/>
          <p14:tracePt t="7901" x="5222875" y="1797050"/>
          <p14:tracePt t="7907" x="5241925" y="1870075"/>
          <p14:tracePt t="7915" x="5260975" y="1938338"/>
          <p14:tracePt t="7923" x="5297488" y="2006600"/>
          <p14:tracePt t="7932" x="5327650" y="2092325"/>
          <p14:tracePt t="7939" x="5365750" y="2160588"/>
          <p14:tracePt t="7947" x="5408613" y="2203450"/>
          <p14:tracePt t="7955" x="5445125" y="2252663"/>
          <p14:tracePt t="7966" x="5489575" y="2295525"/>
          <p14:tracePt t="7972" x="5526088" y="2320925"/>
          <p14:tracePt t="7979" x="5556250" y="2333625"/>
          <p14:tracePt t="7987" x="5575300" y="2339975"/>
          <p14:tracePt t="7996" x="5594350" y="2346325"/>
          <p14:tracePt t="8004" x="5605463" y="2346325"/>
          <p14:tracePt t="8012" x="5624513" y="2346325"/>
          <p14:tracePt t="8019" x="5643563" y="2346325"/>
          <p14:tracePt t="8028" x="5667375" y="2346325"/>
          <p14:tracePt t="8036" x="5692775" y="2346325"/>
          <p14:tracePt t="8044" x="5729288" y="2346325"/>
          <p14:tracePt t="8052" x="5772150" y="2320925"/>
          <p14:tracePt t="8060" x="5865813" y="2290763"/>
          <p14:tracePt t="8068" x="5945188" y="2252663"/>
          <p14:tracePt t="8076" x="6032500" y="2209800"/>
          <p14:tracePt t="8084" x="6124575" y="2160588"/>
          <p14:tracePt t="8092" x="6205538" y="2111375"/>
          <p14:tracePt t="8100" x="6284913" y="2062163"/>
          <p14:tracePt t="8108" x="6353175" y="2024063"/>
          <p14:tracePt t="8115" x="6408738" y="1974850"/>
          <p14:tracePt t="8123" x="6440488" y="1951038"/>
          <p14:tracePt t="8133" x="6470650" y="1919288"/>
          <p14:tracePt t="8139" x="6489700" y="1908175"/>
          <p14:tracePt t="8148" x="6500813" y="1882775"/>
          <p14:tracePt t="8156" x="6500813" y="1876425"/>
          <p14:tracePt t="8166" x="6507163" y="1846263"/>
          <p14:tracePt t="8172" x="6507163" y="1827213"/>
          <p14:tracePt t="8179" x="6507163" y="1797050"/>
          <p14:tracePt t="8187" x="6507163" y="1771650"/>
          <p14:tracePt t="8197" x="6507163" y="1741488"/>
          <p14:tracePt t="8203" x="6507163" y="1703388"/>
          <p14:tracePt t="8211" x="6507163" y="1679575"/>
          <p14:tracePt t="8219" x="6507163" y="1641475"/>
          <p14:tracePt t="8228" x="6496050" y="1611313"/>
          <p14:tracePt t="8236" x="6496050" y="1592263"/>
          <p14:tracePt t="8244" x="6483350" y="1574800"/>
          <p14:tracePt t="8252" x="6477000" y="1568450"/>
          <p14:tracePt t="8260" x="6477000" y="1562100"/>
          <p14:tracePt t="8268" x="6464300" y="1543050"/>
          <p14:tracePt t="8276" x="6451600" y="1524000"/>
          <p14:tracePt t="8285" x="6440488" y="1500188"/>
          <p14:tracePt t="8292" x="6434138" y="1487488"/>
          <p14:tracePt t="8300" x="6421438" y="1457325"/>
          <p14:tracePt t="8311" x="6402388" y="1444625"/>
          <p14:tracePt t="8316" x="6389688" y="1412875"/>
          <p14:tracePt t="8324" x="6372225" y="1376363"/>
          <p14:tracePt t="8333" x="6334125" y="1327150"/>
          <p14:tracePt t="8339" x="6316663" y="1308100"/>
          <p14:tracePt t="8348" x="6303963" y="1290638"/>
          <p14:tracePt t="8356" x="6291263" y="1271588"/>
          <p14:tracePt t="8365" x="6278563" y="1258888"/>
          <p14:tracePt t="8372" x="6272213" y="1252538"/>
          <p14:tracePt t="8380" x="6267450" y="1252538"/>
          <p14:tracePt t="8388" x="6267450" y="1246188"/>
          <p14:tracePt t="8397" x="6261100" y="1235075"/>
          <p14:tracePt t="8403" x="6254750" y="1222375"/>
          <p14:tracePt t="8411" x="6248400" y="1190625"/>
          <p14:tracePt t="8420" x="6216650" y="1135063"/>
          <p14:tracePt t="8428" x="6211888" y="1098550"/>
          <p14:tracePt t="8436" x="6205538" y="1079500"/>
          <p14:tracePt t="8443" x="6186488" y="1019175"/>
          <p14:tracePt t="8452" x="6149975" y="919163"/>
          <p14:tracePt t="8460" x="6118225" y="839788"/>
          <p14:tracePt t="8468" x="6075363" y="758825"/>
          <p14:tracePt t="8476" x="6013450" y="641350"/>
          <p14:tracePt t="8485" x="5983288" y="555625"/>
          <p14:tracePt t="8492" x="5934075" y="450850"/>
          <p14:tracePt t="8500" x="5889625" y="346075"/>
          <p14:tracePt t="8508" x="5865813" y="271463"/>
          <p14:tracePt t="8515" x="5834063" y="215900"/>
          <p14:tracePt t="8523" x="5822950" y="185738"/>
          <p14:tracePt t="8531" x="5816600" y="166688"/>
          <p14:tracePt t="8540" x="5803900" y="141288"/>
          <p14:tracePt t="8660" x="5810250" y="160338"/>
          <p14:tracePt t="8667" x="5816600" y="215900"/>
          <p14:tracePt t="8676" x="5846763" y="339725"/>
          <p14:tracePt t="8684" x="5902325" y="474663"/>
          <p14:tracePt t="8691" x="5934075" y="585788"/>
          <p14:tracePt t="8700" x="5976938" y="735013"/>
          <p14:tracePt t="8708" x="5994400" y="857250"/>
          <p14:tracePt t="8716" x="6032500" y="1000125"/>
          <p14:tracePt t="8723" x="6038850" y="1111250"/>
          <p14:tracePt t="8732" x="6062663" y="1185863"/>
          <p14:tracePt t="8740" x="6088063" y="1277938"/>
          <p14:tracePt t="8748" x="6105525" y="1352550"/>
          <p14:tracePt t="8756" x="6118225" y="1408113"/>
          <p14:tracePt t="8764" x="6124575" y="1444625"/>
          <p14:tracePt t="8772" x="6124575" y="1463675"/>
          <p14:tracePt t="8780" x="6124575" y="1493838"/>
          <p14:tracePt t="8787" x="6130925" y="1500188"/>
          <p14:tracePt t="8797" x="6130925" y="1506538"/>
          <p14:tracePt t="8891" x="6130925" y="1474788"/>
          <p14:tracePt t="8899" x="6130925" y="1438275"/>
          <p14:tracePt t="8907" x="6130925" y="1412875"/>
          <p14:tracePt t="8915" x="6130925" y="1382713"/>
          <p14:tracePt t="8923" x="6130925" y="1363663"/>
          <p14:tracePt t="8932" x="6130925" y="1327150"/>
          <p14:tracePt t="8939" x="6124575" y="1301750"/>
          <p14:tracePt t="8948" x="6100763" y="1284288"/>
          <p14:tracePt t="8956" x="6100763" y="1258888"/>
          <p14:tracePt t="8965" x="6088063" y="1235075"/>
          <p14:tracePt t="8972" x="6081713" y="1228725"/>
          <p14:tracePt t="8980" x="6075363" y="1209675"/>
          <p14:tracePt t="8987" x="6069013" y="1209675"/>
          <p14:tracePt t="8996" x="6062663" y="1196975"/>
          <p14:tracePt t="9011" x="6062663" y="1185863"/>
          <p14:tracePt t="9019" x="6062663" y="1179513"/>
          <p14:tracePt t="9027" x="6049963" y="1160463"/>
          <p14:tracePt t="9036" x="6045200" y="1147763"/>
          <p14:tracePt t="9052" x="6045200" y="1135063"/>
          <p14:tracePt t="9156" x="6045200" y="1130300"/>
          <p14:tracePt t="9172" x="6038850" y="1130300"/>
          <p14:tracePt t="9187" x="0" y="0"/>
        </p14:tracePtLst>
        <p14:tracePtLst>
          <p14:tracePt t="19333" x="4581525" y="4210050"/>
          <p14:tracePt t="19543" x="4575175" y="4210050"/>
          <p14:tracePt t="19556" x="4562475" y="4210050"/>
          <p14:tracePt t="19576" x="4549775" y="4210050"/>
          <p14:tracePt t="19579" x="4532313" y="4210050"/>
          <p14:tracePt t="19588" x="4494213" y="4197350"/>
          <p14:tracePt t="19599" x="4451350" y="4191000"/>
          <p14:tracePt t="19603" x="4414838" y="4173538"/>
          <p14:tracePt t="19611" x="4389438" y="4173538"/>
          <p14:tracePt t="19619" x="4352925" y="4167188"/>
          <p14:tracePt t="19627" x="4327525" y="4160838"/>
          <p14:tracePt t="19635" x="4284663" y="4141788"/>
          <p14:tracePt t="19643" x="4241800" y="4122738"/>
          <p14:tracePt t="19651" x="4192588" y="4122738"/>
          <p14:tracePt t="19660" x="4173538" y="4111625"/>
          <p14:tracePt t="19668" x="4130675" y="4105275"/>
          <p14:tracePt t="19676" x="4105275" y="4098925"/>
          <p14:tracePt t="19683" x="4075113" y="4092575"/>
          <p14:tracePt t="19692" x="4049713" y="4086225"/>
          <p14:tracePt t="19699" x="3983038" y="4062413"/>
          <p14:tracePt t="19708" x="3963988" y="4056063"/>
          <p14:tracePt t="19716" x="3914775" y="4043363"/>
          <p14:tracePt t="19724" x="3883025" y="4037013"/>
          <p14:tracePt t="19732" x="3840163" y="4017963"/>
          <p14:tracePt t="19740" x="3821113" y="4011613"/>
          <p14:tracePt t="19747" x="3803650" y="4011613"/>
          <p14:tracePt t="19755" x="3784600" y="4011613"/>
          <p14:tracePt t="19763" x="3771900" y="4006850"/>
          <p14:tracePt t="19771" x="3748088" y="4006850"/>
          <p14:tracePt t="19787" x="3741738" y="4006850"/>
          <p14:tracePt t="19795" x="3729038" y="4006850"/>
          <p14:tracePt t="19803" x="3709988" y="4000500"/>
          <p14:tracePt t="19811" x="3698875" y="4000500"/>
          <p14:tracePt t="19820" x="3660775" y="4000500"/>
          <p14:tracePt t="19827" x="3605213" y="3987800"/>
          <p14:tracePt t="19835" x="3556000" y="3987800"/>
          <p14:tracePt t="19843" x="3470275" y="3987800"/>
          <p14:tracePt t="19851" x="3421063" y="3981450"/>
          <p14:tracePt t="19860" x="3352800" y="3968750"/>
          <p14:tracePt t="19878" x="3265488" y="3962400"/>
          <p14:tracePt t="19883" x="3228975" y="3962400"/>
          <p14:tracePt t="19892" x="3167063" y="3962400"/>
          <p14:tracePt t="19899" x="3124200" y="3962400"/>
          <p14:tracePt t="19908" x="3038475" y="3962400"/>
          <p14:tracePt t="19915" x="2976563" y="3962400"/>
          <p14:tracePt t="19925" x="2927350" y="3962400"/>
          <p14:tracePt t="19932" x="2876550" y="3962400"/>
          <p14:tracePt t="19940" x="2840038" y="3962400"/>
          <p14:tracePt t="19948" x="2820988" y="3962400"/>
          <p14:tracePt t="19956" x="2790825" y="3968750"/>
          <p14:tracePt t="19965" x="2771775" y="3975100"/>
          <p14:tracePt t="19971" x="2747963" y="3975100"/>
          <p14:tracePt t="19979" x="2735263" y="3987800"/>
          <p14:tracePt t="19987" x="2728913" y="3987800"/>
          <p14:tracePt t="19995" x="2728913" y="3994150"/>
          <p14:tracePt t="20003" x="2722563" y="3994150"/>
          <p14:tracePt t="20027" x="2709863" y="4006850"/>
          <p14:tracePt t="20036" x="2703513" y="4011613"/>
          <p14:tracePt t="20044" x="2703513" y="4024313"/>
          <p14:tracePt t="20052" x="2703513" y="4037013"/>
          <p14:tracePt t="20061" x="2703513" y="4049713"/>
          <p14:tracePt t="20067" x="2698750" y="4067175"/>
          <p14:tracePt t="20075" x="2698750" y="4073525"/>
          <p14:tracePt t="20087" x="2698750" y="4086225"/>
          <p14:tracePt t="20091" x="2698750" y="4098925"/>
          <p14:tracePt t="20099" x="2692400" y="4098925"/>
          <p14:tracePt t="20107" x="2692400" y="4111625"/>
          <p14:tracePt t="20115" x="2692400" y="4122738"/>
          <p14:tracePt t="20124" x="2692400" y="4154488"/>
          <p14:tracePt t="20131" x="2703513" y="4173538"/>
          <p14:tracePt t="20141" x="2728913" y="4197350"/>
          <p14:tracePt t="20147" x="2760663" y="4229100"/>
          <p14:tracePt t="20156" x="2778125" y="4246563"/>
          <p14:tracePt t="20163" x="2797175" y="4278313"/>
          <p14:tracePt t="20172" x="2820988" y="4302125"/>
          <p14:tracePt t="20183" x="2840038" y="4321175"/>
          <p14:tracePt t="20186" x="2865438" y="4344988"/>
          <p14:tracePt t="20195" x="2882900" y="4357688"/>
          <p14:tracePt t="20203" x="2908300" y="4370388"/>
          <p14:tracePt t="20211" x="2927350" y="4383088"/>
          <p14:tracePt t="20219" x="2938463" y="4400550"/>
          <p14:tracePt t="20227" x="2957513" y="4413250"/>
          <p14:tracePt t="20235" x="2970213" y="4419600"/>
          <p14:tracePt t="20243" x="2994025" y="4425950"/>
          <p14:tracePt t="20251" x="3013075" y="4438650"/>
          <p14:tracePt t="20260" x="3032125" y="4438650"/>
          <p14:tracePt t="20267" x="3062288" y="4462463"/>
          <p14:tracePt t="20276" x="3094038" y="4462463"/>
          <p14:tracePt t="20283" x="3130550" y="4462463"/>
          <p14:tracePt t="20292" x="3160713" y="4475163"/>
          <p14:tracePt t="20299" x="3186113" y="4481513"/>
          <p14:tracePt t="20308" x="3205163" y="4481513"/>
          <p14:tracePt t="20315" x="3228975" y="4481513"/>
          <p14:tracePt t="20324" x="3248025" y="4494213"/>
          <p14:tracePt t="20332" x="3260725" y="4494213"/>
          <p14:tracePt t="20340" x="3278188" y="4500563"/>
          <p14:tracePt t="20348" x="3297238" y="4500563"/>
          <p14:tracePt t="20356" x="3340100" y="4506913"/>
          <p14:tracePt t="20363" x="3376613" y="4506913"/>
          <p14:tracePt t="20372" x="3451225" y="4506913"/>
          <p14:tracePt t="20381" x="3575050" y="4506913"/>
          <p14:tracePt t="20388" x="3709988" y="4518025"/>
          <p14:tracePt t="20396" x="3816350" y="4518025"/>
          <p14:tracePt t="20404" x="3951288" y="4518025"/>
          <p14:tracePt t="20412" x="4038600" y="4518025"/>
          <p14:tracePt t="20420" x="4124325" y="4518025"/>
          <p14:tracePt t="20428" x="4198938" y="4518025"/>
          <p14:tracePt t="20436" x="4260850" y="4518025"/>
          <p14:tracePt t="20444" x="4316413" y="4511675"/>
          <p14:tracePt t="20452" x="4365625" y="4511675"/>
          <p14:tracePt t="20460" x="4427538" y="4506913"/>
          <p14:tracePt t="20472" x="4494213" y="4487863"/>
          <p14:tracePt t="20476" x="4568825" y="4456113"/>
          <p14:tracePt t="20483" x="4637088" y="4425950"/>
          <p14:tracePt t="20491" x="4711700" y="4406900"/>
          <p14:tracePt t="20499" x="4754563" y="4395788"/>
          <p14:tracePt t="20507" x="4767263" y="4376738"/>
          <p14:tracePt t="20523" x="4778375" y="4370388"/>
          <p14:tracePt t="20531" x="4784725" y="4357688"/>
          <p14:tracePt t="20539" x="4791075" y="4357688"/>
          <p14:tracePt t="20548" x="4791075" y="4344988"/>
          <p14:tracePt t="20556" x="4791075" y="4333875"/>
          <p14:tracePt t="20563" x="4791075" y="4321175"/>
          <p14:tracePt t="20571" x="4791075" y="4308475"/>
          <p14:tracePt t="20579" x="4791075" y="4295775"/>
          <p14:tracePt t="20587" x="4791075" y="4278313"/>
          <p14:tracePt t="20599" x="4791075" y="4246563"/>
          <p14:tracePt t="20603" x="4784725" y="4210050"/>
          <p14:tracePt t="20612" x="4778375" y="4191000"/>
          <p14:tracePt t="20619" x="4754563" y="4148138"/>
          <p14:tracePt t="20627" x="4729163" y="4129088"/>
          <p14:tracePt t="20635" x="4705350" y="4086225"/>
          <p14:tracePt t="20643" x="4692650" y="4073525"/>
          <p14:tracePt t="20652" x="4667250" y="4043363"/>
          <p14:tracePt t="20660" x="4649788" y="4017963"/>
          <p14:tracePt t="20668" x="4605338" y="3981450"/>
          <p14:tracePt t="20676" x="4549775" y="3956050"/>
          <p14:tracePt t="20683" x="4494213" y="3919538"/>
          <p14:tracePt t="20691" x="4427538" y="3889375"/>
          <p14:tracePt t="20699" x="4359275" y="3851275"/>
          <p14:tracePt t="20707" x="4284663" y="3821113"/>
          <p14:tracePt t="20715" x="4205288" y="3795713"/>
          <p14:tracePt t="20723" x="4124325" y="3765550"/>
          <p14:tracePt t="20731" x="4062413" y="3746500"/>
          <p14:tracePt t="20739" x="3994150" y="3740150"/>
          <p14:tracePt t="20747" x="3957638" y="3722688"/>
          <p14:tracePt t="20755" x="3921125" y="3722688"/>
          <p14:tracePt t="20763" x="3876675" y="3716338"/>
          <p14:tracePt t="20771" x="3840163" y="3716338"/>
          <p14:tracePt t="20780" x="3778250" y="3716338"/>
          <p14:tracePt t="20788" x="3705225" y="3716338"/>
          <p14:tracePt t="20795" x="3605213" y="3716338"/>
          <p14:tracePt t="20804" x="3519488" y="3716338"/>
          <p14:tracePt t="20813" x="3421063" y="3716338"/>
          <p14:tracePt t="20820" x="3346450" y="3716338"/>
          <p14:tracePt t="20829" x="3260725" y="3716338"/>
          <p14:tracePt t="20836" x="3186113" y="3716338"/>
          <p14:tracePt t="20845" x="3111500" y="3716338"/>
          <p14:tracePt t="20851" x="3043238" y="3729038"/>
          <p14:tracePt t="20860" x="2994025" y="3740150"/>
          <p14:tracePt t="20867" x="2951163" y="3771900"/>
          <p14:tracePt t="20876" x="2927350" y="3784600"/>
          <p14:tracePt t="20883" x="2895600" y="3814763"/>
          <p14:tracePt t="20892" x="2882900" y="3827463"/>
          <p14:tracePt t="20900" x="2859088" y="3857625"/>
          <p14:tracePt t="20908" x="2833688" y="3889375"/>
          <p14:tracePt t="20930" x="2827338" y="3932238"/>
          <p14:tracePt t="20933" x="2827338" y="3956050"/>
          <p14:tracePt t="20940" x="2827338" y="3994150"/>
          <p14:tracePt t="20947" x="2840038" y="4017963"/>
          <p14:tracePt t="20956" x="2876550" y="4067175"/>
          <p14:tracePt t="20964" x="2908300" y="4111625"/>
          <p14:tracePt t="20972" x="2927350" y="4129088"/>
          <p14:tracePt t="20982" x="2957513" y="4167188"/>
          <p14:tracePt t="20988" x="2982913" y="4197350"/>
          <p14:tracePt t="20995" x="2994025" y="4210050"/>
          <p14:tracePt t="21004" x="3019425" y="4229100"/>
          <p14:tracePt t="21013" x="3038475" y="4252913"/>
          <p14:tracePt t="21019" x="3081338" y="4278313"/>
          <p14:tracePt t="21027" x="3124200" y="4302125"/>
          <p14:tracePt t="21035" x="3173413" y="4340225"/>
          <p14:tracePt t="21044" x="3241675" y="4389438"/>
          <p14:tracePt t="21051" x="3309938" y="4456113"/>
          <p14:tracePt t="21059" x="3402013" y="4530725"/>
          <p14:tracePt t="21067" x="3506788" y="4579938"/>
          <p14:tracePt t="21075" x="3673475" y="4654550"/>
          <p14:tracePt t="21083" x="3895725" y="4710113"/>
          <p14:tracePt t="21092" x="4038600" y="4733925"/>
          <p14:tracePt t="21100" x="4222750" y="4746625"/>
          <p14:tracePt t="21113" x="4359275" y="4746625"/>
          <p14:tracePt t="21116" x="4421188" y="4740275"/>
          <p14:tracePt t="21123" x="4500563" y="4710113"/>
          <p14:tracePt t="21131" x="4519613" y="4710113"/>
          <p14:tracePt t="21139" x="4532313" y="4697413"/>
          <p14:tracePt t="21147" x="4549775" y="4684713"/>
          <p14:tracePt t="21155" x="4568825" y="4673600"/>
          <p14:tracePt t="21188" x="4568825" y="4667250"/>
          <p14:tracePt t="21219" x="4568825" y="4660900"/>
          <p14:tracePt t="21260" x="4581525" y="4648200"/>
          <p14:tracePt t="21380" x="4581525" y="4641850"/>
          <p14:tracePt t="21396" x="4587875" y="4641850"/>
          <p14:tracePt t="21412" x="4594225" y="4635500"/>
          <p14:tracePt t="21420" x="4600575" y="4629150"/>
          <p14:tracePt t="21428" x="4605338" y="4622800"/>
          <p14:tracePt t="21435" x="4618038" y="4618038"/>
          <p14:tracePt t="21447" x="4624388" y="4611688"/>
          <p14:tracePt t="21451" x="4624388" y="4605338"/>
          <p14:tracePt t="21467" x="4637088" y="4598988"/>
          <p14:tracePt t="21483" x="4649788" y="4592638"/>
          <p14:tracePt t="21531" x="4656138" y="4586288"/>
          <p14:tracePt t="21539" x="4660900" y="4586288"/>
          <p14:tracePt t="21547" x="4667250" y="4573588"/>
          <p14:tracePt t="21555" x="4673600" y="4567238"/>
          <p14:tracePt t="21563" x="4686300" y="4562475"/>
          <p14:tracePt t="21571" x="4699000" y="4549775"/>
          <p14:tracePt t="21579" x="4705350" y="4543425"/>
          <p14:tracePt t="21588" x="4722813" y="4537075"/>
          <p14:tracePt t="21597" x="4735513" y="4524375"/>
          <p14:tracePt t="21604" x="4754563" y="4518025"/>
          <p14:tracePt t="21613" x="4767263" y="4518025"/>
          <p14:tracePt t="21624" x="4778375" y="4506913"/>
          <p14:tracePt t="21643" x="4784725" y="4500563"/>
          <p14:tracePt t="21660" x="4791075" y="4500563"/>
          <p14:tracePt t="21684" x="4797425" y="4500563"/>
          <p14:tracePt t="21692" x="4803775" y="4500563"/>
          <p14:tracePt t="21700" x="4816475" y="4500563"/>
          <p14:tracePt t="21708" x="4822825" y="4500563"/>
          <p14:tracePt t="21716" x="4827588" y="4500563"/>
          <p14:tracePt t="21724" x="4833938" y="4500563"/>
          <p14:tracePt t="21731" x="4840288" y="4500563"/>
          <p14:tracePt t="21740" x="4846638" y="4500563"/>
          <p14:tracePt t="21747" x="4852988" y="4500563"/>
          <p14:tracePt t="21756" x="4859338" y="4500563"/>
          <p14:tracePt t="21764" x="4872038" y="4494213"/>
          <p14:tracePt t="21772" x="4878388" y="4494213"/>
          <p14:tracePt t="21780" x="4895850" y="4487863"/>
          <p14:tracePt t="21788" x="4908550" y="4487863"/>
          <p14:tracePt t="21797" x="4933950" y="4481513"/>
          <p14:tracePt t="21804" x="4957763" y="4481513"/>
          <p14:tracePt t="21813" x="4994275" y="4481513"/>
          <p14:tracePt t="21820" x="5045075" y="4468813"/>
          <p14:tracePt t="21830" x="5075238" y="4468813"/>
          <p14:tracePt t="21835" x="5094288" y="4468813"/>
          <p14:tracePt t="21843" x="5118100" y="4468813"/>
          <p14:tracePt t="21852" x="5124450" y="4468813"/>
          <p14:tracePt t="21860" x="5137150" y="4468813"/>
          <p14:tracePt t="21881" x="5149850" y="4468813"/>
          <p14:tracePt t="21884" x="5160963" y="4468813"/>
          <p14:tracePt t="21892" x="5173663" y="4462463"/>
          <p14:tracePt t="21900" x="5180013" y="4462463"/>
          <p14:tracePt t="21908" x="5205413" y="4456113"/>
          <p14:tracePt t="21916" x="5229225" y="4456113"/>
          <p14:tracePt t="21924" x="5260975" y="4456113"/>
          <p14:tracePt t="21932" x="5297488" y="4445000"/>
          <p14:tracePt t="21940" x="5322888" y="4445000"/>
          <p14:tracePt t="21947" x="5340350" y="4438650"/>
          <p14:tracePt t="21956" x="5346700" y="4438650"/>
          <p14:tracePt t="21966" x="5359400" y="4438650"/>
          <p14:tracePt t="22188" x="0" y="0"/>
        </p14:tracePtLst>
        <p14:tracePtLst>
          <p14:tracePt t="22879" x="6588125" y="5783263"/>
          <p14:tracePt t="22883" x="6581775" y="5783263"/>
          <p14:tracePt t="22895" x="6575425" y="5783263"/>
          <p14:tracePt t="22988" x="6569075" y="5778500"/>
          <p14:tracePt t="22996" x="6575425" y="5772150"/>
          <p14:tracePt t="23003" x="6607175" y="5759450"/>
          <p14:tracePt t="23012" x="6637338" y="5746750"/>
          <p14:tracePt t="23020" x="6686550" y="5727700"/>
          <p14:tracePt t="23028" x="6742113" y="5697538"/>
          <p14:tracePt t="23036" x="6784975" y="5684838"/>
          <p14:tracePt t="23044" x="6853238" y="5654675"/>
          <p14:tracePt t="23052" x="6927850" y="5622925"/>
          <p14:tracePt t="23060" x="6996113" y="5599113"/>
          <p14:tracePt t="23068" x="7075488" y="5556250"/>
          <p14:tracePt t="23076" x="7173913" y="5524500"/>
          <p14:tracePt t="23084" x="7278688" y="5487988"/>
          <p14:tracePt t="23092" x="7389813" y="5445125"/>
          <p14:tracePt t="23100" x="7507288" y="5394325"/>
          <p14:tracePt t="23107" x="7618413" y="5364163"/>
          <p14:tracePt t="23118" x="7754938" y="5295900"/>
          <p14:tracePt t="23123" x="7866063" y="5265738"/>
          <p14:tracePt t="23132" x="7970838" y="5233988"/>
          <p14:tracePt t="23140" x="8056563" y="5203825"/>
          <p14:tracePt t="23148" x="8162925" y="5160963"/>
          <p14:tracePt t="23160" x="8274050" y="5141913"/>
          <p14:tracePt t="23164" x="8359775" y="5111750"/>
          <p14:tracePt t="23172" x="8440738" y="5086350"/>
          <p14:tracePt t="23181" x="8520113" y="5056188"/>
          <p14:tracePt t="23188" x="8582025" y="5043488"/>
          <p14:tracePt t="23197" x="8650288" y="5018088"/>
          <p14:tracePt t="23203" x="8674100" y="5011738"/>
          <p14:tracePt t="23212" x="8705850" y="4994275"/>
          <p14:tracePt t="23220" x="8736013" y="4981575"/>
          <p14:tracePt t="23228" x="8780463" y="4949825"/>
          <p14:tracePt t="23236" x="8791575" y="4945063"/>
          <p14:tracePt t="23244" x="8816975" y="4932363"/>
          <p14:tracePt t="23256" x="8853488" y="4919663"/>
          <p14:tracePt t="23260" x="8885238" y="4894263"/>
          <p14:tracePt t="23268" x="8928100" y="4876800"/>
          <p14:tracePt t="23276" x="8958263" y="4864100"/>
          <p14:tracePt t="23288" x="8983663" y="4851400"/>
          <p14:tracePt t="23292" x="9013825" y="4838700"/>
          <p14:tracePt t="23300" x="9045575" y="4821238"/>
          <p14:tracePt t="23308" x="9058275" y="4814888"/>
          <p14:tracePt t="23318" x="9082088" y="4808538"/>
          <p14:tracePt t="23323" x="9107488" y="4795838"/>
          <p14:tracePt t="23333" x="9124950" y="4789488"/>
          <p14:tracePt t="23556" x="9137650" y="5197475"/>
          <p14:tracePt t="23564" x="9124950" y="5240338"/>
          <p14:tracePt t="23572" x="9113838" y="5283200"/>
          <p14:tracePt t="23580" x="9113838" y="5308600"/>
          <p14:tracePt t="23587" x="9107488" y="5338763"/>
          <p14:tracePt t="23596" x="9088438" y="5370513"/>
          <p14:tracePt t="23603" x="9088438" y="5389563"/>
          <p14:tracePt t="23612" x="9088438" y="5400675"/>
          <p14:tracePt t="23621" x="9082088" y="5419725"/>
          <p14:tracePt t="23627" x="9082088" y="5426075"/>
          <p14:tracePt t="23635" x="9075738" y="5438775"/>
          <p14:tracePt t="23643" x="9075738" y="5449888"/>
          <p14:tracePt t="23651" x="9075738" y="5462588"/>
          <p14:tracePt t="23659" x="9075738" y="5475288"/>
          <p14:tracePt t="23672" x="9075738" y="5481638"/>
          <p14:tracePt t="23674" x="9075738" y="5487988"/>
          <p14:tracePt t="23683" x="9075738" y="5505450"/>
          <p14:tracePt t="23691" x="9075738" y="5518150"/>
          <p14:tracePt t="23699" x="9075738" y="5530850"/>
          <p14:tracePt t="23707" x="9075738" y="5543550"/>
          <p14:tracePt t="23715" x="9075738" y="5549900"/>
          <p14:tracePt t="23723" x="9075738" y="5556250"/>
          <p14:tracePt t="23748" x="9075738" y="5561013"/>
          <p14:tracePt t="23767" x="9075738" y="5567363"/>
          <p14:tracePt t="23779" x="9075738" y="5573713"/>
          <p14:tracePt t="23787" x="9075738" y="5586413"/>
          <p14:tracePt t="23795" x="9075738" y="5599113"/>
          <p14:tracePt t="23804" x="9063038" y="5611813"/>
          <p14:tracePt t="23811" x="9051925" y="5622925"/>
          <p14:tracePt t="23819" x="9045575" y="5629275"/>
          <p14:tracePt t="23831" x="9032875" y="5635625"/>
          <p14:tracePt t="23835" x="9020175" y="5654675"/>
          <p14:tracePt t="23843" x="8996363" y="5672138"/>
          <p14:tracePt t="23859" x="8977313" y="5678488"/>
          <p14:tracePt t="23867" x="8951913" y="5691188"/>
          <p14:tracePt t="23882" x="8934450" y="5703888"/>
          <p14:tracePt t="23882" x="8885238" y="5727700"/>
          <p14:tracePt t="23891" x="8866188" y="5734050"/>
          <p14:tracePt t="23899" x="8816975" y="5759450"/>
          <p14:tracePt t="23907" x="8785225" y="5765800"/>
          <p14:tracePt t="23915" x="8742363" y="5783263"/>
          <p14:tracePt t="23923" x="8718550" y="5783263"/>
          <p14:tracePt t="23932" x="8686800" y="5789613"/>
          <p14:tracePt t="23940" x="8643938" y="5808663"/>
          <p14:tracePt t="23948" x="8607425" y="5815013"/>
          <p14:tracePt t="23956" x="8562975" y="5834063"/>
          <p14:tracePt t="23965" x="8513763" y="5834063"/>
          <p14:tracePt t="23972" x="8458200" y="5851525"/>
          <p14:tracePt t="23981" x="8408988" y="5857875"/>
          <p14:tracePt t="23991" x="8323263" y="5876925"/>
          <p14:tracePt t="23995" x="8229600" y="5894388"/>
          <p14:tracePt t="24003" x="8131175" y="5938838"/>
          <p14:tracePt t="24011" x="8051800" y="5956300"/>
          <p14:tracePt t="24019" x="7964488" y="5988050"/>
          <p14:tracePt t="24027" x="7872413" y="6005513"/>
          <p14:tracePt t="24036" x="7785100" y="6037263"/>
          <p14:tracePt t="24043" x="7693025" y="6067425"/>
          <p14:tracePt t="24051" x="7631113" y="6092825"/>
          <p14:tracePt t="24059" x="7551738" y="6111875"/>
          <p14:tracePt t="24067" x="7489825" y="6129338"/>
          <p14:tracePt t="24076" x="7445375" y="6148388"/>
          <p14:tracePt t="24084" x="7389813" y="6178550"/>
          <p14:tracePt t="24092" x="7359650" y="6184900"/>
          <p14:tracePt t="24101" x="7334250" y="6197600"/>
          <p14:tracePt t="24107" x="7291388" y="6216650"/>
          <p14:tracePt t="24115" x="7261225" y="6227763"/>
          <p14:tracePt t="24123" x="7235825" y="6246813"/>
          <p14:tracePt t="24131" x="7229475" y="6246813"/>
          <p14:tracePt t="24138" x="7212013" y="6259513"/>
          <p14:tracePt t="24146" x="7199313" y="6265863"/>
          <p14:tracePt t="24155" x="7186613" y="6272213"/>
          <p14:tracePt t="24163" x="7162800" y="6276975"/>
          <p14:tracePt t="24171" x="7137400" y="6283325"/>
          <p14:tracePt t="24183" x="7112000" y="6296025"/>
          <p14:tracePt t="24188" x="7088188" y="6308725"/>
          <p14:tracePt t="24196" x="7051675" y="6315075"/>
          <p14:tracePt t="24204" x="7032625" y="6321425"/>
          <p14:tracePt t="24212" x="7019925" y="6327775"/>
          <p14:tracePt t="24220" x="7007225" y="6332538"/>
          <p14:tracePt t="24228" x="6977063" y="6345238"/>
          <p14:tracePt t="24244" x="6964363" y="6351588"/>
          <p14:tracePt t="24252" x="6958013" y="6357938"/>
          <p14:tracePt t="24260" x="6945313" y="6357938"/>
          <p14:tracePt t="24268" x="6940550" y="6364288"/>
          <p14:tracePt t="24292" x="6934200" y="6364288"/>
          <p14:tracePt t="24300" x="6927850" y="6364288"/>
          <p14:tracePt t="24316" x="6915150" y="6370638"/>
          <p14:tracePt t="24363" x="6908800" y="6376988"/>
          <p14:tracePt t="24419" x="6902450" y="6376988"/>
          <p14:tracePt t="24427" x="6896100" y="6376988"/>
          <p14:tracePt t="24459" x="6889750" y="6376988"/>
          <p14:tracePt t="24467" x="6878638" y="6376988"/>
          <p14:tracePt t="24477" x="6872288" y="6370638"/>
          <p14:tracePt t="24483" x="6859588" y="6357938"/>
          <p14:tracePt t="24491" x="6846888" y="6345238"/>
          <p14:tracePt t="24500" x="6840538" y="6338888"/>
          <p14:tracePt t="24517" x="6829425" y="6327775"/>
          <p14:tracePt t="24524" x="6829425" y="6321425"/>
          <p14:tracePt t="24532" x="6823075" y="6321425"/>
          <p14:tracePt t="24540" x="6823075" y="6308725"/>
          <p14:tracePt t="24548" x="6816725" y="6296025"/>
          <p14:tracePt t="24555" x="6810375" y="6283325"/>
          <p14:tracePt t="24565" x="6804025" y="6253163"/>
          <p14:tracePt t="24572" x="6804025" y="6246813"/>
          <p14:tracePt t="24580" x="6797675" y="6227763"/>
          <p14:tracePt t="24588" x="6791325" y="6210300"/>
          <p14:tracePt t="24596" x="6784975" y="6191250"/>
          <p14:tracePt t="24603" x="6778625" y="6161088"/>
          <p14:tracePt t="24611" x="6761163" y="6129338"/>
          <p14:tracePt t="24620" x="6754813" y="6099175"/>
          <p14:tracePt t="24628" x="6748463" y="6086475"/>
          <p14:tracePt t="24636" x="6748463" y="6067425"/>
          <p14:tracePt t="24644" x="6735763" y="6049963"/>
          <p14:tracePt t="24652" x="6729413" y="6030913"/>
          <p14:tracePt t="24677" x="6729413" y="6024563"/>
          <p14:tracePt t="24699" x="6723063" y="6011863"/>
          <p14:tracePt t="24715" x="6723063" y="6005513"/>
          <p14:tracePt t="24724" x="6723063" y="5994400"/>
          <p14:tracePt t="24732" x="6723063" y="5988050"/>
          <p14:tracePt t="24741" x="6723063" y="5969000"/>
          <p14:tracePt t="24755" x="6723063" y="5962650"/>
          <p14:tracePt t="24763" x="6723063" y="5956300"/>
          <p14:tracePt t="24771" x="6723063" y="5949950"/>
          <p14:tracePt t="24779" x="6723063" y="5938838"/>
          <p14:tracePt t="24795" x="6723063" y="5932488"/>
          <p14:tracePt t="24803" x="6723063" y="5926138"/>
          <p14:tracePt t="24819" x="6723063" y="5913438"/>
          <p14:tracePt t="24827" x="6718300" y="5900738"/>
          <p14:tracePt t="24836" x="6718300" y="5889625"/>
          <p14:tracePt t="24852" x="6718300" y="5883275"/>
          <p14:tracePt t="24860" x="6718300" y="5876925"/>
          <p14:tracePt t="24868" x="6718300" y="5870575"/>
          <p14:tracePt t="24884" x="6718300" y="5864225"/>
          <p14:tracePt t="24899" x="6718300" y="5851525"/>
          <p14:tracePt t="24916" x="6718300" y="5845175"/>
          <p14:tracePt t="24924" x="6718300" y="5821363"/>
          <p14:tracePt t="24932" x="6729413" y="5789613"/>
          <p14:tracePt t="24942" x="6754813" y="5772150"/>
          <p14:tracePt t="24949" x="6846888" y="5697538"/>
          <p14:tracePt t="24955" x="6940550" y="5629275"/>
          <p14:tracePt t="24965" x="7032625" y="5543550"/>
          <p14:tracePt t="24972" x="7156450" y="5468938"/>
          <p14:tracePt t="24980" x="7254875" y="5413375"/>
          <p14:tracePt t="24987" x="7372350" y="5351463"/>
          <p14:tracePt t="24996" x="7477125" y="5308600"/>
          <p14:tracePt t="25004" x="7539038" y="5283200"/>
          <p14:tracePt t="25011" x="7594600" y="5265738"/>
          <p14:tracePt t="25020" x="7650163" y="5246688"/>
          <p14:tracePt t="25028" x="7673975" y="5240338"/>
          <p14:tracePt t="25036" x="7705725" y="5233988"/>
          <p14:tracePt t="25044" x="7735888" y="5216525"/>
          <p14:tracePt t="25052" x="7785100" y="5216525"/>
          <p14:tracePt t="25059" x="7840663" y="5197475"/>
          <p14:tracePt t="25067" x="7889875" y="5191125"/>
          <p14:tracePt t="25076" x="7970838" y="5172075"/>
          <p14:tracePt t="25085" x="8020050" y="5154613"/>
          <p14:tracePt t="25091" x="8101013" y="5141913"/>
          <p14:tracePt t="25099" x="8150225" y="5135563"/>
          <p14:tracePt t="25107" x="8212138" y="5129213"/>
          <p14:tracePt t="25115" x="8280400" y="5111750"/>
          <p14:tracePt t="25123" x="8304213" y="5111750"/>
          <p14:tracePt t="25132" x="8347075" y="5086350"/>
          <p14:tracePt t="25140" x="8359775" y="5086350"/>
          <p14:tracePt t="25149" x="8378825" y="5086350"/>
          <p14:tracePt t="25156" x="8385175" y="5080000"/>
          <p14:tracePt t="25171" x="8391525" y="5080000"/>
          <p14:tracePt t="25212" x="8402638" y="5080000"/>
          <p14:tracePt t="25219" x="8415338" y="5080000"/>
          <p14:tracePt t="25228" x="8428038" y="5080000"/>
          <p14:tracePt t="25236" x="8440738" y="5080000"/>
          <p14:tracePt t="25244" x="8447088" y="5080000"/>
          <p14:tracePt t="25252" x="8458200" y="5080000"/>
          <p14:tracePt t="25260" x="8464550" y="5080000"/>
          <p14:tracePt t="25268" x="8470900" y="5080000"/>
          <p14:tracePt t="25276" x="8477250" y="5080000"/>
          <p14:tracePt t="25284" x="8483600" y="5080000"/>
          <p14:tracePt t="25292" x="8502650" y="5086350"/>
          <p14:tracePt t="25300" x="8520113" y="5092700"/>
          <p14:tracePt t="25308" x="8545513" y="5105400"/>
          <p14:tracePt t="25316" x="8562975" y="5116513"/>
          <p14:tracePt t="25325" x="8575675" y="5135563"/>
          <p14:tracePt t="25332" x="8588375" y="5141913"/>
          <p14:tracePt t="25340" x="8607425" y="5148263"/>
          <p14:tracePt t="25349" x="8624888" y="5154613"/>
          <p14:tracePt t="25356" x="8643938" y="5160963"/>
          <p14:tracePt t="25364" x="8662988" y="5167313"/>
          <p14:tracePt t="25380" x="8674100" y="5167313"/>
          <p14:tracePt t="25388" x="8680450" y="5167313"/>
          <p14:tracePt t="25404" x="8693150" y="5167313"/>
          <p14:tracePt t="25468" x="8705850" y="5167313"/>
          <p14:tracePt t="25508" x="8705850" y="5172075"/>
          <p14:tracePt t="25572" x="8705850" y="5178425"/>
          <p14:tracePt t="25580" x="8705850" y="5184775"/>
          <p14:tracePt t="25588" x="8705850" y="5210175"/>
          <p14:tracePt t="25597" x="8705850" y="5233988"/>
          <p14:tracePt t="25604" x="8699500" y="5246688"/>
          <p14:tracePt t="25611" x="8693150" y="5272088"/>
          <p14:tracePt t="25620" x="8680450" y="5289550"/>
          <p14:tracePt t="25628" x="8674100" y="5302250"/>
          <p14:tracePt t="25635" x="8662988" y="5334000"/>
          <p14:tracePt t="25644" x="8643938" y="5364163"/>
          <p14:tracePt t="25651" x="8637588" y="5383213"/>
          <p14:tracePt t="25659" x="8631238" y="5400675"/>
          <p14:tracePt t="25668" x="8624888" y="5407025"/>
          <p14:tracePt t="25676" x="8618538" y="5419725"/>
          <p14:tracePt t="25687" x="8607425" y="5438775"/>
          <p14:tracePt t="25700" x="8601075" y="5449888"/>
          <p14:tracePt t="25708" x="8594725" y="5462588"/>
          <p14:tracePt t="25724" x="8588375" y="5468938"/>
          <p14:tracePt t="25733" x="8582025" y="5475288"/>
          <p14:tracePt t="25749" x="8569325" y="5487988"/>
          <p14:tracePt t="25755" x="8562975" y="5500688"/>
          <p14:tracePt t="25763" x="8545513" y="5524500"/>
          <p14:tracePt t="25771" x="8539163" y="5543550"/>
          <p14:tracePt t="25779" x="8520113" y="5556250"/>
          <p14:tracePt t="25787" x="8502650" y="5580063"/>
          <p14:tracePt t="25795" x="8489950" y="5599113"/>
          <p14:tracePt t="25803" x="8477250" y="5611813"/>
          <p14:tracePt t="25811" x="8470900" y="5616575"/>
          <p14:tracePt t="25819" x="8464550" y="5629275"/>
          <p14:tracePt t="25828" x="8464550" y="5635625"/>
          <p14:tracePt t="26084" x="0" y="0"/>
        </p14:tracePtLst>
        <p14:tracePtLst>
          <p14:tracePt t="29767" x="7705725" y="5962650"/>
          <p14:tracePt t="29916" x="7693025" y="5962650"/>
          <p14:tracePt t="29932" x="7667625" y="5962650"/>
          <p14:tracePt t="29948" x="7656513" y="5962650"/>
          <p14:tracePt t="29972" x="7650163" y="5962650"/>
          <p14:tracePt t="29987" x="7643813" y="5962650"/>
          <p14:tracePt t="30059" x="7637463" y="5956300"/>
          <p14:tracePt t="30075" x="7643813" y="5945188"/>
          <p14:tracePt t="30083" x="7673975" y="5938838"/>
          <p14:tracePt t="30091" x="7693025" y="5926138"/>
          <p14:tracePt t="30099" x="7712075" y="5919788"/>
          <p14:tracePt t="30107" x="7742238" y="5900738"/>
          <p14:tracePt t="30115" x="7761288" y="5900738"/>
          <p14:tracePt t="30123" x="7791450" y="5883275"/>
          <p14:tracePt t="30131" x="7804150" y="5883275"/>
          <p14:tracePt t="30139" x="7816850" y="5870575"/>
          <p14:tracePt t="30147" x="7823200" y="5870575"/>
          <p14:tracePt t="30155" x="7829550" y="5864225"/>
          <p14:tracePt t="30236" x="7804150" y="5870575"/>
          <p14:tracePt t="30244" x="7785100" y="5876925"/>
          <p14:tracePt t="30252" x="7773988" y="5883275"/>
          <p14:tracePt t="30259" x="7742238" y="5889625"/>
          <p14:tracePt t="30267" x="7735888" y="5894388"/>
          <p14:tracePt t="30275" x="7723188" y="5894388"/>
          <p14:tracePt t="30283" x="7718425" y="5894388"/>
          <p14:tracePt t="30291" x="7712075" y="5907088"/>
          <p14:tracePt t="30348" x="7686675" y="5907088"/>
          <p14:tracePt t="30355" x="7680325" y="5913438"/>
          <p14:tracePt t="30371" x="7673975" y="5913438"/>
          <p14:tracePt t="30380" x="7667625" y="5913438"/>
          <p14:tracePt t="30387" x="7662863" y="5913438"/>
          <p14:tracePt t="30396" x="7656513" y="5913438"/>
          <p14:tracePt t="30460" x="7662863" y="5913438"/>
          <p14:tracePt t="30468" x="7693025" y="5913438"/>
          <p14:tracePt t="30476" x="7718425" y="5907088"/>
          <p14:tracePt t="30484" x="7742238" y="5894388"/>
          <p14:tracePt t="30493" x="7785100" y="5889625"/>
          <p14:tracePt t="30498" x="7816850" y="5870575"/>
          <p14:tracePt t="30507" x="7859713" y="5845175"/>
          <p14:tracePt t="30516" x="7872413" y="5838825"/>
          <p14:tracePt t="30524" x="7889875" y="5827713"/>
          <p14:tracePt t="30532" x="7896225" y="5821363"/>
          <p14:tracePt t="30541" x="7902575" y="5815013"/>
          <p14:tracePt t="30643" x="7889875" y="5802313"/>
          <p14:tracePt t="30651" x="7878763" y="5795963"/>
          <p14:tracePt t="30659" x="7847013" y="5795963"/>
          <p14:tracePt t="30667" x="7840663" y="5795963"/>
          <p14:tracePt t="30679" x="7829550" y="5795963"/>
          <p14:tracePt t="30683" x="7823200" y="5795963"/>
          <p14:tracePt t="30691" x="7810500" y="5795963"/>
          <p14:tracePt t="30731" x="7804150" y="5795963"/>
          <p14:tracePt t="30764" x="7797800" y="5789613"/>
          <p14:tracePt t="30772" x="7778750" y="5772150"/>
          <p14:tracePt t="30780" x="7767638" y="5765800"/>
          <p14:tracePt t="30787" x="7754938" y="5753100"/>
          <p14:tracePt t="30796" x="7742238" y="5746750"/>
          <p14:tracePt t="30808" x="7729538" y="5734050"/>
          <p14:tracePt t="30955" x="7742238" y="5727700"/>
          <p14:tracePt t="30963" x="7778750" y="5716588"/>
          <p14:tracePt t="30971" x="7823200" y="5716588"/>
          <p14:tracePt t="30979" x="7872413" y="5710238"/>
          <p14:tracePt t="30987" x="7921625" y="5703888"/>
          <p14:tracePt t="30995" x="7977188" y="5684838"/>
          <p14:tracePt t="31003" x="8001000" y="5684838"/>
          <p14:tracePt t="31011" x="8051800" y="5667375"/>
          <p14:tracePt t="31019" x="8094663" y="5661025"/>
          <p14:tracePt t="31028" x="8112125" y="5654675"/>
          <p14:tracePt t="31037" x="8124825" y="5648325"/>
          <p14:tracePt t="31043" x="8131175" y="5648325"/>
          <p14:tracePt t="31052" x="8143875" y="5641975"/>
          <p14:tracePt t="31060" x="8167688" y="5641975"/>
          <p14:tracePt t="31068" x="8212138" y="5622925"/>
          <p14:tracePt t="31075" x="8248650" y="5616575"/>
          <p14:tracePt t="31084" x="8316913" y="5586413"/>
          <p14:tracePt t="31091" x="8385175" y="5567363"/>
          <p14:tracePt t="31100" x="8470900" y="5537200"/>
          <p14:tracePt t="31108" x="8539163" y="5518150"/>
          <p14:tracePt t="31115" x="8601075" y="5500688"/>
          <p14:tracePt t="31124" x="8669338" y="5475288"/>
          <p14:tracePt t="31132" x="8686800" y="5468938"/>
          <p14:tracePt t="31140" x="8705850" y="5462588"/>
          <p14:tracePt t="31148" x="8712200" y="5456238"/>
          <p14:tracePt t="31156" x="8724900" y="5445125"/>
          <p14:tracePt t="31236" x="8729663" y="5438775"/>
          <p14:tracePt t="31260" x="8736013" y="5432425"/>
          <p14:tracePt t="31268" x="8742363" y="5426075"/>
          <p14:tracePt t="31284" x="8748713" y="5419725"/>
          <p14:tracePt t="31412" x="8736013" y="5413375"/>
          <p14:tracePt t="31420" x="8712200" y="5400675"/>
          <p14:tracePt t="31427" x="8693150" y="5389563"/>
          <p14:tracePt t="31435" x="8662988" y="5376863"/>
          <p14:tracePt t="31443" x="8650288" y="5357813"/>
          <p14:tracePt t="31451" x="8643938" y="5357813"/>
          <p14:tracePt t="31459" x="8631238" y="5351463"/>
          <p14:tracePt t="31484" x="8624888" y="5351463"/>
          <p14:tracePt t="31635" x="8618538" y="5351463"/>
          <p14:tracePt t="31651" x="8613775" y="5345113"/>
          <p14:tracePt t="31659" x="8601075" y="5327650"/>
          <p14:tracePt t="31675" x="8594725" y="5314950"/>
          <p14:tracePt t="31683" x="8588375" y="5308600"/>
          <p14:tracePt t="31691" x="8582025" y="5302250"/>
          <p14:tracePt t="31698" x="8575675" y="5295900"/>
          <p14:tracePt t="31707" x="8569325" y="5289550"/>
          <p14:tracePt t="31715" x="8569325" y="5283200"/>
          <p14:tracePt t="31723" x="8562975" y="5283200"/>
          <p14:tracePt t="31731" x="8558213" y="5283200"/>
          <p14:tracePt t="31739" x="8551863" y="5278438"/>
          <p14:tracePt t="31747" x="8545513" y="5272088"/>
          <p14:tracePt t="31755" x="8532813" y="5265738"/>
          <p14:tracePt t="31763" x="8526463" y="5259388"/>
          <p14:tracePt t="31787" x="8520113" y="5253038"/>
          <p14:tracePt t="31804" x="8507413" y="5253038"/>
          <p14:tracePt t="31812" x="8502650" y="5246688"/>
          <p14:tracePt t="31821" x="8489950" y="5240338"/>
          <p14:tracePt t="31831" x="8477250" y="5240338"/>
          <p14:tracePt t="31835" x="8464550" y="5240338"/>
          <p14:tracePt t="31843" x="8451850" y="5240338"/>
          <p14:tracePt t="31851" x="8447088" y="5240338"/>
          <p14:tracePt t="31863" x="8421688" y="5233988"/>
          <p14:tracePt t="31867" x="8402638" y="5233988"/>
          <p14:tracePt t="31888" x="8323263" y="5216525"/>
          <p14:tracePt t="31893" x="8248650" y="5191125"/>
          <p14:tracePt t="31900" x="8180388" y="5184775"/>
          <p14:tracePt t="31907" x="8156575" y="5184775"/>
          <p14:tracePt t="31916" x="8118475" y="5184775"/>
          <p14:tracePt t="31924" x="8075613" y="5178425"/>
          <p14:tracePt t="31931" x="8069263" y="5178425"/>
          <p14:tracePt t="31939" x="8039100" y="5178425"/>
          <p14:tracePt t="31947" x="8013700" y="5178425"/>
          <p14:tracePt t="31955" x="7989888" y="5178425"/>
          <p14:tracePt t="31963" x="7970838" y="5178425"/>
          <p14:tracePt t="31972" x="7951788" y="5178425"/>
          <p14:tracePt t="31980" x="7940675" y="5178425"/>
          <p14:tracePt t="31988" x="7934325" y="5178425"/>
          <p14:tracePt t="31996" x="7927975" y="5178425"/>
          <p14:tracePt t="32005" x="7921625" y="5178425"/>
          <p14:tracePt t="32012" x="7915275" y="5178425"/>
          <p14:tracePt t="32021" x="7908925" y="5178425"/>
          <p14:tracePt t="32028" x="7902575" y="5184775"/>
          <p14:tracePt t="32035" x="7889875" y="5197475"/>
          <p14:tracePt t="32044" x="7878763" y="5210175"/>
          <p14:tracePt t="32052" x="7872413" y="5216525"/>
          <p14:tracePt t="32060" x="7866063" y="5227638"/>
          <p14:tracePt t="32068" x="7859713" y="5240338"/>
          <p14:tracePt t="32076" x="7859713" y="5253038"/>
          <p14:tracePt t="32084" x="7859713" y="5265738"/>
          <p14:tracePt t="32092" x="7853363" y="5283200"/>
          <p14:tracePt t="32101" x="7853363" y="5295900"/>
          <p14:tracePt t="32107" x="7853363" y="5308600"/>
          <p14:tracePt t="32116" x="7853363" y="5327650"/>
          <p14:tracePt t="32124" x="7853363" y="5351463"/>
          <p14:tracePt t="32132" x="7853363" y="5357813"/>
          <p14:tracePt t="32139" x="7853363" y="5383213"/>
          <p14:tracePt t="32148" x="7859713" y="5407025"/>
          <p14:tracePt t="32156" x="7878763" y="5432425"/>
          <p14:tracePt t="32163" x="7896225" y="5449888"/>
          <p14:tracePt t="32172" x="7908925" y="5475288"/>
          <p14:tracePt t="32179" x="7934325" y="5494338"/>
          <p14:tracePt t="32188" x="7951788" y="5518150"/>
          <p14:tracePt t="32196" x="7977188" y="5549900"/>
          <p14:tracePt t="32205" x="7983538" y="5556250"/>
          <p14:tracePt t="32212" x="8007350" y="5580063"/>
          <p14:tracePt t="32221" x="8013700" y="5592763"/>
          <p14:tracePt t="32227" x="8039100" y="5616575"/>
          <p14:tracePt t="32236" x="8045450" y="5616575"/>
          <p14:tracePt t="32244" x="8056563" y="5629275"/>
          <p14:tracePt t="32252" x="8075613" y="5635625"/>
          <p14:tracePt t="32260" x="8088313" y="5641975"/>
          <p14:tracePt t="32268" x="8101013" y="5641975"/>
          <p14:tracePt t="32276" x="8112125" y="5648325"/>
          <p14:tracePt t="32284" x="8131175" y="5648325"/>
          <p14:tracePt t="32292" x="8143875" y="5648325"/>
          <p14:tracePt t="32302" x="8162925" y="5661025"/>
          <p14:tracePt t="32308" x="8167688" y="5661025"/>
          <p14:tracePt t="32315" x="8186738" y="5661025"/>
          <p14:tracePt t="32323" x="8193088" y="5661025"/>
          <p14:tracePt t="32333" x="8205788" y="5661025"/>
          <p14:tracePt t="32339" x="8218488" y="5661025"/>
          <p14:tracePt t="32348" x="8229600" y="5661025"/>
          <p14:tracePt t="32356" x="8248650" y="5661025"/>
          <p14:tracePt t="32364" x="8267700" y="5661025"/>
          <p14:tracePt t="32379" x="8297863" y="5648325"/>
          <p14:tracePt t="32388" x="8304213" y="5641975"/>
          <p14:tracePt t="32396" x="8310563" y="5635625"/>
          <p14:tracePt t="32405" x="8329613" y="5622925"/>
          <p14:tracePt t="32412" x="8329613" y="5616575"/>
          <p14:tracePt t="32421" x="8340725" y="5605463"/>
          <p14:tracePt t="32428" x="8347075" y="5605463"/>
          <p14:tracePt t="32436" x="8353425" y="5592763"/>
          <p14:tracePt t="32443" x="8359775" y="5580063"/>
          <p14:tracePt t="32452" x="8366125" y="5573713"/>
          <p14:tracePt t="32460" x="8366125" y="5561013"/>
          <p14:tracePt t="32472" x="8372475" y="5549900"/>
          <p14:tracePt t="32476" x="8385175" y="5537200"/>
          <p14:tracePt t="32484" x="8391525" y="5524500"/>
          <p14:tracePt t="32492" x="8391525" y="5505450"/>
          <p14:tracePt t="32500" x="8402638" y="5487988"/>
          <p14:tracePt t="32507" x="8421688" y="5462588"/>
          <p14:tracePt t="32518" x="8428038" y="5456238"/>
          <p14:tracePt t="32524" x="8434388" y="5438775"/>
          <p14:tracePt t="32532" x="8447088" y="5413375"/>
          <p14:tracePt t="32548" x="8451850" y="5400675"/>
          <p14:tracePt t="32555" x="8458200" y="5400675"/>
          <p14:tracePt t="32565" x="8458200" y="5394325"/>
          <p14:tracePt t="32579" x="8458200" y="5389563"/>
          <p14:tracePt t="32596" x="8458200" y="5383213"/>
          <p14:tracePt t="32605" x="8458200" y="5376863"/>
          <p14:tracePt t="32620" x="8458200" y="5370513"/>
          <p14:tracePt t="32628" x="8458200" y="5364163"/>
          <p14:tracePt t="32636" x="8458200" y="5357813"/>
          <p14:tracePt t="32644" x="8451850" y="5351463"/>
          <p14:tracePt t="32652" x="8447088" y="5338763"/>
          <p14:tracePt t="32660" x="8434388" y="5327650"/>
          <p14:tracePt t="32668" x="8415338" y="5321300"/>
          <p14:tracePt t="32676" x="8408988" y="5314950"/>
          <p14:tracePt t="32684" x="8402638" y="5308600"/>
          <p14:tracePt t="32692" x="8385175" y="5295900"/>
          <p14:tracePt t="32701" x="8372475" y="5289550"/>
          <p14:tracePt t="32707" x="8366125" y="5289550"/>
          <p14:tracePt t="32716" x="8347075" y="5289550"/>
          <p14:tracePt t="32727" x="8335963" y="5289550"/>
          <p14:tracePt t="32732" x="8323263" y="5283200"/>
          <p14:tracePt t="32740" x="8310563" y="5283200"/>
          <p14:tracePt t="32749" x="8285163" y="5283200"/>
          <p14:tracePt t="32760" x="8274050" y="5283200"/>
          <p14:tracePt t="32764" x="8255000" y="5283200"/>
          <p14:tracePt t="32772" x="8229600" y="5283200"/>
          <p14:tracePt t="32779" x="8212138" y="5283200"/>
          <p14:tracePt t="32788" x="8199438" y="5283200"/>
          <p14:tracePt t="32796" x="8180388" y="5283200"/>
          <p14:tracePt t="32805" x="8174038" y="5283200"/>
          <p14:tracePt t="32812" x="8156575" y="5283200"/>
          <p14:tracePt t="32820" x="8137525" y="5289550"/>
          <p14:tracePt t="32827" x="8101013" y="5289550"/>
          <p14:tracePt t="32836" x="8081963" y="5302250"/>
          <p14:tracePt t="32844" x="8039100" y="5321300"/>
          <p14:tracePt t="32851" x="8001000" y="5338763"/>
          <p14:tracePt t="32860" x="7964488" y="5364163"/>
          <p14:tracePt t="32868" x="7934325" y="5383213"/>
          <p14:tracePt t="32875" x="7915275" y="5400675"/>
          <p14:tracePt t="32890" x="7896225" y="5419725"/>
          <p14:tracePt t="32893" x="7889875" y="5438775"/>
          <p14:tracePt t="32899" x="7885113" y="5449888"/>
          <p14:tracePt t="32907" x="7885113" y="5481638"/>
          <p14:tracePt t="32916" x="7885113" y="5500688"/>
          <p14:tracePt t="32923" x="7885113" y="5549900"/>
          <p14:tracePt t="32932" x="7896225" y="5567363"/>
          <p14:tracePt t="32940" x="7927975" y="5599113"/>
          <p14:tracePt t="32949" x="7958138" y="5622925"/>
          <p14:tracePt t="32955" x="7983538" y="5654675"/>
          <p14:tracePt t="32963" x="8026400" y="5678488"/>
          <p14:tracePt t="32972" x="8056563" y="5703888"/>
          <p14:tracePt t="32981" x="8069263" y="5703888"/>
          <p14:tracePt t="32989" x="8101013" y="5710238"/>
          <p14:tracePt t="32996" x="8118475" y="5722938"/>
          <p14:tracePt t="33005" x="8137525" y="5722938"/>
          <p14:tracePt t="33011" x="8156575" y="5727700"/>
          <p14:tracePt t="33019" x="8162925" y="5727700"/>
          <p14:tracePt t="33027" x="8180388" y="5734050"/>
          <p14:tracePt t="33035" x="8193088" y="5734050"/>
          <p14:tracePt t="33043" x="8212138" y="5734050"/>
          <p14:tracePt t="33050" x="8229600" y="5734050"/>
          <p14:tracePt t="33059" x="8255000" y="5734050"/>
          <p14:tracePt t="33067" x="8274050" y="5734050"/>
          <p14:tracePt t="33075" x="8297863" y="5734050"/>
          <p14:tracePt t="33083" x="8353425" y="5703888"/>
          <p14:tracePt t="33091" x="8385175" y="5691188"/>
          <p14:tracePt t="33100" x="8428038" y="5654675"/>
          <p14:tracePt t="33111" x="8464550" y="5629275"/>
          <p14:tracePt t="33115" x="8507413" y="5592763"/>
          <p14:tracePt t="33123" x="8526463" y="5573713"/>
          <p14:tracePt t="33131" x="8551863" y="5537200"/>
          <p14:tracePt t="33143" x="8588375" y="5481638"/>
          <p14:tracePt t="33148" x="8607425" y="5456238"/>
          <p14:tracePt t="33155" x="8618538" y="5426075"/>
          <p14:tracePt t="33164" x="8624888" y="5400675"/>
          <p14:tracePt t="33172" x="8624888" y="5389563"/>
          <p14:tracePt t="33182" x="8624888" y="5370513"/>
          <p14:tracePt t="33188" x="8624888" y="5357813"/>
          <p14:tracePt t="33196" x="8624888" y="5351463"/>
          <p14:tracePt t="33252" x="8624888" y="5345113"/>
          <p14:tracePt t="33260" x="8624888" y="5338763"/>
          <p14:tracePt t="33268" x="8618538" y="5327650"/>
          <p14:tracePt t="33276" x="8607425" y="5314950"/>
          <p14:tracePt t="33284" x="8601075" y="5314950"/>
          <p14:tracePt t="33291" x="8588375" y="5314950"/>
          <p14:tracePt t="33300" x="8562975" y="5302250"/>
          <p14:tracePt t="33307" x="8539163" y="5302250"/>
          <p14:tracePt t="33316" x="8496300" y="5289550"/>
          <p14:tracePt t="33323" x="8458200" y="5283200"/>
          <p14:tracePt t="33332" x="8408988" y="5278438"/>
          <p14:tracePt t="33341" x="8366125" y="5278438"/>
          <p14:tracePt t="33348" x="8316913" y="5278438"/>
          <p14:tracePt t="33355" x="8255000" y="5278438"/>
          <p14:tracePt t="33364" x="8218488" y="5278438"/>
          <p14:tracePt t="33372" x="8162925" y="5283200"/>
          <p14:tracePt t="33382" x="8107363" y="5321300"/>
          <p14:tracePt t="33389" x="8075613" y="5338763"/>
          <p14:tracePt t="33400" x="8056563" y="5357813"/>
          <p14:tracePt t="33404" x="8032750" y="5383213"/>
          <p14:tracePt t="33412" x="8020050" y="5394325"/>
          <p14:tracePt t="33419" x="8020050" y="5400675"/>
          <p14:tracePt t="33428" x="8020050" y="5419725"/>
          <p14:tracePt t="33436" x="8020050" y="5432425"/>
          <p14:tracePt t="33444" x="8020050" y="5449888"/>
          <p14:tracePt t="33452" x="8020050" y="5462588"/>
          <p14:tracePt t="33460" x="8020050" y="5475288"/>
          <p14:tracePt t="33468" x="8032750" y="5494338"/>
          <p14:tracePt t="33476" x="8056563" y="5511800"/>
          <p14:tracePt t="33484" x="8081963" y="5549900"/>
          <p14:tracePt t="33491" x="8088313" y="5556250"/>
          <p14:tracePt t="33500" x="8101013" y="5561013"/>
          <p14:tracePt t="33612" x="8101013" y="5567363"/>
          <p14:tracePt t="33683" x="8101013" y="5573713"/>
          <p14:tracePt t="33691" x="8094663" y="5586413"/>
          <p14:tracePt t="33700" x="8062913" y="5599113"/>
          <p14:tracePt t="33708" x="8007350" y="5616575"/>
          <p14:tracePt t="33716" x="7958138" y="5629275"/>
          <p14:tracePt t="33724" x="7866063" y="5661025"/>
          <p14:tracePt t="33732" x="7816850" y="5672138"/>
          <p14:tracePt t="33739" x="7735888" y="5697538"/>
          <p14:tracePt t="33748" x="7662863" y="5703888"/>
          <p14:tracePt t="33756" x="7588250" y="5716588"/>
          <p14:tracePt t="33764" x="7519988" y="5734050"/>
          <p14:tracePt t="33773" x="7470775" y="5734050"/>
          <p14:tracePt t="33781" x="7434263" y="5740400"/>
          <p14:tracePt t="33788" x="7408863" y="5746750"/>
          <p14:tracePt t="33796" x="7389813" y="5753100"/>
          <p14:tracePt t="33811" x="7378700" y="5753100"/>
          <p14:tracePt t="33820" x="7372350" y="5759450"/>
          <p14:tracePt t="33828" x="7359650" y="5765800"/>
          <p14:tracePt t="33835" x="7346950" y="5772150"/>
          <p14:tracePt t="33844" x="7340600" y="5772150"/>
          <p14:tracePt t="33852" x="7334250" y="5772150"/>
          <p14:tracePt t="33860" x="7310438" y="5778500"/>
          <p14:tracePt t="33868" x="7297738" y="5778500"/>
          <p14:tracePt t="33875" x="7285038" y="5783263"/>
          <p14:tracePt t="33883" x="7267575" y="5789613"/>
          <p14:tracePt t="33891" x="7254875" y="5789613"/>
          <p14:tracePt t="33900" x="7242175" y="5795963"/>
          <p14:tracePt t="33912" x="7235825" y="5802313"/>
          <p14:tracePt t="33916" x="7229475" y="5808663"/>
          <p14:tracePt t="33932" x="7223125" y="5808663"/>
          <p14:tracePt t="34052" x="7218363" y="5808663"/>
          <p14:tracePt t="34059" x="7212013" y="5802313"/>
          <p14:tracePt t="34068" x="7212013" y="5789613"/>
          <p14:tracePt t="34075" x="7199313" y="5778500"/>
          <p14:tracePt t="34084" x="7186613" y="5765800"/>
          <p14:tracePt t="34116" x="7186613" y="5759450"/>
          <p14:tracePt t="34148" x="7180263" y="5753100"/>
          <p14:tracePt t="34171" x="7173913" y="5753100"/>
          <p14:tracePt t="34180" x="7167563" y="5753100"/>
          <p14:tracePt t="34187" x="7162800" y="5753100"/>
          <p14:tracePt t="34196" x="7156450" y="5753100"/>
          <p14:tracePt t="34211" x="7143750" y="5753100"/>
          <p14:tracePt t="34220" x="7137400" y="5759450"/>
          <p14:tracePt t="34228" x="7124700" y="5765800"/>
          <p14:tracePt t="34238" x="7118350" y="5772150"/>
          <p14:tracePt t="34244" x="7100888" y="5783263"/>
          <p14:tracePt t="34252" x="7088188" y="5795963"/>
          <p14:tracePt t="34260" x="7075488" y="5802313"/>
          <p14:tracePt t="34269" x="7069138" y="5808663"/>
          <p14:tracePt t="34275" x="7051675" y="5815013"/>
          <p14:tracePt t="34283" x="7045325" y="5815013"/>
          <p14:tracePt t="34292" x="7038975" y="5821363"/>
          <p14:tracePt t="34300" x="7038975" y="5827713"/>
          <p14:tracePt t="34308" x="7032625" y="5845175"/>
          <p14:tracePt t="34316" x="7032625" y="5851525"/>
          <p14:tracePt t="34323" x="7032625" y="5864225"/>
          <p14:tracePt t="34332" x="7032625" y="5876925"/>
          <p14:tracePt t="34340" x="7032625" y="5889625"/>
          <p14:tracePt t="34348" x="7032625" y="5900738"/>
          <p14:tracePt t="34364" x="7032625" y="5907088"/>
          <p14:tracePt t="34373" x="7032625" y="5913438"/>
          <p14:tracePt t="34379" x="7032625" y="5919788"/>
          <p14:tracePt t="34387" x="7032625" y="5932488"/>
          <p14:tracePt t="34395" x="7032625" y="5938838"/>
          <p14:tracePt t="34411" x="7038975" y="5945188"/>
          <p14:tracePt t="34427" x="7045325" y="5945188"/>
          <p14:tracePt t="34437" x="7062788" y="5956300"/>
          <p14:tracePt t="34443" x="7075488" y="5962650"/>
          <p14:tracePt t="34452" x="7088188" y="5981700"/>
          <p14:tracePt t="34459" x="7112000" y="6000750"/>
          <p14:tracePt t="34467" x="7131050" y="6011863"/>
          <p14:tracePt t="34475" x="7143750" y="6024563"/>
          <p14:tracePt t="34483" x="7156450" y="6030913"/>
          <p14:tracePt t="34492" x="7162800" y="6037263"/>
          <p14:tracePt t="34509" x="7173913" y="6037263"/>
          <p14:tracePt t="34524" x="7180263" y="6037263"/>
          <p14:tracePt t="34532" x="7192963" y="6037263"/>
          <p14:tracePt t="34548" x="7205663" y="6037263"/>
          <p14:tracePt t="34557" x="7235825" y="6030913"/>
          <p14:tracePt t="34564" x="7235825" y="6024563"/>
          <p14:tracePt t="34573" x="7248525" y="6011863"/>
          <p14:tracePt t="34580" x="7254875" y="5994400"/>
          <p14:tracePt t="34588" x="7261225" y="5969000"/>
          <p14:tracePt t="34595" x="7267575" y="5956300"/>
          <p14:tracePt t="34605" x="7273925" y="5956300"/>
          <p14:tracePt t="34612" x="7273925" y="5945188"/>
          <p14:tracePt t="34620" x="7278688" y="5938838"/>
          <p14:tracePt t="34628" x="7285038" y="5932488"/>
          <p14:tracePt t="34638" x="7285038" y="5919788"/>
          <p14:tracePt t="34652" x="7285038" y="5907088"/>
          <p14:tracePt t="34660" x="7291388" y="5894388"/>
          <p14:tracePt t="34669" x="7291388" y="5889625"/>
          <p14:tracePt t="34683" x="7291388" y="5870575"/>
          <p14:tracePt t="34700" x="7291388" y="5864225"/>
          <p14:tracePt t="34716" x="7291388" y="5857875"/>
          <p14:tracePt t="34732" x="7291388" y="5851525"/>
          <p14:tracePt t="34740" x="7291388" y="5845175"/>
          <p14:tracePt t="34748" x="7291388" y="5838825"/>
          <p14:tracePt t="34772" x="7291388" y="5827713"/>
          <p14:tracePt t="34779" x="7278688" y="5815013"/>
          <p14:tracePt t="34795" x="7273925" y="5795963"/>
          <p14:tracePt t="34803" x="7261225" y="5783263"/>
          <p14:tracePt t="34811" x="7261225" y="5765800"/>
          <p14:tracePt t="34819" x="7242175" y="5753100"/>
          <p14:tracePt t="34827" x="7229475" y="5740400"/>
          <p14:tracePt t="34837" x="7218363" y="5727700"/>
          <p14:tracePt t="34851" x="7205663" y="5716588"/>
          <p14:tracePt t="34859" x="7199313" y="5716588"/>
          <p14:tracePt t="34867" x="7186613" y="5716588"/>
          <p14:tracePt t="34875" x="7180263" y="5710238"/>
          <p14:tracePt t="34883" x="7167563" y="5703888"/>
          <p14:tracePt t="34891" x="7162800" y="5703888"/>
          <p14:tracePt t="34900" x="7150100" y="5697538"/>
          <p14:tracePt t="34909" x="7131050" y="5697538"/>
          <p14:tracePt t="34916" x="7118350" y="5697538"/>
          <p14:tracePt t="34924" x="7094538" y="5697538"/>
          <p14:tracePt t="34937" x="7069138" y="5697538"/>
          <p14:tracePt t="34940" x="7056438" y="5697538"/>
          <p14:tracePt t="34948" x="7038975" y="5697538"/>
          <p14:tracePt t="34956" x="7032625" y="5697538"/>
          <p14:tracePt t="34964" x="7019925" y="5697538"/>
          <p14:tracePt t="34980" x="7000875" y="5697538"/>
          <p14:tracePt t="34988" x="6996113" y="5703888"/>
          <p14:tracePt t="34996" x="6996113" y="5716588"/>
          <p14:tracePt t="35005" x="6989763" y="5716588"/>
          <p14:tracePt t="35011" x="6989763" y="5727700"/>
          <p14:tracePt t="35020" x="6989763" y="5734050"/>
          <p14:tracePt t="35028" x="6989763" y="5746750"/>
          <p14:tracePt t="35036" x="6989763" y="5765800"/>
          <p14:tracePt t="35044" x="6989763" y="5772150"/>
          <p14:tracePt t="35052" x="6989763" y="5795963"/>
          <p14:tracePt t="35059" x="6996113" y="5808663"/>
          <p14:tracePt t="35069" x="7013575" y="5838825"/>
          <p14:tracePt t="35075" x="7019925" y="5851525"/>
          <p14:tracePt t="35083" x="7032625" y="5870575"/>
          <p14:tracePt t="35093" x="7032625" y="5876925"/>
          <p14:tracePt t="35100" x="7045325" y="5894388"/>
          <p14:tracePt t="35108" x="7056438" y="5907088"/>
          <p14:tracePt t="35116" x="7069138" y="5919788"/>
          <p14:tracePt t="35124" x="7081838" y="5932488"/>
          <p14:tracePt t="35132" x="7094538" y="5949950"/>
          <p14:tracePt t="35140" x="7107238" y="5956300"/>
          <p14:tracePt t="35147" x="7131050" y="5962650"/>
          <p14:tracePt t="35157" x="7150100" y="5975350"/>
          <p14:tracePt t="35164" x="7167563" y="5981700"/>
          <p14:tracePt t="35172" x="7192963" y="5988050"/>
          <p14:tracePt t="35180" x="7212013" y="5994400"/>
          <p14:tracePt t="35188" x="7218363" y="5994400"/>
          <p14:tracePt t="35195" x="7229475" y="5994400"/>
          <p14:tracePt t="35204" x="7242175" y="5994400"/>
          <p14:tracePt t="35211" x="7254875" y="5994400"/>
          <p14:tracePt t="35220" x="7261225" y="5994400"/>
          <p14:tracePt t="35228" x="7273925" y="5994400"/>
          <p14:tracePt t="35236" x="7285038" y="5994400"/>
          <p14:tracePt t="35243" x="7297738" y="5994400"/>
          <p14:tracePt t="35252" x="7304088" y="5988050"/>
          <p14:tracePt t="35259" x="7310438" y="5981700"/>
          <p14:tracePt t="35269" x="7310438" y="5975350"/>
          <p14:tracePt t="35275" x="7316788" y="5962650"/>
          <p14:tracePt t="35283" x="7316788" y="5956300"/>
          <p14:tracePt t="35292" x="7316788" y="5938838"/>
          <p14:tracePt t="35300" x="7316788" y="5932488"/>
          <p14:tracePt t="35310" x="7316788" y="5919788"/>
          <p14:tracePt t="35324" x="7316788" y="5913438"/>
          <p14:tracePt t="35332" x="7316788" y="5894388"/>
          <p14:tracePt t="35340" x="7316788" y="5889625"/>
          <p14:tracePt t="35348" x="7316788" y="5876925"/>
          <p14:tracePt t="35357" x="7316788" y="5870575"/>
          <p14:tracePt t="35364" x="7310438" y="5857875"/>
          <p14:tracePt t="35372" x="7304088" y="5845175"/>
          <p14:tracePt t="35380" x="7304088" y="5834063"/>
          <p14:tracePt t="35388" x="7291388" y="5821363"/>
          <p14:tracePt t="35396" x="7285038" y="5815013"/>
          <p14:tracePt t="35404" x="7278688" y="5802313"/>
          <p14:tracePt t="35412" x="7267575" y="5783263"/>
          <p14:tracePt t="35421" x="7254875" y="5772150"/>
          <p14:tracePt t="35428" x="7242175" y="5759450"/>
          <p14:tracePt t="35436" x="7235825" y="5753100"/>
          <p14:tracePt t="35452" x="7223125" y="5746750"/>
          <p14:tracePt t="35460" x="7212013" y="5740400"/>
          <p14:tracePt t="35469" x="7199313" y="5740400"/>
          <p14:tracePt t="35476" x="7192963" y="5740400"/>
          <p14:tracePt t="35484" x="7180263" y="5740400"/>
          <p14:tracePt t="35491" x="7162800" y="5740400"/>
          <p14:tracePt t="35499" x="7143750" y="5740400"/>
          <p14:tracePt t="35507" x="7124700" y="5740400"/>
          <p14:tracePt t="35515" x="7107238" y="5740400"/>
          <p14:tracePt t="35523" x="7081838" y="5740400"/>
          <p14:tracePt t="35531" x="7062788" y="5740400"/>
          <p14:tracePt t="35539" x="7051675" y="5740400"/>
          <p14:tracePt t="35547" x="7038975" y="5740400"/>
          <p14:tracePt t="35555" x="7026275" y="5746750"/>
          <p14:tracePt t="35580" x="7019925" y="5746750"/>
          <p14:tracePt t="35588" x="7019925" y="5753100"/>
          <p14:tracePt t="35595" x="7013575" y="5759450"/>
          <p14:tracePt t="35604" x="7013575" y="5778500"/>
          <p14:tracePt t="35611" x="7013575" y="5789613"/>
          <p14:tracePt t="35621" x="7013575" y="5795963"/>
          <p14:tracePt t="35628" x="7013575" y="5815013"/>
          <p14:tracePt t="35636" x="7013575" y="5827713"/>
          <p14:tracePt t="35643" x="7013575" y="5834063"/>
          <p14:tracePt t="35652" x="7013575" y="5857875"/>
          <p14:tracePt t="35660" x="7019925" y="5864225"/>
          <p14:tracePt t="35668" x="7026275" y="5870575"/>
          <p14:tracePt t="35676" x="7038975" y="5889625"/>
          <p14:tracePt t="35683" x="7051675" y="5900738"/>
          <p14:tracePt t="35691" x="7069138" y="5919788"/>
          <p14:tracePt t="35700" x="7081838" y="5932488"/>
          <p14:tracePt t="35709" x="7100888" y="5956300"/>
          <p14:tracePt t="35716" x="7112000" y="5956300"/>
          <p14:tracePt t="35724" x="7131050" y="5969000"/>
          <p14:tracePt t="35732" x="7137400" y="5975350"/>
          <p14:tracePt t="35741" x="7156450" y="5988050"/>
          <p14:tracePt t="35756" x="7162800" y="5988050"/>
          <p14:tracePt t="35764" x="7162800" y="5994400"/>
          <p14:tracePt t="35787" x="7180263" y="5994400"/>
          <p14:tracePt t="35804" x="7192963" y="5994400"/>
          <p14:tracePt t="35812" x="7218363" y="5975350"/>
          <p14:tracePt t="35820" x="7229475" y="5962650"/>
          <p14:tracePt t="35836" x="7242175" y="5949950"/>
          <p14:tracePt t="35843" x="7254875" y="5945188"/>
          <p14:tracePt t="35852" x="7267575" y="5932488"/>
          <p14:tracePt t="35860" x="7273925" y="5926138"/>
          <p14:tracePt t="35868" x="7285038" y="5913438"/>
          <p14:tracePt t="35877" x="7291388" y="5907088"/>
          <p14:tracePt t="35883" x="7297738" y="5894388"/>
          <p14:tracePt t="35891" x="7297738" y="5883275"/>
          <p14:tracePt t="35899" x="7304088" y="5876925"/>
          <p14:tracePt t="35907" x="7304088" y="5870575"/>
          <p14:tracePt t="35916" x="7304088" y="5845175"/>
          <p14:tracePt t="35925" x="7304088" y="5838825"/>
          <p14:tracePt t="35932" x="7304088" y="5827713"/>
          <p14:tracePt t="35941" x="7304088" y="5815013"/>
          <p14:tracePt t="35948" x="7304088" y="5789613"/>
          <p14:tracePt t="35963" x="7297738" y="5778500"/>
          <p14:tracePt t="35972" x="7285038" y="5753100"/>
          <p14:tracePt t="35979" x="7278688" y="5753100"/>
          <p14:tracePt t="36012" x="7273925" y="5746750"/>
          <p14:tracePt t="36020" x="7254875" y="5746750"/>
          <p14:tracePt t="36027" x="7235825" y="5746750"/>
          <p14:tracePt t="36036" x="7205663" y="5746750"/>
          <p14:tracePt t="36043" x="7180263" y="5746750"/>
          <p14:tracePt t="36053" x="7150100" y="5746750"/>
          <p14:tracePt t="36059" x="7124700" y="5746750"/>
          <p14:tracePt t="36068" x="7112000" y="5746750"/>
          <p14:tracePt t="36075" x="7094538" y="5746750"/>
          <p14:tracePt t="36086" x="7088188" y="5746750"/>
          <p14:tracePt t="36091" x="7081838" y="5746750"/>
          <p14:tracePt t="36100" x="7069138" y="5746750"/>
          <p14:tracePt t="36107" x="7051675" y="5759450"/>
          <p14:tracePt t="36116" x="7045325" y="5765800"/>
          <p14:tracePt t="36124" x="7038975" y="5789613"/>
          <p14:tracePt t="36132" x="7032625" y="5815013"/>
          <p14:tracePt t="36140" x="7026275" y="5827713"/>
          <p14:tracePt t="36148" x="7026275" y="5857875"/>
          <p14:tracePt t="36156" x="7026275" y="5876925"/>
          <p14:tracePt t="36163" x="7026275" y="5894388"/>
          <p14:tracePt t="36172" x="7026275" y="5919788"/>
          <p14:tracePt t="36186" x="7032625" y="5945188"/>
          <p14:tracePt t="36187" x="7056438" y="5981700"/>
          <p14:tracePt t="36196" x="7062788" y="5981700"/>
          <p14:tracePt t="36204" x="7075488" y="5994400"/>
          <p14:tracePt t="36212" x="7094538" y="6011863"/>
          <p14:tracePt t="36220" x="7107238" y="6018213"/>
          <p14:tracePt t="36228" x="7131050" y="6024563"/>
          <p14:tracePt t="36236" x="7143750" y="6030913"/>
          <p14:tracePt t="36244" x="7162800" y="6030913"/>
          <p14:tracePt t="36253" x="7173913" y="6030913"/>
          <p14:tracePt t="36259" x="7192963" y="6030913"/>
          <p14:tracePt t="36268" x="7205663" y="6030913"/>
          <p14:tracePt t="36275" x="7218363" y="6018213"/>
          <p14:tracePt t="36286" x="7229475" y="5994400"/>
          <p14:tracePt t="36291" x="7235825" y="5975350"/>
          <p14:tracePt t="36300" x="7235825" y="5956300"/>
          <p14:tracePt t="36308" x="7235825" y="5926138"/>
          <p14:tracePt t="36316" x="7248525" y="5900738"/>
          <p14:tracePt t="36325" x="7248525" y="5876925"/>
          <p14:tracePt t="36332" x="7248525" y="5857875"/>
          <p14:tracePt t="36343" x="7248525" y="5838825"/>
          <p14:tracePt t="36347" x="7248525" y="5827713"/>
          <p14:tracePt t="36356" x="7248525" y="5821363"/>
          <p14:tracePt t="36363" x="7242175" y="5815013"/>
          <p14:tracePt t="36379" x="7235825" y="5808663"/>
          <p14:tracePt t="36388" x="7229475" y="5802313"/>
          <p14:tracePt t="36395" x="7218363" y="5802313"/>
          <p14:tracePt t="36404" x="7205663" y="5795963"/>
          <p14:tracePt t="36412" x="7186613" y="5789613"/>
          <p14:tracePt t="36420" x="7173913" y="5789613"/>
          <p14:tracePt t="36427" x="7162800" y="5789613"/>
          <p14:tracePt t="36436" x="7143750" y="5789613"/>
          <p14:tracePt t="36443" x="7137400" y="5789613"/>
          <p14:tracePt t="36453" x="7124700" y="5789613"/>
          <p14:tracePt t="36459" x="7112000" y="5789613"/>
          <p14:tracePt t="36468" x="7107238" y="5789613"/>
          <p14:tracePt t="36476" x="7088188" y="5795963"/>
          <p14:tracePt t="36486" x="7088188" y="5802313"/>
          <p14:tracePt t="36491" x="7075488" y="5821363"/>
          <p14:tracePt t="36500" x="7075488" y="5834063"/>
          <p14:tracePt t="36508" x="7075488" y="5851525"/>
          <p14:tracePt t="36516" x="7075488" y="5864225"/>
          <p14:tracePt t="36525" x="7075488" y="5876925"/>
          <p14:tracePt t="36532" x="7075488" y="5889625"/>
          <p14:tracePt t="36540" x="7075488" y="5894388"/>
          <p14:tracePt t="36548" x="7088188" y="5907088"/>
          <p14:tracePt t="36555" x="7100888" y="5919788"/>
          <p14:tracePt t="36568" x="7107238" y="5926138"/>
          <p14:tracePt t="36572" x="7118350" y="5938838"/>
          <p14:tracePt t="36580" x="7131050" y="5949950"/>
          <p14:tracePt t="36587" x="7143750" y="5956300"/>
          <p14:tracePt t="36595" x="7167563" y="5969000"/>
          <p14:tracePt t="36604" x="7173913" y="5969000"/>
          <p14:tracePt t="36612" x="7186613" y="5975350"/>
          <p14:tracePt t="36627" x="7192963" y="5975350"/>
          <p14:tracePt t="36636" x="7199313" y="5975350"/>
          <p14:tracePt t="36659" x="7205663" y="5975350"/>
          <p14:tracePt t="36835" x="7199313" y="5975350"/>
          <p14:tracePt t="36843" x="7186613" y="5988050"/>
          <p14:tracePt t="36851" x="7167563" y="6000750"/>
          <p14:tracePt t="36859" x="7150100" y="6018213"/>
          <p14:tracePt t="36867" x="7137400" y="6024563"/>
          <p14:tracePt t="36875" x="7112000" y="6043613"/>
          <p14:tracePt t="36883" x="7107238" y="6049963"/>
          <p14:tracePt t="36891" x="7094538" y="6061075"/>
          <p14:tracePt t="36899" x="7081838" y="6073775"/>
          <p14:tracePt t="36907" x="7075488" y="6080125"/>
          <p14:tracePt t="36916" x="7062788" y="6092825"/>
          <p14:tracePt t="36925" x="7062788" y="6099175"/>
          <p14:tracePt t="36932" x="7056438" y="6099175"/>
          <p14:tracePt t="36941" x="7051675" y="6105525"/>
          <p14:tracePt t="36948" x="7045325" y="6105525"/>
          <p14:tracePt t="36956" x="7032625" y="6111875"/>
          <p14:tracePt t="36963" x="7019925" y="6122988"/>
          <p14:tracePt t="36972" x="7013575" y="6122988"/>
          <p14:tracePt t="36984" x="6996113" y="6129338"/>
          <p14:tracePt t="36987" x="6983413" y="6135688"/>
          <p14:tracePt t="36995" x="6977063" y="6135688"/>
          <p14:tracePt t="37003" x="6970713" y="6142038"/>
          <p14:tracePt t="37011" x="6964363" y="6142038"/>
          <p14:tracePt t="37019" x="6958013" y="6142038"/>
          <p14:tracePt t="37027" x="6945313" y="6142038"/>
          <p14:tracePt t="37035" x="6927850" y="6142038"/>
          <p14:tracePt t="37043" x="6921500" y="6142038"/>
          <p14:tracePt t="37051" x="6902450" y="6142038"/>
          <p14:tracePt t="37059" x="6889750" y="6148388"/>
          <p14:tracePt t="37067" x="6884988" y="6148388"/>
          <p14:tracePt t="37076" x="6872288" y="6148388"/>
          <p14:tracePt t="37084" x="6865938" y="6148388"/>
          <p14:tracePt t="37091" x="6859588" y="6148388"/>
          <p14:tracePt t="37100" x="6846888" y="6148388"/>
          <p14:tracePt t="37110" x="6829425" y="6135688"/>
          <p14:tracePt t="37116" x="6810375" y="6105525"/>
          <p14:tracePt t="37124" x="6784975" y="6061075"/>
          <p14:tracePt t="37131" x="6754813" y="6005513"/>
          <p14:tracePt t="37143" x="6718300" y="5949950"/>
          <p14:tracePt t="37148" x="6705600" y="5938838"/>
          <p14:tracePt t="37156" x="6680200" y="5907088"/>
          <p14:tracePt t="37164" x="6667500" y="5894388"/>
          <p14:tracePt t="37172" x="6662738" y="5889625"/>
          <p14:tracePt t="37187" x="6662738" y="5883275"/>
          <p14:tracePt t="37204" x="6662738" y="5876925"/>
          <p14:tracePt t="37212" x="6662738" y="5864225"/>
          <p14:tracePt t="37220" x="6656388" y="5851525"/>
          <p14:tracePt t="37228" x="6650038" y="5838825"/>
          <p14:tracePt t="37236" x="6650038" y="5834063"/>
          <p14:tracePt t="37252" x="6650038" y="5827713"/>
          <p14:tracePt t="37260" x="6650038" y="5821363"/>
          <p14:tracePt t="37300" x="6650038" y="5815013"/>
          <p14:tracePt t="37309" x="6650038" y="5808663"/>
          <p14:tracePt t="37324" x="6643688" y="5802313"/>
          <p14:tracePt t="37420" x="6643688" y="5834063"/>
          <p14:tracePt t="37428" x="6643688" y="5870575"/>
          <p14:tracePt t="37436" x="6650038" y="5907088"/>
          <p14:tracePt t="37443" x="6662738" y="5949950"/>
          <p14:tracePt t="37452" x="6692900" y="5994400"/>
          <p14:tracePt t="37460" x="6718300" y="6061075"/>
          <p14:tracePt t="37468" x="6754813" y="6116638"/>
          <p14:tracePt t="37476" x="6773863" y="6161088"/>
          <p14:tracePt t="37484" x="6797675" y="6191250"/>
          <p14:tracePt t="37496" x="6823075" y="6221413"/>
          <p14:tracePt t="37500" x="6834188" y="6253163"/>
          <p14:tracePt t="37510" x="6846888" y="6276975"/>
          <p14:tracePt t="37516" x="6865938" y="6289675"/>
          <p14:tracePt t="37524" x="6878638" y="6308725"/>
          <p14:tracePt t="37531" x="6884988" y="6321425"/>
          <p14:tracePt t="37541" x="6884988" y="6327775"/>
          <p14:tracePt t="37548" x="6889750" y="6338888"/>
          <p14:tracePt t="37556" x="6896100" y="6345238"/>
          <p14:tracePt t="37700" x="6902450" y="6345238"/>
          <p14:tracePt t="37724" x="6921500" y="6345238"/>
          <p14:tracePt t="37740" x="6921500" y="6332538"/>
          <p14:tracePt t="37748" x="6921500" y="6283325"/>
          <p14:tracePt t="37756" x="6921500" y="6246813"/>
          <p14:tracePt t="37764" x="6921500" y="6210300"/>
          <p14:tracePt t="37774" x="6921500" y="6161088"/>
          <p14:tracePt t="37779" x="6921500" y="6105525"/>
          <p14:tracePt t="37787" x="6921500" y="6067425"/>
          <p14:tracePt t="37796" x="6921500" y="6030913"/>
          <p14:tracePt t="37804" x="6921500" y="6005513"/>
          <p14:tracePt t="37813" x="6921500" y="5981700"/>
          <p14:tracePt t="37820" x="6921500" y="5969000"/>
          <p14:tracePt t="37836" x="6921500" y="5962650"/>
          <p14:tracePt t="37859" x="6921500" y="5956300"/>
          <p14:tracePt t="37956" x="6921500" y="5949950"/>
          <p14:tracePt t="37980" x="6927850" y="5945188"/>
          <p14:tracePt t="37987" x="6934200" y="5945188"/>
          <p14:tracePt t="37995" x="6940550" y="5945188"/>
          <p14:tracePt t="38009" x="6951663" y="5932488"/>
          <p14:tracePt t="38012" x="6964363" y="5926138"/>
          <p14:tracePt t="38020" x="6977063" y="5919788"/>
          <p14:tracePt t="38029" x="6989763" y="5907088"/>
          <p14:tracePt t="38036" x="7000875" y="5894388"/>
          <p14:tracePt t="38044" x="7013575" y="5876925"/>
          <p14:tracePt t="38052" x="7013575" y="5870575"/>
          <p14:tracePt t="38060" x="7026275" y="5857875"/>
          <p14:tracePt t="38076" x="7026275" y="5851525"/>
          <p14:tracePt t="38084" x="7026275" y="5845175"/>
          <p14:tracePt t="38212" x="7032625" y="5845175"/>
          <p14:tracePt t="38220" x="7032625" y="5864225"/>
          <p14:tracePt t="38228" x="7038975" y="5883275"/>
          <p14:tracePt t="38236" x="7045325" y="5894388"/>
          <p14:tracePt t="38244" x="7045325" y="5900738"/>
          <p14:tracePt t="38252" x="7051675" y="5913438"/>
          <p14:tracePt t="38260" x="7056438" y="5919788"/>
          <p14:tracePt t="38268" x="7062788" y="5926138"/>
          <p14:tracePt t="38324" x="7069138" y="5926138"/>
          <p14:tracePt t="38491" x="7075488" y="5926138"/>
          <p14:tracePt t="38492" x="0" y="0"/>
        </p14:tracePtLst>
        <p14:tracePtLst>
          <p14:tracePt t="40550" x="3032125" y="5537200"/>
          <p14:tracePt t="40627" x="3055938" y="5537200"/>
          <p14:tracePt t="40635" x="3087688" y="5524500"/>
          <p14:tracePt t="40643" x="3136900" y="5524500"/>
          <p14:tracePt t="40651" x="3198813" y="5511800"/>
          <p14:tracePt t="40660" x="3241675" y="5511800"/>
          <p14:tracePt t="40667" x="3290888" y="5511800"/>
          <p14:tracePt t="40675" x="3327400" y="5500688"/>
          <p14:tracePt t="40683" x="3371850" y="5487988"/>
          <p14:tracePt t="40692" x="3408363" y="5487988"/>
          <p14:tracePt t="40699" x="3451225" y="5481638"/>
          <p14:tracePt t="40708" x="3487738" y="5475288"/>
          <p14:tracePt t="40717" x="3532188" y="5468938"/>
          <p14:tracePt t="40724" x="3581400" y="5468938"/>
          <p14:tracePt t="40732" x="3643313" y="5449888"/>
          <p14:tracePt t="40740" x="3722688" y="5438775"/>
          <p14:tracePt t="40749" x="3797300" y="5438775"/>
          <p14:tracePt t="40756" x="3908425" y="5407025"/>
          <p14:tracePt t="40764" x="4081463" y="5394325"/>
          <p14:tracePt t="40772" x="4241800" y="5383213"/>
          <p14:tracePt t="40782" x="4352925" y="5364163"/>
          <p14:tracePt t="40787" x="4414838" y="5364163"/>
          <p14:tracePt t="40795" x="4464050" y="5357813"/>
          <p14:tracePt t="40803" x="4494213" y="5357813"/>
          <p14:tracePt t="40811" x="4519613" y="5345113"/>
          <p14:tracePt t="40819" x="4549775" y="5345113"/>
          <p14:tracePt t="40827" x="4562475" y="5338763"/>
          <p14:tracePt t="40835" x="4594225" y="5334000"/>
          <p14:tracePt t="40844" x="4594225" y="5327650"/>
          <p14:tracePt t="40851" x="4605338" y="5327650"/>
          <p14:tracePt t="40860" x="4618038" y="5321300"/>
          <p14:tracePt t="40868" x="4630738" y="5314950"/>
          <p14:tracePt t="40876" x="4643438" y="5308600"/>
          <p14:tracePt t="40883" x="4673600" y="5295900"/>
          <p14:tracePt t="40891" x="4705350" y="5289550"/>
          <p14:tracePt t="40899" x="4729163" y="5289550"/>
          <p14:tracePt t="40907" x="4767263" y="5283200"/>
          <p14:tracePt t="40919" x="4810125" y="5272088"/>
          <p14:tracePt t="40923" x="4846638" y="5265738"/>
          <p14:tracePt t="40932" x="4889500" y="5259388"/>
          <p14:tracePt t="40939" x="4951413" y="5240338"/>
          <p14:tracePt t="40947" x="5019675" y="5227638"/>
          <p14:tracePt t="40955" x="5081588" y="5210175"/>
          <p14:tracePt t="40963" x="5137150" y="5203825"/>
          <p14:tracePt t="40971" x="5180013" y="5178425"/>
          <p14:tracePt t="40980" x="5199063" y="5167313"/>
          <p14:tracePt t="40987" x="5216525" y="5160963"/>
          <p14:tracePt t="41027" x="5229225" y="5154613"/>
          <p14:tracePt t="41043" x="5248275" y="5141913"/>
          <p14:tracePt t="41051" x="5260975" y="5135563"/>
          <p14:tracePt t="41060" x="5278438" y="5116513"/>
          <p14:tracePt t="41067" x="5310188" y="5099050"/>
          <p14:tracePt t="41076" x="5365750" y="5043488"/>
          <p14:tracePt t="41083" x="5421313" y="5011738"/>
          <p14:tracePt t="41092" x="5476875" y="4968875"/>
          <p14:tracePt t="41099" x="5489575" y="4962525"/>
          <p14:tracePt t="41108" x="5513388" y="4956175"/>
          <p14:tracePt t="41116" x="5526088" y="4945063"/>
          <p14:tracePt t="41134" x="5532438" y="4945063"/>
          <p14:tracePt t="41139" x="5538788" y="4945063"/>
          <p14:tracePt t="41147" x="5538788" y="4938713"/>
          <p14:tracePt t="41179" x="5545138" y="4932363"/>
          <p14:tracePt t="41212" x="5556250" y="4932363"/>
          <p14:tracePt t="41228" x="5562600" y="4932363"/>
          <p14:tracePt t="41276" x="5575300" y="4932363"/>
          <p14:tracePt t="41304" x="5588000" y="4932363"/>
          <p14:tracePt t="41307" x="5605463" y="4938713"/>
          <p14:tracePt t="41315" x="5618163" y="4949825"/>
          <p14:tracePt t="41324" x="5643563" y="4975225"/>
          <p14:tracePt t="41332" x="5667375" y="5018088"/>
          <p14:tracePt t="41340" x="5680075" y="5030788"/>
          <p14:tracePt t="41348" x="5692775" y="5049838"/>
          <p14:tracePt t="41355" x="5705475" y="5060950"/>
          <p14:tracePt t="41363" x="5711825" y="5067300"/>
          <p14:tracePt t="41371" x="5716588" y="5073650"/>
          <p14:tracePt t="41379" x="5722938" y="5086350"/>
          <p14:tracePt t="41387" x="5735638" y="5105400"/>
          <p14:tracePt t="41396" x="5741988" y="5111750"/>
          <p14:tracePt t="41403" x="5748338" y="5122863"/>
          <p14:tracePt t="41411" x="5767388" y="5141913"/>
          <p14:tracePt t="41419" x="5784850" y="5167313"/>
          <p14:tracePt t="41427" x="5791200" y="5172075"/>
          <p14:tracePt t="41435" x="5797550" y="5184775"/>
          <p14:tracePt t="41443" x="5816600" y="5197475"/>
          <p14:tracePt t="41451" x="5834063" y="5210175"/>
          <p14:tracePt t="41459" x="5840413" y="5216525"/>
          <p14:tracePt t="41467" x="5846763" y="5222875"/>
          <p14:tracePt t="41492" x="5853113" y="5227638"/>
          <p14:tracePt t="41508" x="5853113" y="5233988"/>
          <p14:tracePt t="41516" x="5853113" y="5246688"/>
          <p14:tracePt t="41532" x="5859463" y="5253038"/>
          <p14:tracePt t="41540" x="5859463" y="5265738"/>
          <p14:tracePt t="41560" x="5859463" y="5278438"/>
          <p14:tracePt t="41564" x="5865813" y="5289550"/>
          <p14:tracePt t="41572" x="5865813" y="5302250"/>
          <p14:tracePt t="41592" x="5865813" y="5308600"/>
          <p14:tracePt t="41596" x="5865813" y="5314950"/>
          <p14:tracePt t="41604" x="5865813" y="5327650"/>
          <p14:tracePt t="41612" x="5872163" y="5338763"/>
          <p14:tracePt t="41629" x="5872163" y="5351463"/>
          <p14:tracePt t="41636" x="5878513" y="5364163"/>
          <p14:tracePt t="41644" x="5883275" y="5376863"/>
          <p14:tracePt t="41651" x="5883275" y="5383213"/>
          <p14:tracePt t="41659" x="5889625" y="5394325"/>
          <p14:tracePt t="41668" x="5889625" y="5407025"/>
          <p14:tracePt t="41684" x="5889625" y="5413375"/>
          <p14:tracePt t="41700" x="5889625" y="5426075"/>
          <p14:tracePt t="41716" x="5889625" y="5438775"/>
          <p14:tracePt t="41724" x="5889625" y="5449888"/>
          <p14:tracePt t="41731" x="5889625" y="5456238"/>
          <p14:tracePt t="41740" x="5889625" y="5468938"/>
          <p14:tracePt t="41747" x="5889625" y="5475288"/>
          <p14:tracePt t="41772" x="5889625" y="5487988"/>
          <p14:tracePt t="41811" x="5889625" y="5494338"/>
          <p14:tracePt t="41820" x="5889625" y="5505450"/>
          <p14:tracePt t="41828" x="5889625" y="5511800"/>
          <p14:tracePt t="41837" x="5889625" y="5518150"/>
          <p14:tracePt t="41860" x="5889625" y="5524500"/>
          <p14:tracePt t="41869" x="5889625" y="5530850"/>
          <p14:tracePt t="41884" x="5889625" y="5543550"/>
          <p14:tracePt t="41892" x="5883275" y="5543550"/>
          <p14:tracePt t="41908" x="5878513" y="5549900"/>
          <p14:tracePt t="41916" x="5872163" y="5549900"/>
          <p14:tracePt t="41924" x="5853113" y="5556250"/>
          <p14:tracePt t="41931" x="5834063" y="5556250"/>
          <p14:tracePt t="41940" x="5810250" y="5556250"/>
          <p14:tracePt t="41948" x="5791200" y="5561013"/>
          <p14:tracePt t="41956" x="5767388" y="5561013"/>
          <p14:tracePt t="41964" x="5729288" y="5561013"/>
          <p14:tracePt t="41972" x="5705475" y="5561013"/>
          <p14:tracePt t="41980" x="5667375" y="5567363"/>
          <p14:tracePt t="41988" x="5643563" y="5573713"/>
          <p14:tracePt t="41996" x="5600700" y="5586413"/>
          <p14:tracePt t="42003" x="5556250" y="5599113"/>
          <p14:tracePt t="42011" x="5507038" y="5611813"/>
          <p14:tracePt t="42020" x="5402263" y="5654675"/>
          <p14:tracePt t="42027" x="5291138" y="5678488"/>
          <p14:tracePt t="42036" x="5211763" y="5710238"/>
          <p14:tracePt t="42043" x="5124450" y="5740400"/>
          <p14:tracePt t="42051" x="5056188" y="5772150"/>
          <p14:tracePt t="42059" x="4994275" y="5789613"/>
          <p14:tracePt t="42067" x="4951413" y="5802313"/>
          <p14:tracePt t="42075" x="4908550" y="5815013"/>
          <p14:tracePt t="42083" x="4872038" y="5827713"/>
          <p14:tracePt t="42092" x="4827588" y="5838825"/>
          <p14:tracePt t="42104" x="4791075" y="5845175"/>
          <p14:tracePt t="42108" x="4760913" y="5857875"/>
          <p14:tracePt t="42116" x="4735513" y="5870575"/>
          <p14:tracePt t="42124" x="4711700" y="5883275"/>
          <p14:tracePt t="42132" x="4686300" y="5883275"/>
          <p14:tracePt t="42140" x="4660900" y="5894388"/>
          <p14:tracePt t="42149" x="4618038" y="5913438"/>
          <p14:tracePt t="42155" x="4575175" y="5919788"/>
          <p14:tracePt t="42163" x="4538663" y="5938838"/>
          <p14:tracePt t="42171" x="4483100" y="5956300"/>
          <p14:tracePt t="42179" x="4427538" y="5962650"/>
          <p14:tracePt t="42187" x="4376738" y="5981700"/>
          <p14:tracePt t="42195" x="4340225" y="5981700"/>
          <p14:tracePt t="42203" x="4297363" y="5994400"/>
          <p14:tracePt t="42212" x="4260850" y="5994400"/>
          <p14:tracePt t="42220" x="4241800" y="6000750"/>
          <p14:tracePt t="42228" x="4192588" y="6005513"/>
          <p14:tracePt t="42236" x="4149725" y="6011863"/>
          <p14:tracePt t="42244" x="4111625" y="6030913"/>
          <p14:tracePt t="42253" x="4068763" y="6037263"/>
          <p14:tracePt t="42259" x="4025900" y="6056313"/>
          <p14:tracePt t="42268" x="3987800" y="6056313"/>
          <p14:tracePt t="42276" x="3944938" y="6073775"/>
          <p14:tracePt t="42284" x="3927475" y="6080125"/>
          <p14:tracePt t="42292" x="3908425" y="6086475"/>
          <p14:tracePt t="42301" x="3876675" y="6092825"/>
          <p14:tracePt t="42307" x="3859213" y="6099175"/>
          <p14:tracePt t="42316" x="3821113" y="6099175"/>
          <p14:tracePt t="42323" x="3803650" y="6099175"/>
          <p14:tracePt t="42332" x="3771900" y="6099175"/>
          <p14:tracePt t="42340" x="3722688" y="6105525"/>
          <p14:tracePt t="42348" x="3716338" y="6105525"/>
          <p14:tracePt t="42355" x="3673475" y="6122988"/>
          <p14:tracePt t="42364" x="3649663" y="6122988"/>
          <p14:tracePt t="42372" x="3617913" y="6122988"/>
          <p14:tracePt t="42380" x="3587750" y="6135688"/>
          <p14:tracePt t="42388" x="3562350" y="6135688"/>
          <p14:tracePt t="42396" x="3532188" y="6142038"/>
          <p14:tracePt t="42404" x="3506788" y="6142038"/>
          <p14:tracePt t="42413" x="3476625" y="6142038"/>
          <p14:tracePt t="42420" x="3451225" y="6142038"/>
          <p14:tracePt t="42428" x="3432175" y="6154738"/>
          <p14:tracePt t="42435" x="3402013" y="6154738"/>
          <p14:tracePt t="42444" x="3395663" y="6154738"/>
          <p14:tracePt t="42452" x="3376613" y="6154738"/>
          <p14:tracePt t="42468" x="3359150" y="6161088"/>
          <p14:tracePt t="42476" x="3346450" y="6167438"/>
          <p14:tracePt t="42485" x="3333750" y="6167438"/>
          <p14:tracePt t="42491" x="3309938" y="6167438"/>
          <p14:tracePt t="42500" x="3297238" y="6167438"/>
          <p14:tracePt t="42508" x="3278188" y="6167438"/>
          <p14:tracePt t="42516" x="3260725" y="6172200"/>
          <p14:tracePt t="42525" x="3248025" y="6172200"/>
          <p14:tracePt t="42532" x="3235325" y="6172200"/>
          <p14:tracePt t="42540" x="3216275" y="6178550"/>
          <p14:tracePt t="42549" x="3205163" y="6184900"/>
          <p14:tracePt t="42556" x="3192463" y="6184900"/>
          <p14:tracePt t="42564" x="3186113" y="6184900"/>
          <p14:tracePt t="42572" x="3167063" y="6191250"/>
          <p14:tracePt t="42580" x="3160713" y="6191250"/>
          <p14:tracePt t="42588" x="3154363" y="6197600"/>
          <p14:tracePt t="42603" x="3149600" y="6197600"/>
          <p14:tracePt t="42613" x="3143250" y="6197600"/>
          <p14:tracePt t="42620" x="3136900" y="6197600"/>
          <p14:tracePt t="42628" x="3130550" y="6203950"/>
          <p14:tracePt t="42772" x="3130550" y="6210300"/>
          <p14:tracePt t="42932" x="3130550" y="6216650"/>
          <p14:tracePt t="42939" x="3143250" y="6216650"/>
          <p14:tracePt t="42947" x="3160713" y="6216650"/>
          <p14:tracePt t="42955" x="3179763" y="6216650"/>
          <p14:tracePt t="42963" x="3192463" y="6216650"/>
          <p14:tracePt t="42971" x="3198813" y="6216650"/>
          <p14:tracePt t="42987" x="3205163" y="6216650"/>
          <p14:tracePt t="42995" x="3209925" y="6216650"/>
          <p14:tracePt t="43003" x="3216275" y="6216650"/>
          <p14:tracePt t="43019" x="3228975" y="6216650"/>
          <p14:tracePt t="43027" x="3235325" y="6216650"/>
          <p14:tracePt t="43035" x="3241675" y="6216650"/>
          <p14:tracePt t="43052" x="3248025" y="6210300"/>
          <p14:tracePt t="43068" x="3254375" y="6203950"/>
          <p14:tracePt t="43092" x="3265488" y="6203950"/>
          <p14:tracePt t="43100" x="3271838" y="6197600"/>
          <p14:tracePt t="43108" x="3278188" y="6191250"/>
          <p14:tracePt t="43115" x="3284538" y="6184900"/>
          <p14:tracePt t="43125" x="3284538" y="6178550"/>
          <p14:tracePt t="43133" x="3284538" y="6172200"/>
          <p14:tracePt t="43139" x="3297238" y="6154738"/>
          <p14:tracePt t="43171" x="3303588" y="6142038"/>
          <p14:tracePt t="43187" x="3303588" y="6122988"/>
          <p14:tracePt t="43203" x="3309938" y="6105525"/>
          <p14:tracePt t="43212" x="3316288" y="6099175"/>
          <p14:tracePt t="43220" x="3316288" y="6086475"/>
          <p14:tracePt t="43228" x="3316288" y="6080125"/>
          <p14:tracePt t="43236" x="3321050" y="6067425"/>
          <p14:tracePt t="43252" x="3321050" y="6056313"/>
          <p14:tracePt t="43268" x="3321050" y="6043613"/>
          <p14:tracePt t="43276" x="3321050" y="6037263"/>
          <p14:tracePt t="43284" x="3321050" y="6024563"/>
          <p14:tracePt t="43300" x="3321050" y="6018213"/>
          <p14:tracePt t="43308" x="3327400" y="6011863"/>
          <p14:tracePt t="43341" x="3333750" y="6011863"/>
          <p14:tracePt t="43363" x="3333750" y="6005513"/>
          <p14:tracePt t="43372" x="3333750" y="5994400"/>
          <p14:tracePt t="43380" x="3333750" y="5988050"/>
          <p14:tracePt t="43390" x="3333750" y="5975350"/>
          <p14:tracePt t="43397" x="3333750" y="5969000"/>
          <p14:tracePt t="43403" x="3333750" y="5949950"/>
          <p14:tracePt t="43412" x="3327400" y="5938838"/>
          <p14:tracePt t="43419" x="3321050" y="5926138"/>
          <p14:tracePt t="43428" x="3316288" y="5907088"/>
          <p14:tracePt t="43436" x="3309938" y="5889625"/>
          <p14:tracePt t="43443" x="3309938" y="5876925"/>
          <p14:tracePt t="43452" x="3303588" y="5857875"/>
          <p14:tracePt t="43459" x="3303588" y="5851525"/>
          <p14:tracePt t="43468" x="3303588" y="5838825"/>
          <p14:tracePt t="43476" x="3303588" y="5821363"/>
          <p14:tracePt t="43484" x="3303588" y="5808663"/>
          <p14:tracePt t="43492" x="3303588" y="5802313"/>
          <p14:tracePt t="43499" x="3303588" y="5783263"/>
          <p14:tracePt t="43508" x="3303588" y="5778500"/>
          <p14:tracePt t="43516" x="3303588" y="5765800"/>
          <p14:tracePt t="43531" x="3303588" y="5746750"/>
          <p14:tracePt t="43540" x="3303588" y="5722938"/>
          <p14:tracePt t="43548" x="3303588" y="5703888"/>
          <p14:tracePt t="43556" x="3303588" y="5684838"/>
          <p14:tracePt t="43564" x="3303588" y="5667375"/>
          <p14:tracePt t="43573" x="3303588" y="5654675"/>
          <p14:tracePt t="43581" x="3303588" y="5641975"/>
          <p14:tracePt t="43588" x="3303588" y="5635625"/>
          <p14:tracePt t="43597" x="3309938" y="5622925"/>
          <p14:tracePt t="43606" x="3316288" y="5616575"/>
          <p14:tracePt t="43619" x="3321050" y="5616575"/>
          <p14:tracePt t="43627" x="3333750" y="5611813"/>
          <p14:tracePt t="43643" x="3340100" y="5611813"/>
          <p14:tracePt t="43651" x="3352800" y="5611813"/>
          <p14:tracePt t="43659" x="3359150" y="5611813"/>
          <p14:tracePt t="43667" x="3376613" y="5611813"/>
          <p14:tracePt t="43683" x="3389313" y="5611813"/>
          <p14:tracePt t="43699" x="3395663" y="5611813"/>
          <p14:tracePt t="43708" x="3402013" y="5611813"/>
          <p14:tracePt t="43716" x="3427413" y="5616575"/>
          <p14:tracePt t="43724" x="3444875" y="5635625"/>
          <p14:tracePt t="43733" x="3470275" y="5678488"/>
          <p14:tracePt t="43740" x="3487738" y="5710238"/>
          <p14:tracePt t="43747" x="3513138" y="5753100"/>
          <p14:tracePt t="43756" x="3532188" y="5795963"/>
          <p14:tracePt t="43764" x="3568700" y="5851525"/>
          <p14:tracePt t="43772" x="3587750" y="5894388"/>
          <p14:tracePt t="43781" x="3594100" y="5926138"/>
          <p14:tracePt t="43787" x="3598863" y="5949950"/>
          <p14:tracePt t="43795" x="3598863" y="5962650"/>
          <p14:tracePt t="43803" x="3598863" y="5981700"/>
          <p14:tracePt t="43811" x="3605213" y="6005513"/>
          <p14:tracePt t="43819" x="3611563" y="6024563"/>
          <p14:tracePt t="43827" x="3611563" y="6043613"/>
          <p14:tracePt t="43835" x="3611563" y="6061075"/>
          <p14:tracePt t="43843" x="3624263" y="6086475"/>
          <p14:tracePt t="43852" x="3630613" y="6111875"/>
          <p14:tracePt t="43859" x="3630613" y="6122988"/>
          <p14:tracePt t="43868" x="3649663" y="6135688"/>
          <p14:tracePt t="43876" x="3649663" y="6142038"/>
          <p14:tracePt t="43884" x="3654425" y="6148388"/>
          <p14:tracePt t="43896" x="3667125" y="6161088"/>
          <p14:tracePt t="43901" x="3692525" y="6178550"/>
          <p14:tracePt t="43907" x="3705225" y="6191250"/>
          <p14:tracePt t="43917" x="3716338" y="6210300"/>
          <p14:tracePt t="43924" x="3722688" y="6210300"/>
          <p14:tracePt t="43932" x="3741738" y="6221413"/>
          <p14:tracePt t="43940" x="3748088" y="6221413"/>
          <p14:tracePt t="43963" x="3754438" y="6221413"/>
          <p14:tracePt t="43988" x="3760788" y="6221413"/>
          <p14:tracePt t="43996" x="3771900" y="6216650"/>
          <p14:tracePt t="44004" x="3778250" y="6203950"/>
          <p14:tracePt t="44012" x="3778250" y="6178550"/>
          <p14:tracePt t="44020" x="3778250" y="6135688"/>
          <p14:tracePt t="44028" x="3784600" y="6105525"/>
          <p14:tracePt t="44036" x="3784600" y="6056313"/>
          <p14:tracePt t="44045" x="3784600" y="5981700"/>
          <p14:tracePt t="44052" x="3784600" y="5932488"/>
          <p14:tracePt t="44059" x="3784600" y="5857875"/>
          <p14:tracePt t="44068" x="3784600" y="5783263"/>
          <p14:tracePt t="44077" x="3803650" y="5740400"/>
          <p14:tracePt t="44084" x="3821113" y="5684838"/>
          <p14:tracePt t="44092" x="3821113" y="5667375"/>
          <p14:tracePt t="44100" x="3821113" y="5629275"/>
          <p14:tracePt t="44108" x="3827463" y="5611813"/>
          <p14:tracePt t="44116" x="3827463" y="5580063"/>
          <p14:tracePt t="44124" x="3827463" y="5556250"/>
          <p14:tracePt t="44131" x="3827463" y="5537200"/>
          <p14:tracePt t="44140" x="3827463" y="5505450"/>
          <p14:tracePt t="44152" x="3827463" y="5487988"/>
          <p14:tracePt t="44156" x="3827463" y="5468938"/>
          <p14:tracePt t="44164" x="3840163" y="5438775"/>
          <p14:tracePt t="44172" x="3846513" y="5419725"/>
          <p14:tracePt t="44181" x="3865563" y="5389563"/>
          <p14:tracePt t="44187" x="3871913" y="5383213"/>
          <p14:tracePt t="44203" x="3876675" y="5370513"/>
          <p14:tracePt t="44219" x="3876675" y="5364163"/>
          <p14:tracePt t="44235" x="3883025" y="5364163"/>
          <p14:tracePt t="44244" x="3889375" y="5357813"/>
          <p14:tracePt t="44251" x="3895725" y="5357813"/>
          <p14:tracePt t="44259" x="3908425" y="5351463"/>
          <p14:tracePt t="44268" x="3921125" y="5345113"/>
          <p14:tracePt t="44277" x="3932238" y="5338763"/>
          <p14:tracePt t="44283" x="3951288" y="5334000"/>
          <p14:tracePt t="44292" x="3976688" y="5334000"/>
          <p14:tracePt t="44301" x="3994150" y="5321300"/>
          <p14:tracePt t="44307" x="4006850" y="5321300"/>
          <p14:tracePt t="44317" x="4013200" y="5321300"/>
          <p14:tracePt t="44324" x="4019550" y="5321300"/>
          <p14:tracePt t="44332" x="4043363" y="5334000"/>
          <p14:tracePt t="44340" x="4081463" y="5370513"/>
          <p14:tracePt t="44348" x="4105275" y="5407025"/>
          <p14:tracePt t="44356" x="4154488" y="5449888"/>
          <p14:tracePt t="44364" x="4186238" y="5494338"/>
          <p14:tracePt t="44372" x="4235450" y="5530850"/>
          <p14:tracePt t="44381" x="4271963" y="5586413"/>
          <p14:tracePt t="44388" x="4327525" y="5635625"/>
          <p14:tracePt t="44396" x="4359275" y="5667375"/>
          <p14:tracePt t="44403" x="4408488" y="5722938"/>
          <p14:tracePt t="44412" x="4451350" y="5759450"/>
          <p14:tracePt t="44420" x="4513263" y="5815013"/>
          <p14:tracePt t="44429" x="4556125" y="5864225"/>
          <p14:tracePt t="44436" x="4568825" y="5876925"/>
          <p14:tracePt t="44444" x="4575175" y="5876925"/>
          <p14:tracePt t="44452" x="4581525" y="5876925"/>
          <p14:tracePt t="44524" x="4587875" y="5876925"/>
          <p14:tracePt t="44556" x="4594225" y="5876925"/>
          <p14:tracePt t="44580" x="4624388" y="5851525"/>
          <p14:tracePt t="44588" x="4630738" y="5827713"/>
          <p14:tracePt t="44596" x="4637088" y="5815013"/>
          <p14:tracePt t="44604" x="4649788" y="5783263"/>
          <p14:tracePt t="44612" x="4667250" y="5753100"/>
          <p14:tracePt t="44620" x="4679950" y="5722938"/>
          <p14:tracePt t="44628" x="4679950" y="5697538"/>
          <p14:tracePt t="44636" x="4705350" y="5667375"/>
          <p14:tracePt t="44644" x="4722813" y="5622925"/>
          <p14:tracePt t="44652" x="4735513" y="5580063"/>
          <p14:tracePt t="44665" x="4767263" y="5511800"/>
          <p14:tracePt t="44667" x="4772025" y="5462588"/>
          <p14:tracePt t="44676" x="4803775" y="5407025"/>
          <p14:tracePt t="44684" x="4816475" y="5376863"/>
          <p14:tracePt t="44691" x="4822825" y="5351463"/>
          <p14:tracePt t="44699" x="4833938" y="5327650"/>
          <p14:tracePt t="44709" x="4833938" y="5321300"/>
          <p14:tracePt t="44716" x="4833938" y="5314950"/>
          <p14:tracePt t="44724" x="4846638" y="5295900"/>
          <p14:tracePt t="44740" x="4852988" y="5283200"/>
          <p14:tracePt t="44748" x="4872038" y="5259388"/>
          <p14:tracePt t="44756" x="4878388" y="5253038"/>
          <p14:tracePt t="44765" x="4889500" y="5240338"/>
          <p14:tracePt t="44772" x="4902200" y="5222875"/>
          <p14:tracePt t="44788" x="4908550" y="5216525"/>
          <p14:tracePt t="44796" x="4921250" y="5210175"/>
          <p14:tracePt t="44804" x="4927600" y="5203825"/>
          <p14:tracePt t="44812" x="4938713" y="5203825"/>
          <p14:tracePt t="44820" x="4957763" y="5203825"/>
          <p14:tracePt t="44828" x="4976813" y="5203825"/>
          <p14:tracePt t="44836" x="4989513" y="5191125"/>
          <p14:tracePt t="44844" x="5000625" y="5191125"/>
          <p14:tracePt t="44852" x="5026025" y="5191125"/>
          <p14:tracePt t="44861" x="5032375" y="5191125"/>
          <p14:tracePt t="44868" x="5038725" y="5191125"/>
          <p14:tracePt t="44876" x="5049838" y="5191125"/>
          <p14:tracePt t="44883" x="5081588" y="5197475"/>
          <p14:tracePt t="44894" x="5094288" y="5210175"/>
          <p14:tracePt t="44900" x="5124450" y="5240338"/>
          <p14:tracePt t="44908" x="5156200" y="5265738"/>
          <p14:tracePt t="44915" x="5205413" y="5314950"/>
          <p14:tracePt t="44924" x="5229225" y="5364163"/>
          <p14:tracePt t="44933" x="5267325" y="5413375"/>
          <p14:tracePt t="44939" x="5316538" y="5481638"/>
          <p14:tracePt t="44947" x="5340350" y="5537200"/>
          <p14:tracePt t="44955" x="5372100" y="5586413"/>
          <p14:tracePt t="44963" x="5395913" y="5629275"/>
          <p14:tracePt t="44971" x="5408613" y="5661025"/>
          <p14:tracePt t="44979" x="5414963" y="5684838"/>
          <p14:tracePt t="44987" x="5421313" y="5697538"/>
          <p14:tracePt t="45003" x="5427663" y="5703888"/>
          <p14:tracePt t="45076" x="5434013" y="5703888"/>
          <p14:tracePt t="45100" x="5438775" y="5703888"/>
          <p14:tracePt t="45108" x="5445125" y="5703888"/>
          <p14:tracePt t="45124" x="5451475" y="5703888"/>
          <p14:tracePt t="45133" x="5464175" y="5703888"/>
          <p14:tracePt t="45148" x="5470525" y="5703888"/>
          <p14:tracePt t="45156" x="5476875" y="5703888"/>
          <p14:tracePt t="45163" x="5494338" y="5703888"/>
          <p14:tracePt t="45176" x="5500688" y="5703888"/>
          <p14:tracePt t="45180" x="5513388" y="5697538"/>
          <p14:tracePt t="45187" x="5532438" y="5672138"/>
          <p14:tracePt t="45196" x="5556250" y="5661025"/>
          <p14:tracePt t="45204" x="5562600" y="5654675"/>
          <p14:tracePt t="45212" x="5581650" y="5629275"/>
          <p14:tracePt t="45219" x="5600700" y="5586413"/>
          <p14:tracePt t="45227" x="5624513" y="5543550"/>
          <p14:tracePt t="45235" x="5630863" y="5494338"/>
          <p14:tracePt t="45243" x="5649913" y="5449888"/>
          <p14:tracePt t="45251" x="5656263" y="5394325"/>
          <p14:tracePt t="45259" x="5656263" y="5357813"/>
          <p14:tracePt t="45267" x="5656263" y="5334000"/>
          <p14:tracePt t="45275" x="5656263" y="5327650"/>
          <p14:tracePt t="45283" x="5656263" y="5314950"/>
          <p14:tracePt t="45292" x="5656263" y="5308600"/>
          <p14:tracePt t="45315" x="5656263" y="5302250"/>
          <p14:tracePt t="45380" x="5656263" y="5295900"/>
          <p14:tracePt t="45388" x="5656263" y="5289550"/>
          <p14:tracePt t="45396" x="5656263" y="5283200"/>
          <p14:tracePt t="45404" x="5656263" y="5272088"/>
          <p14:tracePt t="45412" x="5656263" y="5265738"/>
          <p14:tracePt t="45428" x="5649913" y="5259388"/>
          <p14:tracePt t="45435" x="5649913" y="5253038"/>
          <p14:tracePt t="45451" x="5643563" y="5253038"/>
          <p14:tracePt t="45460" x="5637213" y="5246688"/>
          <p14:tracePt t="45499" x="5630863" y="5246688"/>
          <p14:tracePt t="45508" x="5624513" y="5246688"/>
          <p14:tracePt t="45515" x="5618163" y="5246688"/>
          <p14:tracePt t="45611" x="5611813" y="5246688"/>
          <p14:tracePt t="45619" x="5605463" y="5246688"/>
          <p14:tracePt t="45644" x="5594350" y="5246688"/>
          <p14:tracePt t="45660" x="5581650" y="5253038"/>
          <p14:tracePt t="45667" x="0" y="0"/>
        </p14:tracePtLst>
        <p14:tracePtLst>
          <p14:tracePt t="52086" x="3303588" y="5629275"/>
          <p14:tracePt t="52252" x="3309938" y="5629275"/>
          <p14:tracePt t="52268" x="3321050" y="5629275"/>
          <p14:tracePt t="52276" x="3346450" y="5629275"/>
          <p14:tracePt t="52283" x="3371850" y="5629275"/>
          <p14:tracePt t="52291" x="3408363" y="5629275"/>
          <p14:tracePt t="52300" x="3444875" y="5629275"/>
          <p14:tracePt t="52307" x="3476625" y="5629275"/>
          <p14:tracePt t="52316" x="3513138" y="5629275"/>
          <p14:tracePt t="52323" x="3549650" y="5629275"/>
          <p14:tracePt t="52332" x="3605213" y="5622925"/>
          <p14:tracePt t="52344" x="3654425" y="5605463"/>
          <p14:tracePt t="52348" x="3698875" y="5592763"/>
          <p14:tracePt t="52356" x="3722688" y="5586413"/>
          <p14:tracePt t="52364" x="3765550" y="5573713"/>
          <p14:tracePt t="52371" x="3797300" y="5573713"/>
          <p14:tracePt t="52380" x="3816350" y="5567363"/>
          <p14:tracePt t="52387" x="3846513" y="5556250"/>
          <p14:tracePt t="52397" x="3859213" y="5556250"/>
          <p14:tracePt t="52404" x="3871913" y="5549900"/>
          <p14:tracePt t="52412" x="3889375" y="5549900"/>
          <p14:tracePt t="52421" x="3895725" y="5549900"/>
          <p14:tracePt t="52430" x="3914775" y="5543550"/>
          <p14:tracePt t="52436" x="3932238" y="5543550"/>
          <p14:tracePt t="52443" x="3970338" y="5543550"/>
          <p14:tracePt t="52453" x="4006850" y="5543550"/>
          <p14:tracePt t="52459" x="4056063" y="5537200"/>
          <p14:tracePt t="52468" x="4111625" y="5530850"/>
          <p14:tracePt t="52475" x="4173538" y="5518150"/>
          <p14:tracePt t="52484" x="4284663" y="5505450"/>
          <p14:tracePt t="52492" x="4395788" y="5487988"/>
          <p14:tracePt t="52500" x="4506913" y="5481638"/>
          <p14:tracePt t="52507" x="4587875" y="5456238"/>
          <p14:tracePt t="52516" x="4637088" y="5445125"/>
          <p14:tracePt t="52524" x="4667250" y="5445125"/>
          <p14:tracePt t="52531" x="4705350" y="5432425"/>
          <p14:tracePt t="52539" x="4735513" y="5426075"/>
          <p14:tracePt t="52548" x="4772025" y="5407025"/>
          <p14:tracePt t="52557" x="4803775" y="5407025"/>
          <p14:tracePt t="52563" x="4840288" y="5400675"/>
          <p14:tracePt t="52571" x="4902200" y="5394325"/>
          <p14:tracePt t="52580" x="4957763" y="5383213"/>
          <p14:tracePt t="52588" x="5032375" y="5364163"/>
          <p14:tracePt t="52596" x="5111750" y="5357813"/>
          <p14:tracePt t="52604" x="5173663" y="5345113"/>
          <p14:tracePt t="52612" x="5235575" y="5327650"/>
          <p14:tracePt t="52621" x="5278438" y="5321300"/>
          <p14:tracePt t="52627" x="5310188" y="5314950"/>
          <p14:tracePt t="52635" x="5334000" y="5308600"/>
          <p14:tracePt t="52643" x="5353050" y="5295900"/>
          <p14:tracePt t="52651" x="5383213" y="5295900"/>
          <p14:tracePt t="52659" x="5414963" y="5283200"/>
          <p14:tracePt t="52667" x="5434013" y="5278438"/>
          <p14:tracePt t="52675" x="5445125" y="5278438"/>
          <p14:tracePt t="52684" x="5476875" y="5265738"/>
          <p14:tracePt t="52691" x="5494338" y="5253038"/>
          <p14:tracePt t="52699" x="5513388" y="5246688"/>
          <p14:tracePt t="52707" x="5519738" y="5246688"/>
          <p14:tracePt t="52948" x="5507038" y="5246688"/>
          <p14:tracePt t="52955" x="5489575" y="5259388"/>
          <p14:tracePt t="52964" x="5470525" y="5272088"/>
          <p14:tracePt t="52971" x="5438775" y="5283200"/>
          <p14:tracePt t="52985" x="5414963" y="5308600"/>
          <p14:tracePt t="52988" x="5372100" y="5345113"/>
          <p14:tracePt t="52996" x="5340350" y="5370513"/>
          <p14:tracePt t="53005" x="5310188" y="5383213"/>
          <p14:tracePt t="53012" x="5241925" y="5445125"/>
          <p14:tracePt t="53020" x="5192713" y="5487988"/>
          <p14:tracePt t="53028" x="5124450" y="5537200"/>
          <p14:tracePt t="53035" x="5026025" y="5611813"/>
          <p14:tracePt t="53043" x="4902200" y="5672138"/>
          <p14:tracePt t="53053" x="4760913" y="5759450"/>
          <p14:tracePt t="53059" x="4679950" y="5795963"/>
          <p14:tracePt t="53068" x="4587875" y="5838825"/>
          <p14:tracePt t="53076" x="4525963" y="5857875"/>
          <p14:tracePt t="53085" x="4483100" y="5864225"/>
          <p14:tracePt t="53091" x="4451350" y="5883275"/>
          <p14:tracePt t="53100" x="4408488" y="5894388"/>
          <p14:tracePt t="53107" x="4371975" y="5913438"/>
          <p14:tracePt t="53117" x="4327525" y="5919788"/>
          <p14:tracePt t="53125" x="4303713" y="5926138"/>
          <p14:tracePt t="53131" x="4260850" y="5945188"/>
          <p14:tracePt t="53139" x="4216400" y="5962650"/>
          <p14:tracePt t="53148" x="4198938" y="5969000"/>
          <p14:tracePt t="53155" x="4167188" y="5981700"/>
          <p14:tracePt t="53164" x="4149725" y="5981700"/>
          <p14:tracePt t="53172" x="4117975" y="6000750"/>
          <p14:tracePt t="53180" x="4087813" y="6005513"/>
          <p14:tracePt t="53188" x="4056063" y="6030913"/>
          <p14:tracePt t="53196" x="4019550" y="6037263"/>
          <p14:tracePt t="53205" x="3994150" y="6049963"/>
          <p14:tracePt t="53212" x="3957638" y="6061075"/>
          <p14:tracePt t="53220" x="3938588" y="6073775"/>
          <p14:tracePt t="53228" x="3902075" y="6073775"/>
          <p14:tracePt t="53241" x="3871913" y="6080125"/>
          <p14:tracePt t="53243" x="3840163" y="6092825"/>
          <p14:tracePt t="53253" x="3803650" y="6105525"/>
          <p14:tracePt t="53260" x="3760788" y="6122988"/>
          <p14:tracePt t="53268" x="3716338" y="6129338"/>
          <p14:tracePt t="53276" x="3667125" y="6148388"/>
          <p14:tracePt t="53286" x="3624263" y="6154738"/>
          <p14:tracePt t="53291" x="3594100" y="6161088"/>
          <p14:tracePt t="53300" x="3575050" y="6167438"/>
          <p14:tracePt t="53307" x="3562350" y="6167438"/>
          <p14:tracePt t="53317" x="3556000" y="6167438"/>
          <p14:tracePt t="53331" x="3549650" y="6167438"/>
          <p14:tracePt t="53387" x="3538538" y="6172200"/>
          <p14:tracePt t="53436" x="3532188" y="6178550"/>
          <p14:tracePt t="53492" x="3543300" y="6178550"/>
          <p14:tracePt t="53500" x="3556000" y="6178550"/>
          <p14:tracePt t="53507" x="3568700" y="6178550"/>
          <p14:tracePt t="53517" x="3594100" y="6172200"/>
          <p14:tracePt t="53523" x="3660775" y="6142038"/>
          <p14:tracePt t="53531" x="3722688" y="6122988"/>
          <p14:tracePt t="53540" x="3790950" y="6105525"/>
          <p14:tracePt t="53548" x="3865563" y="6086475"/>
          <p14:tracePt t="53557" x="3944938" y="6056313"/>
          <p14:tracePt t="53563" x="4006850" y="6049963"/>
          <p14:tracePt t="53571" x="4075113" y="6030913"/>
          <p14:tracePt t="53580" x="4149725" y="6000750"/>
          <p14:tracePt t="53589" x="4192588" y="5988050"/>
          <p14:tracePt t="53595" x="4260850" y="5962650"/>
          <p14:tracePt t="53604" x="4333875" y="5945188"/>
          <p14:tracePt t="53611" x="4438650" y="5907088"/>
          <p14:tracePt t="53619" x="4600575" y="5857875"/>
          <p14:tracePt t="53627" x="4711700" y="5838825"/>
          <p14:tracePt t="53636" x="4827588" y="5808663"/>
          <p14:tracePt t="53643" x="4951413" y="5765800"/>
          <p14:tracePt t="53652" x="5068888" y="5746750"/>
          <p14:tracePt t="53659" x="5167313" y="5722938"/>
          <p14:tracePt t="53669" x="5278438" y="5703888"/>
          <p14:tracePt t="53676" x="5427663" y="5661025"/>
          <p14:tracePt t="53684" x="5526088" y="5661025"/>
          <p14:tracePt t="53691" x="5600700" y="5661025"/>
          <p14:tracePt t="53700" x="5673725" y="5661025"/>
          <p14:tracePt t="53707" x="5711825" y="5661025"/>
          <p14:tracePt t="53718" x="5729288" y="5661025"/>
          <p14:tracePt t="53723" x="5748338" y="5661025"/>
          <p14:tracePt t="53732" x="5754688" y="5661025"/>
          <p14:tracePt t="53748" x="5761038" y="5661025"/>
          <p14:tracePt t="53764" x="5767388" y="5661025"/>
          <p14:tracePt t="53773" x="5772150" y="5661025"/>
          <p14:tracePt t="53780" x="5784850" y="5661025"/>
          <p14:tracePt t="53796" x="5791200" y="5654675"/>
          <p14:tracePt t="53804" x="5803900" y="5648325"/>
          <p14:tracePt t="53812" x="5810250" y="5648325"/>
          <p14:tracePt t="53820" x="5822950" y="5641975"/>
          <p14:tracePt t="53827" x="5840413" y="5641975"/>
          <p14:tracePt t="53836" x="5853113" y="5635625"/>
          <p14:tracePt t="53848" x="5872163" y="5622925"/>
          <p14:tracePt t="53852" x="5895975" y="5622925"/>
          <p14:tracePt t="53859" x="5921375" y="5605463"/>
          <p14:tracePt t="53880" x="5938838" y="5599113"/>
          <p14:tracePt t="53884" x="5945188" y="5599113"/>
          <p14:tracePt t="53893" x="5951538" y="5599113"/>
          <p14:tracePt t="53900" x="5957888" y="5592763"/>
          <p14:tracePt t="54060" x="5945188" y="5592763"/>
          <p14:tracePt t="54084" x="5934075" y="5592763"/>
          <p14:tracePt t="54091" x="5927725" y="5592763"/>
          <p14:tracePt t="54100" x="5921375" y="5592763"/>
          <p14:tracePt t="54268" x="0" y="0"/>
        </p14:tracePtLst>
        <p14:tracePtLst>
          <p14:tracePt t="61773" x="2117725" y="5167313"/>
          <p14:tracePt t="61859" x="2111375" y="5167313"/>
          <p14:tracePt t="61867" x="2081213" y="5172075"/>
          <p14:tracePt t="61875" x="2055813" y="5178425"/>
          <p14:tracePt t="61883" x="2032000" y="5191125"/>
          <p14:tracePt t="61893" x="1987550" y="5197475"/>
          <p14:tracePt t="61900" x="1944688" y="5216525"/>
          <p14:tracePt t="61907" x="1895475" y="5222875"/>
          <p14:tracePt t="61915" x="1833563" y="5233988"/>
          <p14:tracePt t="61925" x="1754188" y="5240338"/>
          <p14:tracePt t="61931" x="1679575" y="5253038"/>
          <p14:tracePt t="61939" x="1604963" y="5253038"/>
          <p14:tracePt t="61947" x="1555750" y="5259388"/>
          <p14:tracePt t="61955" x="1500188" y="5272088"/>
          <p14:tracePt t="61963" x="1450975" y="5272088"/>
          <p14:tracePt t="61971" x="1425575" y="5272088"/>
          <p14:tracePt t="61979" x="1376363" y="5283200"/>
          <p14:tracePt t="61987" x="1346200" y="5295900"/>
          <p14:tracePt t="61995" x="1320800" y="5295900"/>
          <p14:tracePt t="62004" x="1290638" y="5302250"/>
          <p14:tracePt t="62013" x="1271588" y="5302250"/>
          <p14:tracePt t="62020" x="1235075" y="5308600"/>
          <p14:tracePt t="62029" x="1203325" y="5314950"/>
          <p14:tracePt t="62035" x="1192213" y="5314950"/>
          <p14:tracePt t="62044" x="1173163" y="5314950"/>
          <p14:tracePt t="62051" x="1154113" y="5321300"/>
          <p14:tracePt t="62059" x="1130300" y="5334000"/>
          <p14:tracePt t="62067" x="1111250" y="5334000"/>
          <p14:tracePt t="62076" x="1098550" y="5334000"/>
          <p14:tracePt t="62084" x="1087438" y="5338763"/>
          <p14:tracePt t="62094" x="1068388" y="5357813"/>
          <p14:tracePt t="62100" x="1062038" y="5357813"/>
          <p14:tracePt t="62108" x="1055688" y="5357813"/>
          <p14:tracePt t="62116" x="1049338" y="5357813"/>
          <p14:tracePt t="62125" x="1036638" y="5357813"/>
          <p14:tracePt t="62131" x="1031875" y="5364163"/>
          <p14:tracePt t="62140" x="1006475" y="5376863"/>
          <p14:tracePt t="62147" x="993775" y="5376863"/>
          <p14:tracePt t="62156" x="976313" y="5389563"/>
          <p14:tracePt t="62164" x="944563" y="5394325"/>
          <p14:tracePt t="62171" x="908050" y="5413375"/>
          <p14:tracePt t="62179" x="876300" y="5419725"/>
          <p14:tracePt t="62187" x="846138" y="5432425"/>
          <p14:tracePt t="62195" x="827088" y="5445125"/>
          <p14:tracePt t="62203" x="814388" y="5449888"/>
          <p14:tracePt t="62211" x="803275" y="5456238"/>
          <p14:tracePt t="62219" x="790575" y="5462588"/>
          <p14:tracePt t="62227" x="777875" y="5468938"/>
          <p14:tracePt t="62235" x="758825" y="5475288"/>
          <p14:tracePt t="62259" x="752475" y="5481638"/>
          <p14:tracePt t="62267" x="735013" y="5494338"/>
          <p14:tracePt t="62275" x="728663" y="5500688"/>
          <p14:tracePt t="62283" x="715963" y="5511800"/>
          <p14:tracePt t="62293" x="709613" y="5518150"/>
          <p14:tracePt t="62300" x="696913" y="5530850"/>
          <p14:tracePt t="62308" x="679450" y="5543550"/>
          <p14:tracePt t="62315" x="654050" y="5567363"/>
          <p14:tracePt t="62331" x="636588" y="5580063"/>
          <p14:tracePt t="62340" x="623888" y="5586413"/>
          <p14:tracePt t="62348" x="598488" y="5605463"/>
          <p14:tracePt t="62357" x="585788" y="5616575"/>
          <p14:tracePt t="62364" x="574675" y="5629275"/>
          <p14:tracePt t="62372" x="555625" y="5648325"/>
          <p14:tracePt t="62380" x="549275" y="5654675"/>
          <p14:tracePt t="62388" x="536575" y="5667375"/>
          <p14:tracePt t="62404" x="530225" y="5678488"/>
          <p14:tracePt t="62412" x="525463" y="5684838"/>
          <p14:tracePt t="62420" x="519113" y="5691188"/>
          <p14:tracePt t="62435" x="519113" y="5703888"/>
          <p14:tracePt t="62444" x="519113" y="5716588"/>
          <p14:tracePt t="62451" x="512763" y="5716588"/>
          <p14:tracePt t="62458" x="512763" y="5727700"/>
          <p14:tracePt t="62467" x="506413" y="5734050"/>
          <p14:tracePt t="62475" x="506413" y="5740400"/>
          <p14:tracePt t="62483" x="500063" y="5759450"/>
          <p14:tracePt t="62491" x="500063" y="5765800"/>
          <p14:tracePt t="62499" x="500063" y="5783263"/>
          <p14:tracePt t="62507" x="493713" y="5802313"/>
          <p14:tracePt t="62515" x="493713" y="5821363"/>
          <p14:tracePt t="62524" x="493713" y="5838825"/>
          <p14:tracePt t="62531" x="487363" y="5845175"/>
          <p14:tracePt t="62540" x="487363" y="5857875"/>
          <p14:tracePt t="62547" x="487363" y="5870575"/>
          <p14:tracePt t="62557" x="487363" y="5876925"/>
          <p14:tracePt t="62564" x="487363" y="5883275"/>
          <p14:tracePt t="62572" x="487363" y="5889625"/>
          <p14:tracePt t="62580" x="487363" y="5894388"/>
          <p14:tracePt t="62588" x="487363" y="5907088"/>
          <p14:tracePt t="62597" x="487363" y="5913438"/>
          <p14:tracePt t="62604" x="487363" y="5919788"/>
          <p14:tracePt t="62612" x="487363" y="5926138"/>
          <p14:tracePt t="62620" x="487363" y="5938838"/>
          <p14:tracePt t="62628" x="493713" y="5949950"/>
          <p14:tracePt t="62636" x="493713" y="5962650"/>
          <p14:tracePt t="62652" x="500063" y="5975350"/>
          <p14:tracePt t="62660" x="506413" y="5988050"/>
          <p14:tracePt t="62667" x="512763" y="5994400"/>
          <p14:tracePt t="62676" x="512763" y="6005513"/>
          <p14:tracePt t="62683" x="519113" y="6018213"/>
          <p14:tracePt t="62692" x="525463" y="6024563"/>
          <p14:tracePt t="62699" x="530225" y="6030913"/>
          <p14:tracePt t="62708" x="542925" y="6043613"/>
          <p14:tracePt t="62715" x="555625" y="6056313"/>
          <p14:tracePt t="62724" x="568325" y="6067425"/>
          <p14:tracePt t="62732" x="585788" y="6073775"/>
          <p14:tracePt t="62740" x="598488" y="6073775"/>
          <p14:tracePt t="62748" x="623888" y="6086475"/>
          <p14:tracePt t="62763" x="630238" y="6086475"/>
          <p14:tracePt t="62781" x="636588" y="6086475"/>
          <p14:tracePt t="62788" x="641350" y="6086475"/>
          <p14:tracePt t="62812" x="647700" y="6086475"/>
          <p14:tracePt t="62828" x="654050" y="6086475"/>
          <p14:tracePt t="62844" x="660400" y="6086475"/>
          <p14:tracePt t="62868" x="666750" y="6086475"/>
          <p14:tracePt t="62876" x="673100" y="6086475"/>
          <p14:tracePt t="62896" x="685800" y="6086475"/>
          <p14:tracePt t="62915" x="692150" y="6086475"/>
          <p14:tracePt t="62931" x="696913" y="6086475"/>
          <p14:tracePt t="62958" x="703263" y="6080125"/>
          <p14:tracePt t="62980" x="709613" y="6073775"/>
          <p14:tracePt t="63011" x="715963" y="6073775"/>
          <p14:tracePt t="63020" x="722313" y="6067425"/>
          <p14:tracePt t="63060" x="722313" y="6061075"/>
          <p14:tracePt t="63068" x="722313" y="6056313"/>
          <p14:tracePt t="63131" x="722313" y="6043613"/>
          <p14:tracePt t="63188" x="722313" y="6030913"/>
          <p14:tracePt t="63195" x="722313" y="6018213"/>
          <p14:tracePt t="63203" x="722313" y="6005513"/>
          <p14:tracePt t="63219" x="722313" y="5994400"/>
          <p14:tracePt t="63227" x="722313" y="5988050"/>
          <p14:tracePt t="63235" x="728663" y="5969000"/>
          <p14:tracePt t="63251" x="735013" y="5962650"/>
          <p14:tracePt t="63259" x="741363" y="5962650"/>
          <p14:tracePt t="63267" x="741363" y="5956300"/>
          <p14:tracePt t="63275" x="741363" y="5949950"/>
          <p14:tracePt t="63283" x="747713" y="5945188"/>
          <p14:tracePt t="63292" x="765175" y="5932488"/>
          <p14:tracePt t="63299" x="771525" y="5926138"/>
          <p14:tracePt t="63308" x="790575" y="5907088"/>
          <p14:tracePt t="63315" x="808038" y="5894388"/>
          <p14:tracePt t="63324" x="827088" y="5883275"/>
          <p14:tracePt t="63332" x="839788" y="5870575"/>
          <p14:tracePt t="63339" x="858838" y="5845175"/>
          <p14:tracePt t="63347" x="882650" y="5834063"/>
          <p14:tracePt t="63355" x="895350" y="5827713"/>
          <p14:tracePt t="63363" x="908050" y="5815013"/>
          <p14:tracePt t="63371" x="920750" y="5815013"/>
          <p14:tracePt t="63379" x="931863" y="5808663"/>
          <p14:tracePt t="63387" x="950913" y="5795963"/>
          <p14:tracePt t="63395" x="957263" y="5795963"/>
          <p14:tracePt t="63403" x="969963" y="5789613"/>
          <p14:tracePt t="63411" x="981075" y="5789613"/>
          <p14:tracePt t="63420" x="1000125" y="5783263"/>
          <p14:tracePt t="63428" x="1019175" y="5772150"/>
          <p14:tracePt t="63435" x="1031875" y="5772150"/>
          <p14:tracePt t="63443" x="1062038" y="5765800"/>
          <p14:tracePt t="63451" x="1074738" y="5765800"/>
          <p14:tracePt t="63459" x="1092200" y="5759450"/>
          <p14:tracePt t="63468" x="1111250" y="5759450"/>
          <p14:tracePt t="63476" x="1136650" y="5753100"/>
          <p14:tracePt t="63484" x="1154113" y="5753100"/>
          <p14:tracePt t="63492" x="1192213" y="5746750"/>
          <p14:tracePt t="63499" x="1247775" y="5727700"/>
          <p14:tracePt t="63508" x="1284288" y="5727700"/>
          <p14:tracePt t="63515" x="1314450" y="5710238"/>
          <p14:tracePt t="63524" x="1352550" y="5703888"/>
          <p14:tracePt t="63533" x="1401763" y="5703888"/>
          <p14:tracePt t="63540" x="1431925" y="5697538"/>
          <p14:tracePt t="63548" x="1470025" y="5691188"/>
          <p14:tracePt t="63556" x="1512888" y="5678488"/>
          <p14:tracePt t="63564" x="1568450" y="5667375"/>
          <p14:tracePt t="63572" x="1592263" y="5654675"/>
          <p14:tracePt t="63581" x="1624013" y="5654675"/>
          <p14:tracePt t="63587" x="1660525" y="5641975"/>
          <p14:tracePt t="63596" x="1703388" y="5635625"/>
          <p14:tracePt t="63608" x="1741488" y="5616575"/>
          <p14:tracePt t="63613" x="1784350" y="5611813"/>
          <p14:tracePt t="63620" x="1814513" y="5599113"/>
          <p14:tracePt t="63628" x="1839913" y="5586413"/>
          <p14:tracePt t="63635" x="1870075" y="5580063"/>
          <p14:tracePt t="63643" x="1908175" y="5580063"/>
          <p14:tracePt t="63651" x="1951038" y="5567363"/>
          <p14:tracePt t="63659" x="1970088" y="5561013"/>
          <p14:tracePt t="63668" x="2006600" y="5561013"/>
          <p14:tracePt t="63676" x="2025650" y="5556250"/>
          <p14:tracePt t="63684" x="2036763" y="5549900"/>
          <p14:tracePt t="63691" x="2049463" y="5549900"/>
          <p14:tracePt t="63699" x="2055813" y="5543550"/>
          <p14:tracePt t="63747" x="2062163" y="5543550"/>
          <p14:tracePt t="63771" x="2068513" y="5543550"/>
          <p14:tracePt t="63779" x="2074863" y="5543550"/>
          <p14:tracePt t="63787" x="2081213" y="5543550"/>
          <p14:tracePt t="63812" x="2081213" y="5537200"/>
          <p14:tracePt t="63820" x="2087563" y="5537200"/>
          <p14:tracePt t="63828" x="2092325" y="5537200"/>
          <p14:tracePt t="63844" x="2111375" y="5537200"/>
          <p14:tracePt t="63852" x="2117725" y="5537200"/>
          <p14:tracePt t="63859" x="2130425" y="5537200"/>
          <p14:tracePt t="63868" x="2143125" y="5530850"/>
          <p14:tracePt t="63876" x="2147888" y="5530850"/>
          <p14:tracePt t="63898" x="2166938" y="5530850"/>
          <p14:tracePt t="63899" x="2173288" y="5530850"/>
          <p14:tracePt t="63907" x="2185988" y="5524500"/>
          <p14:tracePt t="63915" x="2192338" y="5524500"/>
          <p14:tracePt t="63995" x="2198688" y="5524500"/>
          <p14:tracePt t="64051" x="2209800" y="5518150"/>
          <p14:tracePt t="64059" x="2216150" y="5511800"/>
          <p14:tracePt t="64147" x="2222500" y="5511800"/>
          <p14:tracePt t="64187" x="2228850" y="5511800"/>
          <p14:tracePt t="64195" x="2235200" y="5505450"/>
          <p14:tracePt t="64211" x="2241550" y="5505450"/>
          <p14:tracePt t="64219" x="2247900" y="5500688"/>
          <p14:tracePt t="64227" x="2254250" y="5494338"/>
          <p14:tracePt t="64299" x="2259013" y="5487988"/>
          <p14:tracePt t="64356" x="2265363" y="5481638"/>
          <p14:tracePt t="64364" x="2271713" y="5475288"/>
          <p14:tracePt t="64382" x="2278063" y="5468938"/>
          <p14:tracePt t="64397" x="2284413" y="5462588"/>
          <p14:tracePt t="64403" x="2297113" y="5449888"/>
          <p14:tracePt t="64419" x="2297113" y="5445125"/>
          <p14:tracePt t="64452" x="2309813" y="5438775"/>
          <p14:tracePt t="64797" x="2320925" y="5438775"/>
          <p14:tracePt t="64820" x="2327275" y="5432425"/>
          <p14:tracePt t="64852" x="2333625" y="5432425"/>
          <p14:tracePt t="64861" x="2339975" y="5432425"/>
          <p14:tracePt t="64867" x="2346325" y="5426075"/>
          <p14:tracePt t="64892" x="2352675" y="5419725"/>
          <p14:tracePt t="64923" x="2359025" y="5419725"/>
          <p14:tracePt t="65499" x="2365375" y="5419725"/>
          <p14:tracePt t="65508" x="2365375" y="5413375"/>
          <p14:tracePt t="65515" x="2333625" y="5400675"/>
          <p14:tracePt t="65524" x="2303463" y="5394325"/>
          <p14:tracePt t="65532" x="2271713" y="5376863"/>
          <p14:tracePt t="65540" x="2209800" y="5376863"/>
          <p14:tracePt t="65549" x="2154238" y="5351463"/>
          <p14:tracePt t="65556" x="2117725" y="5351463"/>
          <p14:tracePt t="65565" x="2074863" y="5334000"/>
          <p14:tracePt t="65572" x="2036763" y="5327650"/>
          <p14:tracePt t="65580" x="2006600" y="5321300"/>
          <p14:tracePt t="65588" x="1976438" y="5308600"/>
          <p14:tracePt t="65596" x="1970088" y="5308600"/>
          <p14:tracePt t="65603" x="1951038" y="5302250"/>
          <p14:tracePt t="65636" x="1944688" y="5302250"/>
          <p14:tracePt t="65668" x="1938338" y="5302250"/>
          <p14:tracePt t="65780" x="1957388" y="5295900"/>
          <p14:tracePt t="65788" x="1963738" y="5295900"/>
          <p14:tracePt t="65796" x="1976438" y="5295900"/>
          <p14:tracePt t="65804" x="1987550" y="5295900"/>
          <p14:tracePt t="65812" x="2000250" y="5289550"/>
          <p14:tracePt t="65828" x="2006600" y="5289550"/>
          <p14:tracePt t="65836" x="2012950" y="5289550"/>
          <p14:tracePt t="65862" x="2019300" y="5289550"/>
          <p14:tracePt t="65876" x="2025650" y="5289550"/>
          <p14:tracePt t="65884" x="2036763" y="5289550"/>
          <p14:tracePt t="65900" x="2043113" y="5289550"/>
          <p14:tracePt t="65908" x="2055813" y="5289550"/>
          <p14:tracePt t="65924" x="2062163" y="5289550"/>
          <p14:tracePt t="65932" x="2074863" y="5289550"/>
          <p14:tracePt t="65940" x="2087563" y="5289550"/>
          <p14:tracePt t="65949" x="2092325" y="5289550"/>
          <p14:tracePt t="65955" x="2098675" y="5289550"/>
          <p14:tracePt t="65987" x="2105025" y="5289550"/>
          <p14:tracePt t="66067" x="2111375" y="5295900"/>
          <p14:tracePt t="66116" x="2111375" y="5302250"/>
          <p14:tracePt t="66124" x="2098675" y="5308600"/>
          <p14:tracePt t="66140" x="2087563" y="5308600"/>
          <p14:tracePt t="66148" x="2074863" y="5314950"/>
          <p14:tracePt t="66155" x="2055813" y="5314950"/>
          <p14:tracePt t="66168" x="2049463" y="5314950"/>
          <p14:tracePt t="66171" x="2025650" y="5321300"/>
          <p14:tracePt t="66187" x="2012950" y="5327650"/>
          <p14:tracePt t="66203" x="2006600" y="5334000"/>
          <p14:tracePt t="66220" x="1993900" y="5338763"/>
          <p14:tracePt t="66228" x="1981200" y="5338763"/>
          <p14:tracePt t="66236" x="1957388" y="5351463"/>
          <p14:tracePt t="66244" x="1938338" y="5351463"/>
          <p14:tracePt t="66251" x="1920875" y="5357813"/>
          <p14:tracePt t="66260" x="1908175" y="5364163"/>
          <p14:tracePt t="66269" x="1889125" y="5370513"/>
          <p14:tracePt t="66275" x="1882775" y="5370513"/>
          <p14:tracePt t="66283" x="1876425" y="5370513"/>
          <p14:tracePt t="66299" x="1870075" y="5370513"/>
          <p14:tracePt t="66324" x="1865313" y="5370513"/>
          <p14:tracePt t="66340" x="1858963" y="5376863"/>
          <p14:tracePt t="66349" x="1846263" y="5383213"/>
          <p14:tracePt t="66356" x="1839913" y="5383213"/>
          <p14:tracePt t="66363" x="1820863" y="5389563"/>
          <p14:tracePt t="66372" x="1797050" y="5389563"/>
          <p14:tracePt t="66380" x="1771650" y="5389563"/>
          <p14:tracePt t="66388" x="1747838" y="5400675"/>
          <p14:tracePt t="66396" x="1698625" y="5413375"/>
          <p14:tracePt t="66404" x="1647825" y="5413375"/>
          <p14:tracePt t="66412" x="1598613" y="5413375"/>
          <p14:tracePt t="66420" x="1549400" y="5413375"/>
          <p14:tracePt t="66428" x="1493838" y="5432425"/>
          <p14:tracePt t="66436" x="1444625" y="5438775"/>
          <p14:tracePt t="66444" x="1395413" y="5438775"/>
          <p14:tracePt t="66452" x="1339850" y="5456238"/>
          <p14:tracePt t="66460" x="1290638" y="5462588"/>
          <p14:tracePt t="66469" x="1241425" y="5462588"/>
          <p14:tracePt t="66475" x="1209675" y="5475288"/>
          <p14:tracePt t="66483" x="1166813" y="5481638"/>
          <p14:tracePt t="66491" x="1143000" y="5487988"/>
          <p14:tracePt t="66499" x="1111250" y="5487988"/>
          <p14:tracePt t="66507" x="1074738" y="5500688"/>
          <p14:tracePt t="66515" x="1031875" y="5511800"/>
          <p14:tracePt t="66524" x="981075" y="5511800"/>
          <p14:tracePt t="66532" x="920750" y="5518150"/>
          <p14:tracePt t="66540" x="833438" y="5537200"/>
          <p14:tracePt t="66549" x="752475" y="5549900"/>
          <p14:tracePt t="66556" x="679450" y="5567363"/>
          <p14:tracePt t="66563" x="604838" y="5580063"/>
          <p14:tracePt t="66571" x="536575" y="5599113"/>
          <p14:tracePt t="66580" x="500063" y="5605463"/>
          <p14:tracePt t="66588" x="457200" y="5622925"/>
          <p14:tracePt t="66596" x="438150" y="5635625"/>
          <p14:tracePt t="66604" x="425450" y="5641975"/>
          <p14:tracePt t="66612" x="407988" y="5648325"/>
          <p14:tracePt t="66628" x="395288" y="5661025"/>
          <p14:tracePt t="66651" x="388938" y="5667375"/>
          <p14:tracePt t="66660" x="388938" y="5672138"/>
          <p14:tracePt t="66828" x="388938" y="5678488"/>
          <p14:tracePt t="66835" x="395288" y="5678488"/>
          <p14:tracePt t="66844" x="401638" y="5678488"/>
          <p14:tracePt t="66851" x="407988" y="5678488"/>
          <p14:tracePt t="66860" x="419100" y="5672138"/>
          <p14:tracePt t="66876" x="438150" y="5672138"/>
          <p14:tracePt t="66885" x="457200" y="5672138"/>
          <p14:tracePt t="66901" x="530225" y="5672138"/>
          <p14:tracePt t="66908" x="574675" y="5672138"/>
          <p14:tracePt t="66918" x="623888" y="5672138"/>
          <p14:tracePt t="66924" x="673100" y="5672138"/>
          <p14:tracePt t="66933" x="722313" y="5672138"/>
          <p14:tracePt t="66940" x="771525" y="5672138"/>
          <p14:tracePt t="66949" x="820738" y="5672138"/>
          <p14:tracePt t="66955" x="858838" y="5672138"/>
          <p14:tracePt t="66964" x="901700" y="5672138"/>
          <p14:tracePt t="66972" x="914400" y="5667375"/>
          <p14:tracePt t="66980" x="925513" y="5667375"/>
          <p14:tracePt t="67052" x="908050" y="5678488"/>
          <p14:tracePt t="67060" x="895350" y="5703888"/>
          <p14:tracePt t="67067" x="882650" y="5722938"/>
          <p14:tracePt t="67076" x="863600" y="5740400"/>
          <p14:tracePt t="67085" x="852488" y="5759450"/>
          <p14:tracePt t="67092" x="846138" y="5772150"/>
          <p14:tracePt t="67101" x="833438" y="5789613"/>
          <p14:tracePt t="67108" x="814388" y="5808663"/>
          <p14:tracePt t="67117" x="796925" y="5827713"/>
          <p14:tracePt t="67124" x="777875" y="5845175"/>
          <p14:tracePt t="67132" x="758825" y="5876925"/>
          <p14:tracePt t="67140" x="747713" y="5894388"/>
          <p14:tracePt t="67149" x="735013" y="5907088"/>
          <p14:tracePt t="67156" x="728663" y="5919788"/>
          <p14:tracePt t="67172" x="715963" y="5938838"/>
          <p14:tracePt t="67180" x="709613" y="5938838"/>
          <p14:tracePt t="67196" x="709613" y="5945188"/>
          <p14:tracePt t="67204" x="703263" y="5949950"/>
          <p14:tracePt t="67212" x="696913" y="5956300"/>
          <p14:tracePt t="67219" x="696913" y="5962650"/>
          <p14:tracePt t="67301" x="692150" y="5969000"/>
          <p14:tracePt t="67308" x="685800" y="5975350"/>
          <p14:tracePt t="67316" x="679450" y="5975350"/>
          <p14:tracePt t="67323" x="679450" y="5988050"/>
          <p14:tracePt t="67332" x="679450" y="6000750"/>
          <p14:tracePt t="67339" x="679450" y="6005513"/>
          <p14:tracePt t="67347" x="679450" y="6024563"/>
          <p14:tracePt t="67355" x="679450" y="6030913"/>
          <p14:tracePt t="67363" x="679450" y="6037263"/>
          <p14:tracePt t="67387" x="679450" y="6043613"/>
          <p14:tracePt t="67396" x="679450" y="6049963"/>
          <p14:tracePt t="67411" x="679450" y="6056313"/>
          <p14:tracePt t="67419" x="679450" y="6061075"/>
          <p14:tracePt t="67435" x="679450" y="6067425"/>
          <p14:tracePt t="67460" x="679450" y="6073775"/>
          <p14:tracePt t="67483" x="679450" y="6080125"/>
          <p14:tracePt t="67492" x="679450" y="6086475"/>
          <p14:tracePt t="67501" x="685800" y="6092825"/>
          <p14:tracePt t="67508" x="685800" y="6105525"/>
          <p14:tracePt t="67532" x="692150" y="6111875"/>
          <p14:tracePt t="67540" x="692150" y="6116638"/>
          <p14:tracePt t="67588" x="703263" y="6116638"/>
          <p14:tracePt t="67596" x="735013" y="6116638"/>
          <p14:tracePt t="67603" x="777875" y="6129338"/>
          <p14:tracePt t="67612" x="846138" y="6129338"/>
          <p14:tracePt t="67620" x="908050" y="6135688"/>
          <p14:tracePt t="67628" x="957263" y="6135688"/>
          <p14:tracePt t="67636" x="1006475" y="6135688"/>
          <p14:tracePt t="67644" x="1055688" y="6135688"/>
          <p14:tracePt t="67652" x="1123950" y="6122988"/>
          <p14:tracePt t="67660" x="1173163" y="6105525"/>
          <p14:tracePt t="67668" x="1228725" y="6080125"/>
          <p14:tracePt t="67676" x="1296988" y="6049963"/>
          <p14:tracePt t="67684" x="1339850" y="6024563"/>
          <p14:tracePt t="67692" x="1395413" y="6000750"/>
          <p14:tracePt t="67701" x="1463675" y="5969000"/>
          <p14:tracePt t="67707" x="1512888" y="5945188"/>
          <p14:tracePt t="67717" x="1581150" y="5913438"/>
          <p14:tracePt t="67723" x="1660525" y="5883275"/>
          <p14:tracePt t="67734" x="1735138" y="5864225"/>
          <p14:tracePt t="67739" x="1814513" y="5845175"/>
          <p14:tracePt t="67747" x="1901825" y="5827713"/>
          <p14:tracePt t="67755" x="1981200" y="5795963"/>
          <p14:tracePt t="67763" x="2043113" y="5778500"/>
          <p14:tracePt t="67772" x="2074863" y="5772150"/>
          <p14:tracePt t="67780" x="2098675" y="5765800"/>
          <p14:tracePt t="67788" x="2130425" y="5746750"/>
          <p14:tracePt t="67796" x="2154238" y="5740400"/>
          <p14:tracePt t="67805" x="2173288" y="5734050"/>
          <p14:tracePt t="67811" x="2185988" y="5727700"/>
          <p14:tracePt t="67819" x="2216150" y="5722938"/>
          <p14:tracePt t="67827" x="2254250" y="5703888"/>
          <p14:tracePt t="67835" x="2297113" y="5678488"/>
          <p14:tracePt t="67843" x="2333625" y="5654675"/>
          <p14:tracePt t="67851" x="2370138" y="5648325"/>
          <p14:tracePt t="67859" x="2382838" y="5641975"/>
          <p14:tracePt t="67868" x="2395538" y="5635625"/>
          <p14:tracePt t="67876" x="2408238" y="5629275"/>
          <p14:tracePt t="67884" x="2420938" y="5622925"/>
          <p14:tracePt t="67948" x="2425700" y="5622925"/>
          <p14:tracePt t="67956" x="2432050" y="5616575"/>
          <p14:tracePt t="67965" x="2444750" y="5616575"/>
          <p14:tracePt t="67972" x="2457450" y="5611813"/>
          <p14:tracePt t="67996" x="2476500" y="5605463"/>
          <p14:tracePt t="68228" x="2476500" y="5599113"/>
          <p14:tracePt t="68260" x="2470150" y="5599113"/>
          <p14:tracePt t="68300" x="2463800" y="5599113"/>
          <p14:tracePt t="68307" x="2451100" y="5599113"/>
          <p14:tracePt t="68316" x="2438400" y="5599113"/>
          <p14:tracePt t="68322" x="2420938" y="5599113"/>
          <p14:tracePt t="68332" x="2401888" y="5599113"/>
          <p14:tracePt t="68340" x="2370138" y="5599113"/>
          <p14:tracePt t="68348" x="2333625" y="5611813"/>
          <p14:tracePt t="68356" x="2314575" y="5611813"/>
          <p14:tracePt t="68364" x="2284413" y="5616575"/>
          <p14:tracePt t="68372" x="2265363" y="5616575"/>
          <p14:tracePt t="68380" x="2241550" y="5622925"/>
          <p14:tracePt t="68396" x="2235200" y="5622925"/>
          <p14:tracePt t="68411" x="2228850" y="5629275"/>
          <p14:tracePt t="68427" x="2222500" y="5629275"/>
          <p14:tracePt t="68435" x="2209800" y="5629275"/>
          <p14:tracePt t="68444" x="2192338" y="5629275"/>
          <p14:tracePt t="68452" x="2154238" y="5611813"/>
          <p14:tracePt t="68460" x="2074863" y="5580063"/>
          <p14:tracePt t="68468" x="1993900" y="5549900"/>
          <p14:tracePt t="68476" x="1882775" y="5511800"/>
          <p14:tracePt t="68485" x="1716088" y="5462588"/>
          <p14:tracePt t="68491" x="1531938" y="5383213"/>
          <p14:tracePt t="68499" x="1352550" y="5334000"/>
          <p14:tracePt t="68507" x="1228725" y="5302250"/>
          <p14:tracePt t="68515" x="1092200" y="5278438"/>
          <p14:tracePt t="68523" x="981075" y="5278438"/>
          <p14:tracePt t="68531" x="908050" y="5278438"/>
          <p14:tracePt t="68540" x="833438" y="5278438"/>
          <p14:tracePt t="68548" x="784225" y="5278438"/>
          <p14:tracePt t="68556" x="758825" y="5278438"/>
          <p14:tracePt t="68572" x="752475" y="5278438"/>
          <p14:tracePt t="68589" x="747713" y="5278438"/>
          <p14:tracePt t="68596" x="735013" y="5289550"/>
          <p14:tracePt t="68603" x="728663" y="5295900"/>
          <p14:tracePt t="68612" x="722313" y="5302250"/>
          <p14:tracePt t="68622" x="715963" y="5308600"/>
          <p14:tracePt t="68627" x="709613" y="5308600"/>
          <p14:tracePt t="68643" x="709613" y="5314950"/>
          <p14:tracePt t="68651" x="703263" y="5321300"/>
          <p14:tracePt t="68667" x="696913" y="5327650"/>
          <p14:tracePt t="68675" x="696913" y="5334000"/>
          <p14:tracePt t="68684" x="692150" y="5357813"/>
          <p14:tracePt t="68691" x="692150" y="5376863"/>
          <p14:tracePt t="68700" x="692150" y="5394325"/>
          <p14:tracePt t="68707" x="692150" y="5432425"/>
          <p14:tracePt t="68715" x="685800" y="5487988"/>
          <p14:tracePt t="68723" x="685800" y="5537200"/>
          <p14:tracePt t="68731" x="673100" y="5586413"/>
          <p14:tracePt t="68739" x="654050" y="5641975"/>
          <p14:tracePt t="68748" x="647700" y="5678488"/>
          <p14:tracePt t="68756" x="630238" y="5710238"/>
          <p14:tracePt t="68765" x="623888" y="5734050"/>
          <p14:tracePt t="68772" x="623888" y="5740400"/>
          <p14:tracePt t="68780" x="623888" y="5753100"/>
          <p14:tracePt t="68789" x="617538" y="5765800"/>
          <p14:tracePt t="68796" x="611188" y="5789613"/>
          <p14:tracePt t="68804" x="611188" y="5808663"/>
          <p14:tracePt t="68812" x="611188" y="5827713"/>
          <p14:tracePt t="68820" x="611188" y="5857875"/>
          <p14:tracePt t="68828" x="611188" y="5883275"/>
          <p14:tracePt t="68836" x="611188" y="5900738"/>
          <p14:tracePt t="68844" x="611188" y="5926138"/>
          <p14:tracePt t="68852" x="611188" y="5962650"/>
          <p14:tracePt t="68859" x="611188" y="5969000"/>
          <p14:tracePt t="68867" x="611188" y="6000750"/>
          <p14:tracePt t="68875" x="647700" y="6030913"/>
          <p14:tracePt t="68883" x="660400" y="6061075"/>
          <p14:tracePt t="68901" x="692150" y="6092825"/>
          <p14:tracePt t="68908" x="709613" y="6105525"/>
          <p14:tracePt t="68916" x="709613" y="6111875"/>
          <p14:tracePt t="68923" x="715963" y="6111875"/>
          <p14:tracePt t="68940" x="728663" y="6111875"/>
          <p14:tracePt t="68948" x="741363" y="6111875"/>
          <p14:tracePt t="68956" x="747713" y="6111875"/>
          <p14:tracePt t="68964" x="752475" y="6111875"/>
          <p14:tracePt t="68980" x="765175" y="6111875"/>
          <p14:tracePt t="68996" x="777875" y="6111875"/>
          <p14:tracePt t="69003" x="796925" y="6111875"/>
          <p14:tracePt t="69012" x="803275" y="6111875"/>
          <p14:tracePt t="69020" x="820738" y="6111875"/>
          <p14:tracePt t="69028" x="852488" y="6105525"/>
          <p14:tracePt t="69035" x="882650" y="6086475"/>
          <p14:tracePt t="69044" x="901700" y="6061075"/>
          <p14:tracePt t="69052" x="920750" y="6030913"/>
          <p14:tracePt t="69059" x="944563" y="5988050"/>
          <p14:tracePt t="69068" x="950913" y="5938838"/>
          <p14:tracePt t="69076" x="950913" y="5894388"/>
          <p14:tracePt t="69085" x="950913" y="5834063"/>
          <p14:tracePt t="69092" x="950913" y="5772150"/>
          <p14:tracePt t="69100" x="950913" y="5734050"/>
          <p14:tracePt t="69107" x="950913" y="5684838"/>
          <p14:tracePt t="69116" x="950913" y="5661025"/>
          <p14:tracePt t="69124" x="950913" y="5648325"/>
          <p14:tracePt t="69132" x="950913" y="5622925"/>
          <p14:tracePt t="69140" x="950913" y="5605463"/>
          <p14:tracePt t="69148" x="963613" y="5586413"/>
          <p14:tracePt t="69156" x="969963" y="5573713"/>
          <p14:tracePt t="69164" x="981075" y="5543550"/>
          <p14:tracePt t="69171" x="987425" y="5537200"/>
          <p14:tracePt t="69180" x="1006475" y="5511800"/>
          <p14:tracePt t="69188" x="1031875" y="5487988"/>
          <p14:tracePt t="69196" x="1049338" y="5468938"/>
          <p14:tracePt t="69205" x="1092200" y="5445125"/>
          <p14:tracePt t="69211" x="1147763" y="5413375"/>
          <p14:tracePt t="69219" x="1203325" y="5394325"/>
          <p14:tracePt t="69228" x="1265238" y="5376863"/>
          <p14:tracePt t="69235" x="1320800" y="5364163"/>
          <p14:tracePt t="69244" x="1395413" y="5338763"/>
          <p14:tracePt t="69252" x="1450975" y="5334000"/>
          <p14:tracePt t="69260" x="1476375" y="5334000"/>
          <p14:tracePt t="69268" x="1493838" y="5334000"/>
          <p14:tracePt t="69275" x="1536700" y="5345113"/>
          <p14:tracePt t="69283" x="1581150" y="5376863"/>
          <p14:tracePt t="69291" x="1624013" y="5426075"/>
          <p14:tracePt t="69299" x="1660525" y="5456238"/>
          <p14:tracePt t="69307" x="1673225" y="5500688"/>
          <p14:tracePt t="69315" x="1692275" y="5530850"/>
          <p14:tracePt t="69323" x="1698625" y="5549900"/>
          <p14:tracePt t="69332" x="1703388" y="5567363"/>
          <p14:tracePt t="69340" x="1709738" y="5580063"/>
          <p14:tracePt t="69348" x="1716088" y="5605463"/>
          <p14:tracePt t="69356" x="1735138" y="5635625"/>
          <p14:tracePt t="69364" x="1741488" y="5648325"/>
          <p14:tracePt t="69372" x="1758950" y="5684838"/>
          <p14:tracePt t="69380" x="1790700" y="5727700"/>
          <p14:tracePt t="69389" x="1814513" y="5759450"/>
          <p14:tracePt t="69395" x="1833563" y="5795963"/>
          <p14:tracePt t="69405" x="1858963" y="5815013"/>
          <p14:tracePt t="69411" x="1870075" y="5827713"/>
          <p14:tracePt t="69539" x="1876425" y="5827713"/>
          <p14:tracePt t="69547" x="1895475" y="5827713"/>
          <p14:tracePt t="69555" x="1901825" y="5802313"/>
          <p14:tracePt t="69563" x="1908175" y="5772150"/>
          <p14:tracePt t="69571" x="1920875" y="5722938"/>
          <p14:tracePt t="69580" x="1920875" y="5667375"/>
          <p14:tracePt t="69588" x="1920875" y="5629275"/>
          <p14:tracePt t="69596" x="1920875" y="5592763"/>
          <p14:tracePt t="69604" x="1920875" y="5573713"/>
          <p14:tracePt t="69612" x="1920875" y="5556250"/>
          <p14:tracePt t="69623" x="1920875" y="5543550"/>
          <p14:tracePt t="69627" x="1920875" y="5518150"/>
          <p14:tracePt t="69644" x="1925638" y="5500688"/>
          <p14:tracePt t="69659" x="1931988" y="5475288"/>
          <p14:tracePt t="69676" x="1938338" y="5449888"/>
          <p14:tracePt t="69684" x="1957388" y="5438775"/>
          <p14:tracePt t="69692" x="1970088" y="5426075"/>
          <p14:tracePt t="69700" x="1981200" y="5413375"/>
          <p14:tracePt t="69708" x="1993900" y="5400675"/>
          <p14:tracePt t="69716" x="2012950" y="5389563"/>
          <p14:tracePt t="69724" x="2043113" y="5370513"/>
          <p14:tracePt t="69732" x="2055813" y="5370513"/>
          <p14:tracePt t="69740" x="2074863" y="5370513"/>
          <p14:tracePt t="69748" x="2087563" y="5370513"/>
          <p14:tracePt t="69756" x="2105025" y="5370513"/>
          <p14:tracePt t="69764" x="2154238" y="5370513"/>
          <p14:tracePt t="69772" x="2192338" y="5376863"/>
          <p14:tracePt t="69780" x="2247900" y="5400675"/>
          <p14:tracePt t="69787" x="2314575" y="5449888"/>
          <p14:tracePt t="69796" x="2359025" y="5487988"/>
          <p14:tracePt t="69804" x="2382838" y="5487988"/>
          <p14:tracePt t="69812" x="2401888" y="5505450"/>
          <p14:tracePt t="69821" x="2414588" y="5518150"/>
          <p14:tracePt t="69828" x="2420938" y="5524500"/>
          <p14:tracePt t="70012" x="2420938" y="5511800"/>
          <p14:tracePt t="70019" x="2420938" y="5505450"/>
          <p14:tracePt t="70028" x="2420938" y="5494338"/>
          <p14:tracePt t="70036" x="2420938" y="5487988"/>
          <p14:tracePt t="70043" x="2425700" y="5475288"/>
          <p14:tracePt t="70051" x="2432050" y="5462588"/>
          <p14:tracePt t="70059" x="2444750" y="5449888"/>
          <p14:tracePt t="70067" x="2451100" y="5445125"/>
          <p14:tracePt t="70083" x="2451100" y="5438775"/>
          <p14:tracePt t="70091" x="2457450" y="5438775"/>
          <p14:tracePt t="70107" x="2463800" y="5432425"/>
          <p14:tracePt t="70148" x="2470150" y="5432425"/>
          <p14:tracePt t="70347" x="2476500" y="5432425"/>
          <p14:tracePt t="70420" x="0" y="0"/>
        </p14:tracePtLst>
        <p14:tracePtLst>
          <p14:tracePt t="79311" x="5588000" y="5481638"/>
          <p14:tracePt t="79355" x="5594350" y="5475288"/>
          <p14:tracePt t="79500" x="5594350" y="5462588"/>
          <p14:tracePt t="79517" x="5594350" y="5456238"/>
          <p14:tracePt t="79524" x="5594350" y="5449888"/>
          <p14:tracePt t="79532" x="5581650" y="5432425"/>
          <p14:tracePt t="79540" x="5575300" y="5432425"/>
          <p14:tracePt t="79549" x="5562600" y="5419725"/>
          <p14:tracePt t="79556" x="5556250" y="5413375"/>
          <p14:tracePt t="79572" x="5545138" y="5407025"/>
          <p14:tracePt t="79587" x="5526088" y="5400675"/>
          <p14:tracePt t="79595" x="5519738" y="5394325"/>
          <p14:tracePt t="79603" x="5513388" y="5389563"/>
          <p14:tracePt t="79611" x="5507038" y="5389563"/>
          <p14:tracePt t="79628" x="5494338" y="5383213"/>
          <p14:tracePt t="79636" x="5489575" y="5376863"/>
          <p14:tracePt t="79644" x="5483225" y="5370513"/>
          <p14:tracePt t="79652" x="5464175" y="5364163"/>
          <p14:tracePt t="79660" x="5438775" y="5351463"/>
          <p14:tracePt t="79668" x="5414963" y="5338763"/>
          <p14:tracePt t="79677" x="5389563" y="5327650"/>
          <p14:tracePt t="79683" x="5365750" y="5314950"/>
          <p14:tracePt t="79691" x="5340350" y="5308600"/>
          <p14:tracePt t="79699" x="5297488" y="5289550"/>
          <p14:tracePt t="79707" x="5267325" y="5283200"/>
          <p14:tracePt t="79715" x="5235575" y="5272088"/>
          <p14:tracePt t="79723" x="5205413" y="5253038"/>
          <p14:tracePt t="79731" x="5186363" y="5240338"/>
          <p14:tracePt t="79739" x="5167313" y="5233988"/>
          <p14:tracePt t="79747" x="5143500" y="5222875"/>
          <p14:tracePt t="79755" x="5130800" y="5216525"/>
          <p14:tracePt t="79764" x="5111750" y="5197475"/>
          <p14:tracePt t="79772" x="5100638" y="5191125"/>
          <p14:tracePt t="79779" x="5087938" y="5184775"/>
          <p14:tracePt t="79792" x="5068888" y="5178425"/>
          <p14:tracePt t="79797" x="5062538" y="5172075"/>
          <p14:tracePt t="79804" x="5049838" y="5167313"/>
          <p14:tracePt t="79820" x="5038725" y="5167313"/>
          <p14:tracePt t="79836" x="5026025" y="5154613"/>
          <p14:tracePt t="79851" x="5019675" y="5154613"/>
          <p14:tracePt t="79861" x="5013325" y="5154613"/>
          <p14:tracePt t="79868" x="5000625" y="5148263"/>
          <p14:tracePt t="79877" x="4989513" y="5148263"/>
          <p14:tracePt t="79895" x="4895850" y="5122863"/>
          <p14:tracePt t="79899" x="4840288" y="5092700"/>
          <p14:tracePt t="79908" x="4778375" y="5086350"/>
          <p14:tracePt t="79915" x="4716463" y="5067300"/>
          <p14:tracePt t="79923" x="4637088" y="5049838"/>
          <p14:tracePt t="79931" x="4575175" y="5037138"/>
          <p14:tracePt t="79940" x="4532313" y="5030788"/>
          <p14:tracePt t="79948" x="4506913" y="5024438"/>
          <p14:tracePt t="79956" x="4494213" y="5024438"/>
          <p14:tracePt t="79964" x="4483100" y="5024438"/>
          <p14:tracePt t="79996" x="4476750" y="5024438"/>
          <p14:tracePt t="80003" x="4464050" y="5024438"/>
          <p14:tracePt t="80011" x="4445000" y="5024438"/>
          <p14:tracePt t="80019" x="4427538" y="5024438"/>
          <p14:tracePt t="80027" x="4376738" y="5030788"/>
          <p14:tracePt t="80035" x="4321175" y="5060950"/>
          <p14:tracePt t="80043" x="4241800" y="5099050"/>
          <p14:tracePt t="80051" x="4179888" y="5116513"/>
          <p14:tracePt t="80059" x="4111625" y="5135563"/>
          <p14:tracePt t="80068" x="4013200" y="5178425"/>
          <p14:tracePt t="80077" x="3921125" y="5203825"/>
          <p14:tracePt t="80084" x="3846513" y="5233988"/>
          <p14:tracePt t="80092" x="3765550" y="5265738"/>
          <p14:tracePt t="80100" x="3709988" y="5283200"/>
          <p14:tracePt t="80108" x="3654425" y="5308600"/>
          <p14:tracePt t="80115" x="3636963" y="5314950"/>
          <p14:tracePt t="80124" x="3598863" y="5338763"/>
          <p14:tracePt t="80131" x="3587750" y="5345113"/>
          <p14:tracePt t="80140" x="3556000" y="5364163"/>
          <p14:tracePt t="80148" x="3538538" y="5370513"/>
          <p14:tracePt t="80156" x="3506788" y="5383213"/>
          <p14:tracePt t="80163" x="3476625" y="5407025"/>
          <p14:tracePt t="80172" x="3457575" y="5419725"/>
          <p14:tracePt t="80180" x="3438525" y="5432425"/>
          <p14:tracePt t="80187" x="3421063" y="5449888"/>
          <p14:tracePt t="80197" x="3389313" y="5468938"/>
          <p14:tracePt t="80204" x="3365500" y="5494338"/>
          <p14:tracePt t="80212" x="3321050" y="5518150"/>
          <p14:tracePt t="80221" x="3303588" y="5537200"/>
          <p14:tracePt t="80228" x="3271838" y="5561013"/>
          <p14:tracePt t="80237" x="3248025" y="5586413"/>
          <p14:tracePt t="80244" x="3216275" y="5611813"/>
          <p14:tracePt t="80251" x="3192463" y="5629275"/>
          <p14:tracePt t="80261" x="3173413" y="5654675"/>
          <p14:tracePt t="80267" x="3160713" y="5667375"/>
          <p14:tracePt t="80275" x="3149600" y="5684838"/>
          <p14:tracePt t="80283" x="3124200" y="5716588"/>
          <p14:tracePt t="80291" x="3117850" y="5734050"/>
          <p14:tracePt t="80299" x="3111500" y="5765800"/>
          <p14:tracePt t="80307" x="3111500" y="5795963"/>
          <p14:tracePt t="80315" x="3111500" y="5834063"/>
          <p14:tracePt t="80322" x="3111500" y="5870575"/>
          <p14:tracePt t="80331" x="3111500" y="5907088"/>
          <p14:tracePt t="80339" x="3117850" y="5938838"/>
          <p14:tracePt t="80347" x="3136900" y="5981700"/>
          <p14:tracePt t="80355" x="3149600" y="6011863"/>
          <p14:tracePt t="80363" x="3154363" y="6024563"/>
          <p14:tracePt t="80371" x="3173413" y="6043613"/>
          <p14:tracePt t="80379" x="3173413" y="6049963"/>
          <p14:tracePt t="80387" x="3192463" y="6067425"/>
          <p14:tracePt t="80403" x="3205163" y="6073775"/>
          <p14:tracePt t="80412" x="3228975" y="6080125"/>
          <p14:tracePt t="80428" x="3241675" y="6086475"/>
          <p14:tracePt t="80437" x="3254375" y="6086475"/>
          <p14:tracePt t="80444" x="3265488" y="6092825"/>
          <p14:tracePt t="80452" x="3284538" y="6092825"/>
          <p14:tracePt t="80461" x="3303588" y="6099175"/>
          <p14:tracePt t="80469" x="3327400" y="6105525"/>
          <p14:tracePt t="80476" x="3346450" y="6105525"/>
          <p14:tracePt t="80484" x="3382963" y="6105525"/>
          <p14:tracePt t="80492" x="3408363" y="6105525"/>
          <p14:tracePt t="80504" x="3438525" y="6105525"/>
          <p14:tracePt t="80508" x="3482975" y="6105525"/>
          <p14:tracePt t="80516" x="3543300" y="6105525"/>
          <p14:tracePt t="80524" x="3605213" y="6105525"/>
          <p14:tracePt t="80531" x="3673475" y="6105525"/>
          <p14:tracePt t="80539" x="3771900" y="6092825"/>
          <p14:tracePt t="80547" x="3883025" y="6092825"/>
          <p14:tracePt t="80555" x="3994150" y="6061075"/>
          <p14:tracePt t="80563" x="4130675" y="6049963"/>
          <p14:tracePt t="80571" x="4241800" y="6043613"/>
          <p14:tracePt t="80579" x="4340225" y="6018213"/>
          <p14:tracePt t="80588" x="4451350" y="6018213"/>
          <p14:tracePt t="80597" x="4562475" y="6018213"/>
          <p14:tracePt t="80603" x="4673600" y="6018213"/>
          <p14:tracePt t="80611" x="4760913" y="6011863"/>
          <p14:tracePt t="80620" x="4822825" y="6000750"/>
          <p14:tracePt t="80627" x="4878388" y="5994400"/>
          <p14:tracePt t="80636" x="4938713" y="5975350"/>
          <p14:tracePt t="80644" x="4994275" y="5969000"/>
          <p14:tracePt t="80652" x="5068888" y="5945188"/>
          <p14:tracePt t="80659" x="5137150" y="5938838"/>
          <p14:tracePt t="80667" x="5186363" y="5913438"/>
          <p14:tracePt t="80675" x="5254625" y="5894388"/>
          <p14:tracePt t="80683" x="5310188" y="5876925"/>
          <p14:tracePt t="80691" x="5359400" y="5857875"/>
          <p14:tracePt t="80699" x="5414963" y="5827713"/>
          <p14:tracePt t="80708" x="5470525" y="5802313"/>
          <p14:tracePt t="80715" x="5500688" y="5783263"/>
          <p14:tracePt t="80724" x="5545138" y="5759450"/>
          <p14:tracePt t="80732" x="5588000" y="5722938"/>
          <p14:tracePt t="80740" x="5605463" y="5710238"/>
          <p14:tracePt t="80747" x="5630863" y="5697538"/>
          <p14:tracePt t="80755" x="5649913" y="5684838"/>
          <p14:tracePt t="80764" x="5673725" y="5672138"/>
          <p14:tracePt t="80772" x="5673725" y="5667375"/>
          <p14:tracePt t="80779" x="5711825" y="5635625"/>
          <p14:tracePt t="80788" x="5729288" y="5622925"/>
          <p14:tracePt t="80796" x="5761038" y="5599113"/>
          <p14:tracePt t="80804" x="5778500" y="5580063"/>
          <p14:tracePt t="80811" x="5791200" y="5567363"/>
          <p14:tracePt t="80820" x="5803900" y="5518150"/>
          <p14:tracePt t="80828" x="5834063" y="5475288"/>
          <p14:tracePt t="80836" x="5846763" y="5449888"/>
          <p14:tracePt t="80844" x="5853113" y="5432425"/>
          <p14:tracePt t="80852" x="5859463" y="5419725"/>
          <p14:tracePt t="80861" x="5872163" y="5400675"/>
          <p14:tracePt t="80868" x="5872163" y="5389563"/>
          <p14:tracePt t="80876" x="5878513" y="5357813"/>
          <p14:tracePt t="80884" x="5883275" y="5345113"/>
          <p14:tracePt t="80892" x="5883275" y="5321300"/>
          <p14:tracePt t="80901" x="5895975" y="5295900"/>
          <p14:tracePt t="80907" x="5895975" y="5278438"/>
          <p14:tracePt t="80915" x="5895975" y="5253038"/>
          <p14:tracePt t="80923" x="5895975" y="5240338"/>
          <p14:tracePt t="80931" x="5895975" y="5203825"/>
          <p14:tracePt t="80938" x="5895975" y="5178425"/>
          <p14:tracePt t="80947" x="5889625" y="5141913"/>
          <p14:tracePt t="80955" x="5865813" y="5099050"/>
          <p14:tracePt t="80963" x="5827713" y="5056188"/>
          <p14:tracePt t="80971" x="5803900" y="5024438"/>
          <p14:tracePt t="80979" x="5761038" y="4981575"/>
          <p14:tracePt t="80987" x="5716588" y="4962525"/>
          <p14:tracePt t="80995" x="5643563" y="4919663"/>
          <p14:tracePt t="81003" x="5575300" y="4894263"/>
          <p14:tracePt t="81012" x="5519738" y="4883150"/>
          <p14:tracePt t="81020" x="5445125" y="4864100"/>
          <p14:tracePt t="81028" x="5383213" y="4857750"/>
          <p14:tracePt t="81036" x="5284788" y="4857750"/>
          <p14:tracePt t="81044" x="5199063" y="4857750"/>
          <p14:tracePt t="81051" x="5087938" y="4857750"/>
          <p14:tracePt t="81059" x="4976813" y="4857750"/>
          <p14:tracePt t="81067" x="4865688" y="4894263"/>
          <p14:tracePt t="81075" x="4679950" y="4949825"/>
          <p14:tracePt t="81083" x="4494213" y="5018088"/>
          <p14:tracePt t="81091" x="4291013" y="5086350"/>
          <p14:tracePt t="81103" x="4105275" y="5154613"/>
          <p14:tracePt t="81107" x="3983038" y="5184775"/>
          <p14:tracePt t="81115" x="3865563" y="5246688"/>
          <p14:tracePt t="81127" x="3778250" y="5278438"/>
          <p14:tracePt t="81131" x="3709988" y="5308600"/>
          <p14:tracePt t="81138" x="3617913" y="5345113"/>
          <p14:tracePt t="81147" x="3549650" y="5383213"/>
          <p14:tracePt t="81155" x="3476625" y="5426075"/>
          <p14:tracePt t="81163" x="3421063" y="5449888"/>
          <p14:tracePt t="81171" x="3365500" y="5481638"/>
          <p14:tracePt t="81181" x="3284538" y="5518150"/>
          <p14:tracePt t="81188" x="3228975" y="5556250"/>
          <p14:tracePt t="81195" x="3173413" y="5592763"/>
          <p14:tracePt t="81203" x="3117850" y="5648325"/>
          <p14:tracePt t="81212" x="3062288" y="5684838"/>
          <p14:tracePt t="81220" x="3000375" y="5746750"/>
          <p14:tracePt t="81228" x="2944813" y="5789613"/>
          <p14:tracePt t="81236" x="2889250" y="5851525"/>
          <p14:tracePt t="81244" x="2871788" y="5864225"/>
          <p14:tracePt t="81252" x="2833688" y="5900738"/>
          <p14:tracePt t="81260" x="2820988" y="5926138"/>
          <p14:tracePt t="81267" x="2809875" y="5956300"/>
          <p14:tracePt t="81276" x="2809875" y="5975350"/>
          <p14:tracePt t="81284" x="2809875" y="5988050"/>
          <p14:tracePt t="81292" x="2809875" y="5994400"/>
          <p14:tracePt t="81300" x="2809875" y="6005513"/>
          <p14:tracePt t="81307" x="2809875" y="6018213"/>
          <p14:tracePt t="81315" x="2827338" y="6043613"/>
          <p14:tracePt t="81323" x="2871788" y="6061075"/>
          <p14:tracePt t="81331" x="2914650" y="6086475"/>
          <p14:tracePt t="81339" x="2963863" y="6092825"/>
          <p14:tracePt t="81347" x="3019425" y="6111875"/>
          <p14:tracePt t="81355" x="3068638" y="6122988"/>
          <p14:tracePt t="81363" x="3160713" y="6129338"/>
          <p14:tracePt t="81371" x="3235325" y="6148388"/>
          <p14:tracePt t="81380" x="3333750" y="6178550"/>
          <p14:tracePt t="81388" x="3457575" y="6197600"/>
          <p14:tracePt t="81395" x="3611563" y="6210300"/>
          <p14:tracePt t="81402" x="3754438" y="6234113"/>
          <p14:tracePt t="81411" x="3889375" y="6234113"/>
          <p14:tracePt t="81419" x="4013200" y="6234113"/>
          <p14:tracePt t="81427" x="4137025" y="6234113"/>
          <p14:tracePt t="81435" x="4235450" y="6210300"/>
          <p14:tracePt t="81443" x="4359275" y="6191250"/>
          <p14:tracePt t="81451" x="4494213" y="6135688"/>
          <p14:tracePt t="81459" x="4605338" y="6080125"/>
          <p14:tracePt t="81467" x="4722813" y="6030913"/>
          <p14:tracePt t="81475" x="4784725" y="6011863"/>
          <p14:tracePt t="81483" x="4878388" y="5949950"/>
          <p14:tracePt t="81491" x="4921250" y="5900738"/>
          <p14:tracePt t="81499" x="4976813" y="5864225"/>
          <p14:tracePt t="81507" x="5013325" y="5821363"/>
          <p14:tracePt t="81515" x="5045075" y="5765800"/>
          <p14:tracePt t="81524" x="5068888" y="5703888"/>
          <p14:tracePt t="81531" x="5068888" y="5661025"/>
          <p14:tracePt t="81539" x="5094288" y="5616575"/>
          <p14:tracePt t="81548" x="5105400" y="5592763"/>
          <p14:tracePt t="81555" x="5118100" y="5561013"/>
          <p14:tracePt t="81563" x="5118100" y="5530850"/>
          <p14:tracePt t="81571" x="5118100" y="5511800"/>
          <p14:tracePt t="81579" x="5124450" y="5494338"/>
          <p14:tracePt t="81587" x="5124450" y="5462588"/>
          <p14:tracePt t="81595" x="5124450" y="5445125"/>
          <p14:tracePt t="81603" x="5124450" y="5426075"/>
          <p14:tracePt t="81611" x="5124450" y="5394325"/>
          <p14:tracePt t="81619" x="5105400" y="5376863"/>
          <p14:tracePt t="81627" x="5081588" y="5351463"/>
          <p14:tracePt t="81635" x="5049838" y="5321300"/>
          <p14:tracePt t="81644" x="5006975" y="5302250"/>
          <p14:tracePt t="81651" x="4938713" y="5283200"/>
          <p14:tracePt t="81659" x="4889500" y="5259388"/>
          <p14:tracePt t="81667" x="4822825" y="5246688"/>
          <p14:tracePt t="81675" x="4722813" y="5240338"/>
          <p14:tracePt t="81683" x="4649788" y="5227638"/>
          <p14:tracePt t="81691" x="4562475" y="5227638"/>
          <p14:tracePt t="81699" x="4487863" y="5227638"/>
          <p14:tracePt t="81707" x="4427538" y="5227638"/>
          <p14:tracePt t="81715" x="4376738" y="5227638"/>
          <p14:tracePt t="81724" x="4333875" y="5227638"/>
          <p14:tracePt t="81731" x="4310063" y="5227638"/>
          <p14:tracePt t="81739" x="4291013" y="5227638"/>
          <p14:tracePt t="81747" x="4278313" y="5227638"/>
          <p14:tracePt t="81755" x="4248150" y="5227638"/>
          <p14:tracePt t="81763" x="4229100" y="5246688"/>
          <p14:tracePt t="81771" x="4198938" y="5259388"/>
          <p14:tracePt t="81779" x="4154488" y="5283200"/>
          <p14:tracePt t="81787" x="4098925" y="5302250"/>
          <p14:tracePt t="81795" x="4032250" y="5351463"/>
          <p14:tracePt t="81803" x="3951288" y="5400675"/>
          <p14:tracePt t="81812" x="3876675" y="5438775"/>
          <p14:tracePt t="81820" x="3797300" y="5494338"/>
          <p14:tracePt t="81829" x="3741738" y="5530850"/>
          <p14:tracePt t="81836" x="3686175" y="5567363"/>
          <p14:tracePt t="81844" x="3654425" y="5580063"/>
          <p14:tracePt t="81851" x="3643313" y="5592763"/>
          <p14:tracePt t="81860" x="3630613" y="5605463"/>
          <p14:tracePt t="81868" x="3624263" y="5616575"/>
          <p14:tracePt t="81880" x="3624263" y="5629275"/>
          <p14:tracePt t="81884" x="3624263" y="5641975"/>
          <p14:tracePt t="81891" x="3624263" y="5654675"/>
          <p14:tracePt t="81900" x="3654425" y="5684838"/>
          <p14:tracePt t="81908" x="3698875" y="5722938"/>
          <p14:tracePt t="81916" x="3741738" y="5759450"/>
          <p14:tracePt t="81925" x="3821113" y="5808663"/>
          <p14:tracePt t="81931" x="3902075" y="5845175"/>
          <p14:tracePt t="81940" x="3976688" y="5889625"/>
          <p14:tracePt t="81949" x="4068763" y="5926138"/>
          <p14:tracePt t="81956" x="4143375" y="5938838"/>
          <p14:tracePt t="81963" x="4222750" y="5962650"/>
          <p14:tracePt t="81971" x="4271963" y="5975350"/>
          <p14:tracePt t="81979" x="4303713" y="5981700"/>
          <p14:tracePt t="81987" x="4340225" y="5981700"/>
          <p14:tracePt t="81995" x="4359275" y="5981700"/>
          <p14:tracePt t="82003" x="4371975" y="5981700"/>
          <p14:tracePt t="82011" x="4383088" y="5975350"/>
          <p14:tracePt t="82019" x="4402138" y="5962650"/>
          <p14:tracePt t="82027" x="4402138" y="5956300"/>
          <p14:tracePt t="82035" x="4408488" y="5945188"/>
          <p14:tracePt t="82043" x="4408488" y="5938838"/>
          <p14:tracePt t="82051" x="4408488" y="5926138"/>
          <p14:tracePt t="82067" x="4402138" y="5913438"/>
          <p14:tracePt t="82076" x="4383088" y="5913438"/>
          <p14:tracePt t="82084" x="4333875" y="5913438"/>
          <p14:tracePt t="82092" x="4284663" y="5894388"/>
          <p14:tracePt t="82100" x="4198938" y="5894388"/>
          <p14:tracePt t="82108" x="4094163" y="5864225"/>
          <p14:tracePt t="82116" x="3944938" y="5857875"/>
          <p14:tracePt t="82125" x="3803650" y="5834063"/>
          <p14:tracePt t="82131" x="3630613" y="5795963"/>
          <p14:tracePt t="82140" x="3519488" y="5783263"/>
          <p14:tracePt t="82149" x="3402013" y="5765800"/>
          <p14:tracePt t="82156" x="3290888" y="5734050"/>
          <p14:tracePt t="82163" x="3167063" y="5716588"/>
          <p14:tracePt t="82171" x="3043238" y="5684838"/>
          <p14:tracePt t="82179" x="2921000" y="5661025"/>
          <p14:tracePt t="82187" x="2797175" y="5641975"/>
          <p14:tracePt t="82195" x="2686050" y="5641975"/>
          <p14:tracePt t="82203" x="2611438" y="5641975"/>
          <p14:tracePt t="82211" x="2536825" y="5641975"/>
          <p14:tracePt t="82219" x="2476500" y="5641975"/>
          <p14:tracePt t="82227" x="2420938" y="5641975"/>
          <p14:tracePt t="82235" x="2346325" y="5641975"/>
          <p14:tracePt t="82243" x="2297113" y="5641975"/>
          <p14:tracePt t="82252" x="2247900" y="5641975"/>
          <p14:tracePt t="82259" x="2185988" y="5641975"/>
          <p14:tracePt t="82268" x="2105025" y="5667375"/>
          <p14:tracePt t="82276" x="2019300" y="5684838"/>
          <p14:tracePt t="82284" x="1951038" y="5703888"/>
          <p14:tracePt t="82292" x="1876425" y="5722938"/>
          <p14:tracePt t="82300" x="1814513" y="5727700"/>
          <p14:tracePt t="82307" x="1703388" y="5753100"/>
          <p14:tracePt t="82315" x="1647825" y="5753100"/>
          <p14:tracePt t="82323" x="1562100" y="5772150"/>
          <p14:tracePt t="82331" x="1487488" y="5778500"/>
          <p14:tracePt t="82339" x="1401763" y="5789613"/>
          <p14:tracePt t="82347" x="1309688" y="5808663"/>
          <p14:tracePt t="82355" x="1222375" y="5821363"/>
          <p14:tracePt t="82363" x="1136650" y="5838825"/>
          <p14:tracePt t="82371" x="1068388" y="5845175"/>
          <p14:tracePt t="82379" x="981075" y="5870575"/>
          <p14:tracePt t="82387" x="931863" y="5876925"/>
          <p14:tracePt t="82396" x="908050" y="5889625"/>
          <p14:tracePt t="82403" x="869950" y="5907088"/>
          <p14:tracePt t="82413" x="863600" y="5913438"/>
          <p14:tracePt t="82420" x="852488" y="5919788"/>
          <p14:tracePt t="82436" x="839788" y="5926138"/>
          <p14:tracePt t="82476" x="827088" y="5926138"/>
          <p14:tracePt t="82484" x="820738" y="5926138"/>
          <p14:tracePt t="82492" x="814388" y="5926138"/>
          <p14:tracePt t="82499" x="803275" y="5926138"/>
          <p14:tracePt t="82508" x="777875" y="5938838"/>
          <p14:tracePt t="82516" x="752475" y="5938838"/>
          <p14:tracePt t="82524" x="715963" y="5949950"/>
          <p14:tracePt t="82532" x="692150" y="5949950"/>
          <p14:tracePt t="82540" x="673100" y="5949950"/>
          <p14:tracePt t="82552" x="660400" y="5956300"/>
          <p14:tracePt t="82557" x="647700" y="5962650"/>
          <p14:tracePt t="82565" x="636588" y="5969000"/>
          <p14:tracePt t="82572" x="617538" y="5969000"/>
          <p14:tracePt t="82580" x="598488" y="5969000"/>
          <p14:tracePt t="82590" x="585788" y="5975350"/>
          <p14:tracePt t="82596" x="561975" y="5988050"/>
          <p14:tracePt t="82604" x="555625" y="5988050"/>
          <p14:tracePt t="82668" x="598488" y="5975350"/>
          <p14:tracePt t="82676" x="654050" y="5949950"/>
          <p14:tracePt t="82683" x="715963" y="5938838"/>
          <p14:tracePt t="82691" x="790575" y="5919788"/>
          <p14:tracePt t="82699" x="858838" y="5889625"/>
          <p14:tracePt t="82708" x="938213" y="5864225"/>
          <p14:tracePt t="82715" x="987425" y="5851525"/>
          <p14:tracePt t="82724" x="1068388" y="5821363"/>
          <p14:tracePt t="82731" x="1130300" y="5802313"/>
          <p14:tracePt t="82740" x="1209675" y="5778500"/>
          <p14:tracePt t="82749" x="1271588" y="5746750"/>
          <p14:tracePt t="82755" x="1365250" y="5716588"/>
          <p14:tracePt t="82763" x="1493838" y="5661025"/>
          <p14:tracePt t="82772" x="1611313" y="5622925"/>
          <p14:tracePt t="82780" x="1758950" y="5561013"/>
          <p14:tracePt t="82788" x="1870075" y="5530850"/>
          <p14:tracePt t="82796" x="1976438" y="5505450"/>
          <p14:tracePt t="82804" x="2087563" y="5462588"/>
          <p14:tracePt t="82813" x="2185988" y="5432425"/>
          <p14:tracePt t="82819" x="2254250" y="5400675"/>
          <p14:tracePt t="82827" x="2327275" y="5394325"/>
          <p14:tracePt t="82835" x="2359025" y="5376863"/>
          <p14:tracePt t="82843" x="2401888" y="5370513"/>
          <p14:tracePt t="82851" x="2414588" y="5364163"/>
          <p14:tracePt t="82859" x="2425700" y="5357813"/>
          <p14:tracePt t="82867" x="2438400" y="5357813"/>
          <p14:tracePt t="82882" x="2451100" y="5357813"/>
          <p14:tracePt t="82892" x="2457450" y="5351463"/>
          <p14:tracePt t="82948" x="2470150" y="5351463"/>
          <p14:tracePt t="82956" x="2500313" y="5351463"/>
          <p14:tracePt t="82963" x="2519363" y="5351463"/>
          <p14:tracePt t="82972" x="2555875" y="5351463"/>
          <p14:tracePt t="82980" x="2581275" y="5351463"/>
          <p14:tracePt t="82988" x="2592388" y="5351463"/>
          <p14:tracePt t="82997" x="2605088" y="5351463"/>
          <p14:tracePt t="83107" x="2587625" y="5351463"/>
          <p14:tracePt t="83115" x="2549525" y="5351463"/>
          <p14:tracePt t="83124" x="2470150" y="5383213"/>
          <p14:tracePt t="83131" x="2414588" y="5400675"/>
          <p14:tracePt t="83140" x="2327275" y="5413375"/>
          <p14:tracePt t="83148" x="2254250" y="5438775"/>
          <p14:tracePt t="83156" x="2160588" y="5449888"/>
          <p14:tracePt t="83163" x="2062163" y="5468938"/>
          <p14:tracePt t="83172" x="1976438" y="5487988"/>
          <p14:tracePt t="83180" x="1908175" y="5500688"/>
          <p14:tracePt t="83188" x="1820863" y="5518150"/>
          <p14:tracePt t="83197" x="1765300" y="5537200"/>
          <p14:tracePt t="83204" x="1728788" y="5556250"/>
          <p14:tracePt t="83212" x="1698625" y="5556250"/>
          <p14:tracePt t="83219" x="1679575" y="5561013"/>
          <p14:tracePt t="83228" x="1666875" y="5567363"/>
          <p14:tracePt t="83236" x="1660525" y="5573713"/>
          <p14:tracePt t="83245" x="1647825" y="5573713"/>
          <p14:tracePt t="83251" x="1636713" y="5580063"/>
          <p14:tracePt t="83259" x="1617663" y="5586413"/>
          <p14:tracePt t="83268" x="1604963" y="5592763"/>
          <p14:tracePt t="83277" x="1587500" y="5599113"/>
          <p14:tracePt t="83284" x="1543050" y="5605463"/>
          <p14:tracePt t="83292" x="1500188" y="5629275"/>
          <p14:tracePt t="83299" x="1457325" y="5654675"/>
          <p14:tracePt t="83308" x="1425575" y="5672138"/>
          <p14:tracePt t="83316" x="1376363" y="5691188"/>
          <p14:tracePt t="83324" x="1333500" y="5697538"/>
          <p14:tracePt t="83333" x="1314450" y="5703888"/>
          <p14:tracePt t="83339" x="1303338" y="5703888"/>
          <p14:tracePt t="83347" x="1284288" y="5710238"/>
          <p14:tracePt t="83355" x="1277938" y="5710238"/>
          <p14:tracePt t="83363" x="1258888" y="5710238"/>
          <p14:tracePt t="83371" x="1241425" y="5716588"/>
          <p14:tracePt t="83380" x="1228725" y="5722938"/>
          <p14:tracePt t="83388" x="1203325" y="5722938"/>
          <p14:tracePt t="83397" x="1179513" y="5734050"/>
          <p14:tracePt t="83404" x="1173163" y="5734050"/>
          <p14:tracePt t="83412" x="1160463" y="5734050"/>
          <p14:tracePt t="83420" x="1147763" y="5746750"/>
          <p14:tracePt t="83428" x="1143000" y="5746750"/>
          <p14:tracePt t="83468" x="1136650" y="5746750"/>
          <p14:tracePt t="83500" x="1147763" y="5746750"/>
          <p14:tracePt t="83508" x="1160463" y="5746750"/>
          <p14:tracePt t="83515" x="1173163" y="5746750"/>
          <p14:tracePt t="83524" x="1198563" y="5746750"/>
          <p14:tracePt t="83532" x="1265238" y="5727700"/>
          <p14:tracePt t="83540" x="1327150" y="5727700"/>
          <p14:tracePt t="83548" x="1389063" y="5722938"/>
          <p14:tracePt t="83556" x="1431925" y="5703888"/>
          <p14:tracePt t="83564" x="1476375" y="5697538"/>
          <p14:tracePt t="83572" x="1525588" y="5684838"/>
          <p14:tracePt t="83580" x="1568450" y="5672138"/>
          <p14:tracePt t="83588" x="1611313" y="5654675"/>
          <p14:tracePt t="83597" x="1630363" y="5641975"/>
          <p14:tracePt t="83604" x="1636713" y="5635625"/>
          <p14:tracePt t="83610" x="1654175" y="5622925"/>
          <p14:tracePt t="83619" x="1660525" y="5616575"/>
          <p14:tracePt t="83627" x="1679575" y="5599113"/>
          <p14:tracePt t="83635" x="1685925" y="5586413"/>
          <p14:tracePt t="83644" x="1698625" y="5573713"/>
          <p14:tracePt t="83652" x="1722438" y="5543550"/>
          <p14:tracePt t="83660" x="1735138" y="5530850"/>
          <p14:tracePt t="83668" x="1747838" y="5500688"/>
          <p14:tracePt t="83677" x="1758950" y="5481638"/>
          <p14:tracePt t="83683" x="1771650" y="5462588"/>
          <p14:tracePt t="83692" x="1778000" y="5449888"/>
          <p14:tracePt t="83700" x="1790700" y="5432425"/>
          <p14:tracePt t="83708" x="1797050" y="5419725"/>
          <p14:tracePt t="83717" x="1797050" y="5413375"/>
          <p14:tracePt t="83724" x="1803400" y="5400675"/>
          <p14:tracePt t="83740" x="1803400" y="5394325"/>
          <p14:tracePt t="83763" x="1803400" y="5389563"/>
          <p14:tracePt t="83788" x="1803400" y="5383213"/>
          <p14:tracePt t="83804" x="1803400" y="5370513"/>
          <p14:tracePt t="83892" x="1803400" y="5364163"/>
          <p14:tracePt t="83899" x="1809750" y="5364163"/>
          <p14:tracePt t="83908" x="1827213" y="5364163"/>
          <p14:tracePt t="83915" x="1895475" y="5364163"/>
          <p14:tracePt t="83923" x="1970088" y="5376863"/>
          <p14:tracePt t="83931" x="2019300" y="5413375"/>
          <p14:tracePt t="83939" x="2081213" y="5449888"/>
          <p14:tracePt t="83947" x="2117725" y="5487988"/>
          <p14:tracePt t="83955" x="2147888" y="5518150"/>
          <p14:tracePt t="83963" x="2185988" y="5543550"/>
          <p14:tracePt t="83971" x="2203450" y="5567363"/>
          <p14:tracePt t="83979" x="2222500" y="5580063"/>
          <p14:tracePt t="83987" x="2241550" y="5592763"/>
          <p14:tracePt t="84196" x="2247900" y="5580063"/>
          <p14:tracePt t="84204" x="2247900" y="5556250"/>
          <p14:tracePt t="84212" x="2247900" y="5530850"/>
          <p14:tracePt t="84219" x="2247900" y="5511800"/>
          <p14:tracePt t="84228" x="2247900" y="5494338"/>
          <p14:tracePt t="84235" x="2247900" y="5456238"/>
          <p14:tracePt t="84244" x="2235200" y="5438775"/>
          <p14:tracePt t="84252" x="2235200" y="5407025"/>
          <p14:tracePt t="84261" x="2228850" y="5394325"/>
          <p14:tracePt t="84267" x="2222500" y="5383213"/>
          <p14:tracePt t="84276" x="2222500" y="5376863"/>
          <p14:tracePt t="84283" x="2222500" y="5364163"/>
          <p14:tracePt t="84444" x="2235200" y="5357813"/>
          <p14:tracePt t="84452" x="2259013" y="5357813"/>
          <p14:tracePt t="84460" x="2297113" y="5383213"/>
          <p14:tracePt t="84467" x="2309813" y="5394325"/>
          <p14:tracePt t="84476" x="2314575" y="5413375"/>
          <p14:tracePt t="84483" x="2327275" y="5426075"/>
          <p14:tracePt t="84491" x="2333625" y="5432425"/>
          <p14:tracePt t="84600" x="2339975" y="5432425"/>
          <p14:tracePt t="84604" x="2339975" y="5419725"/>
          <p14:tracePt t="84611" x="2339975" y="5407025"/>
          <p14:tracePt t="84619" x="2339975" y="5394325"/>
          <p14:tracePt t="84772" x="2339975" y="5407025"/>
          <p14:tracePt t="84780" x="2346325" y="5413375"/>
          <p14:tracePt t="84795" x="2346325" y="5419725"/>
          <p14:tracePt t="84892" x="2346325" y="5413375"/>
          <p14:tracePt t="84908" x="2346325" y="5407025"/>
          <p14:tracePt t="84915" x="2346325" y="5400675"/>
          <p14:tracePt t="84931" x="2346325" y="5394325"/>
          <p14:tracePt t="85011" x="2352675" y="5383213"/>
          <p14:tracePt t="85019" x="2352675" y="5376863"/>
          <p14:tracePt t="85027" x="2359025" y="5370513"/>
          <p14:tracePt t="85028" x="0" y="0"/>
        </p14:tracePtLst>
        <p14:tracePtLst>
          <p14:tracePt t="90287" x="585788" y="6221413"/>
          <p14:tracePt t="90509" x="585788" y="6227763"/>
          <p14:tracePt t="90572" x="574675" y="6210300"/>
          <p14:tracePt t="90579" x="568325" y="6197600"/>
          <p14:tracePt t="90587" x="568325" y="6191250"/>
          <p14:tracePt t="90603" x="568325" y="6178550"/>
          <p14:tracePt t="90635" x="561975" y="6167438"/>
          <p14:tracePt t="90651" x="561975" y="6161088"/>
          <p14:tracePt t="90659" x="561975" y="6154738"/>
          <p14:tracePt t="90667" x="555625" y="6142038"/>
          <p14:tracePt t="90675" x="555625" y="6135688"/>
          <p14:tracePt t="90683" x="555625" y="6122988"/>
          <p14:tracePt t="90699" x="549275" y="6105525"/>
          <p14:tracePt t="90707" x="536575" y="6086475"/>
          <p14:tracePt t="90724" x="530225" y="6073775"/>
          <p14:tracePt t="90740" x="525463" y="6067425"/>
          <p14:tracePt t="90795" x="525463" y="6061075"/>
          <p14:tracePt t="90803" x="525463" y="6056313"/>
          <p14:tracePt t="90811" x="519113" y="6049963"/>
          <p14:tracePt t="90818" x="506413" y="6030913"/>
          <p14:tracePt t="90827" x="506413" y="6018213"/>
          <p14:tracePt t="90835" x="493713" y="6005513"/>
          <p14:tracePt t="90851" x="487363" y="6000750"/>
          <p14:tracePt t="90868" x="487363" y="5994400"/>
          <p14:tracePt t="90875" x="487363" y="5988050"/>
          <p14:tracePt t="90883" x="481013" y="5975350"/>
          <p14:tracePt t="90891" x="481013" y="5969000"/>
          <p14:tracePt t="90899" x="481013" y="5962650"/>
          <p14:tracePt t="90907" x="481013" y="5949950"/>
          <p14:tracePt t="90915" x="481013" y="5945188"/>
          <p14:tracePt t="90923" x="481013" y="5938838"/>
          <p14:tracePt t="90931" x="474663" y="5926138"/>
          <p14:tracePt t="90939" x="474663" y="5919788"/>
          <p14:tracePt t="90955" x="469900" y="5907088"/>
          <p14:tracePt t="90963" x="469900" y="5900738"/>
          <p14:tracePt t="90971" x="463550" y="5889625"/>
          <p14:tracePt t="90987" x="463550" y="5876925"/>
          <p14:tracePt t="91000" x="463550" y="5857875"/>
          <p14:tracePt t="91003" x="457200" y="5838825"/>
          <p14:tracePt t="91019" x="457200" y="5834063"/>
          <p14:tracePt t="91186" x="469900" y="5845175"/>
          <p14:tracePt t="91194" x="487363" y="5864225"/>
          <p14:tracePt t="91202" x="500063" y="5876925"/>
          <p14:tracePt t="91211" x="525463" y="5900738"/>
          <p14:tracePt t="91218" x="536575" y="5932488"/>
          <p14:tracePt t="91227" x="542925" y="5932488"/>
          <p14:tracePt t="91235" x="555625" y="5938838"/>
          <p14:tracePt t="91243" x="568325" y="5949950"/>
          <p14:tracePt t="91250" x="574675" y="5956300"/>
          <p14:tracePt t="91259" x="581025" y="5969000"/>
          <p14:tracePt t="91266" x="581025" y="5975350"/>
          <p14:tracePt t="91275" x="581025" y="5988050"/>
          <p14:tracePt t="91283" x="581025" y="6000750"/>
          <p14:tracePt t="91291" x="585788" y="6011863"/>
          <p14:tracePt t="91298" x="585788" y="6030913"/>
          <p14:tracePt t="91307" x="592138" y="6043613"/>
          <p14:tracePt t="91314" x="598488" y="6073775"/>
          <p14:tracePt t="91323" x="598488" y="6086475"/>
          <p14:tracePt t="91330" x="598488" y="6105525"/>
          <p14:tracePt t="91339" x="611188" y="6122988"/>
          <p14:tracePt t="91346" x="617538" y="6142038"/>
          <p14:tracePt t="91355" x="636588" y="6167438"/>
          <p14:tracePt t="91362" x="641350" y="6178550"/>
          <p14:tracePt t="91370" x="647700" y="6191250"/>
          <p14:tracePt t="91379" x="654050" y="6203950"/>
          <p14:tracePt t="91387" x="660400" y="6210300"/>
          <p14:tracePt t="91419" x="660400" y="6216650"/>
          <p14:tracePt t="91426" x="673100" y="6227763"/>
          <p14:tracePt t="91442" x="685800" y="6240463"/>
          <p14:tracePt t="91450" x="692150" y="6246813"/>
          <p14:tracePt t="91459" x="696913" y="6253163"/>
          <p14:tracePt t="91466" x="703263" y="6265863"/>
          <p14:tracePt t="91475" x="703263" y="6272213"/>
          <p14:tracePt t="91482" x="709613" y="6276975"/>
          <p14:tracePt t="91491" x="715963" y="6276975"/>
          <p14:tracePt t="91507" x="715963" y="6283325"/>
          <p14:tracePt t="91523" x="722313" y="6289675"/>
          <p14:tracePt t="91563" x="722313" y="6276975"/>
          <p14:tracePt t="91575" x="722313" y="6259513"/>
          <p14:tracePt t="91579" x="722313" y="6240463"/>
          <p14:tracePt t="91586" x="722313" y="6203950"/>
          <p14:tracePt t="91594" x="722313" y="6167438"/>
          <p14:tracePt t="91602" x="722313" y="6148388"/>
          <p14:tracePt t="91611" x="722313" y="6116638"/>
          <p14:tracePt t="91619" x="715963" y="6099175"/>
          <p14:tracePt t="91627" x="709613" y="6073775"/>
          <p14:tracePt t="91635" x="685800" y="6043613"/>
          <p14:tracePt t="91643" x="660400" y="6011863"/>
          <p14:tracePt t="91651" x="654050" y="5994400"/>
          <p14:tracePt t="91659" x="630238" y="5949950"/>
          <p14:tracePt t="91675" x="598488" y="5926138"/>
          <p14:tracePt t="91682" x="574675" y="5894388"/>
          <p14:tracePt t="91691" x="568325" y="5864225"/>
          <p14:tracePt t="91699" x="549275" y="5845175"/>
          <p14:tracePt t="91707" x="549275" y="5838825"/>
          <p14:tracePt t="91714" x="542925" y="5834063"/>
          <p14:tracePt t="91723" x="536575" y="5821363"/>
          <p14:tracePt t="91731" x="536575" y="5815013"/>
          <p14:tracePt t="91803" x="536575" y="5808663"/>
          <p14:tracePt t="91811" x="536575" y="5802313"/>
          <p14:tracePt t="91828" x="536575" y="5789613"/>
          <p14:tracePt t="91837" x="536575" y="5778500"/>
          <p14:tracePt t="91844" x="542925" y="5765800"/>
          <p14:tracePt t="91855" x="549275" y="5759450"/>
          <p14:tracePt t="91860" x="549275" y="5753100"/>
          <p14:tracePt t="91932" x="555625" y="5746750"/>
          <p14:tracePt t="91956" x="568325" y="5746750"/>
          <p14:tracePt t="91964" x="592138" y="5765800"/>
          <p14:tracePt t="91971" x="623888" y="5778500"/>
          <p14:tracePt t="91980" x="654050" y="5802313"/>
          <p14:tracePt t="91987" x="673100" y="5821363"/>
          <p14:tracePt t="91996" x="679450" y="5827713"/>
          <p14:tracePt t="92004" x="692150" y="5845175"/>
          <p14:tracePt t="92012" x="715963" y="5876925"/>
          <p14:tracePt t="92019" x="741363" y="5932488"/>
          <p14:tracePt t="92027" x="765175" y="5949950"/>
          <p14:tracePt t="92036" x="790575" y="5988050"/>
          <p14:tracePt t="92044" x="803275" y="6018213"/>
          <p14:tracePt t="92055" x="814388" y="6030913"/>
          <p14:tracePt t="92059" x="820738" y="6037263"/>
          <p14:tracePt t="92067" x="827088" y="6037263"/>
          <p14:tracePt t="92188" x="833438" y="6037263"/>
          <p14:tracePt t="92196" x="839788" y="6037263"/>
          <p14:tracePt t="92212" x="852488" y="6037263"/>
          <p14:tracePt t="92220" x="858838" y="6018213"/>
          <p14:tracePt t="92228" x="858838" y="6000750"/>
          <p14:tracePt t="92237" x="869950" y="5981700"/>
          <p14:tracePt t="92248" x="876300" y="5962650"/>
          <p14:tracePt t="92252" x="882650" y="5938838"/>
          <p14:tracePt t="92268" x="882650" y="5932488"/>
          <p14:tracePt t="92275" x="882650" y="5926138"/>
          <p14:tracePt t="92285" x="882650" y="5913438"/>
          <p14:tracePt t="92292" x="882650" y="5907088"/>
          <p14:tracePt t="92299" x="882650" y="5900738"/>
          <p14:tracePt t="92308" x="882650" y="5894388"/>
          <p14:tracePt t="92323" x="882650" y="5889625"/>
          <p14:tracePt t="92331" x="889000" y="5876925"/>
          <p14:tracePt t="92347" x="889000" y="5870575"/>
          <p14:tracePt t="92355" x="889000" y="5857875"/>
          <p14:tracePt t="92363" x="895350" y="5851525"/>
          <p14:tracePt t="92371" x="901700" y="5834063"/>
          <p14:tracePt t="92379" x="901700" y="5827713"/>
          <p14:tracePt t="92395" x="901700" y="5821363"/>
          <p14:tracePt t="92588" x="901700" y="5815013"/>
          <p14:tracePt t="92715" x="901700" y="5808663"/>
          <p14:tracePt t="92771" x="908050" y="5802313"/>
          <p14:tracePt t="9279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AA8AA33-CBAA-4305-A1E0-F16955FF0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1031875" cy="547688"/>
          </a:xfrm>
          <a:ln/>
        </p:spPr>
        <p:txBody>
          <a:bodyPr/>
          <a:lstStyle/>
          <a:p>
            <a:r>
              <a:rPr lang="cs-CZ" altLang="en-US" sz="2800"/>
              <a:t>FIA</a:t>
            </a:r>
            <a:endParaRPr lang="en-US" altLang="en-US" sz="2800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C7B8A8B-61EC-46E5-92D0-D4DA33171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325" y="838200"/>
            <a:ext cx="8637588" cy="5659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z="2000"/>
              <a:t>nástřik vzorku do toku nosného média a jeho naředění – disperze</a:t>
            </a:r>
          </a:p>
          <a:p>
            <a:pPr>
              <a:lnSpc>
                <a:spcPct val="90000"/>
              </a:lnSpc>
            </a:pPr>
            <a:r>
              <a:rPr lang="cs-CZ" altLang="en-US" sz="2000"/>
              <a:t>disperzní faktor D je dán poměrem původní koncentrace vzorku a maxima koncentrace v zóně procházející detektorem, D = C</a:t>
            </a:r>
            <a:r>
              <a:rPr lang="cs-CZ" altLang="en-US" sz="2000" baseline="-25000"/>
              <a:t>0</a:t>
            </a:r>
            <a:r>
              <a:rPr lang="cs-CZ" altLang="en-US" sz="2000"/>
              <a:t>/C</a:t>
            </a:r>
            <a:r>
              <a:rPr lang="cs-CZ" altLang="en-US" sz="2000" baseline="-25000"/>
              <a:t>max</a:t>
            </a:r>
            <a:endParaRPr lang="cs-CZ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velikost D se může u různých aplikací značně lišit, ale vždy musí být u daného případu dosažena vysoká reprodukovatelnost D</a:t>
            </a:r>
          </a:p>
          <a:p>
            <a:pPr>
              <a:lnSpc>
                <a:spcPct val="90000"/>
              </a:lnSpc>
            </a:pPr>
            <a:endParaRPr lang="cs-CZ" altLang="en-US" sz="2000"/>
          </a:p>
          <a:p>
            <a:pPr>
              <a:lnSpc>
                <a:spcPct val="90000"/>
              </a:lnSpc>
            </a:pPr>
            <a:endParaRPr lang="cs-CZ" altLang="en-US" sz="2000"/>
          </a:p>
          <a:p>
            <a:pPr>
              <a:lnSpc>
                <a:spcPct val="90000"/>
              </a:lnSpc>
            </a:pPr>
            <a:r>
              <a:rPr lang="en-US" altLang="en-US" sz="2000"/>
              <a:t>FIA systém je tvořen pumpou P, vedením pro nosné médium C (carrier) a eventuální pomocný reagent R</a:t>
            </a:r>
            <a:endParaRPr lang="cs-CZ" altLang="en-US" sz="2000"/>
          </a:p>
          <a:p>
            <a:pPr>
              <a:lnSpc>
                <a:spcPct val="90000"/>
              </a:lnSpc>
            </a:pPr>
            <a:r>
              <a:rPr lang="cs-CZ" altLang="en-US" sz="2000"/>
              <a:t>p</a:t>
            </a:r>
            <a:r>
              <a:rPr lang="en-US" altLang="en-US" sz="2000"/>
              <a:t>o nástřiku vzorku S (sample) pomocí injekčního ventilu V se obě větve spojí, smíchají v míchací smyčce MC (mixing coil) a nakonec prochází detektorem D do odpadu W (waste)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A5BD0C35-87C1-4C5A-AEC6-D4EF0C7C3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864100"/>
            <a:ext cx="48577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7EF338-068E-44F8-A8F1-9DF250CC2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98"/>
    </mc:Choice>
    <mc:Fallback>
      <p:transition spd="slow" advTm="12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86" x="4827588" y="974725"/>
          <p14:tracePt t="3001" x="4827588" y="968375"/>
          <p14:tracePt t="3056" x="4827588" y="963613"/>
          <p14:tracePt t="3072" x="4827588" y="950913"/>
          <p14:tracePt t="3081" x="4816475" y="919163"/>
          <p14:tracePt t="3092" x="4797425" y="901700"/>
          <p14:tracePt t="3101" x="4767263" y="863600"/>
          <p14:tracePt t="3108" x="4735513" y="833438"/>
          <p14:tracePt t="3113" x="4699000" y="801688"/>
          <p14:tracePt t="3124" x="4643438" y="741363"/>
          <p14:tracePt t="3129" x="4600575" y="709613"/>
          <p14:tracePt t="3141" x="4519613" y="647700"/>
          <p14:tracePt t="3145" x="4451350" y="598488"/>
          <p14:tracePt t="3153" x="4359275" y="568325"/>
          <p14:tracePt t="3164" x="4297363" y="530225"/>
          <p14:tracePt t="3170" x="4229100" y="512763"/>
          <p14:tracePt t="3177" x="4173538" y="493713"/>
          <p14:tracePt t="3185" x="4149725" y="487363"/>
          <p14:tracePt t="3193" x="4105275" y="474663"/>
          <p14:tracePt t="3201" x="4087813" y="469900"/>
          <p14:tracePt t="3212" x="4056063" y="463550"/>
          <p14:tracePt t="3216" x="4038600" y="457200"/>
          <p14:tracePt t="3225" x="4019550" y="457200"/>
          <p14:tracePt t="3232" x="4006850" y="457200"/>
          <p14:tracePt t="3249" x="4000500" y="457200"/>
          <p14:tracePt t="3253" x="3987800" y="457200"/>
          <p14:tracePt t="3261" x="3976688" y="457200"/>
          <p14:tracePt t="3265" x="3951288" y="457200"/>
          <p14:tracePt t="3272" x="3932238" y="457200"/>
          <p14:tracePt t="3281" x="3883025" y="457200"/>
          <p14:tracePt t="3292" x="3833813" y="457200"/>
          <p14:tracePt t="3296" x="3748088" y="457200"/>
          <p14:tracePt t="3304" x="3673475" y="457200"/>
          <p14:tracePt t="3317" x="3598863" y="457200"/>
          <p14:tracePt t="3324" x="3500438" y="457200"/>
          <p14:tracePt t="3329" x="3402013" y="457200"/>
          <p14:tracePt t="3337" x="3303588" y="457200"/>
          <p14:tracePt t="3356" x="3192463" y="457200"/>
          <p14:tracePt t="3361" x="3130550" y="463550"/>
          <p14:tracePt t="3372" x="3055938" y="463550"/>
          <p14:tracePt t="3396" x="3013075" y="469900"/>
          <p14:tracePt t="3401" x="3000375" y="474663"/>
          <p14:tracePt t="3412" x="2987675" y="474663"/>
          <p14:tracePt t="3421" x="2970213" y="487363"/>
          <p14:tracePt t="3425" x="2963863" y="493713"/>
          <p14:tracePt t="3432" x="2957513" y="493713"/>
          <p14:tracePt t="3446" x="2944813" y="506413"/>
          <p14:tracePt t="3448" x="2938463" y="512763"/>
          <p14:tracePt t="3456" x="2921000" y="530225"/>
          <p14:tracePt t="3465" x="2901950" y="549275"/>
          <p14:tracePt t="3485" x="2865438" y="604838"/>
          <p14:tracePt t="3488" x="2852738" y="630238"/>
          <p14:tracePt t="3504" x="2820988" y="660400"/>
          <p14:tracePt t="3525" x="2803525" y="679450"/>
          <p14:tracePt t="3528" x="2790825" y="696913"/>
          <p14:tracePt t="3548" x="2778125" y="722313"/>
          <p14:tracePt t="3553" x="2778125" y="741363"/>
          <p14:tracePt t="3560" x="2771775" y="758825"/>
          <p14:tracePt t="3572" x="2771775" y="784225"/>
          <p14:tracePt t="3581" x="2771775" y="790575"/>
          <p14:tracePt t="3584" x="2771775" y="796925"/>
          <p14:tracePt t="3597" x="2771775" y="814388"/>
          <p14:tracePt t="3613" x="2771775" y="833438"/>
          <p14:tracePt t="3616" x="2784475" y="857250"/>
          <p14:tracePt t="3629" x="2809875" y="889000"/>
          <p14:tracePt t="3653" x="2852738" y="931863"/>
          <p14:tracePt t="3656" x="2876550" y="957263"/>
          <p14:tracePt t="3665" x="2921000" y="981075"/>
          <p14:tracePt t="3672" x="2951163" y="1006475"/>
          <p14:tracePt t="3681" x="2970213" y="1019175"/>
          <p14:tracePt t="3688" x="3000375" y="1042988"/>
          <p14:tracePt t="3697" x="3025775" y="1055688"/>
          <p14:tracePt t="3717" x="3043238" y="1068388"/>
          <p14:tracePt t="3721" x="3068638" y="1068388"/>
          <p14:tracePt t="3741" x="3130550" y="1068388"/>
          <p14:tracePt t="3744" x="3179763" y="1068388"/>
          <p14:tracePt t="3753" x="3254375" y="1068388"/>
          <p14:tracePt t="3764" x="3365500" y="1092200"/>
          <p14:tracePt t="3781" x="3562350" y="1123950"/>
          <p14:tracePt t="3784" x="3673475" y="1135063"/>
          <p14:tracePt t="3796" x="3784600" y="1154113"/>
          <p14:tracePt t="3804" x="3895725" y="1185863"/>
          <p14:tracePt t="3808" x="3987800" y="1209675"/>
          <p14:tracePt t="3817" x="4062413" y="1216025"/>
          <p14:tracePt t="3829" x="4098925" y="1216025"/>
          <p14:tracePt t="3845" x="4149725" y="1216025"/>
          <p14:tracePt t="3849" x="4167188" y="1216025"/>
          <p14:tracePt t="3865" x="4210050" y="1216025"/>
          <p14:tracePt t="3873" x="4235450" y="1196975"/>
          <p14:tracePt t="3880" x="4291013" y="1173163"/>
          <p14:tracePt t="3904" x="4359275" y="1141413"/>
          <p14:tracePt t="3917" x="4427538" y="1117600"/>
          <p14:tracePt t="3920" x="4470400" y="1098550"/>
          <p14:tracePt t="3929" x="4519613" y="1079500"/>
          <p14:tracePt t="3937" x="4575175" y="1062038"/>
          <p14:tracePt t="3944" x="4594225" y="1055688"/>
          <p14:tracePt t="3953" x="4605338" y="1036638"/>
          <p14:tracePt t="3964" x="4624388" y="1023938"/>
          <p14:tracePt t="3972" x="4643438" y="1000125"/>
          <p14:tracePt t="3978" x="4649788" y="987425"/>
          <p14:tracePt t="3984" x="4660900" y="968375"/>
          <p14:tracePt t="3996" x="4660900" y="950913"/>
          <p14:tracePt t="4000" x="4667250" y="925513"/>
          <p14:tracePt t="4008" x="4673600" y="908050"/>
          <p14:tracePt t="4019" x="4673600" y="889000"/>
          <p14:tracePt t="4028" x="4673600" y="869950"/>
          <p14:tracePt t="4036" x="4673600" y="846138"/>
          <p14:tracePt t="4040" x="4673600" y="839788"/>
          <p14:tracePt t="4048" x="4673600" y="808038"/>
          <p14:tracePt t="4070" x="4660900" y="771525"/>
          <p14:tracePt t="4072" x="4637088" y="735013"/>
          <p14:tracePt t="4080" x="4575175" y="690563"/>
          <p14:tracePt t="4092" x="4519613" y="641350"/>
          <p14:tracePt t="4102" x="4438650" y="592138"/>
          <p14:tracePt t="4104" x="4321175" y="519113"/>
          <p14:tracePt t="4116" x="4216400" y="463550"/>
          <p14:tracePt t="4125" x="4111625" y="401638"/>
          <p14:tracePt t="4128" x="4025900" y="369888"/>
          <p14:tracePt t="4137" x="3932238" y="333375"/>
          <p14:tracePt t="4165" x="3883025" y="320675"/>
          <p14:tracePt t="4171" x="3865563" y="320675"/>
          <p14:tracePt t="4176" x="3816350" y="320675"/>
          <p14:tracePt t="4196" x="3765550" y="320675"/>
          <p14:tracePt t="4201" x="3722688" y="327025"/>
          <p14:tracePt t="4212" x="3686175" y="333375"/>
          <p14:tracePt t="4216" x="3643313" y="339725"/>
          <p14:tracePt t="4226" x="3617913" y="358775"/>
          <p14:tracePt t="4237" x="3575050" y="376238"/>
          <p14:tracePt t="4254" x="3506788" y="401638"/>
          <p14:tracePt t="4260" x="3457575" y="414338"/>
          <p14:tracePt t="4264" x="3376613" y="431800"/>
          <p14:tracePt t="4293" x="3290888" y="457200"/>
          <p14:tracePt t="4296" x="3260725" y="474663"/>
          <p14:tracePt t="4304" x="3192463" y="493713"/>
          <p14:tracePt t="4325" x="3136900" y="519113"/>
          <p14:tracePt t="4328" x="3098800" y="536575"/>
          <p14:tracePt t="4340" x="3049588" y="574675"/>
          <p14:tracePt t="4349" x="3019425" y="598488"/>
          <p14:tracePt t="4354" x="3000375" y="617538"/>
          <p14:tracePt t="4364" x="2976563" y="641350"/>
          <p14:tracePt t="4380" x="2963863" y="654050"/>
          <p14:tracePt t="4384" x="2957513" y="673100"/>
          <p14:tracePt t="4397" x="2938463" y="709613"/>
          <p14:tracePt t="4420" x="2938463" y="735013"/>
          <p14:tracePt t="4424" x="2938463" y="746125"/>
          <p14:tracePt t="4433" x="2938463" y="771525"/>
          <p14:tracePt t="4453" x="2938463" y="808038"/>
          <p14:tracePt t="4456" x="2938463" y="827088"/>
          <p14:tracePt t="4465" x="2951163" y="852488"/>
          <p14:tracePt t="4476" x="2957513" y="863600"/>
          <p14:tracePt t="4481" x="2970213" y="882650"/>
          <p14:tracePt t="4492" x="2982913" y="901700"/>
          <p14:tracePt t="4505" x="2987675" y="912813"/>
          <p14:tracePt t="4512" x="2994025" y="919163"/>
          <p14:tracePt t="4521" x="3013075" y="938213"/>
          <p14:tracePt t="4549" x="3094038" y="1000125"/>
          <p14:tracePt t="4553" x="3124200" y="1023938"/>
          <p14:tracePt t="4564" x="3260725" y="1092200"/>
          <p14:tracePt t="4581" x="3482975" y="1209675"/>
          <p14:tracePt t="4584" x="3581400" y="1258888"/>
          <p14:tracePt t="4593" x="3748088" y="1320800"/>
          <p14:tracePt t="4612" x="3876675" y="1363663"/>
          <p14:tracePt t="4616" x="3957638" y="1370013"/>
          <p14:tracePt t="4629" x="4032250" y="1389063"/>
          <p14:tracePt t="4638" x="4094163" y="1401763"/>
          <p14:tracePt t="4640" x="4143375" y="1401763"/>
          <p14:tracePt t="4654" x="4198938" y="1408113"/>
          <p14:tracePt t="4664" x="4235450" y="1408113"/>
          <p14:tracePt t="4681" x="4265613" y="1401763"/>
          <p14:tracePt t="4688" x="4297363" y="1382713"/>
          <p14:tracePt t="4702" x="4333875" y="1376363"/>
          <p14:tracePt t="4709" x="4376738" y="1357313"/>
          <p14:tracePt t="4713" x="4408488" y="1346200"/>
          <p14:tracePt t="4721" x="4464050" y="1327150"/>
          <p14:tracePt t="4733" x="4513263" y="1308100"/>
          <p14:tracePt t="4738" x="4556125" y="1284288"/>
          <p14:tracePt t="4745" x="4594225" y="1258888"/>
          <p14:tracePt t="4753" x="4624388" y="1246188"/>
          <p14:tracePt t="4762" x="4637088" y="1228725"/>
          <p14:tracePt t="4769" x="4649788" y="1216025"/>
          <p14:tracePt t="4776" x="4667250" y="1203325"/>
          <p14:tracePt t="4784" x="4673600" y="1196975"/>
          <p14:tracePt t="4796" x="4692650" y="1179513"/>
          <p14:tracePt t="4812" x="4716463" y="1160463"/>
          <p14:tracePt t="4816" x="4716463" y="1154113"/>
          <p14:tracePt t="4828" x="4735513" y="1141413"/>
          <p14:tracePt t="4837" x="4754563" y="1130300"/>
          <p14:tracePt t="4840" x="4754563" y="1123950"/>
          <p14:tracePt t="4848" x="4760913" y="1104900"/>
          <p14:tracePt t="4864" x="4772025" y="1085850"/>
          <p14:tracePt t="4873" x="4772025" y="1055688"/>
          <p14:tracePt t="4888" x="4772025" y="1042988"/>
          <p14:tracePt t="4892" x="4772025" y="1030288"/>
          <p14:tracePt t="4896" x="4772025" y="1019175"/>
          <p14:tracePt t="4904" x="4772025" y="1006475"/>
          <p14:tracePt t="4918" x="4767263" y="993775"/>
          <p14:tracePt t="4932" x="4760913" y="974725"/>
          <p14:tracePt t="4936" x="4754563" y="957263"/>
          <p14:tracePt t="4944" x="4722813" y="925513"/>
          <p14:tracePt t="4956" x="4679950" y="901700"/>
          <p14:tracePt t="4960" x="4611688" y="852488"/>
          <p14:tracePt t="4968" x="4519613" y="796925"/>
          <p14:tracePt t="4976" x="4421188" y="735013"/>
          <p14:tracePt t="4984" x="4278313" y="654050"/>
          <p14:tracePt t="4992" x="4143375" y="598488"/>
          <p14:tracePt t="5001" x="4032250" y="561975"/>
          <p14:tracePt t="5013" x="3927475" y="519113"/>
          <p14:tracePt t="5022" x="3816350" y="500063"/>
          <p14:tracePt t="5028" x="3729038" y="469900"/>
          <p14:tracePt t="5034" x="3605213" y="444500"/>
          <p14:tracePt t="5053" x="3519488" y="444500"/>
          <p14:tracePt t="5056" x="3463925" y="444500"/>
          <p14:tracePt t="5064" x="3402013" y="444500"/>
          <p14:tracePt t="5074" x="3365500" y="444500"/>
          <p14:tracePt t="5093" x="3309938" y="469900"/>
          <p14:tracePt t="5097" x="3278188" y="500063"/>
          <p14:tracePt t="5105" x="3222625" y="530225"/>
          <p14:tracePt t="5113" x="3154363" y="581025"/>
          <p14:tracePt t="5122" x="3098800" y="617538"/>
          <p14:tracePt t="5128" x="3043238" y="660400"/>
          <p14:tracePt t="5156" x="3025775" y="690563"/>
          <p14:tracePt t="5164" x="2994025" y="715963"/>
          <p14:tracePt t="5188" x="2970213" y="771525"/>
          <p14:tracePt t="5192" x="2970213" y="784225"/>
          <p14:tracePt t="5200" x="2970213" y="808038"/>
          <p14:tracePt t="5221" x="2970213" y="839788"/>
          <p14:tracePt t="5224" x="2970213" y="863600"/>
          <p14:tracePt t="5234" x="2982913" y="889000"/>
          <p14:tracePt t="5253" x="3038475" y="925513"/>
          <p14:tracePt t="5256" x="3081338" y="963613"/>
          <p14:tracePt t="5265" x="3160713" y="1000125"/>
          <p14:tracePt t="5276" x="3254375" y="1036638"/>
          <p14:tracePt t="5281" x="3382963" y="1092200"/>
          <p14:tracePt t="5289" x="3494088" y="1135063"/>
          <p14:tracePt t="5296" x="3624263" y="1179513"/>
          <p14:tracePt t="5316" x="3865563" y="1203325"/>
          <p14:tracePt t="5320" x="3976688" y="1228725"/>
          <p14:tracePt t="5328" x="4130675" y="1241425"/>
          <p14:tracePt t="5340" x="4254500" y="1241425"/>
          <p14:tracePt t="5344" x="4352925" y="1241425"/>
          <p14:tracePt t="5352" x="4438650" y="1241425"/>
          <p14:tracePt t="5360" x="4513263" y="1241425"/>
          <p14:tracePt t="5373" x="4575175" y="1228725"/>
          <p14:tracePt t="5376" x="4618038" y="1216025"/>
          <p14:tracePt t="5385" x="4649788" y="1203325"/>
          <p14:tracePt t="5392" x="4673600" y="1196975"/>
          <p14:tracePt t="5401" x="4699000" y="1190625"/>
          <p14:tracePt t="5408" x="4699000" y="1185863"/>
          <p14:tracePt t="5418" x="4711700" y="1179513"/>
          <p14:tracePt t="5424" x="4722813" y="1179513"/>
          <p14:tracePt t="5449" x="4729163" y="1173163"/>
          <p14:tracePt t="5456" x="4741863" y="1166813"/>
          <p14:tracePt t="5476" x="4741863" y="1160463"/>
          <p14:tracePt t="5488" x="4748213" y="1154113"/>
          <p14:tracePt t="5505" x="4748213" y="1141413"/>
          <p14:tracePt t="5522" x="4748213" y="1135063"/>
          <p14:tracePt t="5532" x="4748213" y="1123950"/>
          <p14:tracePt t="5537" x="4748213" y="1104900"/>
          <p14:tracePt t="5544" x="4741863" y="1079500"/>
          <p14:tracePt t="5555" x="4729163" y="1068388"/>
          <p14:tracePt t="5569" x="4705350" y="1036638"/>
          <p14:tracePt t="5576" x="4667250" y="1006475"/>
          <p14:tracePt t="5585" x="4611688" y="968375"/>
          <p14:tracePt t="5596" x="4581525" y="931863"/>
          <p14:tracePt t="5600" x="4487863" y="869950"/>
          <p14:tracePt t="5612" x="4408488" y="833438"/>
          <p14:tracePt t="5618" x="4327525" y="784225"/>
          <p14:tracePt t="5632" x="4241800" y="746125"/>
          <p14:tracePt t="5640" x="4137025" y="715963"/>
          <p14:tracePt t="5650" x="4062413" y="673100"/>
          <p14:tracePt t="5669" x="3983038" y="647700"/>
          <p14:tracePt t="5676" x="3944938" y="636588"/>
          <p14:tracePt t="5685" x="3902075" y="630238"/>
          <p14:tracePt t="5701" x="3889375" y="630238"/>
          <p14:tracePt t="5705" x="3871913" y="630238"/>
          <p14:tracePt t="5712" x="3840163" y="630238"/>
          <p14:tracePt t="5732" x="3765550" y="666750"/>
          <p14:tracePt t="5737" x="3741738" y="685800"/>
          <p14:tracePt t="5750" x="3709988" y="703263"/>
          <p14:tracePt t="5756" x="3673475" y="752475"/>
          <p14:tracePt t="5760" x="3649663" y="796925"/>
          <p14:tracePt t="5769" x="3617913" y="827088"/>
          <p14:tracePt t="5780" x="3568700" y="882650"/>
          <p14:tracePt t="5788" x="3556000" y="912813"/>
          <p14:tracePt t="5793" x="3532188" y="957263"/>
          <p14:tracePt t="5801" x="3519488" y="1000125"/>
          <p14:tracePt t="5818" x="3513138" y="1036638"/>
          <p14:tracePt t="5828" x="3513138" y="1098550"/>
          <p14:tracePt t="5832" x="3513138" y="1111250"/>
          <p14:tracePt t="5840" x="3513138" y="1130300"/>
          <p14:tracePt t="5860" x="3532188" y="1173163"/>
          <p14:tracePt t="5864" x="3562350" y="1203325"/>
          <p14:tracePt t="5876" x="3594100" y="1228725"/>
          <p14:tracePt t="5894" x="3673475" y="1258888"/>
          <p14:tracePt t="5895" x="3735388" y="1265238"/>
          <p14:tracePt t="5908" x="3840163" y="1296988"/>
          <p14:tracePt t="5924" x="4013200" y="1320800"/>
          <p14:tracePt t="5928" x="4124325" y="1320800"/>
          <p14:tracePt t="5940" x="4260850" y="1346200"/>
          <p14:tracePt t="5948" x="4402138" y="1363663"/>
          <p14:tracePt t="5956" x="4538663" y="1376363"/>
          <p14:tracePt t="5960" x="4660900" y="1382713"/>
          <p14:tracePt t="5968" x="4735513" y="1382713"/>
          <p14:tracePt t="5980" x="4797425" y="1382713"/>
          <p14:tracePt t="5987" x="4852988" y="1382713"/>
          <p14:tracePt t="5992" x="4889500" y="1376363"/>
          <p14:tracePt t="6000" x="4933950" y="1352550"/>
          <p14:tracePt t="6017" x="4945063" y="1339850"/>
          <p14:tracePt t="6024" x="4970463" y="1301750"/>
          <p14:tracePt t="6032" x="4989513" y="1284288"/>
          <p14:tracePt t="6044" x="4994275" y="1252538"/>
          <p14:tracePt t="6048" x="4994275" y="1216025"/>
          <p14:tracePt t="6056" x="4994275" y="1196975"/>
          <p14:tracePt t="6064" x="4994275" y="1173163"/>
          <p14:tracePt t="6088" x="4994275" y="1147763"/>
          <p14:tracePt t="6097" x="4983163" y="1130300"/>
          <p14:tracePt t="6109" x="4976813" y="1104900"/>
          <p14:tracePt t="6118" x="4970463" y="1092200"/>
          <p14:tracePt t="6120" x="4945063" y="1036638"/>
          <p14:tracePt t="6128" x="4938713" y="1012825"/>
          <p14:tracePt t="6140" x="4927600" y="1000125"/>
          <p14:tracePt t="6146" x="4914900" y="968375"/>
          <p14:tracePt t="6152" x="4895850" y="950913"/>
          <p14:tracePt t="6165" x="4883150" y="938213"/>
          <p14:tracePt t="6176" x="4872038" y="925513"/>
          <p14:tracePt t="6185" x="4865688" y="912813"/>
          <p14:tracePt t="6205" x="4846638" y="901700"/>
          <p14:tracePt t="6208" x="4840288" y="895350"/>
          <p14:tracePt t="6217" x="4833938" y="889000"/>
          <p14:tracePt t="6224" x="4816475" y="882650"/>
          <p14:tracePt t="6237" x="4797425" y="876300"/>
          <p14:tracePt t="6240" x="4778375" y="876300"/>
          <p14:tracePt t="6251" x="4735513" y="863600"/>
          <p14:tracePt t="6256" x="4686300" y="857250"/>
          <p14:tracePt t="6269" x="4624388" y="852488"/>
          <p14:tracePt t="6272" x="4543425" y="839788"/>
          <p14:tracePt t="6281" x="4483100" y="820738"/>
          <p14:tracePt t="6290" x="4395788" y="820738"/>
          <p14:tracePt t="6296" x="4303713" y="790575"/>
          <p14:tracePt t="6306" x="4229100" y="790575"/>
          <p14:tracePt t="6312" x="4143375" y="771525"/>
          <p14:tracePt t="6324" x="4056063" y="758825"/>
          <p14:tracePt t="6340" x="3957638" y="752475"/>
          <p14:tracePt t="6344" x="3895725" y="752475"/>
          <p14:tracePt t="6351" x="3833813" y="752475"/>
          <p14:tracePt t="6364" x="3790950" y="752475"/>
          <p14:tracePt t="6368" x="3741738" y="752475"/>
          <p14:tracePt t="6376" x="3698875" y="765175"/>
          <p14:tracePt t="6387" x="3679825" y="771525"/>
          <p14:tracePt t="6396" x="3649663" y="790575"/>
          <p14:tracePt t="6400" x="3617913" y="814388"/>
          <p14:tracePt t="6408" x="3605213" y="820738"/>
          <p14:tracePt t="6421" x="3587750" y="839788"/>
          <p14:tracePt t="6436" x="3581400" y="852488"/>
          <p14:tracePt t="6440" x="3581400" y="863600"/>
          <p14:tracePt t="6452" x="3575050" y="863600"/>
          <p14:tracePt t="6469" x="3575050" y="882650"/>
          <p14:tracePt t="6472" x="3575050" y="901700"/>
          <p14:tracePt t="6481" x="3575050" y="925513"/>
          <p14:tracePt t="6501" x="3598863" y="963613"/>
          <p14:tracePt t="6506" x="3624263" y="1006475"/>
          <p14:tracePt t="6512" x="3673475" y="1055688"/>
          <p14:tracePt t="6533" x="3735388" y="1092200"/>
          <p14:tracePt t="6536" x="3778250" y="1117600"/>
          <p14:tracePt t="6548" x="3871913" y="1166813"/>
          <p14:tracePt t="6552" x="3938588" y="1196975"/>
          <p14:tracePt t="6560" x="4019550" y="1228725"/>
          <p14:tracePt t="6568" x="4094163" y="1246188"/>
          <p14:tracePt t="6581" x="4179888" y="1252538"/>
          <p14:tracePt t="6597" x="4265613" y="1252538"/>
          <p14:tracePt t="6601" x="4327525" y="1252538"/>
          <p14:tracePt t="6608" x="4389438" y="1252538"/>
          <p14:tracePt t="6633" x="4445000" y="1241425"/>
          <p14:tracePt t="6640" x="4464050" y="1228725"/>
          <p14:tracePt t="6653" x="4476750" y="1216025"/>
          <p14:tracePt t="6657" x="4500563" y="1203325"/>
          <p14:tracePt t="6665" x="4506913" y="1196975"/>
          <p14:tracePt t="6681" x="4506913" y="1190625"/>
          <p14:tracePt t="6736" x="4506913" y="1185863"/>
          <p14:tracePt t="6852" x="0" y="0"/>
        </p14:tracePtLst>
        <p14:tracePtLst>
          <p14:tracePt t="9083" x="6291263" y="5018088"/>
          <p14:tracePt t="9087" x="6291263" y="5024438"/>
          <p14:tracePt t="9104" x="6291263" y="5030788"/>
          <p14:tracePt t="9201" x="6278563" y="5030788"/>
          <p14:tracePt t="9220" x="6261100" y="5030788"/>
          <p14:tracePt t="9225" x="6242050" y="5030788"/>
          <p14:tracePt t="9232" x="6235700" y="5024438"/>
          <p14:tracePt t="9252" x="6223000" y="5024438"/>
          <p14:tracePt t="9259" x="6211888" y="5024438"/>
          <p14:tracePt t="9268" x="6180138" y="5005388"/>
          <p14:tracePt t="9292" x="6143625" y="5000625"/>
          <p14:tracePt t="9296" x="6137275" y="4994275"/>
          <p14:tracePt t="9321" x="6124575" y="4994275"/>
          <p14:tracePt t="9329" x="6118225" y="4994275"/>
          <p14:tracePt t="9349" x="6105525" y="4987925"/>
          <p14:tracePt t="9353" x="6088063" y="4987925"/>
          <p14:tracePt t="9361" x="6069013" y="4987925"/>
          <p14:tracePt t="9373" x="6038850" y="4981575"/>
          <p14:tracePt t="9376" x="6019800" y="4981575"/>
          <p14:tracePt t="9385" x="6000750" y="4981575"/>
          <p14:tracePt t="9393" x="5964238" y="4975225"/>
          <p14:tracePt t="9420" x="5915025" y="4975225"/>
          <p14:tracePt t="9425" x="5889625" y="4975225"/>
          <p14:tracePt t="9452" x="5846763" y="4975225"/>
          <p14:tracePt t="9459" x="5827713" y="4975225"/>
          <p14:tracePt t="9476" x="5797550" y="4975225"/>
          <p14:tracePt t="9492" x="5767388" y="4975225"/>
          <p14:tracePt t="9509" x="5761038" y="4975225"/>
          <p14:tracePt t="9513" x="5754688" y="4975225"/>
          <p14:tracePt t="9521" x="5741988" y="4981575"/>
          <p14:tracePt t="9549" x="5716588" y="5005388"/>
          <p14:tracePt t="9552" x="5692775" y="5018088"/>
          <p14:tracePt t="9573" x="5661025" y="5030788"/>
          <p14:tracePt t="9576" x="5649913" y="5043488"/>
          <p14:tracePt t="9584" x="5618163" y="5060950"/>
          <p14:tracePt t="9605" x="5594350" y="5073650"/>
          <p14:tracePt t="9609" x="5568950" y="5080000"/>
          <p14:tracePt t="9617" x="5549900" y="5092700"/>
          <p14:tracePt t="9637" x="5519738" y="5116513"/>
          <p14:tracePt t="9642" x="5507038" y="5122863"/>
          <p14:tracePt t="9648" x="5489575" y="5135563"/>
          <p14:tracePt t="9676" x="5464175" y="5154613"/>
          <p14:tracePt t="9680" x="5451475" y="5160963"/>
          <p14:tracePt t="9700" x="5427663" y="5191125"/>
          <p14:tracePt t="9712" x="5427663" y="5197475"/>
          <p14:tracePt t="9732" x="5421313" y="5210175"/>
          <p14:tracePt t="9736" x="5421313" y="5216525"/>
          <p14:tracePt t="9748" x="5414963" y="5227638"/>
          <p14:tracePt t="9764" x="5414963" y="5246688"/>
          <p14:tracePt t="9768" x="5414963" y="5259388"/>
          <p14:tracePt t="9776" x="5414963" y="5272088"/>
          <p14:tracePt t="9804" x="5414963" y="5289550"/>
          <p14:tracePt t="9807" x="5414963" y="5302250"/>
          <p14:tracePt t="9836" x="5414963" y="5334000"/>
          <p14:tracePt t="9840" x="5421313" y="5351463"/>
          <p14:tracePt t="9860" x="5427663" y="5389563"/>
          <p14:tracePt t="9864" x="5434013" y="5413375"/>
          <p14:tracePt t="9872" x="5438775" y="5438775"/>
          <p14:tracePt t="9892" x="5457825" y="5468938"/>
          <p14:tracePt t="9900" x="5464175" y="5481638"/>
          <p14:tracePt t="9904" x="5476875" y="5505450"/>
          <p14:tracePt t="9932" x="5489575" y="5518150"/>
          <p14:tracePt t="9956" x="5500688" y="5530850"/>
          <p14:tracePt t="9960" x="5526088" y="5549900"/>
          <p14:tracePt t="9988" x="5556250" y="5573713"/>
          <p14:tracePt t="9992" x="5562600" y="5580063"/>
          <p14:tracePt t="10001" x="5588000" y="5592763"/>
          <p14:tracePt t="10021" x="5600700" y="5605463"/>
          <p14:tracePt t="10026" x="5605463" y="5605463"/>
          <p14:tracePt t="10032" x="5618163" y="5605463"/>
          <p14:tracePt t="10060" x="5624513" y="5605463"/>
          <p14:tracePt t="10064" x="5637213" y="5611813"/>
          <p14:tracePt t="10099" x="5649913" y="5611813"/>
          <p14:tracePt t="10116" x="5692775" y="5629275"/>
          <p14:tracePt t="10120" x="5716588" y="5635625"/>
          <p14:tracePt t="10128" x="5772150" y="5654675"/>
          <p14:tracePt t="10148" x="5846763" y="5672138"/>
          <p14:tracePt t="10153" x="5878513" y="5684838"/>
          <p14:tracePt t="10160" x="5934075" y="5703888"/>
          <p14:tracePt t="10188" x="5970588" y="5716588"/>
          <p14:tracePt t="10193" x="5994400" y="5722938"/>
          <p14:tracePt t="10245" x="6000750" y="5722938"/>
          <p14:tracePt t="10277" x="6000750" y="5661025"/>
          <p14:tracePt t="10282" x="6000750" y="5635625"/>
          <p14:tracePt t="10289" x="6013450" y="5616575"/>
          <p14:tracePt t="10316" x="6013450" y="5567363"/>
          <p14:tracePt t="10320" x="6013450" y="5543550"/>
          <p14:tracePt t="10348" x="6013450" y="5511800"/>
          <p14:tracePt t="10352" x="6013450" y="5494338"/>
          <p14:tracePt t="10373" x="6007100" y="5445125"/>
          <p14:tracePt t="10376" x="5994400" y="5413375"/>
          <p14:tracePt t="10384" x="5989638" y="5389563"/>
          <p14:tracePt t="10405" x="5957888" y="5321300"/>
          <p14:tracePt t="10409" x="5945188" y="5289550"/>
          <p14:tracePt t="10416" x="5908675" y="5246688"/>
          <p14:tracePt t="10445" x="5846763" y="5184775"/>
          <p14:tracePt t="10448" x="5834063" y="5172075"/>
          <p14:tracePt t="10468" x="5827713" y="5167313"/>
          <p14:tracePt t="10473" x="5822950" y="5154613"/>
          <p14:tracePt t="10496" x="5816600" y="5154613"/>
          <p14:tracePt t="10532" x="5797550" y="5154613"/>
          <p14:tracePt t="10536" x="5784850" y="5154613"/>
          <p14:tracePt t="10545" x="5778500" y="5154613"/>
          <p14:tracePt t="10572" x="5735638" y="5154613"/>
          <p14:tracePt t="10576" x="5699125" y="5154613"/>
          <p14:tracePt t="10597" x="5649913" y="5154613"/>
          <p14:tracePt t="10600" x="5594350" y="5160963"/>
          <p14:tracePt t="10609" x="5545138" y="5178425"/>
          <p14:tracePt t="10629" x="5476875" y="5210175"/>
          <p14:tracePt t="10633" x="5457825" y="5222875"/>
          <p14:tracePt t="10641" x="5408613" y="5246688"/>
          <p14:tracePt t="10661" x="5378450" y="5265738"/>
          <p14:tracePt t="10665" x="5346700" y="5278438"/>
          <p14:tracePt t="10700" x="5334000" y="5295900"/>
          <p14:tracePt t="10704" x="5327650" y="5302250"/>
          <p14:tracePt t="10725" x="5327650" y="5321300"/>
          <p14:tracePt t="10729" x="5327650" y="5334000"/>
          <p14:tracePt t="10737" x="5327650" y="5364163"/>
          <p14:tracePt t="10756" x="5334000" y="5400675"/>
          <p14:tracePt t="10759" x="5340350" y="5413375"/>
          <p14:tracePt t="10768" x="5359400" y="5445125"/>
          <p14:tracePt t="10788" x="5383213" y="5487988"/>
          <p14:tracePt t="10791" x="5408613" y="5518150"/>
          <p14:tracePt t="10799" x="5434013" y="5549900"/>
          <p14:tracePt t="10829" x="5476875" y="5586413"/>
          <p14:tracePt t="10832" x="5507038" y="5599113"/>
          <p14:tracePt t="10852" x="5575300" y="5641975"/>
          <p14:tracePt t="10857" x="5611813" y="5654675"/>
          <p14:tracePt t="10864" x="5649913" y="5678488"/>
          <p14:tracePt t="10885" x="5699125" y="5710238"/>
          <p14:tracePt t="10891" x="5741988" y="5716588"/>
          <p14:tracePt t="10896" x="5784850" y="5722938"/>
          <p14:tracePt t="10916" x="5822950" y="5734050"/>
          <p14:tracePt t="10920" x="5840413" y="5734050"/>
          <p14:tracePt t="10928" x="5859463" y="5734050"/>
          <p14:tracePt t="10956" x="5889625" y="5734050"/>
          <p14:tracePt t="10960" x="5895975" y="5734050"/>
          <p14:tracePt t="10984" x="5927725" y="5716588"/>
          <p14:tracePt t="10993" x="5951538" y="5684838"/>
          <p14:tracePt t="11012" x="5970588" y="5641975"/>
          <p14:tracePt t="11016" x="5989638" y="5611813"/>
          <p14:tracePt t="11027" x="6000750" y="5580063"/>
          <p14:tracePt t="11044" x="6007100" y="5543550"/>
          <p14:tracePt t="11050" x="6007100" y="5530850"/>
          <p14:tracePt t="11057" x="6026150" y="5500688"/>
          <p14:tracePt t="11084" x="6026150" y="5475288"/>
          <p14:tracePt t="11088" x="6026150" y="5449888"/>
          <p14:tracePt t="11116" x="6019800" y="5413375"/>
          <p14:tracePt t="11120" x="6019800" y="5407025"/>
          <p14:tracePt t="11140" x="5994400" y="5383213"/>
          <p14:tracePt t="11144" x="5970588" y="5351463"/>
          <p14:tracePt t="11152" x="5957888" y="5327650"/>
          <p14:tracePt t="11172" x="5927725" y="5314950"/>
          <p14:tracePt t="11176" x="5915025" y="5302250"/>
          <p14:tracePt t="11212" x="5878513" y="5302250"/>
          <p14:tracePt t="11216" x="5859463" y="5302250"/>
          <p14:tracePt t="11237" x="5803900" y="5302250"/>
          <p14:tracePt t="11241" x="5767388" y="5302250"/>
          <p14:tracePt t="11249" x="5692775" y="5302250"/>
          <p14:tracePt t="11268" x="5643563" y="5302250"/>
          <p14:tracePt t="11272" x="5600700" y="5302250"/>
          <p14:tracePt t="11281" x="5549900" y="5302250"/>
          <p14:tracePt t="11303" x="5507038" y="5321300"/>
          <p14:tracePt t="11304" x="5489575" y="5334000"/>
          <p14:tracePt t="11312" x="5464175" y="5357813"/>
          <p14:tracePt t="11341" x="5451475" y="5376863"/>
          <p14:tracePt t="11344" x="5445125" y="5407025"/>
          <p14:tracePt t="11373" x="5445125" y="5445125"/>
          <p14:tracePt t="11377" x="5445125" y="5468938"/>
          <p14:tracePt t="11396" x="5445125" y="5505450"/>
          <p14:tracePt t="11401" x="5451475" y="5537200"/>
          <p14:tracePt t="11408" x="5470525" y="5567363"/>
          <p14:tracePt t="11428" x="5494338" y="5599113"/>
          <p14:tracePt t="11432" x="5507038" y="5611813"/>
          <p14:tracePt t="11440" x="5519738" y="5616575"/>
          <p14:tracePt t="11467" x="5575300" y="5635625"/>
          <p14:tracePt t="11472" x="5605463" y="5635625"/>
          <p14:tracePt t="11492" x="5705475" y="5648325"/>
          <p14:tracePt t="11496" x="5791200" y="5648325"/>
          <p14:tracePt t="11504" x="5878513" y="5648325"/>
          <p14:tracePt t="11525" x="5989638" y="5654675"/>
          <p14:tracePt t="11528" x="6038850" y="5654675"/>
          <p14:tracePt t="11536" x="6088063" y="5654675"/>
          <p14:tracePt t="11556" x="6118225" y="5654675"/>
          <p14:tracePt t="11560" x="6130925" y="5641975"/>
          <p14:tracePt t="11568" x="6143625" y="5629275"/>
          <p14:tracePt t="11596" x="6149975" y="5561013"/>
          <p14:tracePt t="11600" x="6149975" y="5524500"/>
          <p14:tracePt t="11628" x="6149975" y="5449888"/>
          <p14:tracePt t="11633" x="6149975" y="5419725"/>
          <p14:tracePt t="11653" x="6130925" y="5351463"/>
          <p14:tracePt t="11656" x="6124575" y="5327650"/>
          <p14:tracePt t="11666" x="6094413" y="5272088"/>
          <p14:tracePt t="11684" x="6069013" y="5240338"/>
          <p14:tracePt t="11688" x="6069013" y="5233988"/>
          <p14:tracePt t="11700" x="6062663" y="5227638"/>
          <p14:tracePt t="11724" x="6038850" y="5222875"/>
          <p14:tracePt t="11728" x="6026150" y="5222875"/>
          <p14:tracePt t="11755" x="5957888" y="5222875"/>
          <p14:tracePt t="11760" x="5934075" y="5222875"/>
          <p14:tracePt t="11780" x="5872163" y="5222875"/>
          <p14:tracePt t="11784" x="5846763" y="5222875"/>
          <p14:tracePt t="11792" x="5827713" y="5222875"/>
          <p14:tracePt t="11889" x="0" y="0"/>
        </p14:tracePtLst>
        <p14:tracePtLst>
          <p14:tracePt t="17330" x="5464175" y="1049338"/>
          <p14:tracePt t="17343" x="5476875" y="1049338"/>
          <p14:tracePt t="17359" x="5483225" y="1049338"/>
          <p14:tracePt t="17368" x="5494338" y="1049338"/>
          <p14:tracePt t="17375" x="5513388" y="1049338"/>
          <p14:tracePt t="17384" x="5538788" y="1049338"/>
          <p14:tracePt t="17391" x="5562600" y="1049338"/>
          <p14:tracePt t="17401" x="5594350" y="1062038"/>
          <p14:tracePt t="17407" x="5618163" y="1068388"/>
          <p14:tracePt t="17416" x="5649913" y="1068388"/>
          <p14:tracePt t="17424" x="5686425" y="1079500"/>
          <p14:tracePt t="17440" x="5716588" y="1079500"/>
          <p14:tracePt t="17448" x="5761038" y="1092200"/>
          <p14:tracePt t="17456" x="5803900" y="1098550"/>
          <p14:tracePt t="17476" x="5927725" y="1098550"/>
          <p14:tracePt t="17480" x="6013450" y="1098550"/>
          <p14:tracePt t="17488" x="6124575" y="1098550"/>
          <p14:tracePt t="17500" x="6223000" y="1098550"/>
          <p14:tracePt t="17503" x="6334125" y="1111250"/>
          <p14:tracePt t="17511" x="6408738" y="1117600"/>
          <p14:tracePt t="17520" x="6507163" y="1130300"/>
          <p14:tracePt t="17527" x="6594475" y="1135063"/>
          <p14:tracePt t="17536" x="6667500" y="1147763"/>
          <p14:tracePt t="17543" x="6723063" y="1154113"/>
          <p14:tracePt t="17552" x="6773863" y="1154113"/>
          <p14:tracePt t="17564" x="6797675" y="1154113"/>
          <p14:tracePt t="17568" x="6829425" y="1160463"/>
          <p14:tracePt t="17575" x="6846888" y="1160463"/>
          <p14:tracePt t="17584" x="6859588" y="1160463"/>
          <p14:tracePt t="17595" x="6872288" y="1160463"/>
          <p14:tracePt t="17603" x="6884988" y="1160463"/>
          <p14:tracePt t="17607" x="6915150" y="1160463"/>
          <p14:tracePt t="17627" x="6927850" y="1160463"/>
          <p14:tracePt t="17636" x="6934200" y="1160463"/>
          <p14:tracePt t="17639" x="6945313" y="1160463"/>
          <p14:tracePt t="17648" x="6964363" y="1160463"/>
          <p14:tracePt t="17655" x="6983413" y="1160463"/>
          <p14:tracePt t="17664" x="7000875" y="1160463"/>
          <p14:tracePt t="17672" x="7026275" y="1160463"/>
          <p14:tracePt t="17680" x="7038975" y="1160463"/>
          <p14:tracePt t="17727" x="7045325" y="1160463"/>
          <p14:tracePt t="17792" x="7051675" y="1166813"/>
          <p14:tracePt t="17800" x="7045325" y="1166813"/>
          <p14:tracePt t="17808" x="7007225" y="1166813"/>
          <p14:tracePt t="17816" x="6921500" y="1166813"/>
          <p14:tracePt t="17825" x="6834188" y="1166813"/>
          <p14:tracePt t="17833" x="6748463" y="1166813"/>
          <p14:tracePt t="17840" x="6643688" y="1166813"/>
          <p14:tracePt t="17861" x="6507163" y="1166813"/>
          <p14:tracePt t="17866" x="6421438" y="1166813"/>
          <p14:tracePt t="17872" x="6297613" y="1154113"/>
          <p14:tracePt t="17892" x="6205538" y="1141413"/>
          <p14:tracePt t="17896" x="6186488" y="1141413"/>
          <p14:tracePt t="17904" x="6173788" y="1141413"/>
          <p14:tracePt t="17992" x="6199188" y="1141413"/>
          <p14:tracePt t="18003" x="6248400" y="1154113"/>
          <p14:tracePt t="18012" x="6359525" y="1173163"/>
          <p14:tracePt t="18020" x="6470650" y="1216025"/>
          <p14:tracePt t="18024" x="6611938" y="1246188"/>
          <p14:tracePt t="18032" x="6810375" y="1290638"/>
          <p14:tracePt t="18044" x="7007225" y="1327150"/>
          <p14:tracePt t="18049" x="7223125" y="1370013"/>
          <p14:tracePt t="18056" x="7372350" y="1401763"/>
          <p14:tracePt t="18067" x="7513638" y="1425575"/>
          <p14:tracePt t="18076" x="7637463" y="1431925"/>
          <p14:tracePt t="18081" x="7729538" y="1457325"/>
          <p14:tracePt t="18088" x="7778750" y="1463675"/>
          <p14:tracePt t="18096" x="7804150" y="1463675"/>
          <p14:tracePt t="18108" x="7816850" y="1463675"/>
          <p14:tracePt t="18216" x="7778750" y="1463675"/>
          <p14:tracePt t="18224" x="7718425" y="1463675"/>
          <p14:tracePt t="18244" x="7594600" y="1463675"/>
          <p14:tracePt t="18247" x="7507288" y="1463675"/>
          <p14:tracePt t="18256" x="7385050" y="1463675"/>
          <p14:tracePt t="18276" x="7223125" y="1431925"/>
          <p14:tracePt t="18284" x="7124700" y="1425575"/>
          <p14:tracePt t="18288" x="7000875" y="1401763"/>
          <p14:tracePt t="18297" x="6853238" y="1357313"/>
          <p14:tracePt t="18307" x="6754813" y="1339850"/>
          <p14:tracePt t="18312" x="6680200" y="1327150"/>
          <p14:tracePt t="18323" x="6611938" y="1308100"/>
          <p14:tracePt t="18332" x="6594475" y="1301750"/>
          <p14:tracePt t="18408" x="6594475" y="1296988"/>
          <p14:tracePt t="18416" x="6624638" y="1296988"/>
          <p14:tracePt t="18428" x="6680200" y="1284288"/>
          <p14:tracePt t="18433" x="6754813" y="1284288"/>
          <p14:tracePt t="18440" x="6840538" y="1284288"/>
          <p14:tracePt t="18449" x="6951663" y="1271588"/>
          <p14:tracePt t="18461" x="7062788" y="1271588"/>
          <p14:tracePt t="18468" x="7180263" y="1271588"/>
          <p14:tracePt t="18472" x="7304088" y="1271588"/>
          <p14:tracePt t="18480" x="7440613" y="1271588"/>
          <p14:tracePt t="18493" x="7575550" y="1271588"/>
          <p14:tracePt t="18509" x="7686675" y="1271588"/>
          <p14:tracePt t="18512" x="7712075" y="1271588"/>
          <p14:tracePt t="18525" x="7742238" y="1271588"/>
          <p14:tracePt t="18529" x="7754938" y="1265238"/>
          <p14:tracePt t="18661" x="7723188" y="1258888"/>
          <p14:tracePt t="18665" x="7656513" y="1258888"/>
          <p14:tracePt t="18672" x="7581900" y="1258888"/>
          <p14:tracePt t="18684" x="7519988" y="1258888"/>
          <p14:tracePt t="18689" x="7434263" y="1258888"/>
          <p14:tracePt t="18697" x="7346950" y="1246188"/>
          <p14:tracePt t="18704" x="7273925" y="1241425"/>
          <p14:tracePt t="18717" x="7162800" y="1216025"/>
          <p14:tracePt t="18725" x="7081838" y="1196975"/>
          <p14:tracePt t="18728" x="6970713" y="1190625"/>
          <p14:tracePt t="18736" x="6908800" y="1173163"/>
          <p14:tracePt t="18751" x="6853238" y="1160463"/>
          <p14:tracePt t="18753" x="6834188" y="1154113"/>
          <p14:tracePt t="18784" x="6829425" y="1147763"/>
          <p14:tracePt t="18832" x="6829425" y="1141413"/>
          <p14:tracePt t="18844" x="6853238" y="1130300"/>
          <p14:tracePt t="18849" x="6884988" y="1130300"/>
          <p14:tracePt t="18857" x="6940550" y="1130300"/>
          <p14:tracePt t="18865" x="7000875" y="1130300"/>
          <p14:tracePt t="18877" x="7088188" y="1130300"/>
          <p14:tracePt t="18880" x="7186613" y="1130300"/>
          <p14:tracePt t="18888" x="7273925" y="1130300"/>
          <p14:tracePt t="18896" x="7396163" y="1135063"/>
          <p14:tracePt t="18917" x="7643813" y="1185863"/>
          <p14:tracePt t="18921" x="7767638" y="1209675"/>
          <p14:tracePt t="18929" x="7889875" y="1228725"/>
          <p14:tracePt t="18936" x="7983538" y="1241425"/>
          <p14:tracePt t="18945" x="8056563" y="1246188"/>
          <p14:tracePt t="18953" x="8075613" y="1252538"/>
          <p14:tracePt t="19013" x="8081963" y="1258888"/>
          <p14:tracePt t="19057" x="8081963" y="1265238"/>
          <p14:tracePt t="19068" x="8069263" y="1265238"/>
          <p14:tracePt t="19072" x="8056563" y="1265238"/>
          <p14:tracePt t="19082" x="8032750" y="1265238"/>
          <p14:tracePt t="19088" x="8001000" y="1265238"/>
          <p14:tracePt t="19100" x="7983538" y="1265238"/>
          <p14:tracePt t="19109" x="7958138" y="1265238"/>
          <p14:tracePt t="19113" x="7940675" y="1265238"/>
          <p14:tracePt t="19121" x="7927975" y="1265238"/>
          <p14:tracePt t="19128" x="7921625" y="1265238"/>
          <p14:tracePt t="19233" x="7927975" y="1265238"/>
          <p14:tracePt t="19240" x="7964488" y="1265238"/>
          <p14:tracePt t="19249" x="7989888" y="1265238"/>
          <p14:tracePt t="19261" x="8026400" y="1265238"/>
          <p14:tracePt t="19265" x="8056563" y="1258888"/>
          <p14:tracePt t="19272" x="8094663" y="1258888"/>
          <p14:tracePt t="19282" x="8124825" y="1258888"/>
          <p14:tracePt t="19293" x="8131175" y="1258888"/>
          <p14:tracePt t="19297" x="8156575" y="1258888"/>
          <p14:tracePt t="19304" x="8162925" y="1258888"/>
          <p14:tracePt t="19720" x="0" y="0"/>
        </p14:tracePtLst>
        <p14:tracePtLst>
          <p14:tracePt t="25228" x="7829550" y="1820863"/>
          <p14:tracePt t="25244" x="7834313" y="1820863"/>
          <p14:tracePt t="25385" x="7840663" y="1820863"/>
          <p14:tracePt t="25392" x="7847013" y="1820863"/>
          <p14:tracePt t="25403" x="7853363" y="1814513"/>
          <p14:tracePt t="25416" x="7872413" y="1801813"/>
          <p14:tracePt t="25448" x="7872413" y="1797050"/>
          <p14:tracePt t="25464" x="7878763" y="1790700"/>
          <p14:tracePt t="25500" x="7885113" y="1784350"/>
          <p14:tracePt t="25504" x="7889875" y="1778000"/>
          <p14:tracePt t="25514" x="7896225" y="1771650"/>
          <p14:tracePt t="25523" x="7896225" y="1765300"/>
          <p14:tracePt t="25532" x="7902575" y="1758950"/>
          <p14:tracePt t="25538" x="7902575" y="1752600"/>
          <p14:tracePt t="25544" x="7908925" y="1746250"/>
          <p14:tracePt t="25553" x="7908925" y="1741488"/>
          <p14:tracePt t="25576" x="7908925" y="1735138"/>
          <p14:tracePt t="25584" x="7915275" y="1728788"/>
          <p14:tracePt t="25600" x="7915275" y="1716088"/>
          <p14:tracePt t="25612" x="7915275" y="1709738"/>
          <p14:tracePt t="25616" x="7915275" y="1703388"/>
          <p14:tracePt t="25624" x="7921625" y="1697038"/>
          <p14:tracePt t="25633" x="7921625" y="1690688"/>
          <p14:tracePt t="25640" x="7921625" y="1685925"/>
          <p14:tracePt t="25660" x="7921625" y="1673225"/>
          <p14:tracePt t="25665" x="7921625" y="1660525"/>
          <p14:tracePt t="25672" x="7921625" y="1647825"/>
          <p14:tracePt t="25680" x="7921625" y="1641475"/>
          <p14:tracePt t="25697" x="7921625" y="1624013"/>
          <p14:tracePt t="25705" x="7921625" y="1604963"/>
          <p14:tracePt t="25712" x="7915275" y="1592263"/>
          <p14:tracePt t="25723" x="7915275" y="1585913"/>
          <p14:tracePt t="25732" x="7908925" y="1568450"/>
          <p14:tracePt t="25737" x="7902575" y="1549400"/>
          <p14:tracePt t="25744" x="7889875" y="1530350"/>
          <p14:tracePt t="25756" x="7889875" y="1519238"/>
          <p14:tracePt t="25760" x="7878763" y="1500188"/>
          <p14:tracePt t="25768" x="7872413" y="1487488"/>
          <p14:tracePt t="25781" x="7866063" y="1468438"/>
          <p14:tracePt t="25784" x="7859713" y="1444625"/>
          <p14:tracePt t="25796" x="7853363" y="1444625"/>
          <p14:tracePt t="25804" x="7847013" y="1431925"/>
          <p14:tracePt t="25808" x="7840663" y="1408113"/>
          <p14:tracePt t="25832" x="7834313" y="1395413"/>
          <p14:tracePt t="25840" x="7829550" y="1395413"/>
          <p14:tracePt t="25848" x="7823200" y="1389063"/>
          <p14:tracePt t="25897" x="7816850" y="1389063"/>
          <p14:tracePt t="25912" x="7810500" y="1389063"/>
          <p14:tracePt t="25936" x="7804150" y="1389063"/>
          <p14:tracePt t="25949" x="7797800" y="1389063"/>
          <p14:tracePt t="25956" x="7785100" y="1389063"/>
          <p14:tracePt t="25960" x="7778750" y="1389063"/>
          <p14:tracePt t="25969" x="7761288" y="1389063"/>
          <p14:tracePt t="25981" x="7742238" y="1389063"/>
          <p14:tracePt t="25989" x="7729538" y="1389063"/>
          <p14:tracePt t="25997" x="7699375" y="1389063"/>
          <p14:tracePt t="26000" x="7680325" y="1389063"/>
          <p14:tracePt t="26012" x="7650163" y="1395413"/>
          <p14:tracePt t="26023" x="7643813" y="1395413"/>
          <p14:tracePt t="26025" x="7631113" y="1401763"/>
          <p14:tracePt t="26032" x="7624763" y="1401763"/>
          <p14:tracePt t="26040" x="7612063" y="1401763"/>
          <p14:tracePt t="26054" x="7588250" y="1412875"/>
          <p14:tracePt t="26056" x="7588250" y="1419225"/>
          <p14:tracePt t="26064" x="7575550" y="1431925"/>
          <p14:tracePt t="26077" x="7569200" y="1431925"/>
          <p14:tracePt t="26093" x="7556500" y="1444625"/>
          <p14:tracePt t="26097" x="7551738" y="1450975"/>
          <p14:tracePt t="26106" x="7539038" y="1457325"/>
          <p14:tracePt t="26116" x="7526338" y="1468438"/>
          <p14:tracePt t="26135" x="7513638" y="1481138"/>
          <p14:tracePt t="26144" x="7507288" y="1487488"/>
          <p14:tracePt t="26152" x="7496175" y="1493838"/>
          <p14:tracePt t="26161" x="7489825" y="1500188"/>
          <p14:tracePt t="26169" x="7477125" y="1512888"/>
          <p14:tracePt t="26180" x="7470775" y="1524000"/>
          <p14:tracePt t="26185" x="7458075" y="1543050"/>
          <p14:tracePt t="26192" x="7451725" y="1555750"/>
          <p14:tracePt t="26206" x="7440613" y="1585913"/>
          <p14:tracePt t="26208" x="7434263" y="1604963"/>
          <p14:tracePt t="26217" x="7434263" y="1617663"/>
          <p14:tracePt t="26225" x="7434263" y="1635125"/>
          <p14:tracePt t="26233" x="7434263" y="1654175"/>
          <p14:tracePt t="26240" x="7434263" y="1666875"/>
          <p14:tracePt t="26249" x="7434263" y="1697038"/>
          <p14:tracePt t="26256" x="7434263" y="1716088"/>
          <p14:tracePt t="26269" x="7440613" y="1746250"/>
          <p14:tracePt t="26272" x="7464425" y="1765300"/>
          <p14:tracePt t="26281" x="7477125" y="1790700"/>
          <p14:tracePt t="26289" x="7489825" y="1801813"/>
          <p14:tracePt t="26300" x="7496175" y="1820863"/>
          <p14:tracePt t="26308" x="7513638" y="1846263"/>
          <p14:tracePt t="26312" x="7519988" y="1846263"/>
          <p14:tracePt t="26324" x="7551738" y="1870075"/>
          <p14:tracePt t="26332" x="7562850" y="1870075"/>
          <p14:tracePt t="26349" x="7581900" y="1876425"/>
          <p14:tracePt t="26354" x="7588250" y="1882775"/>
          <p14:tracePt t="26360" x="7600950" y="1889125"/>
          <p14:tracePt t="26368" x="7612063" y="1895475"/>
          <p14:tracePt t="26376" x="7631113" y="1901825"/>
          <p14:tracePt t="26383" x="7662863" y="1912938"/>
          <p14:tracePt t="26396" x="7686675" y="1919288"/>
          <p14:tracePt t="26405" x="7718425" y="1938338"/>
          <p14:tracePt t="26408" x="7748588" y="1944688"/>
          <p14:tracePt t="26416" x="7804150" y="1963738"/>
          <p14:tracePt t="26437" x="7853363" y="1963738"/>
          <p14:tracePt t="26440" x="7872413" y="1963738"/>
          <p14:tracePt t="26448" x="7889875" y="1963738"/>
          <p14:tracePt t="26460" x="7908925" y="1963738"/>
          <p14:tracePt t="26464" x="7927975" y="1963738"/>
          <p14:tracePt t="26472" x="7945438" y="1963738"/>
          <p14:tracePt t="26481" x="7964488" y="1938338"/>
          <p14:tracePt t="26489" x="7970838" y="1931988"/>
          <p14:tracePt t="26500" x="7977188" y="1912938"/>
          <p14:tracePt t="26506" x="7983538" y="1901825"/>
          <p14:tracePt t="26516" x="7989888" y="1889125"/>
          <p14:tracePt t="26523" x="7996238" y="1889125"/>
          <p14:tracePt t="26532" x="7996238" y="1876425"/>
          <p14:tracePt t="26539" x="7996238" y="1863725"/>
          <p14:tracePt t="26544" x="7996238" y="1852613"/>
          <p14:tracePt t="26556" x="7996238" y="1839913"/>
          <p14:tracePt t="26568" x="7996238" y="1808163"/>
          <p14:tracePt t="26576" x="7996238" y="1784350"/>
          <p14:tracePt t="26585" x="7996238" y="1778000"/>
          <p14:tracePt t="26604" x="7996238" y="1758950"/>
          <p14:tracePt t="26608" x="7996238" y="1746250"/>
          <p14:tracePt t="26623" x="7983538" y="1709738"/>
          <p14:tracePt t="26640" x="7970838" y="1666875"/>
          <p14:tracePt t="26648" x="7945438" y="1635125"/>
          <p14:tracePt t="26656" x="7940675" y="1624013"/>
          <p14:tracePt t="26665" x="7927975" y="1611313"/>
          <p14:tracePt t="26684" x="7921625" y="1598613"/>
          <p14:tracePt t="26689" x="7915275" y="1592263"/>
          <p14:tracePt t="26696" x="7902575" y="1579563"/>
          <p14:tracePt t="26704" x="7889875" y="1562100"/>
          <p14:tracePt t="26716" x="7878763" y="1549400"/>
          <p14:tracePt t="26723" x="7872413" y="1543050"/>
          <p14:tracePt t="26728" x="7853363" y="1536700"/>
          <p14:tracePt t="26737" x="7840663" y="1524000"/>
          <p14:tracePt t="26744" x="7834313" y="1524000"/>
          <p14:tracePt t="26751" x="7829550" y="1519238"/>
          <p14:tracePt t="26760" x="7816850" y="1512888"/>
          <p14:tracePt t="26768" x="7816850" y="1506538"/>
          <p14:tracePt t="26780" x="7804150" y="1500188"/>
          <p14:tracePt t="26784" x="7797800" y="1493838"/>
          <p14:tracePt t="26793" x="7791450" y="1487488"/>
          <p14:tracePt t="26800" x="7785100" y="1487488"/>
          <p14:tracePt t="26808" x="7767638" y="1481138"/>
          <p14:tracePt t="26822" x="7761288" y="1481138"/>
          <p14:tracePt t="26832" x="7754938" y="1481138"/>
          <p14:tracePt t="26849" x="7748588" y="1481138"/>
          <p14:tracePt t="26856" x="7742238" y="1481138"/>
          <p14:tracePt t="26864" x="7729538" y="1481138"/>
          <p14:tracePt t="26873" x="7712075" y="1481138"/>
          <p14:tracePt t="26892" x="7650163" y="1500188"/>
          <p14:tracePt t="26896" x="7631113" y="1506538"/>
          <p14:tracePt t="26906" x="7612063" y="1506538"/>
          <p14:tracePt t="26917" x="7581900" y="1512888"/>
          <p14:tracePt t="26921" x="7556500" y="1512888"/>
          <p14:tracePt t="26928" x="7532688" y="1530350"/>
          <p14:tracePt t="26940" x="7507288" y="1536700"/>
          <p14:tracePt t="26944" x="7483475" y="1543050"/>
          <p14:tracePt t="26953" x="7483475" y="1549400"/>
          <p14:tracePt t="26962" x="7477125" y="1555750"/>
          <p14:tracePt t="26970" x="7470775" y="1555750"/>
          <p14:tracePt t="26980" x="7464425" y="1562100"/>
          <p14:tracePt t="26985" x="7451725" y="1568450"/>
          <p14:tracePt t="26992" x="7445375" y="1579563"/>
          <p14:tracePt t="27001" x="7440613" y="1592263"/>
          <p14:tracePt t="27012" x="7440613" y="1611313"/>
          <p14:tracePt t="27016" x="7434263" y="1635125"/>
          <p14:tracePt t="27024" x="7434263" y="1647825"/>
          <p14:tracePt t="27032" x="7434263" y="1666875"/>
          <p14:tracePt t="27044" x="7434263" y="1685925"/>
          <p14:tracePt t="27048" x="7434263" y="1716088"/>
          <p14:tracePt t="27055" x="7440613" y="1741488"/>
          <p14:tracePt t="27069" x="7470775" y="1797050"/>
          <p14:tracePt t="27072" x="7477125" y="1808163"/>
          <p14:tracePt t="27080" x="7519988" y="1870075"/>
          <p14:tracePt t="27091" x="7545388" y="1901825"/>
          <p14:tracePt t="27101" x="7575550" y="1938338"/>
          <p14:tracePt t="27112" x="7612063" y="1981200"/>
          <p14:tracePt t="27121" x="7631113" y="1993900"/>
          <p14:tracePt t="27133" x="7656513" y="2000250"/>
          <p14:tracePt t="27137" x="7673975" y="2006600"/>
          <p14:tracePt t="27146" x="7680325" y="2006600"/>
          <p14:tracePt t="27153" x="7693025" y="2012950"/>
          <p14:tracePt t="27165" x="7712075" y="2012950"/>
          <p14:tracePt t="27173" x="7729538" y="2012950"/>
          <p14:tracePt t="27176" x="7748588" y="2012950"/>
          <p14:tracePt t="27184" x="7778750" y="2012950"/>
          <p14:tracePt t="27192" x="7810500" y="2000250"/>
          <p14:tracePt t="27202" x="7853363" y="1981200"/>
          <p14:tracePt t="27208" x="7878763" y="1974850"/>
          <p14:tracePt t="27217" x="7908925" y="1951038"/>
          <p14:tracePt t="27228" x="7945438" y="1925638"/>
          <p14:tracePt t="27232" x="7964488" y="1901825"/>
          <p14:tracePt t="27240" x="7977188" y="1889125"/>
          <p14:tracePt t="27248" x="7996238" y="1863725"/>
          <p14:tracePt t="27260" x="8001000" y="1839913"/>
          <p14:tracePt t="27264" x="8007350" y="1820863"/>
          <p14:tracePt t="27271" x="8007350" y="1801813"/>
          <p14:tracePt t="27280" x="8007350" y="1784350"/>
          <p14:tracePt t="27288" x="8007350" y="1752600"/>
          <p14:tracePt t="27296" x="8007350" y="1728788"/>
          <p14:tracePt t="27304" x="8007350" y="1703388"/>
          <p14:tracePt t="27312" x="8007350" y="1679575"/>
          <p14:tracePt t="27324" x="8007350" y="1660525"/>
          <p14:tracePt t="27333" x="8007350" y="1630363"/>
          <p14:tracePt t="27337" x="8001000" y="1617663"/>
          <p14:tracePt t="27345" x="7996238" y="1604963"/>
          <p14:tracePt t="27353" x="7989888" y="1592263"/>
          <p14:tracePt t="27372" x="7983538" y="1585913"/>
          <p14:tracePt t="27376" x="7977188" y="1579563"/>
          <p14:tracePt t="27384" x="7964488" y="1568450"/>
          <p14:tracePt t="27396" x="7951788" y="1555750"/>
          <p14:tracePt t="27402" x="7921625" y="1536700"/>
          <p14:tracePt t="27408" x="7889875" y="1519238"/>
          <p14:tracePt t="27417" x="7847013" y="1493838"/>
          <p14:tracePt t="27424" x="7816850" y="1468438"/>
          <p14:tracePt t="27433" x="7754938" y="1412875"/>
          <p14:tracePt t="27442" x="7693025" y="1382713"/>
          <p14:tracePt t="27449" x="7637463" y="1346200"/>
          <p14:tracePt t="27471" x="7581900" y="1320800"/>
          <p14:tracePt t="27473" x="7551738" y="1301750"/>
          <p14:tracePt t="27484" x="7532688" y="1296988"/>
          <p14:tracePt t="27490" x="7526338" y="1296988"/>
          <p14:tracePt t="27496" x="7513638" y="1296988"/>
          <p14:tracePt t="27523" x="7507288" y="1296988"/>
          <p14:tracePt t="27528" x="7500938" y="1296988"/>
          <p14:tracePt t="27536" x="7489825" y="1296988"/>
          <p14:tracePt t="27552" x="7458075" y="1314450"/>
          <p14:tracePt t="27560" x="7451725" y="1339850"/>
          <p14:tracePt t="27569" x="7440613" y="1357313"/>
          <p14:tracePt t="27580" x="7421563" y="1389063"/>
          <p14:tracePt t="27584" x="7415213" y="1408113"/>
          <p14:tracePt t="27592" x="7415213" y="1444625"/>
          <p14:tracePt t="27600" x="7402513" y="1474788"/>
          <p14:tracePt t="27612" x="7402513" y="1524000"/>
          <p14:tracePt t="27620" x="7402513" y="1555750"/>
          <p14:tracePt t="27624" x="7402513" y="1592263"/>
          <p14:tracePt t="27632" x="7402513" y="1617663"/>
          <p14:tracePt t="27644" x="7408863" y="1641475"/>
          <p14:tracePt t="27648" x="7434263" y="1679575"/>
          <p14:tracePt t="27657" x="7470775" y="1722438"/>
          <p14:tracePt t="27664" x="7496175" y="1752600"/>
          <p14:tracePt t="27674" x="7526338" y="1790700"/>
          <p14:tracePt t="27681" x="7556500" y="1814513"/>
          <p14:tracePt t="27691" x="7600950" y="1839913"/>
          <p14:tracePt t="27696" x="7624763" y="1857375"/>
          <p14:tracePt t="27717" x="7680325" y="1889125"/>
          <p14:tracePt t="27721" x="7723188" y="1912938"/>
          <p14:tracePt t="27730" x="7748588" y="1912938"/>
          <p14:tracePt t="27736" x="7791450" y="1938338"/>
          <p14:tracePt t="27756" x="7853363" y="1938338"/>
          <p14:tracePt t="27760" x="7872413" y="1938338"/>
          <p14:tracePt t="27769" x="7889875" y="1938338"/>
          <p14:tracePt t="27775" x="7921625" y="1931988"/>
          <p14:tracePt t="27784" x="7934325" y="1925638"/>
          <p14:tracePt t="27792" x="7951788" y="1901825"/>
          <p14:tracePt t="27800" x="7964488" y="1889125"/>
          <p14:tracePt t="27808" x="7983538" y="1870075"/>
          <p14:tracePt t="27824" x="7996238" y="1839913"/>
          <p14:tracePt t="27832" x="8001000" y="1808163"/>
          <p14:tracePt t="27852" x="8007350" y="1790700"/>
          <p14:tracePt t="27856" x="8007350" y="1778000"/>
          <p14:tracePt t="27869" x="8007350" y="1758950"/>
          <p14:tracePt t="27888" x="8007350" y="1741488"/>
          <p14:tracePt t="27896" x="8007350" y="1728788"/>
          <p14:tracePt t="27912" x="8007350" y="1722438"/>
          <p14:tracePt t="27932" x="8007350" y="1703388"/>
          <p14:tracePt t="27936" x="8007350" y="1697038"/>
          <p14:tracePt t="27944" x="8007350" y="1673225"/>
          <p14:tracePt t="27953" x="7996238" y="1641475"/>
          <p14:tracePt t="27964" x="7970838" y="1624013"/>
          <p14:tracePt t="27973" x="7958138" y="1604963"/>
          <p14:tracePt t="27976" x="7951788" y="1598613"/>
          <p14:tracePt t="27984" x="7934325" y="1592263"/>
          <p14:tracePt t="27996" x="7934325" y="1585913"/>
          <p14:tracePt t="28004" x="7927975" y="1579563"/>
          <p14:tracePt t="28008" x="7908925" y="1579563"/>
          <p14:tracePt t="28016" x="7896225" y="1568450"/>
          <p14:tracePt t="28024" x="7889875" y="1568450"/>
          <p14:tracePt t="28032" x="7885113" y="1568450"/>
          <p14:tracePt t="28040" x="7872413" y="1562100"/>
          <p14:tracePt t="28048" x="7866063" y="1562100"/>
          <p14:tracePt t="28056" x="7859713" y="1562100"/>
          <p14:tracePt t="28064" x="7853363" y="1562100"/>
          <p14:tracePt t="28081" x="7829550" y="1562100"/>
          <p14:tracePt t="28089" x="7829550" y="1555750"/>
          <p14:tracePt t="28100" x="7816850" y="1555750"/>
          <p14:tracePt t="28103" x="7810500" y="1555750"/>
          <p14:tracePt t="28112" x="7797800" y="1555750"/>
          <p14:tracePt t="28120" x="7785100" y="1555750"/>
          <p14:tracePt t="28132" x="7778750" y="1549400"/>
          <p14:tracePt t="28136" x="7754938" y="1549400"/>
          <p14:tracePt t="28144" x="7742238" y="1549400"/>
          <p14:tracePt t="28156" x="7729538" y="1549400"/>
          <p14:tracePt t="28168" x="7718425" y="1549400"/>
          <p14:tracePt t="28176" x="7712075" y="1549400"/>
          <p14:tracePt t="28184" x="7699375" y="1555750"/>
          <p14:tracePt t="28192" x="7686675" y="1562100"/>
          <p14:tracePt t="28202" x="7673975" y="1562100"/>
          <p14:tracePt t="28208" x="7662863" y="1574800"/>
          <p14:tracePt t="28216" x="7656513" y="1574800"/>
          <p14:tracePt t="28236" x="7650163" y="1579563"/>
          <p14:tracePt t="28239" x="7643813" y="1585913"/>
          <p14:tracePt t="28248" x="7631113" y="1598613"/>
          <p14:tracePt t="28264" x="7624763" y="1611313"/>
          <p14:tracePt t="28273" x="7624763" y="1617663"/>
          <p14:tracePt t="28280" x="7624763" y="1630363"/>
          <p14:tracePt t="28288" x="7612063" y="1647825"/>
          <p14:tracePt t="28296" x="7612063" y="1660525"/>
          <p14:tracePt t="28304" x="7612063" y="1666875"/>
          <p14:tracePt t="28316" x="7612063" y="1697038"/>
          <p14:tracePt t="28320" x="7612063" y="1716088"/>
          <p14:tracePt t="28328" x="7612063" y="1728788"/>
          <p14:tracePt t="28336" x="7612063" y="1758950"/>
          <p14:tracePt t="28348" x="7624763" y="1784350"/>
          <p14:tracePt t="28364" x="7631113" y="1797050"/>
          <p14:tracePt t="28368" x="7643813" y="1814513"/>
          <p14:tracePt t="28380" x="7656513" y="1833563"/>
          <p14:tracePt t="28396" x="7667625" y="1846263"/>
          <p14:tracePt t="28400" x="7673975" y="1857375"/>
          <p14:tracePt t="28412" x="7686675" y="1863725"/>
          <p14:tracePt t="28416" x="7699375" y="1870075"/>
          <p14:tracePt t="28424" x="7723188" y="1876425"/>
          <p14:tracePt t="28432" x="7742238" y="1876425"/>
          <p14:tracePt t="28444" x="7761288" y="1876425"/>
          <p14:tracePt t="28448" x="7778750" y="1876425"/>
          <p14:tracePt t="28457" x="7804150" y="1876425"/>
          <p14:tracePt t="28465" x="7840663" y="1876425"/>
          <p14:tracePt t="28474" x="7859713" y="1876425"/>
          <p14:tracePt t="28492" x="7878763" y="1876425"/>
          <p14:tracePt t="28496" x="7896225" y="1863725"/>
          <p14:tracePt t="28508" x="7902575" y="1857375"/>
          <p14:tracePt t="28525" x="7915275" y="1846263"/>
          <p14:tracePt t="28528" x="7921625" y="1839913"/>
          <p14:tracePt t="28536" x="7927975" y="1827213"/>
          <p14:tracePt t="28548" x="7934325" y="1827213"/>
          <p14:tracePt t="28552" x="7934325" y="1814513"/>
          <p14:tracePt t="28560" x="7934325" y="1801813"/>
          <p14:tracePt t="28569" x="7934325" y="1797050"/>
          <p14:tracePt t="28576" x="7934325" y="1784350"/>
          <p14:tracePt t="28585" x="7934325" y="1765300"/>
          <p14:tracePt t="28592" x="7934325" y="1752600"/>
          <p14:tracePt t="28600" x="7934325" y="1735138"/>
          <p14:tracePt t="28621" x="7921625" y="1703388"/>
          <p14:tracePt t="28625" x="7921625" y="1690688"/>
          <p14:tracePt t="28633" x="7921625" y="1679575"/>
          <p14:tracePt t="28657" x="7921625" y="1673225"/>
          <p14:tracePt t="28664" x="7915275" y="1666875"/>
          <p14:tracePt t="28676" x="7902575" y="1647825"/>
          <p14:tracePt t="28680" x="7885113" y="1630363"/>
          <p14:tracePt t="28688" x="7878763" y="1624013"/>
          <p14:tracePt t="28700" x="7866063" y="1604963"/>
          <p14:tracePt t="28704" x="7866063" y="1598613"/>
          <p14:tracePt t="28712" x="7853363" y="1585913"/>
          <p14:tracePt t="28721" x="7847013" y="1574800"/>
          <p14:tracePt t="28732" x="7840663" y="1574800"/>
          <p14:tracePt t="28741" x="7834313" y="1568450"/>
          <p14:tracePt t="28748" x="7829550" y="1562100"/>
          <p14:tracePt t="28753" x="7823200" y="1555750"/>
          <p14:tracePt t="28760" x="7816850" y="1555750"/>
          <p14:tracePt t="28776" x="7816850" y="1549400"/>
          <p14:tracePt t="28784" x="7804150" y="1543050"/>
          <p14:tracePt t="28796" x="7791450" y="1536700"/>
          <p14:tracePt t="28800" x="7785100" y="1536700"/>
          <p14:tracePt t="28808" x="7761288" y="1530350"/>
          <p14:tracePt t="28816" x="7729538" y="1524000"/>
          <p14:tracePt t="28825" x="7693025" y="1519238"/>
          <p14:tracePt t="28833" x="7662863" y="1519238"/>
          <p14:tracePt t="28841" x="7637463" y="1512888"/>
          <p14:tracePt t="28848" x="7624763" y="1512888"/>
          <p14:tracePt t="28859" x="7612063" y="1512888"/>
          <p14:tracePt t="28868" x="7600950" y="1512888"/>
          <p14:tracePt t="28873" x="7588250" y="1500188"/>
          <p14:tracePt t="28880" x="7581900" y="1500188"/>
          <p14:tracePt t="28893" x="7569200" y="1500188"/>
          <p14:tracePt t="28908" x="7556500" y="1506538"/>
          <p14:tracePt t="28912" x="7545388" y="1512888"/>
          <p14:tracePt t="28920" x="7526338" y="1530350"/>
          <p14:tracePt t="28932" x="7519988" y="1536700"/>
          <p14:tracePt t="28937" x="7500938" y="1555750"/>
          <p14:tracePt t="28944" x="7483475" y="1574800"/>
          <p14:tracePt t="28952" x="7477125" y="1585913"/>
          <p14:tracePt t="28960" x="7470775" y="1598613"/>
          <p14:tracePt t="28968" x="7464425" y="1604963"/>
          <p14:tracePt t="28976" x="7464425" y="1624013"/>
          <p14:tracePt t="28984" x="7451725" y="1635125"/>
          <p14:tracePt t="29004" x="7451725" y="1654175"/>
          <p14:tracePt t="29008" x="7451725" y="1666875"/>
          <p14:tracePt t="29021" x="7451725" y="1679575"/>
          <p14:tracePt t="29036" x="7464425" y="1709738"/>
          <p14:tracePt t="29041" x="7470775" y="1716088"/>
          <p14:tracePt t="29052" x="7483475" y="1728788"/>
          <p14:tracePt t="29060" x="7489825" y="1735138"/>
          <p14:tracePt t="29064" x="7507288" y="1758950"/>
          <p14:tracePt t="29073" x="7513638" y="1765300"/>
          <p14:tracePt t="29084" x="7526338" y="1778000"/>
          <p14:tracePt t="29088" x="7539038" y="1784350"/>
          <p14:tracePt t="29096" x="7539038" y="1790700"/>
          <p14:tracePt t="29104" x="7551738" y="1797050"/>
          <p14:tracePt t="29116" x="7569200" y="1797050"/>
          <p14:tracePt t="29120" x="7588250" y="1801813"/>
          <p14:tracePt t="29130" x="7600950" y="1808163"/>
          <p14:tracePt t="29136" x="7618413" y="1808163"/>
          <p14:tracePt t="29143" x="7637463" y="1808163"/>
          <p14:tracePt t="29164" x="7662863" y="1808163"/>
          <p14:tracePt t="29168" x="7693025" y="1808163"/>
          <p14:tracePt t="29180" x="7712075" y="1808163"/>
          <p14:tracePt t="29184" x="7748588" y="1801813"/>
          <p14:tracePt t="29192" x="7773988" y="1790700"/>
          <p14:tracePt t="29204" x="7791450" y="1778000"/>
          <p14:tracePt t="29207" x="7804150" y="1771650"/>
          <p14:tracePt t="29216" x="7816850" y="1765300"/>
          <p14:tracePt t="29224" x="7840663" y="1741488"/>
          <p14:tracePt t="29233" x="7847013" y="1728788"/>
          <p14:tracePt t="29248" x="7847013" y="1703388"/>
          <p14:tracePt t="29253" x="7853363" y="1690688"/>
          <p14:tracePt t="29260" x="7859713" y="1679575"/>
          <p14:tracePt t="29265" x="7866063" y="1654175"/>
          <p14:tracePt t="29296" x="7866063" y="1647825"/>
          <p14:tracePt t="29304" x="7866063" y="1641475"/>
          <p14:tracePt t="29321" x="7866063" y="1624013"/>
          <p14:tracePt t="29329" x="7866063" y="1611313"/>
          <p14:tracePt t="29342" x="7866063" y="1598613"/>
          <p14:tracePt t="29344" x="7840663" y="1568450"/>
          <p14:tracePt t="29353" x="7834313" y="1562100"/>
          <p14:tracePt t="29360" x="7823200" y="1543050"/>
          <p14:tracePt t="29373" x="7804150" y="1512888"/>
          <p14:tracePt t="29381" x="7778750" y="1493838"/>
          <p14:tracePt t="29383" x="7767638" y="1481138"/>
          <p14:tracePt t="29391" x="7761288" y="1474788"/>
          <p14:tracePt t="29400" x="7748588" y="1468438"/>
          <p14:tracePt t="29432" x="7742238" y="1468438"/>
          <p14:tracePt t="29440" x="7735888" y="1468438"/>
          <p14:tracePt t="29448" x="7723188" y="1468438"/>
          <p14:tracePt t="29456" x="7680325" y="1468438"/>
          <p14:tracePt t="29468" x="7643813" y="1474788"/>
          <p14:tracePt t="29473" x="7607300" y="1474788"/>
          <p14:tracePt t="29480" x="7551738" y="1493838"/>
          <p14:tracePt t="29489" x="7532688" y="1500188"/>
          <p14:tracePt t="29501" x="7500938" y="1524000"/>
          <p14:tracePt t="29516" x="7489825" y="1536700"/>
          <p14:tracePt t="29521" x="7477125" y="1549400"/>
          <p14:tracePt t="29532" x="7464425" y="1574800"/>
          <p14:tracePt t="29548" x="7464425" y="1598613"/>
          <p14:tracePt t="29552" x="7464425" y="1604963"/>
          <p14:tracePt t="29568" x="7464425" y="1624013"/>
          <p14:tracePt t="29576" x="7464425" y="1641475"/>
          <p14:tracePt t="29584" x="7483475" y="1666875"/>
          <p14:tracePt t="29604" x="7513638" y="1679575"/>
          <p14:tracePt t="29608" x="7545388" y="1703388"/>
          <p14:tracePt t="29616" x="7575550" y="1716088"/>
          <p14:tracePt t="29629" x="7618413" y="1746250"/>
          <p14:tracePt t="29636" x="7662863" y="1758950"/>
          <p14:tracePt t="29642" x="7699375" y="1771650"/>
          <p14:tracePt t="29648" x="7754938" y="1790700"/>
          <p14:tracePt t="29664" x="7804150" y="1797050"/>
          <p14:tracePt t="29668" x="7859713" y="1801813"/>
          <p14:tracePt t="29672" x="7896225" y="1814513"/>
          <p14:tracePt t="29680" x="7964488" y="1820863"/>
          <p14:tracePt t="29692" x="8001000" y="1820863"/>
          <p14:tracePt t="29696" x="8039100" y="1827213"/>
          <p14:tracePt t="29704" x="8051800" y="1833563"/>
          <p14:tracePt t="29712" x="8056563" y="1833563"/>
          <p14:tracePt t="29724" x="8062913" y="1833563"/>
          <p14:tracePt t="29960" x="8075613" y="1833563"/>
          <p14:tracePt t="29968" x="8094663" y="1827213"/>
          <p14:tracePt t="29980" x="8124825" y="1814513"/>
          <p14:tracePt t="29984" x="8162925" y="1814513"/>
          <p14:tracePt t="29991" x="8174038" y="1808163"/>
          <p14:tracePt t="30000" x="8223250" y="1808163"/>
          <p14:tracePt t="30012" x="8242300" y="1801813"/>
          <p14:tracePt t="30027" x="8248650" y="1801813"/>
          <p14:tracePt t="30032" x="8255000" y="1801813"/>
          <p14:tracePt t="30060" x="8261350" y="1797050"/>
          <p14:tracePt t="30064" x="8274050" y="1784350"/>
          <p14:tracePt t="30076" x="8280400" y="1784350"/>
          <p14:tracePt t="30084" x="8285163" y="1778000"/>
          <p14:tracePt t="30088" x="8291513" y="1771650"/>
          <p14:tracePt t="30098" x="8310563" y="1758950"/>
          <p14:tracePt t="30105" x="8316913" y="1752600"/>
          <p14:tracePt t="30117" x="8329613" y="1746250"/>
          <p14:tracePt t="30121" x="8335963" y="1741488"/>
          <p14:tracePt t="30129" x="8359775" y="1716088"/>
          <p14:tracePt t="30144" x="8366125" y="1716088"/>
          <p14:tracePt t="30156" x="8372475" y="1697038"/>
          <p14:tracePt t="30160" x="8378825" y="1690688"/>
          <p14:tracePt t="30169" x="8378825" y="1685925"/>
          <p14:tracePt t="30192" x="8378825" y="1673225"/>
          <p14:tracePt t="30209" x="8378825" y="1666875"/>
          <p14:tracePt t="30217" x="8378825" y="1660525"/>
          <p14:tracePt t="30228" x="8378825" y="1654175"/>
          <p14:tracePt t="30236" x="8378825" y="1647825"/>
          <p14:tracePt t="30241" x="8378825" y="1641475"/>
          <p14:tracePt t="30256" x="8378825" y="1635125"/>
          <p14:tracePt t="30264" x="8378825" y="1630363"/>
          <p14:tracePt t="30281" x="8372475" y="1617663"/>
          <p14:tracePt t="30288" x="8366125" y="1611313"/>
          <p14:tracePt t="30301" x="8347075" y="1592263"/>
          <p14:tracePt t="30316" x="8329613" y="1574800"/>
          <p14:tracePt t="30321" x="8316913" y="1568450"/>
          <p14:tracePt t="30333" x="8285163" y="1555750"/>
          <p14:tracePt t="30344" x="8261350" y="1530350"/>
          <p14:tracePt t="30353" x="8248650" y="1524000"/>
          <p14:tracePt t="30375" x="8235950" y="1524000"/>
          <p14:tracePt t="30408" x="8229600" y="1524000"/>
          <p14:tracePt t="30425" x="8223250" y="1524000"/>
          <p14:tracePt t="30436" x="8218488" y="1524000"/>
          <p14:tracePt t="30449" x="8212138" y="1524000"/>
          <p14:tracePt t="30457" x="8199438" y="1524000"/>
          <p14:tracePt t="30475" x="8180388" y="1524000"/>
          <p14:tracePt t="30480" x="8167688" y="1524000"/>
          <p14:tracePt t="30488" x="8150225" y="1524000"/>
          <p14:tracePt t="30497" x="8124825" y="1524000"/>
          <p14:tracePt t="30506" x="8101013" y="1524000"/>
          <p14:tracePt t="30512" x="8075613" y="1524000"/>
          <p14:tracePt t="30521" x="8056563" y="1524000"/>
          <p14:tracePt t="30541" x="8013700" y="1512888"/>
          <p14:tracePt t="30545" x="8001000" y="1512888"/>
          <p14:tracePt t="30557" x="7989888" y="1512888"/>
          <p14:tracePt t="30588" x="7977188" y="1512888"/>
          <p14:tracePt t="30597" x="7970838" y="1512888"/>
          <p14:tracePt t="30601" x="7958138" y="1512888"/>
          <p14:tracePt t="30609" x="7945438" y="1512888"/>
          <p14:tracePt t="30621" x="7927975" y="1530350"/>
          <p14:tracePt t="30626" x="7915275" y="1536700"/>
          <p14:tracePt t="30632" x="7889875" y="1549400"/>
          <p14:tracePt t="30640" x="7872413" y="1555750"/>
          <p14:tracePt t="30648" x="7859713" y="1568450"/>
          <p14:tracePt t="30668" x="7853363" y="1574800"/>
          <p14:tracePt t="30672" x="7853363" y="1585913"/>
          <p14:tracePt t="30700" x="7853363" y="1624013"/>
          <p14:tracePt t="30705" x="7853363" y="1630363"/>
          <p14:tracePt t="30716" x="7853363" y="1654175"/>
          <p14:tracePt t="30720" x="7878763" y="1685925"/>
          <p14:tracePt t="30728" x="7896225" y="1703388"/>
          <p14:tracePt t="30737" x="7915275" y="1735138"/>
          <p14:tracePt t="30756" x="7934325" y="1752600"/>
          <p14:tracePt t="30760" x="7958138" y="1771650"/>
          <p14:tracePt t="30768" x="7977188" y="1784350"/>
          <p14:tracePt t="30782" x="8007350" y="1801813"/>
          <p14:tracePt t="30797" x="8026400" y="1808163"/>
          <p14:tracePt t="30800" x="8039100" y="1814513"/>
          <p14:tracePt t="30813" x="8051800" y="1814513"/>
          <p14:tracePt t="30829" x="8069263" y="1814513"/>
          <p14:tracePt t="30832" x="8088313" y="1814513"/>
          <p14:tracePt t="30840" x="8112125" y="1814513"/>
          <p14:tracePt t="30848" x="8131175" y="1814513"/>
          <p14:tracePt t="30857" x="8167688" y="1814513"/>
          <p14:tracePt t="30864" x="8193088" y="1814513"/>
          <p14:tracePt t="30874" x="8218488" y="1797050"/>
          <p14:tracePt t="30881" x="8235950" y="1790700"/>
          <p14:tracePt t="30888" x="8280400" y="1752600"/>
          <p14:tracePt t="30898" x="8297863" y="1728788"/>
          <p14:tracePt t="30924" x="8310563" y="1716088"/>
          <p14:tracePt t="30928" x="8316913" y="1709738"/>
          <p14:tracePt t="30956" x="8316913" y="1697038"/>
          <p14:tracePt t="30973" x="8316913" y="1685925"/>
          <p14:tracePt t="30980" x="8316913" y="1679575"/>
          <p14:tracePt t="30984" x="8316913" y="1666875"/>
          <p14:tracePt t="30993" x="8316913" y="1660525"/>
          <p14:tracePt t="31006" x="8316913" y="1647825"/>
          <p14:tracePt t="31016" x="8316913" y="1630363"/>
          <p14:tracePt t="31027" x="8316913" y="1604963"/>
          <p14:tracePt t="31037" x="8310563" y="1585913"/>
          <p14:tracePt t="31044" x="8304213" y="1579563"/>
          <p14:tracePt t="31048" x="8291513" y="1562100"/>
          <p14:tracePt t="31057" x="8280400" y="1549400"/>
          <p14:tracePt t="31064" x="8267700" y="1536700"/>
          <p14:tracePt t="31101" x="8261350" y="1530350"/>
          <p14:tracePt t="31106" x="8255000" y="1524000"/>
          <p14:tracePt t="31112" x="8248650" y="1524000"/>
          <p14:tracePt t="31121" x="8242300" y="1524000"/>
          <p14:tracePt t="31129" x="8199438" y="1512888"/>
          <p14:tracePt t="31137" x="8193088" y="1506538"/>
          <p14:tracePt t="31144" x="8180388" y="1506538"/>
          <p14:tracePt t="31153" x="8156575" y="1506538"/>
          <p14:tracePt t="31173" x="8137525" y="1506538"/>
          <p14:tracePt t="31177" x="8118475" y="1506538"/>
          <p14:tracePt t="31185" x="8101013" y="1500188"/>
          <p14:tracePt t="31197" x="8069263" y="1500188"/>
          <p14:tracePt t="31204" x="8045450" y="1500188"/>
          <p14:tracePt t="31210" x="8020050" y="1500188"/>
          <p14:tracePt t="31217" x="7996238" y="1500188"/>
          <p14:tracePt t="31227" x="7964488" y="1506538"/>
          <p14:tracePt t="31236" x="7958138" y="1506538"/>
          <p14:tracePt t="31241" x="7940675" y="1519238"/>
          <p14:tracePt t="31250" x="7927975" y="1524000"/>
          <p14:tracePt t="31261" x="7908925" y="1530350"/>
          <p14:tracePt t="31264" x="7902575" y="1543050"/>
          <p14:tracePt t="31273" x="7889875" y="1555750"/>
          <p14:tracePt t="31281" x="7885113" y="1568450"/>
          <p14:tracePt t="31289" x="7878763" y="1579563"/>
          <p14:tracePt t="31309" x="7872413" y="1585913"/>
          <p14:tracePt t="31312" x="7872413" y="1604963"/>
          <p14:tracePt t="31321" x="7872413" y="1617663"/>
          <p14:tracePt t="31341" x="7872413" y="1647825"/>
          <p14:tracePt t="31344" x="7889875" y="1679575"/>
          <p14:tracePt t="31353" x="7908925" y="1709738"/>
          <p14:tracePt t="31366" x="7934325" y="1728788"/>
          <p14:tracePt t="31369" x="7964488" y="1765300"/>
          <p14:tracePt t="31377" x="7989888" y="1797050"/>
          <p14:tracePt t="31389" x="8026400" y="1820863"/>
          <p14:tracePt t="31393" x="8069263" y="1846263"/>
          <p14:tracePt t="31401" x="8094663" y="1863725"/>
          <p14:tracePt t="31410" x="8124825" y="1876425"/>
          <p14:tracePt t="31437" x="8167688" y="1882775"/>
          <p14:tracePt t="31441" x="8180388" y="1882775"/>
          <p14:tracePt t="31453" x="8223250" y="1882775"/>
          <p14:tracePt t="31469" x="8248650" y="1882775"/>
          <p14:tracePt t="31473" x="8274050" y="1882775"/>
          <p14:tracePt t="31481" x="8291513" y="1882775"/>
          <p14:tracePt t="31489" x="8316913" y="1882775"/>
          <p14:tracePt t="31497" x="8366125" y="1857375"/>
          <p14:tracePt t="31505" x="8385175" y="1852613"/>
          <p14:tracePt t="31516" x="8396288" y="1839913"/>
          <p14:tracePt t="31521" x="8415338" y="1827213"/>
          <p14:tracePt t="31530" x="8434388" y="1801813"/>
          <p14:tracePt t="31550" x="8440738" y="1790700"/>
          <p14:tracePt t="31564" x="8440738" y="1784350"/>
          <p14:tracePt t="31567" x="8440738" y="1771650"/>
          <p14:tracePt t="31575" x="8440738" y="1765300"/>
          <p14:tracePt t="31596" x="8434388" y="1746250"/>
          <p14:tracePt t="31600" x="8428038" y="1741488"/>
          <p14:tracePt t="31608" x="8421688" y="1728788"/>
          <p14:tracePt t="31620" x="8391525" y="1722438"/>
          <p14:tracePt t="31624" x="8372475" y="1703388"/>
          <p14:tracePt t="31632" x="8366125" y="1697038"/>
          <p14:tracePt t="31644" x="8347075" y="1679575"/>
          <p14:tracePt t="31652" x="8335963" y="1666875"/>
          <p14:tracePt t="31656" x="8304213" y="1641475"/>
          <p14:tracePt t="31664" x="8280400" y="1630363"/>
          <p14:tracePt t="31673" x="8267700" y="1617663"/>
          <p14:tracePt t="31693" x="8248650" y="1611313"/>
          <p14:tracePt t="31700" x="8229600" y="1592263"/>
          <p14:tracePt t="31704" x="8205788" y="1585913"/>
          <p14:tracePt t="31725" x="8180388" y="1579563"/>
          <p14:tracePt t="31730" x="8167688" y="1579563"/>
          <p14:tracePt t="31741" x="8156575" y="1574800"/>
          <p14:tracePt t="31752" x="8150225" y="1574800"/>
          <p14:tracePt t="31761" x="8137525" y="1574800"/>
          <p14:tracePt t="31773" x="8118475" y="1574800"/>
          <p14:tracePt t="31776" x="8101013" y="1574800"/>
          <p14:tracePt t="31784" x="8069263" y="1574800"/>
          <p14:tracePt t="31793" x="8051800" y="1574800"/>
          <p14:tracePt t="31805" x="8020050" y="1574800"/>
          <p14:tracePt t="31812" x="8001000" y="1579563"/>
          <p14:tracePt t="31816" x="7964488" y="1598613"/>
          <p14:tracePt t="31825" x="7945438" y="1604963"/>
          <p14:tracePt t="31832" x="7902575" y="1630363"/>
          <p14:tracePt t="31844" x="7889875" y="1641475"/>
          <p14:tracePt t="31848" x="7872413" y="1654175"/>
          <p14:tracePt t="31856" x="7853363" y="1685925"/>
          <p14:tracePt t="31868" x="7847013" y="1697038"/>
          <p14:tracePt t="31872" x="7840663" y="1716088"/>
          <p14:tracePt t="31880" x="7840663" y="1741488"/>
          <p14:tracePt t="31888" x="7840663" y="1758950"/>
          <p14:tracePt t="31904" x="7840663" y="1765300"/>
          <p14:tracePt t="31912" x="7847013" y="1778000"/>
          <p14:tracePt t="31921" x="7878763" y="1797050"/>
          <p14:tracePt t="31948" x="7921625" y="1833563"/>
          <p14:tracePt t="31952" x="7934325" y="1839913"/>
          <p14:tracePt t="31961" x="7983538" y="1857375"/>
          <p14:tracePt t="31981" x="8013700" y="1857375"/>
          <p14:tracePt t="31985" x="8039100" y="1857375"/>
          <p14:tracePt t="31995" x="8069263" y="1863725"/>
          <p14:tracePt t="32004" x="8107363" y="1863725"/>
          <p14:tracePt t="32008" x="8131175" y="1863725"/>
          <p14:tracePt t="32016" x="8167688" y="1863725"/>
          <p14:tracePt t="32025" x="8199438" y="1863725"/>
          <p14:tracePt t="32032" x="8223250" y="1863725"/>
          <p14:tracePt t="32040" x="8248650" y="1857375"/>
          <p14:tracePt t="32048" x="8274050" y="1839913"/>
          <p14:tracePt t="32057" x="8291513" y="1827213"/>
          <p14:tracePt t="32076" x="8304213" y="1808163"/>
          <p14:tracePt t="32080" x="8310563" y="1784350"/>
          <p14:tracePt t="32089" x="8316913" y="1758950"/>
          <p14:tracePt t="32108" x="8316913" y="1741488"/>
          <p14:tracePt t="32112" x="8316913" y="1728788"/>
          <p14:tracePt t="32121" x="8316913" y="1697038"/>
          <p14:tracePt t="32130" x="8310563" y="1685925"/>
          <p14:tracePt t="32136" x="8304213" y="1673225"/>
          <p14:tracePt t="32144" x="8297863" y="1666875"/>
          <p14:tracePt t="32152" x="8291513" y="1654175"/>
          <p14:tracePt t="32164" x="8285163" y="1647825"/>
          <p14:tracePt t="32169" x="8285163" y="1641475"/>
          <p14:tracePt t="32177" x="8274050" y="1624013"/>
          <p14:tracePt t="32205" x="8261350" y="1611313"/>
          <p14:tracePt t="32208" x="8248650" y="1598613"/>
          <p14:tracePt t="32221" x="8223250" y="1585913"/>
          <p14:tracePt t="32237" x="8193088" y="1562100"/>
          <p14:tracePt t="32241" x="8180388" y="1555750"/>
          <p14:tracePt t="32253" x="8162925" y="1543050"/>
          <p14:tracePt t="32257" x="8143875" y="1536700"/>
          <p14:tracePt t="32264" x="8137525" y="1536700"/>
          <p14:tracePt t="32273" x="8124825" y="1530350"/>
          <p14:tracePt t="32297" x="8107363" y="1530350"/>
          <p14:tracePt t="32305" x="8094663" y="1530350"/>
          <p14:tracePt t="32312" x="8062913" y="1530350"/>
          <p14:tracePt t="32321" x="8032750" y="1549400"/>
          <p14:tracePt t="32332" x="8001000" y="1568450"/>
          <p14:tracePt t="32337" x="7983538" y="1579563"/>
          <p14:tracePt t="32349" x="7940675" y="1611313"/>
          <p14:tracePt t="32365" x="7927975" y="1630363"/>
          <p14:tracePt t="32368" x="7927975" y="1641475"/>
          <p14:tracePt t="32377" x="7915275" y="1654175"/>
          <p14:tracePt t="32389" x="7908925" y="1660525"/>
          <p14:tracePt t="32396" x="7908925" y="1679575"/>
          <p14:tracePt t="32400" x="7908925" y="1697038"/>
          <p14:tracePt t="32412" x="7934325" y="1741488"/>
          <p14:tracePt t="32416" x="7958138" y="1771650"/>
          <p14:tracePt t="32425" x="7989888" y="1801813"/>
          <p14:tracePt t="32433" x="8026400" y="1852613"/>
          <p14:tracePt t="32444" x="8069263" y="1882775"/>
          <p14:tracePt t="32460" x="8124825" y="1912938"/>
          <p14:tracePt t="32464" x="8167688" y="1925638"/>
          <p14:tracePt t="32472" x="8186738" y="1938338"/>
          <p14:tracePt t="32492" x="8218488" y="1944688"/>
          <p14:tracePt t="32496" x="8235950" y="1944688"/>
          <p14:tracePt t="32507" x="8285163" y="1944688"/>
          <p14:tracePt t="32512" x="8304213" y="1944688"/>
          <p14:tracePt t="32520" x="8323263" y="1944688"/>
          <p14:tracePt t="32529" x="8353425" y="1919288"/>
          <p14:tracePt t="32536" x="8378825" y="1895475"/>
          <p14:tracePt t="32545" x="8396288" y="1882775"/>
          <p14:tracePt t="32552" x="8402638" y="1863725"/>
          <p14:tracePt t="32561" x="8408988" y="1852613"/>
          <p14:tracePt t="32573" x="8415338" y="1839913"/>
          <p14:tracePt t="32589" x="8415338" y="1833563"/>
          <p14:tracePt t="32594" x="8415338" y="1827213"/>
          <p14:tracePt t="32605" x="8415338" y="1808163"/>
          <p14:tracePt t="32608" x="8415338" y="1797050"/>
          <p14:tracePt t="32616" x="8415338" y="1790700"/>
          <p14:tracePt t="32624" x="8415338" y="1778000"/>
          <p14:tracePt t="32637" x="8408988" y="1758950"/>
          <p14:tracePt t="32641" x="8396288" y="1746250"/>
          <p14:tracePt t="32649" x="8385175" y="1728788"/>
          <p14:tracePt t="32657" x="8378825" y="1722438"/>
          <p14:tracePt t="32669" x="8366125" y="1703388"/>
          <p14:tracePt t="32680" x="8353425" y="1690688"/>
          <p14:tracePt t="32689" x="8347075" y="1685925"/>
          <p14:tracePt t="32704" x="8340725" y="1679575"/>
          <p14:tracePt t="32732" x="8335963" y="1673225"/>
          <p14:tracePt t="32748" x="8323263" y="1673225"/>
          <p14:tracePt t="32752" x="8304213" y="1660525"/>
          <p14:tracePt t="32764" x="8285163" y="1660525"/>
          <p14:tracePt t="32769" x="8267700" y="1660525"/>
          <p14:tracePt t="32779" x="8242300" y="1660525"/>
          <p14:tracePt t="32784" x="8205788" y="1660525"/>
          <p14:tracePt t="32796" x="8180388" y="1660525"/>
          <p14:tracePt t="32800" x="8150225" y="1679575"/>
          <p14:tracePt t="32809" x="8118475" y="1679575"/>
          <p14:tracePt t="32816" x="8081963" y="1709738"/>
          <p14:tracePt t="32824" x="8056563" y="1716088"/>
          <p14:tracePt t="32845" x="8039100" y="1741488"/>
          <p14:tracePt t="32849" x="8026400" y="1758950"/>
          <p14:tracePt t="32861" x="8020050" y="1778000"/>
          <p14:tracePt t="32879" x="8020050" y="1808163"/>
          <p14:tracePt t="32881" x="8020050" y="1820863"/>
          <p14:tracePt t="32893" x="8020050" y="1839913"/>
          <p14:tracePt t="32896" x="8032750" y="1852613"/>
          <p14:tracePt t="32904" x="8045450" y="1863725"/>
          <p14:tracePt t="32912" x="8062913" y="1870075"/>
          <p14:tracePt t="32934" x="8094663" y="1882775"/>
          <p14:tracePt t="32936" x="8107363" y="1889125"/>
          <p14:tracePt t="32945" x="8143875" y="1895475"/>
          <p14:tracePt t="32957" x="8186738" y="1912938"/>
          <p14:tracePt t="32973" x="8223250" y="1919288"/>
          <p14:tracePt t="32979" x="8255000" y="1919288"/>
          <p14:tracePt t="33005" x="8285163" y="1908175"/>
          <p14:tracePt t="33009" x="8304213" y="1901825"/>
          <p14:tracePt t="33020" x="8316913" y="1876425"/>
          <p14:tracePt t="33025" x="8323263" y="1863725"/>
          <p14:tracePt t="33034" x="8323263" y="1833563"/>
          <p14:tracePt t="33040" x="8335963" y="1801813"/>
          <p14:tracePt t="33060" x="8335963" y="1797050"/>
          <p14:tracePt t="33064" x="8335963" y="1784350"/>
          <p14:tracePt t="33073" x="8335963" y="1771650"/>
          <p14:tracePt t="33080" x="8335963" y="1746250"/>
          <p14:tracePt t="33093" x="8323263" y="1722438"/>
          <p14:tracePt t="33096" x="8316913" y="1697038"/>
          <p14:tracePt t="33104" x="8304213" y="1685925"/>
          <p14:tracePt t="33112" x="8285163" y="1666875"/>
          <p14:tracePt t="33134" x="8242300" y="1647825"/>
          <p14:tracePt t="33136" x="8212138" y="1635125"/>
          <p14:tracePt t="33148" x="8186738" y="1630363"/>
          <p14:tracePt t="33153" x="8143875" y="1611313"/>
          <p14:tracePt t="33162" x="8101013" y="1604963"/>
          <p14:tracePt t="33169" x="8062913" y="1592263"/>
          <p14:tracePt t="33193" x="8039100" y="1592263"/>
          <p14:tracePt t="33212" x="8032750" y="1592263"/>
          <p14:tracePt t="33228" x="8026400" y="1592263"/>
          <p14:tracePt t="33233" x="8013700" y="1592263"/>
          <p14:tracePt t="33245" x="8007350" y="1592263"/>
          <p14:tracePt t="33262" x="7983538" y="1617663"/>
          <p14:tracePt t="33264" x="7983538" y="1624013"/>
          <p14:tracePt t="33279" x="7983538" y="1635125"/>
          <p14:tracePt t="33281" x="7977188" y="1660525"/>
          <p14:tracePt t="33288" x="7964488" y="1685925"/>
          <p14:tracePt t="33296" x="7964488" y="1716088"/>
          <p14:tracePt t="33309" x="7964488" y="1735138"/>
          <p14:tracePt t="33312" x="7977188" y="1746250"/>
          <p14:tracePt t="33320" x="7996238" y="1778000"/>
          <p14:tracePt t="33330" x="8007350" y="1790700"/>
          <p14:tracePt t="33336" x="8039100" y="1814513"/>
          <p14:tracePt t="33356" x="8081963" y="1833563"/>
          <p14:tracePt t="33362" x="8112125" y="1839913"/>
          <p14:tracePt t="33373" x="8143875" y="1852613"/>
          <p14:tracePt t="33388" x="8180388" y="1852613"/>
          <p14:tracePt t="33392" x="8205788" y="1852613"/>
          <p14:tracePt t="33409" x="8235950" y="1852613"/>
          <p14:tracePt t="33416" x="8255000" y="1852613"/>
          <p14:tracePt t="33424" x="8274050" y="1846263"/>
          <p14:tracePt t="33445" x="8280400" y="1839913"/>
          <p14:tracePt t="33448" x="8285163" y="1833563"/>
          <p14:tracePt t="33456" x="8297863" y="1820863"/>
          <p14:tracePt t="33485" x="8304213" y="1808163"/>
          <p14:tracePt t="33488" x="8310563" y="1808163"/>
          <p14:tracePt t="33500" x="8310563" y="1801813"/>
          <p14:tracePt t="33516" x="8310563" y="1790700"/>
          <p14:tracePt t="33520" x="8310563" y="1784350"/>
          <p14:tracePt t="33541" x="8310563" y="1771650"/>
          <p14:tracePt t="33545" x="8310563" y="1758950"/>
          <p14:tracePt t="33552" x="8304213" y="1746250"/>
          <p14:tracePt t="33562" x="8280400" y="1716088"/>
          <p14:tracePt t="33568" x="8267700" y="1697038"/>
          <p14:tracePt t="33579" x="8242300" y="1666875"/>
          <p14:tracePt t="33585" x="8235950" y="1660525"/>
          <p14:tracePt t="33596" x="8218488" y="1641475"/>
          <p14:tracePt t="33605" x="8218488" y="1635125"/>
          <p14:tracePt t="33610" x="8205788" y="1624013"/>
          <p14:tracePt t="33617" x="8193088" y="1617663"/>
          <p14:tracePt t="33628" x="8186738" y="1611313"/>
          <p14:tracePt t="33645" x="8180388" y="1611313"/>
          <p14:tracePt t="33668" x="8174038" y="1611313"/>
          <p14:tracePt t="33680" x="8167688" y="1611313"/>
          <p14:tracePt t="33696" x="8156575" y="1611313"/>
          <p14:tracePt t="33704" x="8137525" y="1611313"/>
          <p14:tracePt t="33712" x="8118475" y="1611313"/>
          <p14:tracePt t="33724" x="8088313" y="1624013"/>
          <p14:tracePt t="33740" x="8056563" y="1647825"/>
          <p14:tracePt t="33744" x="8039100" y="1660525"/>
          <p14:tracePt t="33752" x="8020050" y="1673225"/>
          <p14:tracePt t="33772" x="8013700" y="1709738"/>
          <p14:tracePt t="33778" x="8007350" y="1728788"/>
          <p14:tracePt t="33788" x="8007350" y="1735138"/>
          <p14:tracePt t="33792" x="8007350" y="1746250"/>
          <p14:tracePt t="33800" x="8007350" y="1765300"/>
          <p14:tracePt t="33809" x="8007350" y="1790700"/>
          <p14:tracePt t="33820" x="8013700" y="1808163"/>
          <p14:tracePt t="33824" x="8032750" y="1827213"/>
          <p14:tracePt t="33832" x="8062913" y="1857375"/>
          <p14:tracePt t="33840" x="8094663" y="1882775"/>
          <p14:tracePt t="33856" x="8137525" y="1901825"/>
          <p14:tracePt t="33868" x="8186738" y="1919288"/>
          <p14:tracePt t="33872" x="8212138" y="1925638"/>
          <p14:tracePt t="33884" x="8235950" y="1938338"/>
          <p14:tracePt t="33900" x="8291513" y="1951038"/>
          <p14:tracePt t="33904" x="8310563" y="1957388"/>
          <p14:tracePt t="33924" x="8347075" y="1963738"/>
          <p14:tracePt t="33928" x="8366125" y="1963738"/>
          <p14:tracePt t="33936" x="8396288" y="1963738"/>
          <p14:tracePt t="33956" x="8415338" y="1963738"/>
          <p14:tracePt t="33961" x="8428038" y="1957388"/>
          <p14:tracePt t="33968" x="8451850" y="1944688"/>
          <p14:tracePt t="33976" x="8483600" y="1919288"/>
          <p14:tracePt t="33988" x="8496300" y="1901825"/>
          <p14:tracePt t="33992" x="8496300" y="1876425"/>
          <p14:tracePt t="34000" x="8502650" y="1852613"/>
          <p14:tracePt t="34012" x="8502650" y="1839913"/>
          <p14:tracePt t="34031" x="8502650" y="1827213"/>
          <p14:tracePt t="34034" x="8502650" y="1797050"/>
          <p14:tracePt t="34040" x="8496300" y="1784350"/>
          <p14:tracePt t="34049" x="8483600" y="1771650"/>
          <p14:tracePt t="34056" x="8477250" y="1758950"/>
          <p14:tracePt t="34065" x="8458200" y="1728788"/>
          <p14:tracePt t="34080" x="8447088" y="1722438"/>
          <p14:tracePt t="34089" x="8428038" y="1709738"/>
          <p14:tracePt t="34097" x="8415338" y="1703388"/>
          <p14:tracePt t="34108" x="8402638" y="1690688"/>
          <p14:tracePt t="34125" x="8391525" y="1679575"/>
          <p14:tracePt t="34130" x="8378825" y="1673225"/>
          <p14:tracePt t="34156" x="8353425" y="1660525"/>
          <p14:tracePt t="34162" x="8335963" y="1647825"/>
          <p14:tracePt t="34172" x="8285163" y="1624013"/>
          <p14:tracePt t="34180" x="8255000" y="1617663"/>
          <p14:tracePt t="34184" x="8229600" y="1617663"/>
          <p14:tracePt t="34192" x="8218488" y="1617663"/>
          <p14:tracePt t="34200" x="8205788" y="1617663"/>
          <p14:tracePt t="34208" x="8199438" y="1617663"/>
          <p14:tracePt t="34216" x="8186738" y="1617663"/>
          <p14:tracePt t="34224" x="8156575" y="1630363"/>
          <p14:tracePt t="34231" x="8143875" y="1641475"/>
          <p14:tracePt t="34246" x="8124825" y="1660525"/>
          <p14:tracePt t="34247" x="8112125" y="1666875"/>
          <p14:tracePt t="34256" x="8101013" y="1679575"/>
          <p14:tracePt t="34268" x="8081963" y="1703388"/>
          <p14:tracePt t="34284" x="8075613" y="1728788"/>
          <p14:tracePt t="34288" x="8069263" y="1741488"/>
          <p14:tracePt t="34300" x="8069263" y="1765300"/>
          <p14:tracePt t="34304" x="8069263" y="1801813"/>
          <p14:tracePt t="34312" x="8069263" y="1820863"/>
          <p14:tracePt t="34321" x="8081963" y="1852613"/>
          <p14:tracePt t="34341" x="8094663" y="1863725"/>
          <p14:tracePt t="34347" x="8107363" y="1876425"/>
          <p14:tracePt t="34364" x="8112125" y="1882775"/>
          <p14:tracePt t="34380" x="8118475" y="1882775"/>
          <p14:tracePt t="34397" x="8137525" y="1882775"/>
          <p14:tracePt t="34412" x="8174038" y="1882775"/>
          <p14:tracePt t="34417" x="8186738" y="1882775"/>
          <p14:tracePt t="34425" x="8218488" y="1882775"/>
          <p14:tracePt t="34432" x="8229600" y="1863725"/>
          <p14:tracePt t="34441" x="8255000" y="1833563"/>
          <p14:tracePt t="34448" x="8261350" y="1833563"/>
          <p14:tracePt t="34463" x="8261350" y="1820863"/>
          <p14:tracePt t="34464" x="8267700" y="1808163"/>
          <p14:tracePt t="34473" x="8267700" y="1797050"/>
          <p14:tracePt t="34480" x="8267700" y="1778000"/>
          <p14:tracePt t="34489" x="8267700" y="1752600"/>
          <p14:tracePt t="34521" x="8267700" y="1746250"/>
          <p14:tracePt t="34541" x="8267700" y="1741488"/>
          <p14:tracePt t="34720" x="0" y="0"/>
        </p14:tracePtLst>
        <p14:tracePtLst>
          <p14:tracePt t="37372" x="8013700" y="1647825"/>
          <p14:tracePt t="37505" x="8032750" y="1654175"/>
          <p14:tracePt t="37512" x="8062913" y="1666875"/>
          <p14:tracePt t="37520" x="8088313" y="1666875"/>
          <p14:tracePt t="37532" x="8118475" y="1673225"/>
          <p14:tracePt t="37539" x="8150225" y="1685925"/>
          <p14:tracePt t="37544" x="8167688" y="1690688"/>
          <p14:tracePt t="37552" x="8205788" y="1690688"/>
          <p14:tracePt t="37560" x="8223250" y="1703388"/>
          <p14:tracePt t="37571" x="8242300" y="1709738"/>
          <p14:tracePt t="37576" x="8255000" y="1709738"/>
          <p14:tracePt t="37584" x="8285163" y="1716088"/>
          <p14:tracePt t="37592" x="8291513" y="1716088"/>
          <p14:tracePt t="37608" x="8304213" y="1716088"/>
          <p14:tracePt t="37624" x="8316913" y="1716088"/>
          <p14:tracePt t="37641" x="8329613" y="1716088"/>
          <p14:tracePt t="37647" x="8347075" y="1716088"/>
          <p14:tracePt t="37660" x="8353425" y="1716088"/>
          <p14:tracePt t="37664" x="8366125" y="1716088"/>
          <p14:tracePt t="37672" x="8385175" y="1716088"/>
          <p14:tracePt t="37680" x="8402638" y="1716088"/>
          <p14:tracePt t="37692" x="8428038" y="1716088"/>
          <p14:tracePt t="37704" x="8434388" y="1716088"/>
          <p14:tracePt t="37897" x="8421688" y="1716088"/>
          <p14:tracePt t="37905" x="8385175" y="1716088"/>
          <p14:tracePt t="37916" x="8366125" y="1716088"/>
          <p14:tracePt t="37924" x="8316913" y="1716088"/>
          <p14:tracePt t="37928" x="8297863" y="1716088"/>
          <p14:tracePt t="37943" x="8261350" y="1716088"/>
          <p14:tracePt t="37944" x="8229600" y="1716088"/>
          <p14:tracePt t="37958" x="8212138" y="1716088"/>
          <p14:tracePt t="37965" x="8193088" y="1716088"/>
          <p14:tracePt t="37968" x="8162925" y="1716088"/>
          <p14:tracePt t="37982" x="8143875" y="1716088"/>
          <p14:tracePt t="38000" x="8124825" y="1716088"/>
          <p14:tracePt t="38016" x="8112125" y="1716088"/>
          <p14:tracePt t="38024" x="8107363" y="1716088"/>
          <p14:tracePt t="38064" x="8101013" y="1716088"/>
          <p14:tracePt t="38112" x="8094663" y="1716088"/>
          <p14:tracePt t="38120" x="8081963" y="1716088"/>
          <p14:tracePt t="38128" x="8075613" y="1716088"/>
          <p14:tracePt t="38136" x="8062913" y="1716088"/>
          <p14:tracePt t="38144" x="8056563" y="1716088"/>
          <p14:tracePt t="38152" x="8051800" y="1716088"/>
          <p14:tracePt t="38160" x="8045450" y="1716088"/>
          <p14:tracePt t="38280" x="8062913" y="1716088"/>
          <p14:tracePt t="38290" x="8112125" y="1735138"/>
          <p14:tracePt t="38300" x="8137525" y="1735138"/>
          <p14:tracePt t="38308" x="8174038" y="1735138"/>
          <p14:tracePt t="38312" x="8199438" y="1741488"/>
          <p14:tracePt t="38322" x="8218488" y="1741488"/>
          <p14:tracePt t="38332" x="8242300" y="1746250"/>
          <p14:tracePt t="38341" x="8261350" y="1746250"/>
          <p14:tracePt t="38345" x="8280400" y="1752600"/>
          <p14:tracePt t="38432" x="8291513" y="1752600"/>
          <p14:tracePt t="38616" x="0" y="0"/>
        </p14:tracePtLst>
        <p14:tracePtLst>
          <p14:tracePt t="51852" x="4333875" y="2389188"/>
          <p14:tracePt t="51933" x="4333875" y="2382838"/>
          <p14:tracePt t="51936" x="4340225" y="2382838"/>
          <p14:tracePt t="51944" x="4359275" y="2382838"/>
          <p14:tracePt t="51952" x="4376738" y="2382838"/>
          <p14:tracePt t="51965" x="4408488" y="2382838"/>
          <p14:tracePt t="51968" x="4432300" y="2382838"/>
          <p14:tracePt t="51980" x="4457700" y="2382838"/>
          <p14:tracePt t="51988" x="4487863" y="2382838"/>
          <p14:tracePt t="51992" x="4500563" y="2382838"/>
          <p14:tracePt t="52000" x="4538663" y="2389188"/>
          <p14:tracePt t="52012" x="4587875" y="2389188"/>
          <p14:tracePt t="52020" x="4618038" y="2389188"/>
          <p14:tracePt t="52024" x="4673600" y="2389188"/>
          <p14:tracePt t="52032" x="4705350" y="2389188"/>
          <p14:tracePt t="52040" x="4729163" y="2389188"/>
          <p14:tracePt t="52048" x="4748213" y="2389188"/>
          <p14:tracePt t="52057" x="4797425" y="2389188"/>
          <p14:tracePt t="52065" x="4822825" y="2389188"/>
          <p14:tracePt t="52073" x="4872038" y="2389188"/>
          <p14:tracePt t="52082" x="4908550" y="2389188"/>
          <p14:tracePt t="52088" x="4983163" y="2389188"/>
          <p14:tracePt t="52095" x="5045075" y="2389188"/>
          <p14:tracePt t="52104" x="5105400" y="2389188"/>
          <p14:tracePt t="52116" x="5167313" y="2389188"/>
          <p14:tracePt t="52120" x="5267325" y="2389188"/>
          <p14:tracePt t="52128" x="5353050" y="2389188"/>
          <p14:tracePt t="52136" x="5438775" y="2389188"/>
          <p14:tracePt t="52148" x="5532438" y="2419350"/>
          <p14:tracePt t="52152" x="5618163" y="2425700"/>
          <p14:tracePt t="52160" x="5680075" y="2438400"/>
          <p14:tracePt t="52168" x="5761038" y="2444750"/>
          <p14:tracePt t="52177" x="5784850" y="2444750"/>
          <p14:tracePt t="52183" x="5853113" y="2444750"/>
          <p14:tracePt t="52192" x="5889625" y="2444750"/>
          <p14:tracePt t="52200" x="5951538" y="2444750"/>
          <p14:tracePt t="52208" x="5983288" y="2444750"/>
          <p14:tracePt t="52220" x="6026150" y="2444750"/>
          <p14:tracePt t="52224" x="6088063" y="2444750"/>
          <p14:tracePt t="52232" x="6137275" y="2444750"/>
          <p14:tracePt t="52240" x="6205538" y="2444750"/>
          <p14:tracePt t="52252" x="6291263" y="2444750"/>
          <p14:tracePt t="52256" x="6383338" y="2444750"/>
          <p14:tracePt t="52264" x="6483350" y="2444750"/>
          <p14:tracePt t="52272" x="6594475" y="2444750"/>
          <p14:tracePt t="52292" x="6718300" y="2468563"/>
          <p14:tracePt t="52296" x="6797675" y="2487613"/>
          <p14:tracePt t="52304" x="6896100" y="2506663"/>
          <p14:tracePt t="52317" x="6970713" y="2524125"/>
          <p14:tracePt t="52325" x="7038975" y="2536825"/>
          <p14:tracePt t="52328" x="7100888" y="2536825"/>
          <p14:tracePt t="52336" x="7186613" y="2543175"/>
          <p14:tracePt t="52348" x="7261225" y="2555875"/>
          <p14:tracePt t="52352" x="7304088" y="2555875"/>
          <p14:tracePt t="52360" x="7396163" y="2555875"/>
          <p14:tracePt t="52368" x="7483475" y="2555875"/>
          <p14:tracePt t="52377" x="7569200" y="2555875"/>
          <p14:tracePt t="52384" x="7680325" y="2555875"/>
          <p14:tracePt t="52394" x="7754938" y="2555875"/>
          <p14:tracePt t="52400" x="7866063" y="2555875"/>
          <p14:tracePt t="52413" x="7940675" y="2555875"/>
          <p14:tracePt t="52420" x="8001000" y="2555875"/>
          <p14:tracePt t="52425" x="8069263" y="2543175"/>
          <p14:tracePt t="52432" x="8107363" y="2543175"/>
          <p14:tracePt t="52445" x="8124825" y="2543175"/>
          <p14:tracePt t="52452" x="8156575" y="2536825"/>
          <p14:tracePt t="52460" x="8174038" y="2536825"/>
          <p14:tracePt t="52465" x="8186738" y="2536825"/>
          <p14:tracePt t="52472" x="8205788" y="2536825"/>
          <p14:tracePt t="52482" x="8218488" y="2536825"/>
          <p14:tracePt t="52488" x="8223250" y="2536825"/>
          <p14:tracePt t="52496" x="8229600" y="2536825"/>
          <p14:tracePt t="52505" x="8235950" y="2536825"/>
          <p14:tracePt t="52640" x="8242300" y="2530475"/>
          <p14:tracePt t="52705" x="8229600" y="2530475"/>
          <p14:tracePt t="52714" x="8180388" y="2530475"/>
          <p14:tracePt t="52720" x="8069263" y="2530475"/>
          <p14:tracePt t="52728" x="7945438" y="2530475"/>
          <p14:tracePt t="52741" x="7829550" y="2530475"/>
          <p14:tracePt t="52744" x="7631113" y="2493963"/>
          <p14:tracePt t="52753" x="7408863" y="2451100"/>
          <p14:tracePt t="52761" x="7173913" y="2425700"/>
          <p14:tracePt t="52769" x="6940550" y="2406650"/>
          <p14:tracePt t="52777" x="6718300" y="2370138"/>
          <p14:tracePt t="52784" x="6402388" y="2301875"/>
          <p14:tracePt t="52792" x="6156325" y="2259013"/>
          <p14:tracePt t="52800" x="5938838" y="2222500"/>
          <p14:tracePt t="52808" x="5754688" y="2209800"/>
          <p14:tracePt t="52816" x="5611813" y="2184400"/>
          <p14:tracePt t="52825" x="5489575" y="2166938"/>
          <p14:tracePt t="52836" x="5365750" y="2154238"/>
          <p14:tracePt t="52841" x="5260975" y="2135188"/>
          <p14:tracePt t="52850" x="5160963" y="2124075"/>
          <p14:tracePt t="52860" x="5049838" y="2117725"/>
          <p14:tracePt t="52863" x="4976813" y="2098675"/>
          <p14:tracePt t="52872" x="4938713" y="2098675"/>
          <p14:tracePt t="52880" x="4865688" y="2098675"/>
          <p14:tracePt t="52893" x="4803775" y="2098675"/>
          <p14:tracePt t="52896" x="4760913" y="2098675"/>
          <p14:tracePt t="52904" x="4722813" y="2098675"/>
          <p14:tracePt t="52912" x="4705350" y="2098675"/>
          <p14:tracePt t="52924" x="4679950" y="2098675"/>
          <p14:tracePt t="52932" x="4667250" y="2098675"/>
          <p14:tracePt t="52936" x="4643438" y="2098675"/>
          <p14:tracePt t="52945" x="4630738" y="2098675"/>
          <p14:tracePt t="52952" x="4618038" y="2098675"/>
          <p14:tracePt t="52965" x="4600575" y="2105025"/>
          <p14:tracePt t="52968" x="4594225" y="2105025"/>
          <p14:tracePt t="52978" x="4575175" y="2105025"/>
          <p14:tracePt t="52988" x="4556125" y="2111375"/>
          <p14:tracePt t="52995" x="4532313" y="2111375"/>
          <p14:tracePt t="53000" x="4500563" y="2111375"/>
          <p14:tracePt t="53009" x="4464050" y="2111375"/>
          <p14:tracePt t="53016" x="4421188" y="2128838"/>
          <p14:tracePt t="53025" x="4408488" y="2128838"/>
          <p14:tracePt t="53032" x="4389438" y="2135188"/>
          <p14:tracePt t="53041" x="4365625" y="2141538"/>
          <p14:tracePt t="53052" x="4333875" y="2147888"/>
          <p14:tracePt t="53057" x="4321175" y="2154238"/>
          <p14:tracePt t="53128" x="4327525" y="2154238"/>
          <p14:tracePt t="53136" x="4371975" y="2154238"/>
          <p14:tracePt t="53148" x="4432300" y="2154238"/>
          <p14:tracePt t="53156" x="4519613" y="2154238"/>
          <p14:tracePt t="53160" x="4618038" y="2154238"/>
          <p14:tracePt t="53168" x="4741863" y="2154238"/>
          <p14:tracePt t="53180" x="4889500" y="2154238"/>
          <p14:tracePt t="53183" x="5118100" y="2154238"/>
          <p14:tracePt t="53192" x="5372100" y="2154238"/>
          <p14:tracePt t="53200" x="5600700" y="2154238"/>
          <p14:tracePt t="53208" x="5902325" y="2154238"/>
          <p14:tracePt t="53220" x="6180138" y="2154238"/>
          <p14:tracePt t="53224" x="6457950" y="2154238"/>
          <p14:tracePt t="53232" x="6735763" y="2154238"/>
          <p14:tracePt t="53241" x="6884988" y="2154238"/>
          <p14:tracePt t="53252" x="6996113" y="2154238"/>
          <p14:tracePt t="53257" x="7150100" y="2154238"/>
          <p14:tracePt t="53265" x="7248525" y="2154238"/>
          <p14:tracePt t="53272" x="7329488" y="2154238"/>
          <p14:tracePt t="53281" x="7408863" y="2154238"/>
          <p14:tracePt t="53289" x="7470775" y="2154238"/>
          <p14:tracePt t="53296" x="7519988" y="2154238"/>
          <p14:tracePt t="53304" x="7545388" y="2154238"/>
          <p14:tracePt t="53313" x="7581900" y="2154238"/>
          <p14:tracePt t="53320" x="7612063" y="2154238"/>
          <p14:tracePt t="53328" x="7662863" y="2141538"/>
          <p14:tracePt t="53337" x="7680325" y="2141538"/>
          <p14:tracePt t="53356" x="7742238" y="2141538"/>
          <p14:tracePt t="53361" x="7778750" y="2141538"/>
          <p14:tracePt t="53369" x="7840663" y="2141538"/>
          <p14:tracePt t="53381" x="7889875" y="2141538"/>
          <p14:tracePt t="53385" x="7964488" y="2141538"/>
          <p14:tracePt t="53393" x="8020050" y="2147888"/>
          <p14:tracePt t="53404" x="8045450" y="2154238"/>
          <p14:tracePt t="53408" x="8062913" y="2160588"/>
          <p14:tracePt t="53416" x="8069263" y="2160588"/>
          <p14:tracePt t="53480" x="8075613" y="2166938"/>
          <p14:tracePt t="53512" x="8075613" y="2173288"/>
          <p14:tracePt t="53520" x="8069263" y="2179638"/>
          <p14:tracePt t="53532" x="8045450" y="2184400"/>
          <p14:tracePt t="53535" x="7983538" y="2209800"/>
          <p14:tracePt t="53544" x="7921625" y="2209800"/>
          <p14:tracePt t="53552" x="7823200" y="2222500"/>
          <p14:tracePt t="53564" x="7712075" y="2222500"/>
          <p14:tracePt t="53573" x="7575550" y="2222500"/>
          <p14:tracePt t="53578" x="7451725" y="2222500"/>
          <p14:tracePt t="53584" x="7261225" y="2235200"/>
          <p14:tracePt t="53593" x="7081838" y="2235200"/>
          <p14:tracePt t="53605" x="6810375" y="2235200"/>
          <p14:tracePt t="53609" x="6630988" y="2235200"/>
          <p14:tracePt t="53616" x="6327775" y="2235200"/>
          <p14:tracePt t="53628" x="6075363" y="2235200"/>
          <p14:tracePt t="53633" x="5895975" y="2235200"/>
          <p14:tracePt t="53641" x="5667375" y="2235200"/>
          <p14:tracePt t="53649" x="5519738" y="2235200"/>
          <p14:tracePt t="53656" x="5383213" y="2235200"/>
          <p14:tracePt t="53664" x="5248275" y="2235200"/>
          <p14:tracePt t="53672" x="5124450" y="2235200"/>
          <p14:tracePt t="53680" x="5013325" y="2235200"/>
          <p14:tracePt t="53693" x="4914900" y="2252663"/>
          <p14:tracePt t="53709" x="4865688" y="2259013"/>
          <p14:tracePt t="53712" x="4840288" y="2259013"/>
          <p14:tracePt t="53784" x="4865688" y="2259013"/>
          <p14:tracePt t="53793" x="4889500" y="2259013"/>
          <p14:tracePt t="53801" x="4951413" y="2259013"/>
          <p14:tracePt t="53809" x="5038725" y="2259013"/>
          <p14:tracePt t="53821" x="5111750" y="2259013"/>
          <p14:tracePt t="53833" x="5222875" y="2259013"/>
          <p14:tracePt t="53841" x="5372100" y="2259013"/>
          <p14:tracePt t="53852" x="5575300" y="2259013"/>
          <p14:tracePt t="53863" x="5784850" y="2265363"/>
          <p14:tracePt t="53865" x="6000750" y="2308225"/>
          <p14:tracePt t="53872" x="6310313" y="2320925"/>
          <p14:tracePt t="53894" x="6556375" y="2382838"/>
          <p14:tracePt t="53898" x="6748463" y="2406650"/>
          <p14:tracePt t="53905" x="6964363" y="2444750"/>
          <p14:tracePt t="53924" x="7107238" y="2468563"/>
          <p14:tracePt t="53929" x="7192963" y="2468563"/>
          <p14:tracePt t="53937" x="7223125" y="2468563"/>
          <p14:tracePt t="53948" x="7261225" y="2468563"/>
          <p14:tracePt t="54049" x="7212013" y="2468563"/>
          <p14:tracePt t="54056" x="7150100" y="2468563"/>
          <p14:tracePt t="54064" x="7051675" y="2462213"/>
          <p14:tracePt t="54077" x="6908800" y="2444750"/>
          <p14:tracePt t="54093" x="6742113" y="2419350"/>
          <p14:tracePt t="54096" x="6618288" y="2389188"/>
          <p14:tracePt t="54109" x="6464300" y="2363788"/>
          <p14:tracePt t="54125" x="6216650" y="2320925"/>
          <p14:tracePt t="54130" x="6118225" y="2314575"/>
          <p14:tracePt t="54141" x="5983288" y="2290763"/>
          <p14:tracePt t="54146" x="5878513" y="2271713"/>
          <p14:tracePt t="54152" x="5853113" y="2265363"/>
          <p14:tracePt t="54164" x="5822950" y="2259013"/>
          <p14:tracePt t="54173" x="5816600" y="2259013"/>
          <p14:tracePt t="54216" x="5834063" y="2252663"/>
          <p14:tracePt t="54224" x="5921375" y="2252663"/>
          <p14:tracePt t="54241" x="6045200" y="2252663"/>
          <p14:tracePt t="54248" x="6216650" y="2252663"/>
          <p14:tracePt t="54256" x="6408738" y="2295525"/>
          <p14:tracePt t="54273" x="6569075" y="2308225"/>
          <p14:tracePt t="54280" x="6692900" y="2314575"/>
          <p14:tracePt t="54289" x="6804025" y="2339975"/>
          <p14:tracePt t="54309" x="6834188" y="2346325"/>
          <p14:tracePt t="54381" x="6840538" y="2351088"/>
          <p14:tracePt t="54416" x="6816725" y="2351088"/>
          <p14:tracePt t="54429" x="6773863" y="2351088"/>
          <p14:tracePt t="54433" x="6729413" y="2351088"/>
          <p14:tracePt t="54440" x="6680200" y="2351088"/>
          <p14:tracePt t="54441" x="0" y="0"/>
        </p14:tracePtLst>
        <p14:tracePtLst>
          <p14:tracePt t="64466" x="5006975" y="5838825"/>
          <p14:tracePt t="64604" x="5019675" y="5838825"/>
          <p14:tracePt t="64620" x="5032375" y="5827713"/>
          <p14:tracePt t="64623" x="5038725" y="5815013"/>
          <p14:tracePt t="64636" x="5045075" y="5795963"/>
          <p14:tracePt t="64640" x="5045075" y="5765800"/>
          <p14:tracePt t="64649" x="5062538" y="5746750"/>
          <p14:tracePt t="64656" x="5062538" y="5727700"/>
          <p14:tracePt t="64676" x="5062538" y="5697538"/>
          <p14:tracePt t="64680" x="5062538" y="5678488"/>
          <p14:tracePt t="64689" x="5062538" y="5667375"/>
          <p14:tracePt t="64717" x="5062538" y="5629275"/>
          <p14:tracePt t="64721" x="5062538" y="5611813"/>
          <p14:tracePt t="64732" x="5062538" y="5592763"/>
          <p14:tracePt t="64748" x="5056188" y="5561013"/>
          <p14:tracePt t="64752" x="5056188" y="5543550"/>
          <p14:tracePt t="64764" x="5045075" y="5511800"/>
          <p14:tracePt t="64768" x="5038725" y="5481638"/>
          <p14:tracePt t="64776" x="5038725" y="5475288"/>
          <p14:tracePt t="64784" x="5026025" y="5449888"/>
          <p14:tracePt t="64804" x="5026025" y="5438775"/>
          <p14:tracePt t="64809" x="5026025" y="5426075"/>
          <p14:tracePt t="64817" x="5019675" y="5419725"/>
          <p14:tracePt t="64844" x="5013325" y="5413375"/>
          <p14:tracePt t="64856" x="4994275" y="5383213"/>
          <p14:tracePt t="64878" x="4994275" y="5370513"/>
          <p14:tracePt t="64880" x="4983163" y="5357813"/>
          <p14:tracePt t="64900" x="4970463" y="5334000"/>
          <p14:tracePt t="64912" x="4964113" y="5321300"/>
          <p14:tracePt t="64933" x="4957763" y="5314950"/>
          <p14:tracePt t="64937" x="4951413" y="5308600"/>
          <p14:tracePt t="64948" x="4938713" y="5289550"/>
          <p14:tracePt t="64972" x="4933950" y="5278438"/>
          <p14:tracePt t="64976" x="4933950" y="5265738"/>
          <p14:tracePt t="64984" x="4921250" y="5246688"/>
          <p14:tracePt t="65003" x="4895850" y="5216525"/>
          <p14:tracePt t="65008" x="4889500" y="5203825"/>
          <p14:tracePt t="65020" x="4878388" y="5191125"/>
          <p14:tracePt t="65024" x="4865688" y="5172075"/>
          <p14:tracePt t="65031" x="4859338" y="5167313"/>
          <p14:tracePt t="65072" x="4852988" y="5167313"/>
          <p14:tracePt t="65100" x="4840288" y="5167313"/>
          <p14:tracePt t="65104" x="4827588" y="5160963"/>
          <p14:tracePt t="65153" x="4822825" y="5160963"/>
          <p14:tracePt t="65162" x="4816475" y="5160963"/>
          <p14:tracePt t="65181" x="4803775" y="5160963"/>
          <p14:tracePt t="65184" x="4797425" y="5160963"/>
          <p14:tracePt t="65194" x="4778375" y="5167313"/>
          <p14:tracePt t="65200" x="4772025" y="5167313"/>
          <p14:tracePt t="65212" x="4760913" y="5178425"/>
          <p14:tracePt t="65228" x="4748213" y="5184775"/>
          <p14:tracePt t="65232" x="4729163" y="5210175"/>
          <p14:tracePt t="65261" x="4716463" y="5222875"/>
          <p14:tracePt t="65264" x="4711700" y="5227638"/>
          <p14:tracePt t="65280" x="4705350" y="5240338"/>
          <p14:tracePt t="65289" x="4699000" y="5253038"/>
          <p14:tracePt t="65296" x="4692650" y="5272088"/>
          <p14:tracePt t="65317" x="4692650" y="5302250"/>
          <p14:tracePt t="65321" x="4692650" y="5321300"/>
          <p14:tracePt t="65329" x="4692650" y="5338763"/>
          <p14:tracePt t="65345" x="4692650" y="5364163"/>
          <p14:tracePt t="65356" x="4692650" y="5400675"/>
          <p14:tracePt t="65360" x="4679950" y="5445125"/>
          <p14:tracePt t="65368" x="4673600" y="5475288"/>
          <p14:tracePt t="65387" x="4667250" y="5537200"/>
          <p14:tracePt t="65392" x="4656138" y="5573713"/>
          <p14:tracePt t="65403" x="4649788" y="5616575"/>
          <p14:tracePt t="65408" x="4649788" y="5654675"/>
          <p14:tracePt t="65416" x="4643438" y="5684838"/>
          <p14:tracePt t="65424" x="4643438" y="5722938"/>
          <p14:tracePt t="65444" x="4643438" y="5740400"/>
          <p14:tracePt t="65448" x="4643438" y="5759450"/>
          <p14:tracePt t="65456" x="4643438" y="5772150"/>
          <p14:tracePt t="65484" x="4643438" y="5789613"/>
          <p14:tracePt t="65488" x="4643438" y="5815013"/>
          <p14:tracePt t="65517" x="4637088" y="5851525"/>
          <p14:tracePt t="65520" x="4637088" y="5864225"/>
          <p14:tracePt t="65540" x="4637088" y="5907088"/>
          <p14:tracePt t="65544" x="4637088" y="5938838"/>
          <p14:tracePt t="65552" x="4637088" y="5956300"/>
          <p14:tracePt t="65572" x="4643438" y="5994400"/>
          <p14:tracePt t="65576" x="4649788" y="6018213"/>
          <p14:tracePt t="65585" x="4667250" y="6056313"/>
          <p14:tracePt t="65596" x="4686300" y="6099175"/>
          <p14:tracePt t="65612" x="4722813" y="6167438"/>
          <p14:tracePt t="65618" x="4735513" y="6184900"/>
          <p14:tracePt t="65644" x="4748213" y="6197600"/>
          <p14:tracePt t="65672" x="4760913" y="6197600"/>
          <p14:tracePt t="65700" x="4772025" y="6197600"/>
          <p14:tracePt t="65740" x="4784725" y="6197600"/>
          <p14:tracePt t="65744" x="4791075" y="6197600"/>
          <p14:tracePt t="65772" x="4816475" y="6191250"/>
          <p14:tracePt t="65776" x="4827588" y="6172200"/>
          <p14:tracePt t="65796" x="4852988" y="6111875"/>
          <p14:tracePt t="65800" x="4865688" y="6080125"/>
          <p14:tracePt t="65808" x="4872038" y="6056313"/>
          <p14:tracePt t="65828" x="4889500" y="6000750"/>
          <p14:tracePt t="65832" x="4889500" y="5981700"/>
          <p14:tracePt t="65840" x="4895850" y="5962650"/>
          <p14:tracePt t="65869" x="4908550" y="5932488"/>
          <p14:tracePt t="65872" x="4908550" y="5919788"/>
          <p14:tracePt t="65890" x="4914900" y="5870575"/>
          <p14:tracePt t="65901" x="4927600" y="5808663"/>
          <p14:tracePt t="65905" x="4927600" y="5772150"/>
          <p14:tracePt t="65924" x="4927600" y="5710238"/>
          <p14:tracePt t="65929" x="4927600" y="5678488"/>
          <p14:tracePt t="65938" x="4914900" y="5629275"/>
          <p14:tracePt t="65956" x="4902200" y="5586413"/>
          <p14:tracePt t="65960" x="4883150" y="5543550"/>
          <p14:tracePt t="65968" x="4872038" y="5524500"/>
          <p14:tracePt t="65995" x="4846638" y="5494338"/>
          <p14:tracePt t="66000" x="4846638" y="5481638"/>
          <p14:tracePt t="66012" x="4822825" y="5449888"/>
          <p14:tracePt t="66028" x="4810125" y="5419725"/>
          <p14:tracePt t="66032" x="4810125" y="5407025"/>
          <p14:tracePt t="66052" x="4803775" y="5400675"/>
          <p14:tracePt t="66056" x="4797425" y="5394325"/>
          <p14:tracePt t="66065" x="4791075" y="5389563"/>
          <p14:tracePt t="66084" x="4772025" y="5370513"/>
          <p14:tracePt t="66088" x="4767263" y="5370513"/>
          <p14:tracePt t="66096" x="4754563" y="5364163"/>
          <p14:tracePt t="66124" x="4741863" y="5357813"/>
          <p14:tracePt t="66156" x="4722813" y="5357813"/>
          <p14:tracePt t="66160" x="4711700" y="5357813"/>
          <p14:tracePt t="66168" x="4692650" y="5357813"/>
          <p14:tracePt t="66176" x="4679950" y="5357813"/>
          <p14:tracePt t="66184" x="4667250" y="5357813"/>
          <p14:tracePt t="66192" x="4660900" y="5357813"/>
          <p14:tracePt t="66213" x="4656138" y="5357813"/>
          <p14:tracePt t="66232" x="4637088" y="5370513"/>
          <p14:tracePt t="66252" x="4618038" y="5394325"/>
          <p14:tracePt t="66256" x="4605338" y="5419725"/>
          <p14:tracePt t="66268" x="4594225" y="5438775"/>
          <p14:tracePt t="66283" x="4581525" y="5462588"/>
          <p14:tracePt t="66288" x="4581525" y="5505450"/>
          <p14:tracePt t="66305" x="4568825" y="5543550"/>
          <p14:tracePt t="66312" x="4568825" y="5580063"/>
          <p14:tracePt t="66322" x="4568825" y="5629275"/>
          <p14:tracePt t="66340" x="4568825" y="5716588"/>
          <p14:tracePt t="66344" x="4568825" y="5759450"/>
          <p14:tracePt t="66352" x="4568825" y="5821363"/>
          <p14:tracePt t="66382" x="4605338" y="5894388"/>
          <p14:tracePt t="66384" x="4618038" y="5938838"/>
          <p14:tracePt t="66413" x="4656138" y="5994400"/>
          <p14:tracePt t="66416" x="4667250" y="6005513"/>
          <p14:tracePt t="66437" x="4686300" y="6011863"/>
          <p14:tracePt t="66440" x="4692650" y="6011863"/>
          <p14:tracePt t="66449" x="4705350" y="6011863"/>
          <p14:tracePt t="66469" x="4729163" y="6011863"/>
          <p14:tracePt t="66482" x="4741863" y="6011863"/>
          <p14:tracePt t="66508" x="4754563" y="6011863"/>
          <p14:tracePt t="66512" x="4767263" y="6005513"/>
          <p14:tracePt t="66540" x="4810125" y="5975350"/>
          <p14:tracePt t="66544" x="4840288" y="5949950"/>
          <p14:tracePt t="66565" x="4883150" y="5907088"/>
          <p14:tracePt t="66568" x="4908550" y="5894388"/>
          <p14:tracePt t="66578" x="4927600" y="5870575"/>
          <p14:tracePt t="66596" x="4933950" y="5851525"/>
          <p14:tracePt t="66600" x="4938713" y="5827713"/>
          <p14:tracePt t="66608" x="4951413" y="5808663"/>
          <p14:tracePt t="66635" x="4951413" y="5753100"/>
          <p14:tracePt t="66640" x="4951413" y="5722938"/>
          <p14:tracePt t="66652" x="4938713" y="5684838"/>
          <p14:tracePt t="66667" x="4908550" y="5611813"/>
          <p14:tracePt t="66672" x="4883150" y="5556250"/>
          <p14:tracePt t="66692" x="4865688" y="5462588"/>
          <p14:tracePt t="66697" x="4833938" y="5407025"/>
          <p14:tracePt t="66706" x="4810125" y="5357813"/>
          <p14:tracePt t="66724" x="4797425" y="5334000"/>
          <p14:tracePt t="66728" x="4797425" y="5327650"/>
          <p14:tracePt t="66739" x="4784725" y="5321300"/>
          <p14:tracePt t="66749" x="4784725" y="5314950"/>
          <p14:tracePt t="66765" x="4778375" y="5308600"/>
          <p14:tracePt t="66798" x="4772025" y="5308600"/>
          <p14:tracePt t="66833" x="4767263" y="5308600"/>
          <p14:tracePt t="66852" x="4741863" y="5308600"/>
          <p14:tracePt t="66856" x="4722813" y="5308600"/>
          <p14:tracePt t="66865" x="4692650" y="5321300"/>
          <p14:tracePt t="66892" x="4624388" y="5370513"/>
          <p14:tracePt t="66896" x="4605338" y="5383213"/>
          <p14:tracePt t="66924" x="4568825" y="5456238"/>
          <p14:tracePt t="66928" x="4543425" y="5500688"/>
          <p14:tracePt t="66948" x="4532313" y="5586413"/>
          <p14:tracePt t="66951" x="4532313" y="5661025"/>
          <p14:tracePt t="66960" x="4532313" y="5734050"/>
          <p14:tracePt t="66980" x="4543425" y="5808663"/>
          <p14:tracePt t="66984" x="4581525" y="5857875"/>
          <p14:tracePt t="66992" x="4618038" y="5913438"/>
          <p14:tracePt t="67020" x="4660900" y="5945188"/>
          <p14:tracePt t="67024" x="4686300" y="5949950"/>
          <p14:tracePt t="67036" x="4716463" y="5975350"/>
          <p14:tracePt t="67052" x="4767263" y="5994400"/>
          <p14:tracePt t="67056" x="4797425" y="6000750"/>
          <p14:tracePt t="67076" x="4846638" y="6011863"/>
          <p14:tracePt t="67080" x="4902200" y="6018213"/>
          <p14:tracePt t="67088" x="4951413" y="6018213"/>
          <p14:tracePt t="67108" x="5000625" y="6018213"/>
          <p14:tracePt t="67112" x="5032375" y="6018213"/>
          <p14:tracePt t="67120" x="5062538" y="6018213"/>
          <p14:tracePt t="67148" x="5087938" y="6018213"/>
          <p14:tracePt t="67151" x="5094288" y="6018213"/>
          <p14:tracePt t="67168" x="5100638" y="6018213"/>
          <p14:tracePt t="67180" x="5124450" y="6005513"/>
          <p14:tracePt t="67184" x="5137150" y="6000750"/>
          <p14:tracePt t="67200" x="5156200" y="5994400"/>
          <p14:tracePt t="67208" x="5173663" y="5994400"/>
          <p14:tracePt t="67216" x="5216525" y="5975350"/>
          <p14:tracePt t="67238" x="5260975" y="5949950"/>
          <p14:tracePt t="67240" x="5284788" y="5945188"/>
          <p14:tracePt t="67249" x="5327650" y="5926138"/>
          <p14:tracePt t="67276" x="5372100" y="5900738"/>
          <p14:tracePt t="67280" x="5389563" y="5889625"/>
          <p14:tracePt t="67308" x="5414963" y="5883275"/>
          <p14:tracePt t="67312" x="5427663" y="5876925"/>
          <p14:tracePt t="67324" x="5438775" y="5864225"/>
          <p14:tracePt t="67328" x="5464175" y="5857875"/>
          <p14:tracePt t="67336" x="5470525" y="5851525"/>
          <p14:tracePt t="67344" x="5476875" y="5851525"/>
          <p14:tracePt t="67364" x="5489575" y="5851525"/>
          <p14:tracePt t="67368" x="5494338" y="5845175"/>
          <p14:tracePt t="67376" x="5507038" y="5834063"/>
          <p14:tracePt t="67388" x="5519738" y="5827713"/>
          <p14:tracePt t="67404" x="5532438" y="5821363"/>
          <p14:tracePt t="67408" x="5538788" y="5815013"/>
          <p14:tracePt t="67436" x="5549900" y="5802313"/>
          <p14:tracePt t="67460" x="5568950" y="5795963"/>
          <p14:tracePt t="67464" x="5594350" y="5778500"/>
          <p14:tracePt t="67472" x="5611813" y="5753100"/>
          <p14:tracePt t="67492" x="5624513" y="5740400"/>
          <p14:tracePt t="67496" x="5630863" y="5734050"/>
          <p14:tracePt t="67503" x="5649913" y="5716588"/>
          <p14:tracePt t="67532" x="5656263" y="5703888"/>
          <p14:tracePt t="67552" x="5661025" y="5697538"/>
          <p14:tracePt t="67564" x="5667375" y="5684838"/>
          <p14:tracePt t="67570" x="5667375" y="5678488"/>
          <p14:tracePt t="67589" x="5673725" y="5672138"/>
          <p14:tracePt t="67592" x="5680075" y="5661025"/>
          <p14:tracePt t="67601" x="5680075" y="5654675"/>
          <p14:tracePt t="67624" x="5680075" y="5641975"/>
          <p14:tracePt t="67633" x="5680075" y="5635625"/>
          <p14:tracePt t="67660" x="5686425" y="5616575"/>
          <p14:tracePt t="67664" x="5692775" y="5605463"/>
          <p14:tracePt t="67692" x="5699125" y="5567363"/>
          <p14:tracePt t="67696" x="5716588" y="5549900"/>
          <p14:tracePt t="67717" x="5716588" y="5537200"/>
          <p14:tracePt t="67722" x="5729288" y="5511800"/>
          <p14:tracePt t="67729" x="5729288" y="5505450"/>
          <p14:tracePt t="67748" x="5735638" y="5487988"/>
          <p14:tracePt t="67761" x="5735638" y="5481638"/>
          <p14:tracePt t="67773" x="5735638" y="5475288"/>
          <p14:tracePt t="67790" x="5741988" y="5456238"/>
          <p14:tracePt t="67791" x="5741988" y="5449888"/>
          <p14:tracePt t="67805" x="5741988" y="5438775"/>
          <p14:tracePt t="67820" x="5741988" y="5419725"/>
          <p14:tracePt t="67824" x="5741988" y="5413375"/>
          <p14:tracePt t="67836" x="5741988" y="5400675"/>
          <p14:tracePt t="67917" x="5735638" y="5389563"/>
          <p14:tracePt t="67921" x="5729288" y="5383213"/>
          <p14:tracePt t="67949" x="5722938" y="5376863"/>
          <p14:tracePt t="67954" x="5716588" y="5376863"/>
          <p14:tracePt t="67973" x="5699125" y="5376863"/>
          <p14:tracePt t="67976" x="5692775" y="5376863"/>
          <p14:tracePt t="67985" x="5661025" y="5376863"/>
          <p14:tracePt t="68005" x="5605463" y="5376863"/>
          <p14:tracePt t="68008" x="5575300" y="5376863"/>
          <p14:tracePt t="68017" x="5538788" y="5376863"/>
          <p14:tracePt t="68028" x="5500688" y="5376863"/>
          <p14:tracePt t="68045" x="5451475" y="5389563"/>
          <p14:tracePt t="68049" x="5427663" y="5400675"/>
          <p14:tracePt t="68076" x="5414963" y="5413375"/>
          <p14:tracePt t="68080" x="5402263" y="5426075"/>
          <p14:tracePt t="68092" x="5395913" y="5432425"/>
          <p14:tracePt t="68100" x="5395913" y="5445125"/>
          <p14:tracePt t="68105" x="5389563" y="5456238"/>
          <p14:tracePt t="68113" x="5389563" y="5475288"/>
          <p14:tracePt t="68132" x="5389563" y="5505450"/>
          <p14:tracePt t="68136" x="5395913" y="5518150"/>
          <p14:tracePt t="68144" x="5408613" y="5537200"/>
          <p14:tracePt t="68160" x="5427663" y="5561013"/>
          <p14:tracePt t="68172" x="5483225" y="5605463"/>
          <p14:tracePt t="68176" x="5519738" y="5629275"/>
          <p14:tracePt t="68189" x="5568950" y="5654675"/>
          <p14:tracePt t="68205" x="5637213" y="5672138"/>
          <p14:tracePt t="68208" x="5667375" y="5678488"/>
          <p14:tracePt t="68229" x="5686425" y="5684838"/>
          <p14:tracePt t="68231" x="5705475" y="5684838"/>
          <p14:tracePt t="68240" x="5716588" y="5684838"/>
          <p14:tracePt t="68248" x="5722938" y="5691188"/>
          <p14:tracePt t="68257" x="5729288" y="5691188"/>
          <p14:tracePt t="68265" x="5741988" y="5691188"/>
          <p14:tracePt t="68275" x="5767388" y="5691188"/>
          <p14:tracePt t="68300" x="5797550" y="5691188"/>
          <p14:tracePt t="68303" x="5816600" y="5684838"/>
          <p14:tracePt t="68320" x="5853113" y="5667375"/>
          <p14:tracePt t="68332" x="5895975" y="5641975"/>
          <p14:tracePt t="68336" x="5921375" y="5635625"/>
          <p14:tracePt t="68353" x="5945188" y="5622925"/>
          <p14:tracePt t="68359" x="5970588" y="5605463"/>
          <p14:tracePt t="68368" x="5976938" y="5605463"/>
          <p14:tracePt t="68388" x="5976938" y="5586413"/>
          <p14:tracePt t="68392" x="5976938" y="5561013"/>
          <p14:tracePt t="68400" x="5976938" y="5537200"/>
          <p14:tracePt t="68428" x="5957888" y="5505450"/>
          <p14:tracePt t="68432" x="5951538" y="5487988"/>
          <p14:tracePt t="68460" x="5938838" y="5475288"/>
          <p14:tracePt t="68464" x="5921375" y="5449888"/>
          <p14:tracePt t="68476" x="5921375" y="5445125"/>
          <p14:tracePt t="68480" x="5915025" y="5426075"/>
          <p14:tracePt t="68491" x="5889625" y="5407025"/>
          <p14:tracePt t="68495" x="5853113" y="5364163"/>
          <p14:tracePt t="68516" x="5822950" y="5338763"/>
          <p14:tracePt t="68520" x="5803900" y="5327650"/>
          <p14:tracePt t="68528" x="5772150" y="5302250"/>
          <p14:tracePt t="68539" x="5735638" y="5265738"/>
          <p14:tracePt t="68556" x="5716588" y="5253038"/>
          <p14:tracePt t="68560" x="5699125" y="5233988"/>
          <p14:tracePt t="68573" x="5673725" y="5222875"/>
          <p14:tracePt t="68589" x="5667375" y="5222875"/>
          <p14:tracePt t="68612" x="5649913" y="5222875"/>
          <p14:tracePt t="68616" x="5637213" y="5222875"/>
          <p14:tracePt t="68624" x="5611813" y="5227638"/>
          <p14:tracePt t="68644" x="5588000" y="5233988"/>
          <p14:tracePt t="68648" x="5575300" y="5240338"/>
          <p14:tracePt t="68656" x="5545138" y="5253038"/>
          <p14:tracePt t="68668" x="5526088" y="5259388"/>
          <p14:tracePt t="68685" x="5483225" y="5272088"/>
          <p14:tracePt t="68687" x="5470525" y="5283200"/>
          <p14:tracePt t="68700" x="5451475" y="5289550"/>
          <p14:tracePt t="68716" x="5434013" y="5302250"/>
          <p14:tracePt t="68720" x="5414963" y="5327650"/>
          <p14:tracePt t="68732" x="5402263" y="5345113"/>
          <p14:tracePt t="68736" x="5395913" y="5364163"/>
          <p14:tracePt t="68744" x="5383213" y="5389563"/>
          <p14:tracePt t="68753" x="5378450" y="5407025"/>
          <p14:tracePt t="68772" x="5378450" y="5456238"/>
          <p14:tracePt t="68776" x="5383213" y="5468938"/>
          <p14:tracePt t="68786" x="5408613" y="5487988"/>
          <p14:tracePt t="68812" x="5438775" y="5511800"/>
          <p14:tracePt t="68816" x="5470525" y="5524500"/>
          <p14:tracePt t="68829" x="5513388" y="5561013"/>
          <p14:tracePt t="68845" x="5568950" y="5592763"/>
          <p14:tracePt t="68848" x="5618163" y="5599113"/>
          <p14:tracePt t="68869" x="5667375" y="5599113"/>
          <p14:tracePt t="68874" x="5716588" y="5599113"/>
          <p14:tracePt t="68880" x="5772150" y="5599113"/>
          <p14:tracePt t="68900" x="5846763" y="5599113"/>
          <p14:tracePt t="68904" x="5908675" y="5580063"/>
          <p14:tracePt t="68912" x="5970588" y="5580063"/>
          <p14:tracePt t="68940" x="6026150" y="5549900"/>
          <p14:tracePt t="68944" x="6049963" y="5537200"/>
          <p14:tracePt t="68960" x="6062663" y="5524500"/>
          <p14:tracePt t="68974" x="6075363" y="5494338"/>
          <p14:tracePt t="68976" x="6081713" y="5449888"/>
          <p14:tracePt t="68989" x="6094413" y="5400675"/>
          <p14:tracePt t="68992" x="6094413" y="5376863"/>
          <p14:tracePt t="69000" x="6094413" y="5351463"/>
          <p14:tracePt t="69008" x="6094413" y="5327650"/>
          <p14:tracePt t="69029" x="6088063" y="5302250"/>
          <p14:tracePt t="69033" x="6069013" y="5283200"/>
          <p14:tracePt t="69041" x="6049963" y="5246688"/>
          <p14:tracePt t="69048" x="6032500" y="5222875"/>
          <p14:tracePt t="69068" x="6000750" y="5191125"/>
          <p14:tracePt t="69072" x="5983288" y="5184775"/>
          <p14:tracePt t="69084" x="5951538" y="5178425"/>
          <p14:tracePt t="69099" x="5938838" y="5178425"/>
          <p14:tracePt t="69104" x="5895975" y="5178425"/>
          <p14:tracePt t="69116" x="5865813" y="5178425"/>
          <p14:tracePt t="69120" x="5810250" y="5178425"/>
          <p14:tracePt t="69128" x="5772150" y="5178425"/>
          <p14:tracePt t="69137" x="5711825" y="5178425"/>
          <p14:tracePt t="69156" x="5661025" y="5178425"/>
          <p14:tracePt t="69160" x="5637213" y="5178425"/>
          <p14:tracePt t="69169" x="5618163" y="5178425"/>
          <p14:tracePt t="69196" x="5588000" y="5184775"/>
          <p14:tracePt t="69200" x="5575300" y="5210175"/>
          <p14:tracePt t="69213" x="5568950" y="5233988"/>
          <p14:tracePt t="69228" x="5562600" y="5302250"/>
          <p14:tracePt t="69233" x="5562600" y="5364163"/>
          <p14:tracePt t="69253" x="5562600" y="5413375"/>
          <p14:tracePt t="69258" x="5581650" y="5468938"/>
          <p14:tracePt t="69264" x="5605463" y="5524500"/>
          <p14:tracePt t="69285" x="5667375" y="5567363"/>
          <p14:tracePt t="69289" x="5686425" y="5592763"/>
          <p14:tracePt t="69298" x="5722938" y="5622925"/>
          <p14:tracePt t="69325" x="5772150" y="5635625"/>
          <p14:tracePt t="69328" x="5797550" y="5635625"/>
          <p14:tracePt t="69341" x="5846763" y="5635625"/>
          <p14:tracePt t="69357" x="5895975" y="5629275"/>
          <p14:tracePt t="69361" x="5951538" y="5611813"/>
          <p14:tracePt t="69373" x="5994400" y="5586413"/>
          <p14:tracePt t="69376" x="6026150" y="5561013"/>
          <p14:tracePt t="69384" x="6062663" y="5537200"/>
          <p14:tracePt t="69392" x="6094413" y="5494338"/>
          <p14:tracePt t="69408" x="6124575" y="5449888"/>
          <p14:tracePt t="69416" x="6130925" y="5438775"/>
          <p14:tracePt t="69425" x="6137275" y="5400675"/>
          <p14:tracePt t="69452" x="6137275" y="5389563"/>
          <p14:tracePt t="69458" x="6137275" y="5376863"/>
          <p14:tracePt t="69468" x="6130925" y="5364163"/>
          <p14:tracePt t="69484" x="6118225" y="5351463"/>
          <p14:tracePt t="69488" x="6111875" y="5345113"/>
          <p14:tracePt t="69496" x="6088063" y="5334000"/>
          <p14:tracePt t="69504" x="6032500" y="5302250"/>
          <p14:tracePt t="69512" x="5989638" y="5295900"/>
          <p14:tracePt t="69520" x="5951538" y="5289550"/>
          <p14:tracePt t="69540" x="5883275" y="5272088"/>
          <p14:tracePt t="69544" x="5865813" y="5272088"/>
          <p14:tracePt t="69552" x="5816600" y="5272088"/>
          <p14:tracePt t="69569" x="5767388" y="5272088"/>
          <p14:tracePt t="69580" x="5716588" y="5272088"/>
          <p14:tracePt t="69585" x="5680075" y="5272088"/>
          <p14:tracePt t="69612" x="5656263" y="5283200"/>
          <p14:tracePt t="69616" x="5656263" y="5289550"/>
          <p14:tracePt t="69636" x="5656263" y="5321300"/>
          <p14:tracePt t="69640" x="5656263" y="5338763"/>
          <p14:tracePt t="69648" x="5667375" y="5383213"/>
          <p14:tracePt t="69668" x="5692775" y="5400675"/>
          <p14:tracePt t="69671" x="5711825" y="5419725"/>
          <p14:tracePt t="69680" x="5741988" y="5438775"/>
          <p14:tracePt t="69708" x="5797550" y="5456238"/>
          <p14:tracePt t="69712" x="5816600" y="5462588"/>
          <p14:tracePt t="69741" x="5865813" y="5462588"/>
          <p14:tracePt t="69744" x="5878513" y="5456238"/>
          <p14:tracePt t="69765" x="5889625" y="5438775"/>
          <p14:tracePt t="69769" x="5895975" y="5413375"/>
          <p14:tracePt t="69776" x="5902325" y="5389563"/>
          <p14:tracePt t="69798" x="5902325" y="5327650"/>
          <p14:tracePt t="69801" x="5902325" y="5308600"/>
          <p14:tracePt t="69808" x="5889625" y="5289550"/>
          <p14:tracePt t="69837" x="5878513" y="5272088"/>
          <p14:tracePt t="69843" x="5872163" y="5272088"/>
          <p14:tracePt t="69869" x="5846763" y="5265738"/>
          <p14:tracePt t="69877" x="5827713" y="5265738"/>
          <p14:tracePt t="69892" x="5791200" y="5265738"/>
          <p14:tracePt t="69897" x="5761038" y="5278438"/>
          <p14:tracePt t="69904" x="5735638" y="5302250"/>
          <p14:tracePt t="69924" x="5722938" y="5321300"/>
          <p14:tracePt t="69927" x="5722938" y="5351463"/>
          <p14:tracePt t="69936" x="5722938" y="5389563"/>
          <p14:tracePt t="69964" x="5741988" y="5419725"/>
          <p14:tracePt t="69968" x="5754688" y="5432425"/>
          <p14:tracePt t="69984" x="5778500" y="5445125"/>
          <p14:tracePt t="69996" x="5816600" y="5462588"/>
          <p14:tracePt t="70001" x="5859463" y="5481638"/>
          <p14:tracePt t="70016" x="5878513" y="5481638"/>
          <p14:tracePt t="70024" x="5889625" y="5481638"/>
          <p14:tracePt t="70032" x="5902325" y="5481638"/>
          <p14:tracePt t="70052" x="5908675" y="5456238"/>
          <p14:tracePt t="70057" x="5908675" y="5438775"/>
          <p14:tracePt t="70064" x="5908675" y="5419725"/>
          <p14:tracePt t="70076" x="5908675" y="5407025"/>
          <p14:tracePt t="70092" x="5902325" y="5383213"/>
          <p14:tracePt t="70096" x="5889625" y="5370513"/>
          <p14:tracePt t="70108" x="5872163" y="5357813"/>
          <p14:tracePt t="70125" x="5834063" y="5345113"/>
          <p14:tracePt t="70128" x="5816600" y="5345113"/>
          <p14:tracePt t="70145" x="5729288" y="5345113"/>
          <p14:tracePt t="70152" x="5711825" y="5345113"/>
          <p14:tracePt t="70160" x="5686425" y="5345113"/>
          <p14:tracePt t="70256" x="5686425" y="5351463"/>
          <p14:tracePt t="70264" x="5711825" y="5376863"/>
          <p14:tracePt t="70280" x="5716588" y="5383213"/>
          <p14:tracePt t="70529" x="5716588" y="5389563"/>
          <p14:tracePt t="70544" x="5716588" y="5394325"/>
          <p14:tracePt t="70564" x="5711825" y="5400675"/>
          <p14:tracePt t="70568" x="5711825" y="5407025"/>
          <p14:tracePt t="70575" x="5711825" y="5413375"/>
          <p14:tracePt t="70603" x="5705475" y="5426075"/>
          <p14:tracePt t="70636" x="5705475" y="5432425"/>
          <p14:tracePt t="70652" x="5705475" y="5438775"/>
          <p14:tracePt t="70948" x="5705475" y="5445125"/>
          <p14:tracePt t="71117" x="5711825" y="5445125"/>
          <p14:tracePt t="71216" x="5711825" y="5438775"/>
          <p14:tracePt t="71244" x="5748338" y="5400675"/>
          <p14:tracePt t="71248" x="5761038" y="5389563"/>
          <p14:tracePt t="71260" x="5772150" y="5370513"/>
          <p14:tracePt t="71276" x="5803900" y="5327650"/>
          <p14:tracePt t="71280" x="5810250" y="5308600"/>
          <p14:tracePt t="71300" x="5816600" y="5272088"/>
          <p14:tracePt t="71305" x="5822950" y="5227638"/>
          <p14:tracePt t="71312" x="5834063" y="5210175"/>
          <p14:tracePt t="71332" x="5834063" y="5167313"/>
          <p14:tracePt t="71337" x="5834063" y="5141913"/>
          <p14:tracePt t="71344" x="5840413" y="5086350"/>
          <p14:tracePt t="71357" x="5840413" y="5049838"/>
          <p14:tracePt t="71372" x="5840413" y="5000625"/>
          <p14:tracePt t="71376" x="5840413" y="4968875"/>
          <p14:tracePt t="71389" x="5840413" y="4949825"/>
          <p14:tracePt t="71405" x="5840413" y="4919663"/>
          <p14:tracePt t="71416" x="5840413" y="4906963"/>
          <p14:tracePt t="71501" x="5840413" y="4900613"/>
          <p14:tracePt t="71537" x="5840413" y="4889500"/>
          <p14:tracePt t="71549" x="5840413" y="4876800"/>
          <p14:tracePt t="71552" x="5840413" y="4870450"/>
          <p14:tracePt t="71567" x="5840413" y="4864100"/>
          <p14:tracePt t="71632" x="5834063" y="4845050"/>
          <p14:tracePt t="71644" x="5834063" y="4838700"/>
          <p14:tracePt t="71660" x="5822950" y="4821238"/>
          <p14:tracePt t="71664" x="5816600" y="4814888"/>
          <p14:tracePt t="71672" x="5810250" y="4802188"/>
          <p14:tracePt t="71680" x="5810250" y="4795838"/>
          <p14:tracePt t="71688" x="5810250" y="4789488"/>
          <p14:tracePt t="71696" x="5803900" y="4789488"/>
          <p14:tracePt t="71740" x="5803900" y="4784725"/>
          <p14:tracePt t="71920" x="5797550" y="4784725"/>
          <p14:tracePt t="71977" x="5791200" y="4784725"/>
          <p14:tracePt t="72046" x="5791200" y="4808538"/>
          <p14:tracePt t="72048" x="5791200" y="4833938"/>
          <p14:tracePt t="72055" x="5784850" y="4864100"/>
          <p14:tracePt t="72064" x="5784850" y="4883150"/>
          <p14:tracePt t="72072" x="5772150" y="4932363"/>
          <p14:tracePt t="72080" x="5772150" y="4981575"/>
          <p14:tracePt t="72100" x="5772150" y="5043488"/>
          <p14:tracePt t="72104" x="5772150" y="5080000"/>
          <p14:tracePt t="72113" x="5772150" y="5116513"/>
          <p14:tracePt t="72125" x="5778500" y="5172075"/>
          <p14:tracePt t="72141" x="5784850" y="5210175"/>
          <p14:tracePt t="72144" x="5784850" y="5240338"/>
          <p14:tracePt t="72157" x="5791200" y="5259388"/>
          <p14:tracePt t="72173" x="5797550" y="5295900"/>
          <p14:tracePt t="72178" x="5797550" y="5308600"/>
          <p14:tracePt t="72185" x="5797550" y="5321300"/>
          <p14:tracePt t="72194" x="5797550" y="5338763"/>
          <p14:tracePt t="72201" x="5797550" y="5345113"/>
          <p14:tracePt t="72210" x="5797550" y="5357813"/>
          <p14:tracePt t="72269" x="5797550" y="5364163"/>
          <p14:tracePt t="72321" x="5797550" y="5370513"/>
          <p14:tracePt t="72337" x="5803900" y="5370513"/>
          <p14:tracePt t="72377" x="5810250" y="5370513"/>
          <p14:tracePt t="72396" x="5810250" y="5289550"/>
          <p14:tracePt t="72400" x="5810250" y="5240338"/>
          <p14:tracePt t="72410" x="5810250" y="5191125"/>
          <p14:tracePt t="72429" x="5810250" y="5135563"/>
          <p14:tracePt t="72432" x="5803900" y="5099050"/>
          <p14:tracePt t="72446" x="5797550" y="5086350"/>
          <p14:tracePt t="72536" x="5791200" y="5080000"/>
          <p14:tracePt t="72585" x="5791200" y="5116513"/>
          <p14:tracePt t="72592" x="5791200" y="5167313"/>
          <p14:tracePt t="72612" x="5791200" y="5203825"/>
          <p14:tracePt t="72616" x="5791200" y="5227638"/>
          <p14:tracePt t="72625" x="5791200" y="5265738"/>
          <p14:tracePt t="72653" x="5791200" y="5321300"/>
          <p14:tracePt t="72656" x="5791200" y="5334000"/>
          <p14:tracePt t="72673" x="5803900" y="5351463"/>
          <p14:tracePt t="72781" x="5803900" y="5321300"/>
          <p14:tracePt t="72784" x="5803900" y="5295900"/>
          <p14:tracePt t="72793" x="5803900" y="5265738"/>
          <p14:tracePt t="72812" x="5803900" y="5259388"/>
          <p14:tracePt t="72816" x="5803900" y="5240338"/>
          <p14:tracePt t="72825" x="5803900" y="5227638"/>
          <p14:tracePt t="72841" x="5803900" y="5222875"/>
          <p14:tracePt t="72848" x="5803900" y="5216525"/>
          <p14:tracePt t="72868" x="5803900" y="5210175"/>
          <p14:tracePt t="72893" x="5803900" y="5203825"/>
          <p14:tracePt t="72960" x="5803900" y="5191125"/>
          <p14:tracePt t="74034" x="5803900" y="5197475"/>
          <p14:tracePt t="74041" x="5784850" y="5203825"/>
          <p14:tracePt t="74060" x="5754688" y="5210175"/>
          <p14:tracePt t="74066" x="5722938" y="5216525"/>
          <p14:tracePt t="74071" x="5686425" y="5233988"/>
          <p14:tracePt t="74092" x="5618163" y="5253038"/>
          <p14:tracePt t="74096" x="5556250" y="5265738"/>
          <p14:tracePt t="74108" x="5483225" y="5265738"/>
          <p14:tracePt t="74116" x="5408613" y="5272088"/>
          <p14:tracePt t="74120" x="5340350" y="5272088"/>
          <p14:tracePt t="74128" x="5267325" y="5283200"/>
          <p14:tracePt t="74148" x="5192713" y="5283200"/>
          <p14:tracePt t="74152" x="5173663" y="5283200"/>
          <p14:tracePt t="74159" x="5124450" y="5289550"/>
          <p14:tracePt t="74168" x="5087938" y="5295900"/>
          <p14:tracePt t="74188" x="5056188" y="5295900"/>
          <p14:tracePt t="74192" x="5032375" y="5295900"/>
          <p14:tracePt t="74204" x="5006975" y="5302250"/>
          <p14:tracePt t="74220" x="4970463" y="5314950"/>
          <p14:tracePt t="74224" x="4933950" y="5321300"/>
          <p14:tracePt t="74244" x="4889500" y="5338763"/>
          <p14:tracePt t="74248" x="4859338" y="5345113"/>
          <p14:tracePt t="74256" x="4833938" y="5345113"/>
          <p14:tracePt t="74276" x="4803775" y="5345113"/>
          <p14:tracePt t="74280" x="4791075" y="5345113"/>
          <p14:tracePt t="74288" x="4778375" y="5345113"/>
          <p14:tracePt t="74296" x="4760913" y="5345113"/>
          <p14:tracePt t="74316" x="4735513" y="5345113"/>
          <p14:tracePt t="74320" x="4705350" y="5345113"/>
          <p14:tracePt t="74328" x="4679950" y="5345113"/>
          <p14:tracePt t="74348" x="4630738" y="5351463"/>
          <p14:tracePt t="74352" x="4594225" y="5357813"/>
          <p14:tracePt t="74362" x="4568825" y="5357813"/>
          <p14:tracePt t="74369" x="4532313" y="5357813"/>
          <p14:tracePt t="74377" x="4506913" y="5364163"/>
          <p14:tracePt t="74384" x="4476750" y="5376863"/>
          <p14:tracePt t="74405" x="4427538" y="5383213"/>
          <p14:tracePt t="74409" x="4383088" y="5389563"/>
          <p14:tracePt t="74416" x="4346575" y="5400675"/>
          <p14:tracePt t="74424" x="4316413" y="5407025"/>
          <p14:tracePt t="74444" x="4284663" y="5413375"/>
          <p14:tracePt t="74449" x="4271963" y="5413375"/>
          <p14:tracePt t="74462" x="4260850" y="5419725"/>
          <p14:tracePt t="74476" x="4254500" y="5419725"/>
          <p14:tracePt t="74480" x="4248150" y="5419725"/>
          <p14:tracePt t="74500" x="4241800" y="5419725"/>
          <p14:tracePt t="74511" x="4235450" y="5419725"/>
          <p14:tracePt t="74532" x="4222750" y="5419725"/>
          <p14:tracePt t="74536" x="4216400" y="5419725"/>
          <p14:tracePt t="74546" x="4205288" y="5419725"/>
          <p14:tracePt t="74572" x="4186238" y="5419725"/>
          <p14:tracePt t="74576" x="4179888" y="5419725"/>
          <p14:tracePt t="74588" x="4160838" y="5419725"/>
          <p14:tracePt t="74604" x="4149725" y="5419725"/>
          <p14:tracePt t="74608" x="4130675" y="5426075"/>
          <p14:tracePt t="74627" x="4111625" y="5426075"/>
          <p14:tracePt t="74632" x="4098925" y="5426075"/>
          <p14:tracePt t="74640" x="4075113" y="5426075"/>
          <p14:tracePt t="74660" x="4056063" y="5426075"/>
          <p14:tracePt t="74664" x="4043363" y="5426075"/>
          <p14:tracePt t="74672" x="4025900" y="5426075"/>
          <p14:tracePt t="74688" x="4006850" y="5426075"/>
          <p14:tracePt t="74699" x="4000500" y="5426075"/>
          <p14:tracePt t="74704" x="3987800" y="5426075"/>
          <p14:tracePt t="74768" x="3983038" y="5426075"/>
          <p14:tracePt t="74789" x="3976688" y="5426075"/>
          <p14:tracePt t="74792" x="3970338" y="5426075"/>
          <p14:tracePt t="74828" x="3963988" y="5426075"/>
          <p14:tracePt t="74832" x="3957638" y="5426075"/>
          <p14:tracePt t="74864" x="3951288" y="5426075"/>
          <p14:tracePt t="74887" x="3944938" y="5426075"/>
          <p14:tracePt t="74968" x="3938588" y="5426075"/>
          <p14:tracePt t="77445" x="3932238" y="5426075"/>
          <p14:tracePt t="77532" x="3938588" y="5419725"/>
          <p14:tracePt t="77548" x="3957638" y="5419725"/>
          <p14:tracePt t="77552" x="3970338" y="5419725"/>
          <p14:tracePt t="77573" x="3983038" y="5419725"/>
          <p14:tracePt t="77584" x="3987800" y="5419725"/>
          <p14:tracePt t="77605" x="3994150" y="5419725"/>
          <p14:tracePt t="77608" x="4000500" y="5419725"/>
          <p14:tracePt t="77632" x="4006850" y="5419725"/>
          <p14:tracePt t="77648" x="4013200" y="5419725"/>
          <p14:tracePt t="77705" x="4019550" y="5419725"/>
          <p14:tracePt t="77732" x="4032250" y="5419725"/>
          <p14:tracePt t="77736" x="4043363" y="5419725"/>
          <p14:tracePt t="77744" x="4049713" y="5419725"/>
          <p14:tracePt t="77752" x="4056063" y="5419725"/>
          <p14:tracePt t="77772" x="4068763" y="5419725"/>
          <p14:tracePt t="77776" x="4081463" y="5419725"/>
          <p14:tracePt t="77788" x="4087813" y="5419725"/>
          <p14:tracePt t="77804" x="4094163" y="5419725"/>
          <p14:tracePt t="77808" x="4105275" y="5419725"/>
          <p14:tracePt t="77828" x="4117975" y="5419725"/>
          <p14:tracePt t="77840" x="4130675" y="5419725"/>
          <p14:tracePt t="77860" x="4149725" y="5419725"/>
          <p14:tracePt t="77864" x="4160838" y="5419725"/>
          <p14:tracePt t="77872" x="4179888" y="5419725"/>
          <p14:tracePt t="77882" x="4198938" y="5419725"/>
          <p14:tracePt t="77901" x="4216400" y="5419725"/>
          <p14:tracePt t="77905" x="4241800" y="5419725"/>
          <p14:tracePt t="77932" x="4260850" y="5419725"/>
          <p14:tracePt t="77936" x="4271963" y="5419725"/>
          <p14:tracePt t="77957" x="4297363" y="5419725"/>
          <p14:tracePt t="77962" x="4316413" y="5419725"/>
          <p14:tracePt t="77969" x="4333875" y="5432425"/>
          <p14:tracePt t="77993" x="4352925" y="5432425"/>
          <p14:tracePt t="78000" x="4359275" y="5432425"/>
          <p14:tracePt t="78013" x="4371975" y="5432425"/>
          <p14:tracePt t="78028" x="4389438" y="5432425"/>
          <p14:tracePt t="78032" x="4402138" y="5432425"/>
          <p14:tracePt t="78062" x="4421188" y="5432425"/>
          <p14:tracePt t="78065" x="4438650" y="5432425"/>
          <p14:tracePt t="78085" x="4464050" y="5432425"/>
          <p14:tracePt t="78089" x="4476750" y="5432425"/>
          <p14:tracePt t="78098" x="4494213" y="5432425"/>
          <p14:tracePt t="78116" x="4538663" y="5432425"/>
          <p14:tracePt t="78120" x="4562475" y="5432425"/>
          <p14:tracePt t="78129" x="4587875" y="5432425"/>
          <p14:tracePt t="78136" x="4605338" y="5432425"/>
          <p14:tracePt t="78157" x="4637088" y="5432425"/>
          <p14:tracePt t="78162" x="4649788" y="5438775"/>
          <p14:tracePt t="78172" x="4667250" y="5445125"/>
          <p14:tracePt t="78188" x="4673600" y="5445125"/>
          <p14:tracePt t="78193" x="4686300" y="5445125"/>
          <p14:tracePt t="78212" x="4699000" y="5456238"/>
          <p14:tracePt t="78216" x="4705350" y="5456238"/>
          <p14:tracePt t="78224" x="4722813" y="5456238"/>
          <p14:tracePt t="78244" x="4741863" y="5456238"/>
          <p14:tracePt t="78247" x="4754563" y="5456238"/>
          <p14:tracePt t="78256" x="4760913" y="5456238"/>
          <p14:tracePt t="78284" x="4767263" y="5456238"/>
          <p14:tracePt t="78288" x="4778375" y="5456238"/>
          <p14:tracePt t="78316" x="4810125" y="5456238"/>
          <p14:tracePt t="78320" x="4822825" y="5456238"/>
          <p14:tracePt t="78340" x="4840288" y="5456238"/>
          <p14:tracePt t="78345" x="4852988" y="5456238"/>
          <p14:tracePt t="78353" x="4872038" y="5456238"/>
          <p14:tracePt t="78373" x="4878388" y="5456238"/>
          <p14:tracePt t="78376" x="4895850" y="5456238"/>
          <p14:tracePt t="78384" x="4914900" y="5456238"/>
          <p14:tracePt t="78394" x="4927600" y="5456238"/>
          <p14:tracePt t="78413" x="4938713" y="5456238"/>
          <p14:tracePt t="78416" x="4951413" y="5456238"/>
          <p14:tracePt t="78444" x="4964113" y="5456238"/>
          <p14:tracePt t="78468" x="4970463" y="5456238"/>
          <p14:tracePt t="78481" x="4983163" y="5456238"/>
          <p14:tracePt t="78500" x="4994275" y="5456238"/>
          <p14:tracePt t="78504" x="5026025" y="5456238"/>
          <p14:tracePt t="78512" x="5038725" y="5456238"/>
          <p14:tracePt t="78541" x="5045075" y="5456238"/>
          <p14:tracePt t="78544" x="5049838" y="5456238"/>
          <p14:tracePt t="78573" x="5068888" y="5456238"/>
          <p14:tracePt t="78577" x="5081588" y="5456238"/>
          <p14:tracePt t="78593" x="5100638" y="5456238"/>
          <p14:tracePt t="78600" x="5137150" y="5468938"/>
          <p14:tracePt t="78608" x="5180013" y="5468938"/>
          <p14:tracePt t="78628" x="5229225" y="5468938"/>
          <p14:tracePt t="78633" x="5278438" y="5468938"/>
          <p14:tracePt t="78640" x="5327650" y="5468938"/>
          <p14:tracePt t="78656" x="5372100" y="5475288"/>
          <p14:tracePt t="78669" x="5395913" y="5475288"/>
          <p14:tracePt t="78672" x="5408613" y="5481638"/>
          <p14:tracePt t="78700" x="5421313" y="5481638"/>
          <p14:tracePt t="78712" x="5427663" y="5481638"/>
          <p14:tracePt t="78725" x="5434013" y="5481638"/>
          <p14:tracePt t="78729" x="5438775" y="5481638"/>
          <p14:tracePt t="78761" x="5445125" y="5487988"/>
          <p14:tracePt t="78768" x="5451475" y="5487988"/>
          <p14:tracePt t="78781" x="5457825" y="5487988"/>
          <p14:tracePt t="78797" x="5464175" y="5487988"/>
          <p14:tracePt t="78800" x="5476875" y="5487988"/>
          <p14:tracePt t="78809" x="5483225" y="5487988"/>
          <p14:tracePt t="78829" x="5500688" y="5487988"/>
          <p14:tracePt t="78832" x="5507038" y="5487988"/>
          <p14:tracePt t="78841" x="5532438" y="5487988"/>
          <p14:tracePt t="78852" x="5556250" y="5487988"/>
          <p14:tracePt t="78857" x="5575300" y="5487988"/>
          <p14:tracePt t="78866" x="5600700" y="5487988"/>
          <p14:tracePt t="78885" x="5618163" y="5487988"/>
          <p14:tracePt t="78889" x="5630863" y="5487988"/>
          <p14:tracePt t="78897" x="5643563" y="5487988"/>
          <p14:tracePt t="78912" x="5656263" y="5487988"/>
          <p14:tracePt t="78925" x="5673725" y="5487988"/>
          <p14:tracePt t="78937" x="5686425" y="5487988"/>
          <p14:tracePt t="79017" x="5699125" y="5487988"/>
          <p14:tracePt t="79041" x="5716588" y="5487988"/>
          <p14:tracePt t="79053" x="5748338" y="5487988"/>
          <p14:tracePt t="79056" x="5761038" y="5487988"/>
          <p14:tracePt t="79084" x="5784850" y="5487988"/>
          <p14:tracePt t="79088" x="5797550" y="5487988"/>
          <p14:tracePt t="79100" x="5827713" y="5494338"/>
          <p14:tracePt t="79104" x="5853113" y="5494338"/>
          <p14:tracePt t="79112" x="5883275" y="5494338"/>
          <p14:tracePt t="79120" x="5902325" y="5500688"/>
          <p14:tracePt t="79140" x="5934075" y="5500688"/>
          <p14:tracePt t="79144" x="5951538" y="5500688"/>
          <p14:tracePt t="79152" x="5970588" y="5500688"/>
          <p14:tracePt t="79164" x="5989638" y="5500688"/>
          <p14:tracePt t="79179" x="6000750" y="5500688"/>
          <p14:tracePt t="79184" x="6013450" y="5500688"/>
          <p14:tracePt t="79196" x="6026150" y="5500688"/>
          <p14:tracePt t="79212" x="6049963" y="5500688"/>
          <p14:tracePt t="79216" x="6081713" y="5500688"/>
          <p14:tracePt t="79225" x="6105525" y="5500688"/>
          <p14:tracePt t="79233" x="6149975" y="5505450"/>
          <p14:tracePt t="79241" x="6173788" y="5505450"/>
          <p14:tracePt t="79251" x="6223000" y="5505450"/>
          <p14:tracePt t="79260" x="6248400" y="5518150"/>
          <p14:tracePt t="79266" x="6291263" y="5524500"/>
          <p14:tracePt t="79272" x="6316663" y="5524500"/>
          <p14:tracePt t="79283" x="6327775" y="5530850"/>
          <p14:tracePt t="79292" x="6334125" y="5530850"/>
          <p14:tracePt t="79577" x="6340475" y="5530850"/>
          <p14:tracePt t="79600" x="6346825" y="5530850"/>
          <p14:tracePt t="80236" x="0" y="0"/>
        </p14:tracePtLst>
        <p14:tracePtLst>
          <p14:tracePt t="83144" x="5927725" y="5475288"/>
          <p14:tracePt t="83233" x="5934075" y="5475288"/>
          <p14:tracePt t="83240" x="5934075" y="5462588"/>
          <p14:tracePt t="83249" x="5934075" y="5449888"/>
          <p14:tracePt t="83260" x="5934075" y="5445125"/>
          <p14:tracePt t="83277" x="5934075" y="5419725"/>
          <p14:tracePt t="83281" x="5934075" y="5413375"/>
          <p14:tracePt t="83292" x="5927725" y="5394325"/>
          <p14:tracePt t="83305" x="5921375" y="5394325"/>
          <p14:tracePt t="83312" x="5908675" y="5376863"/>
          <p14:tracePt t="83324" x="5902325" y="5370513"/>
          <p14:tracePt t="83337" x="5902325" y="5364163"/>
          <p14:tracePt t="83344" x="5895975" y="5357813"/>
          <p14:tracePt t="83364" x="5889625" y="5357813"/>
          <p14:tracePt t="83376" x="5878513" y="5345113"/>
          <p14:tracePt t="83396" x="5872163" y="5338763"/>
          <p14:tracePt t="83401" x="5859463" y="5338763"/>
          <p14:tracePt t="83408" x="5827713" y="5327650"/>
          <p14:tracePt t="83416" x="5810250" y="5321300"/>
          <p14:tracePt t="83437" x="5767388" y="5295900"/>
          <p14:tracePt t="83440" x="5754688" y="5295900"/>
          <p14:tracePt t="83449" x="5716588" y="5272088"/>
          <p14:tracePt t="83461" x="5686425" y="5265738"/>
          <p14:tracePt t="83464" x="5656263" y="5246688"/>
          <p14:tracePt t="83472" x="5618163" y="5240338"/>
          <p14:tracePt t="83485" x="5575300" y="5233988"/>
          <p14:tracePt t="83487" x="5549900" y="5227638"/>
          <p14:tracePt t="83495" x="5513388" y="5227638"/>
          <p14:tracePt t="83504" x="5489575" y="5227638"/>
          <p14:tracePt t="83516" x="5445125" y="5216525"/>
          <p14:tracePt t="83524" x="5421313" y="5216525"/>
          <p14:tracePt t="83528" x="5402263" y="5216525"/>
          <p14:tracePt t="83535" x="5395913" y="5216525"/>
          <p14:tracePt t="83549" x="5378450" y="5216525"/>
          <p14:tracePt t="83553" x="5372100" y="5216525"/>
          <p14:tracePt t="83561" x="5353050" y="5227638"/>
          <p14:tracePt t="83570" x="5353050" y="5233988"/>
          <p14:tracePt t="83580" x="5340350" y="5240338"/>
          <p14:tracePt t="83587" x="5327650" y="5253038"/>
          <p14:tracePt t="83592" x="5316538" y="5265738"/>
          <p14:tracePt t="83599" x="5310188" y="5278438"/>
          <p14:tracePt t="83608" x="5310188" y="5302250"/>
          <p14:tracePt t="83616" x="5303838" y="5327650"/>
          <p14:tracePt t="83624" x="5303838" y="5357813"/>
          <p14:tracePt t="83632" x="5310188" y="5394325"/>
          <p14:tracePt t="83643" x="5334000" y="5438775"/>
          <p14:tracePt t="83660" x="5340350" y="5456238"/>
          <p14:tracePt t="83664" x="5365750" y="5500688"/>
          <p14:tracePt t="83676" x="5378450" y="5530850"/>
          <p14:tracePt t="83692" x="5414963" y="5573713"/>
          <p14:tracePt t="83696" x="5427663" y="5586413"/>
          <p14:tracePt t="83716" x="5457825" y="5611813"/>
          <p14:tracePt t="83720" x="5483225" y="5629275"/>
          <p14:tracePt t="83729" x="5526088" y="5654675"/>
          <p14:tracePt t="83740" x="5568950" y="5684838"/>
          <p14:tracePt t="83745" x="5618163" y="5710238"/>
          <p14:tracePt t="83753" x="5673725" y="5727700"/>
          <p14:tracePt t="83762" x="5722938" y="5734050"/>
          <p14:tracePt t="83788" x="5778500" y="5734050"/>
          <p14:tracePt t="83792" x="5803900" y="5734050"/>
          <p14:tracePt t="83800" x="5840413" y="5734050"/>
          <p14:tracePt t="83819" x="5883275" y="5727700"/>
          <p14:tracePt t="83824" x="5927725" y="5697538"/>
          <p14:tracePt t="83832" x="5945188" y="5684838"/>
          <p14:tracePt t="83840" x="5976938" y="5654675"/>
          <p14:tracePt t="83849" x="6000750" y="5635625"/>
          <p14:tracePt t="83856" x="6013450" y="5611813"/>
          <p14:tracePt t="83870" x="6019800" y="5605463"/>
          <p14:tracePt t="83872" x="6032500" y="5586413"/>
          <p14:tracePt t="83889" x="6038850" y="5556250"/>
          <p14:tracePt t="83899" x="6038850" y="5549900"/>
          <p14:tracePt t="83916" x="6038850" y="5530850"/>
          <p14:tracePt t="83919" x="6038850" y="5511800"/>
          <p14:tracePt t="83932" x="6038850" y="5494338"/>
          <p14:tracePt t="83948" x="6019800" y="5456238"/>
          <p14:tracePt t="83952" x="6013450" y="5426075"/>
          <p14:tracePt t="83961" x="6000750" y="5413375"/>
          <p14:tracePt t="83968" x="5983288" y="5389563"/>
          <p14:tracePt t="83976" x="5964238" y="5370513"/>
          <p14:tracePt t="83985" x="5934075" y="5345113"/>
          <p14:tracePt t="84005" x="5889625" y="5327650"/>
          <p14:tracePt t="84007" x="5872163" y="5314950"/>
          <p14:tracePt t="84017" x="5822950" y="5289550"/>
          <p14:tracePt t="84044" x="5797550" y="5283200"/>
          <p14:tracePt t="84048" x="5791200" y="5283200"/>
          <p14:tracePt t="84060" x="5778500" y="5278438"/>
          <p14:tracePt t="84076" x="5772150" y="5278438"/>
          <p14:tracePt t="84080" x="5761038" y="5278438"/>
          <p14:tracePt t="84092" x="5748338" y="5278438"/>
          <p14:tracePt t="84095" x="5735638" y="5278438"/>
          <p14:tracePt t="84104" x="5729288" y="5278438"/>
          <p14:tracePt t="84112" x="5716588" y="5278438"/>
          <p14:tracePt t="84132" x="5680075" y="5295900"/>
          <p14:tracePt t="84135" x="5661025" y="5308600"/>
          <p14:tracePt t="84144" x="5637213" y="5334000"/>
          <p14:tracePt t="84152" x="5605463" y="5357813"/>
          <p14:tracePt t="84172" x="5588000" y="5407025"/>
          <p14:tracePt t="84177" x="5581650" y="5438775"/>
          <p14:tracePt t="84185" x="5581650" y="5462588"/>
          <p14:tracePt t="84204" x="5588000" y="5494338"/>
          <p14:tracePt t="84209" x="5594350" y="5505450"/>
          <p14:tracePt t="84221" x="5618163" y="5537200"/>
          <p14:tracePt t="84228" x="5630863" y="5549900"/>
          <p14:tracePt t="84233" x="5656263" y="5573713"/>
          <p14:tracePt t="84240" x="5673725" y="5592763"/>
          <p14:tracePt t="84260" x="5705475" y="5616575"/>
          <p14:tracePt t="84264" x="5748338" y="5635625"/>
          <p14:tracePt t="84272" x="5767388" y="5641975"/>
          <p14:tracePt t="84284" x="5797550" y="5654675"/>
          <p14:tracePt t="84300" x="5834063" y="5654675"/>
          <p14:tracePt t="84304" x="5846763" y="5661025"/>
          <p14:tracePt t="84316" x="5878513" y="5661025"/>
          <p14:tracePt t="84332" x="5902325" y="5661025"/>
          <p14:tracePt t="84336" x="5921375" y="5661025"/>
          <p14:tracePt t="84349" x="5951538" y="5661025"/>
          <p14:tracePt t="84354" x="5970588" y="5661025"/>
          <p14:tracePt t="84360" x="5989638" y="5661025"/>
          <p14:tracePt t="84370" x="6013450" y="5648325"/>
          <p14:tracePt t="84380" x="6026150" y="5635625"/>
          <p14:tracePt t="84384" x="6038850" y="5622925"/>
          <p14:tracePt t="84392" x="6045200" y="5592763"/>
          <p14:tracePt t="84400" x="6045200" y="5556250"/>
          <p14:tracePt t="84412" x="6045200" y="5524500"/>
          <p14:tracePt t="84419" x="6045200" y="5500688"/>
          <p14:tracePt t="84425" x="6045200" y="5445125"/>
          <p14:tracePt t="84433" x="6045200" y="5419725"/>
          <p14:tracePt t="84460" x="6026150" y="5370513"/>
          <p14:tracePt t="84465" x="6013450" y="5351463"/>
          <p14:tracePt t="84472" x="6007100" y="5334000"/>
          <p14:tracePt t="84485" x="5964238" y="5302250"/>
          <p14:tracePt t="84488" x="5938838" y="5265738"/>
          <p14:tracePt t="84497" x="5927725" y="5246688"/>
          <p14:tracePt t="84516" x="5908675" y="5233988"/>
          <p14:tracePt t="84520" x="5902325" y="5233988"/>
          <p14:tracePt t="84528" x="5878513" y="5227638"/>
          <p14:tracePt t="84540" x="5846763" y="5227638"/>
          <p14:tracePt t="84556" x="5810250" y="5227638"/>
          <p14:tracePt t="84560" x="5784850" y="5227638"/>
          <p14:tracePt t="84567" x="5748338" y="5227638"/>
          <p14:tracePt t="84588" x="5711825" y="5227638"/>
          <p14:tracePt t="84592" x="5699125" y="5227638"/>
          <p14:tracePt t="84600" x="5680075" y="5233988"/>
          <p14:tracePt t="84608" x="5656263" y="5246688"/>
          <p14:tracePt t="84616" x="5637213" y="5259388"/>
          <p14:tracePt t="84624" x="5624513" y="5283200"/>
          <p14:tracePt t="84637" x="5600700" y="5314950"/>
          <p14:tracePt t="84644" x="5575300" y="5334000"/>
          <p14:tracePt t="84648" x="5568950" y="5351463"/>
          <p14:tracePt t="84656" x="5568950" y="5376863"/>
          <p14:tracePt t="84685" x="5588000" y="5426075"/>
          <p14:tracePt t="84688" x="5594350" y="5438775"/>
          <p14:tracePt t="84701" x="5611813" y="5468938"/>
          <p14:tracePt t="84717" x="5637213" y="5500688"/>
          <p14:tracePt t="84720" x="5649913" y="5518150"/>
          <p14:tracePt t="84733" x="5661025" y="5537200"/>
          <p14:tracePt t="84737" x="5686425" y="5561013"/>
          <p14:tracePt t="84744" x="5716588" y="5586413"/>
          <p14:tracePt t="84754" x="5741988" y="5592763"/>
          <p14:tracePt t="84766" x="5761038" y="5605463"/>
          <p14:tracePt t="84769" x="5778500" y="5605463"/>
          <p14:tracePt t="84776" x="5810250" y="5622925"/>
          <p14:tracePt t="84785" x="5834063" y="5622925"/>
          <p14:tracePt t="84812" x="5883275" y="5616575"/>
          <p14:tracePt t="84816" x="5895975" y="5611813"/>
          <p14:tracePt t="84829" x="5934075" y="5599113"/>
          <p14:tracePt t="84844" x="5945188" y="5592763"/>
          <p14:tracePt t="84848" x="5970588" y="5567363"/>
          <p14:tracePt t="84869" x="5976938" y="5543550"/>
          <p14:tracePt t="84872" x="5976938" y="5530850"/>
          <p14:tracePt t="84881" x="5976938" y="5500688"/>
          <p14:tracePt t="84893" x="5976938" y="5475288"/>
          <p14:tracePt t="84896" x="5976938" y="5462588"/>
          <p14:tracePt t="84903" x="5976938" y="5445125"/>
          <p14:tracePt t="84912" x="5964238" y="5413375"/>
          <p14:tracePt t="84924" x="5951538" y="5383213"/>
          <p14:tracePt t="84940" x="5938838" y="5370513"/>
          <p14:tracePt t="84944" x="5927725" y="5357813"/>
          <p14:tracePt t="84956" x="5915025" y="5338763"/>
          <p14:tracePt t="84972" x="5895975" y="5321300"/>
          <p14:tracePt t="84976" x="5889625" y="5314950"/>
          <p14:tracePt t="84984" x="5889625" y="5308600"/>
          <p14:tracePt t="84992" x="5883275" y="5308600"/>
          <p14:tracePt t="85000" x="5872163" y="5295900"/>
          <p14:tracePt t="85008" x="5865813" y="5295900"/>
          <p14:tracePt t="85021" x="5859463" y="5295900"/>
          <p14:tracePt t="85025" x="5840413" y="5283200"/>
          <p14:tracePt t="85033" x="5816600" y="5283200"/>
          <p14:tracePt t="85040" x="5784850" y="5265738"/>
          <p14:tracePt t="85049" x="5729288" y="5259388"/>
          <p14:tracePt t="85069" x="5656263" y="5246688"/>
          <p14:tracePt t="85072" x="5605463" y="5246688"/>
          <p14:tracePt t="85081" x="5545138" y="5240338"/>
          <p14:tracePt t="85101" x="5483225" y="5240338"/>
          <p14:tracePt t="85104" x="5451475" y="5240338"/>
          <p14:tracePt t="85114" x="5445125" y="5240338"/>
          <p14:tracePt t="85121" x="5427663" y="5240338"/>
          <p14:tracePt t="85137" x="5414963" y="5240338"/>
          <p14:tracePt t="85156" x="5414963" y="5253038"/>
          <p14:tracePt t="85161" x="5414963" y="5289550"/>
          <p14:tracePt t="85168" x="5414963" y="5314950"/>
          <p14:tracePt t="85181" x="5421313" y="5364163"/>
          <p14:tracePt t="85197" x="5451475" y="5432425"/>
          <p14:tracePt t="85200" x="5464175" y="5462588"/>
          <p14:tracePt t="85214" x="5489575" y="5494338"/>
          <p14:tracePt t="85228" x="5526088" y="5549900"/>
          <p14:tracePt t="85232" x="5549900" y="5567363"/>
          <p14:tracePt t="85253" x="5605463" y="5599113"/>
          <p14:tracePt t="85255" x="5661025" y="5616575"/>
          <p14:tracePt t="85264" x="5729288" y="5648325"/>
          <p14:tracePt t="85284" x="5791200" y="5654675"/>
          <p14:tracePt t="85287" x="5834063" y="5661025"/>
          <p14:tracePt t="85296" x="5895975" y="5672138"/>
          <p14:tracePt t="85313" x="5921375" y="5672138"/>
          <p14:tracePt t="85323" x="5957888" y="5672138"/>
          <p14:tracePt t="85328" x="5989638" y="5672138"/>
          <p14:tracePt t="85356" x="6013450" y="5648325"/>
          <p14:tracePt t="85372" x="6013450" y="5635625"/>
          <p14:tracePt t="85376" x="6019800" y="5616575"/>
          <p14:tracePt t="85384" x="6019800" y="5592763"/>
          <p14:tracePt t="85393" x="6019800" y="5567363"/>
          <p14:tracePt t="85413" x="6019800" y="5549900"/>
          <p14:tracePt t="85416" x="6019800" y="5537200"/>
          <p14:tracePt t="85424" x="6019800" y="5518150"/>
          <p14:tracePt t="85500" x="6013450" y="5518150"/>
          <p14:tracePt t="85584" x="6007100" y="5511800"/>
          <p14:tracePt t="85596" x="6007100" y="5505450"/>
          <p14:tracePt t="85641" x="6007100" y="5500688"/>
          <p14:tracePt t="85668" x="6007100" y="5494338"/>
          <p14:tracePt t="85709" x="6007100" y="5481638"/>
          <p14:tracePt t="85712" x="6013450" y="5475288"/>
          <p14:tracePt t="85740" x="6032500" y="5462588"/>
          <p14:tracePt t="85744" x="6045200" y="5462588"/>
          <p14:tracePt t="85756" x="6062663" y="5456238"/>
          <p14:tracePt t="85760" x="6075363" y="5456238"/>
          <p14:tracePt t="85768" x="6094413" y="5456238"/>
          <p14:tracePt t="85776" x="6118225" y="5456238"/>
          <p14:tracePt t="85786" x="6143625" y="5456238"/>
          <p14:tracePt t="85793" x="6167438" y="5456238"/>
          <p14:tracePt t="85800" x="6199188" y="5456238"/>
          <p14:tracePt t="85809" x="6248400" y="5468938"/>
          <p14:tracePt t="85822" x="6267450" y="5475288"/>
          <p14:tracePt t="85839" x="6303963" y="5494338"/>
          <p14:tracePt t="85840" x="6310313" y="5494338"/>
          <p14:tracePt t="85848" x="6316663" y="5494338"/>
          <p14:tracePt t="85869" x="6323013" y="5494338"/>
          <p14:tracePt t="85929" x="6327775" y="5494338"/>
          <p14:tracePt t="86045" x="6334125" y="5494338"/>
          <p14:tracePt t="86093" x="6316663" y="5494338"/>
          <p14:tracePt t="86096" x="6278563" y="5494338"/>
          <p14:tracePt t="86104" x="6229350" y="5494338"/>
          <p14:tracePt t="86123" x="6180138" y="5494338"/>
          <p14:tracePt t="86128" x="6143625" y="5494338"/>
          <p14:tracePt t="86144" x="6111875" y="5494338"/>
          <p14:tracePt t="86253" x="6143625" y="5494338"/>
          <p14:tracePt t="86256" x="6186488" y="5494338"/>
          <p14:tracePt t="86265" x="6235700" y="5500688"/>
          <p14:tracePt t="86273" x="6310313" y="5518150"/>
          <p14:tracePt t="86281" x="6378575" y="5537200"/>
          <p14:tracePt t="86289" x="6421438" y="5543550"/>
          <p14:tracePt t="86308" x="6440488" y="5549900"/>
          <p14:tracePt t="86313" x="6451600" y="5549900"/>
          <p14:tracePt t="86457" x="6445250" y="5549900"/>
          <p14:tracePt t="86476" x="6427788" y="5549900"/>
          <p14:tracePt t="86480" x="6415088" y="5549900"/>
          <p14:tracePt t="86489" x="6408738" y="5549900"/>
          <p14:tracePt t="86508" x="6396038" y="5549900"/>
          <p14:tracePt t="86512" x="6389688" y="5549900"/>
          <p14:tracePt t="86604" x="6383338" y="5549900"/>
          <p14:tracePt t="87916" x="0" y="0"/>
        </p14:tracePtLst>
        <p14:tracePtLst>
          <p14:tracePt t="89202" x="3987800" y="5981700"/>
          <p14:tracePt t="89564" x="3983038" y="5981700"/>
          <p14:tracePt t="89617" x="3994150" y="5981700"/>
          <p14:tracePt t="89636" x="4006850" y="5981700"/>
          <p14:tracePt t="89640" x="4019550" y="5981700"/>
          <p14:tracePt t="89648" x="4025900" y="5981700"/>
          <p14:tracePt t="89681" x="4032250" y="5981700"/>
          <p14:tracePt t="89713" x="4049713" y="5981700"/>
          <p14:tracePt t="89732" x="4062413" y="5988050"/>
          <p14:tracePt t="89736" x="4068763" y="5988050"/>
          <p14:tracePt t="89745" x="4081463" y="5988050"/>
          <p14:tracePt t="89763" x="4098925" y="5988050"/>
          <p14:tracePt t="89768" x="4111625" y="5988050"/>
          <p14:tracePt t="89776" x="4124325" y="5988050"/>
          <p14:tracePt t="89791" x="4143375" y="5988050"/>
          <p14:tracePt t="89804" x="4149725" y="5994400"/>
          <p14:tracePt t="89808" x="4154488" y="5994400"/>
          <p14:tracePt t="89836" x="4167188" y="5994400"/>
          <p14:tracePt t="89840" x="4179888" y="5994400"/>
          <p14:tracePt t="89860" x="4198938" y="5994400"/>
          <p14:tracePt t="89864" x="4210050" y="5994400"/>
          <p14:tracePt t="89873" x="4229100" y="5994400"/>
          <p14:tracePt t="89894" x="4278313" y="5994400"/>
          <p14:tracePt t="89898" x="4297363" y="5994400"/>
          <p14:tracePt t="89904" x="4316413" y="5994400"/>
          <p14:tracePt t="89932" x="4327525" y="5994400"/>
          <p14:tracePt t="89936" x="4340225" y="5994400"/>
          <p14:tracePt t="89964" x="4359275" y="5994400"/>
          <p14:tracePt t="89968" x="4376738" y="5994400"/>
          <p14:tracePt t="89988" x="4402138" y="5994400"/>
          <p14:tracePt t="89992" x="4414838" y="5988050"/>
          <p14:tracePt t="90021" x="4432300" y="5988050"/>
          <p14:tracePt t="90025" x="4438650" y="5988050"/>
          <p14:tracePt t="90033" x="4457700" y="5988050"/>
          <p14:tracePt t="90060" x="4513263" y="5988050"/>
          <p14:tracePt t="90064" x="4575175" y="5988050"/>
          <p14:tracePt t="90092" x="4624388" y="5988050"/>
          <p14:tracePt t="90097" x="4643438" y="5988050"/>
          <p14:tracePt t="90105" x="4679950" y="5988050"/>
          <p14:tracePt t="90113" x="4692650" y="5988050"/>
          <p14:tracePt t="90120" x="4705350" y="5988050"/>
          <p14:tracePt t="90188" x="4716463" y="5988050"/>
          <p14:tracePt t="90192" x="4722813" y="5988050"/>
          <p14:tracePt t="90205" x="4741863" y="5988050"/>
          <p14:tracePt t="90220" x="4760913" y="5988050"/>
          <p14:tracePt t="90225" x="4797425" y="5988050"/>
          <p14:tracePt t="90244" x="4883150" y="5988050"/>
          <p14:tracePt t="90248" x="4933950" y="5988050"/>
          <p14:tracePt t="90259" x="4983163" y="5988050"/>
          <p14:tracePt t="90276" x="5019675" y="5988050"/>
          <p14:tracePt t="90280" x="5049838" y="5988050"/>
          <p14:tracePt t="90288" x="5087938" y="5988050"/>
          <p14:tracePt t="90316" x="5111750" y="5988050"/>
          <p14:tracePt t="90320" x="5137150" y="5988050"/>
          <p14:tracePt t="90332" x="5160963" y="5981700"/>
          <p14:tracePt t="90348" x="5211763" y="5981700"/>
          <p14:tracePt t="90352" x="5241925" y="5975350"/>
          <p14:tracePt t="90372" x="5291138" y="5962650"/>
          <p14:tracePt t="90376" x="5322888" y="5962650"/>
          <p14:tracePt t="90384" x="5378450" y="5956300"/>
          <p14:tracePt t="90405" x="5438775" y="5945188"/>
          <p14:tracePt t="90408" x="5483225" y="5945188"/>
          <p14:tracePt t="90416" x="5556250" y="5938838"/>
          <p14:tracePt t="90444" x="5630863" y="5926138"/>
          <p14:tracePt t="90448" x="5661025" y="5926138"/>
          <p14:tracePt t="90476" x="5680075" y="5919788"/>
          <p14:tracePt t="90480" x="5699125" y="5919788"/>
          <p14:tracePt t="90496" x="5705475" y="5919788"/>
          <p14:tracePt t="90505" x="5711825" y="5919788"/>
          <p14:tracePt t="90557" x="5716588" y="5919788"/>
          <p14:tracePt t="90576" x="5735638" y="5919788"/>
          <p14:tracePt t="90589" x="5748338" y="5919788"/>
          <p14:tracePt t="90604" x="5772150" y="5919788"/>
          <p14:tracePt t="90608" x="5810250" y="5919788"/>
          <p14:tracePt t="90621" x="5834063" y="5919788"/>
          <p14:tracePt t="90626" x="5878513" y="5926138"/>
          <p14:tracePt t="90633" x="5927725" y="5932488"/>
          <p14:tracePt t="90642" x="5970588" y="5938838"/>
          <p14:tracePt t="90660" x="5994400" y="5945188"/>
          <p14:tracePt t="90664" x="6013450" y="5956300"/>
          <p14:tracePt t="90673" x="6038850" y="5956300"/>
          <p14:tracePt t="90702" x="6049963" y="5956300"/>
          <p14:tracePt t="90732" x="6069013" y="5956300"/>
          <p14:tracePt t="90736" x="6094413" y="5956300"/>
          <p14:tracePt t="90756" x="6156325" y="5956300"/>
          <p14:tracePt t="90760" x="6211888" y="5956300"/>
          <p14:tracePt t="90768" x="6261100" y="5962650"/>
          <p14:tracePt t="90788" x="6316663" y="5981700"/>
          <p14:tracePt t="90793" x="6334125" y="5981700"/>
          <p14:tracePt t="90802" x="6353175" y="5981700"/>
          <p14:tracePt t="90812" x="6372225" y="5981700"/>
          <p14:tracePt t="90828" x="6378575" y="5981700"/>
          <p14:tracePt t="90844" x="6383338" y="5981700"/>
          <p14:tracePt t="90909" x="6389688" y="5981700"/>
          <p14:tracePt t="90912" x="6396038" y="5988050"/>
          <p14:tracePt t="90921" x="6402388" y="5988050"/>
          <p14:tracePt t="90928" x="6427788" y="5988050"/>
          <p14:tracePt t="91000" x="6440488" y="5994400"/>
          <p14:tracePt t="91023" x="6451600" y="5994400"/>
          <p14:tracePt t="91044" x="6457950" y="5994400"/>
          <p14:tracePt t="91057" x="6470650" y="5994400"/>
          <p14:tracePt t="91067" x="6477000" y="5994400"/>
          <p14:tracePt t="91084" x="6483350" y="5994400"/>
          <p14:tracePt t="91912" x="6470650" y="5994400"/>
          <p14:tracePt t="91981" x="0" y="0"/>
        </p14:tracePtLst>
        <p14:tracePtLst>
          <p14:tracePt t="101632" x="6223000" y="5394325"/>
          <p14:tracePt t="101741" x="6223000" y="5389563"/>
          <p14:tracePt t="101745" x="6229350" y="5389563"/>
          <p14:tracePt t="101753" x="6254750" y="5389563"/>
          <p14:tracePt t="101760" x="6272213" y="5394325"/>
          <p14:tracePt t="101769" x="6297613" y="5400675"/>
          <p14:tracePt t="101779" x="6327775" y="5407025"/>
          <p14:tracePt t="101784" x="6340475" y="5413375"/>
          <p14:tracePt t="101792" x="6359525" y="5419725"/>
          <p14:tracePt t="101800" x="6389688" y="5432425"/>
          <p14:tracePt t="101808" x="6402388" y="5438775"/>
          <p14:tracePt t="101820" x="6415088" y="5445125"/>
          <p14:tracePt t="101824" x="6421438" y="5449888"/>
          <p14:tracePt t="101832" x="6427788" y="5449888"/>
          <p14:tracePt t="101840" x="6434138" y="5449888"/>
          <p14:tracePt t="101868" x="6445250" y="5462588"/>
          <p14:tracePt t="101872" x="6445250" y="5468938"/>
          <p14:tracePt t="101885" x="6457950" y="5487988"/>
          <p14:tracePt t="101893" x="6477000" y="5505450"/>
          <p14:tracePt t="101903" x="6477000" y="5530850"/>
          <p14:tracePt t="101905" x="6489700" y="5556250"/>
          <p14:tracePt t="101912" x="6500813" y="5573713"/>
          <p14:tracePt t="101921" x="6507163" y="5611813"/>
          <p14:tracePt t="101928" x="6526213" y="5622925"/>
          <p14:tracePt t="101936" x="6532563" y="5641975"/>
          <p14:tracePt t="101948" x="6538913" y="5648325"/>
          <p14:tracePt t="101965" x="6551613" y="5667375"/>
          <p14:tracePt t="101980" x="6551613" y="5678488"/>
          <p14:tracePt t="101996" x="6556375" y="5697538"/>
          <p14:tracePt t="102002" x="6556375" y="5716588"/>
          <p14:tracePt t="102012" x="6556375" y="5746750"/>
          <p14:tracePt t="102019" x="6556375" y="5765800"/>
          <p14:tracePt t="102024" x="6569075" y="5802313"/>
          <p14:tracePt t="102033" x="6575425" y="5834063"/>
          <p14:tracePt t="102044" x="6581775" y="5845175"/>
          <p14:tracePt t="102048" x="6600825" y="5870575"/>
          <p14:tracePt t="102057" x="6611938" y="5907088"/>
          <p14:tracePt t="102065" x="6618288" y="5913438"/>
          <p14:tracePt t="102077" x="6618288" y="5919788"/>
          <p14:tracePt t="102092" x="6624638" y="5919788"/>
          <p14:tracePt t="102096" x="6630988" y="5926138"/>
          <p14:tracePt t="102104" x="6637338" y="5926138"/>
          <p14:tracePt t="102125" x="6637338" y="5932488"/>
          <p14:tracePt t="102136" x="6643688" y="5932488"/>
          <p14:tracePt t="102213" x="6650038" y="5932488"/>
          <p14:tracePt t="102225" x="6656388" y="5938838"/>
          <p14:tracePt t="102233" x="6667500" y="5945188"/>
          <p14:tracePt t="102252" x="6673850" y="5949950"/>
          <p14:tracePt t="102256" x="6680200" y="5949950"/>
          <p14:tracePt t="102288" x="6686550" y="5949950"/>
          <p14:tracePt t="102312" x="6692900" y="5949950"/>
          <p14:tracePt t="102348" x="6699250" y="5949950"/>
          <p14:tracePt t="102400" x="6705600" y="5956300"/>
          <p14:tracePt t="102460" x="6705600" y="5969000"/>
          <p14:tracePt t="102464" x="6692900" y="5981700"/>
          <p14:tracePt t="102472" x="6667500" y="5994400"/>
          <p14:tracePt t="102480" x="6650038" y="5994400"/>
          <p14:tracePt t="102492" x="6611938" y="6005513"/>
          <p14:tracePt t="102508" x="6575425" y="6005513"/>
          <p14:tracePt t="102512" x="6545263" y="6011863"/>
          <p14:tracePt t="102524" x="6526213" y="6011863"/>
          <p14:tracePt t="102528" x="6477000" y="6011863"/>
          <p14:tracePt t="102536" x="6451600" y="6018213"/>
          <p14:tracePt t="102545" x="6408738" y="6018213"/>
          <p14:tracePt t="102556" x="6372225" y="6018213"/>
          <p14:tracePt t="102561" x="6346825" y="6018213"/>
          <p14:tracePt t="102569" x="6310313" y="6018213"/>
          <p14:tracePt t="102576" x="6291263" y="6018213"/>
          <p14:tracePt t="102589" x="6267450" y="6018213"/>
          <p14:tracePt t="102596" x="6248400" y="6018213"/>
          <p14:tracePt t="102601" x="6229350" y="6018213"/>
          <p14:tracePt t="102608" x="6223000" y="6018213"/>
          <p14:tracePt t="102620" x="6205538" y="6018213"/>
          <p14:tracePt t="102629" x="6199188" y="6018213"/>
          <p14:tracePt t="102633" x="6192838" y="6018213"/>
          <p14:tracePt t="102640" x="6186488" y="6018213"/>
          <p14:tracePt t="102649" x="6167438" y="6024563"/>
          <p14:tracePt t="102665" x="6161088" y="6024563"/>
          <p14:tracePt t="102817" x="6173788" y="6030913"/>
          <p14:tracePt t="102825" x="6211888" y="6043613"/>
          <p14:tracePt t="102834" x="6242050" y="6049963"/>
          <p14:tracePt t="102844" x="6316663" y="6067425"/>
          <p14:tracePt t="102852" x="6402388" y="6073775"/>
          <p14:tracePt t="102858" x="6457950" y="6086475"/>
          <p14:tracePt t="102865" x="6519863" y="6105525"/>
          <p14:tracePt t="102872" x="6562725" y="6111875"/>
          <p14:tracePt t="102892" x="6624638" y="6122988"/>
          <p14:tracePt t="102895" x="6667500" y="6129338"/>
          <p14:tracePt t="102904" x="6718300" y="6129338"/>
          <p14:tracePt t="102912" x="6735763" y="6135688"/>
          <p14:tracePt t="102920" x="6761163" y="6135688"/>
          <p14:tracePt t="102928" x="6767513" y="6135688"/>
          <p14:tracePt t="102935" x="6778625" y="6135688"/>
          <p14:tracePt t="103005" x="6784975" y="6135688"/>
          <p14:tracePt t="103020" x="6797675" y="6135688"/>
          <p14:tracePt t="103024" x="6816725" y="6135688"/>
          <p14:tracePt t="103034" x="6823075" y="6135688"/>
          <p14:tracePt t="103045" x="6840538" y="6135688"/>
          <p14:tracePt t="103048" x="6853238" y="6135688"/>
          <p14:tracePt t="103056" x="6859588" y="6135688"/>
          <p14:tracePt t="103081" x="6865938" y="6135688"/>
          <p14:tracePt t="103128" x="6884988" y="6135688"/>
          <p14:tracePt t="103148" x="6902450" y="6135688"/>
          <p14:tracePt t="103151" x="6915150" y="6135688"/>
          <p14:tracePt t="103164" x="6940550" y="6135688"/>
          <p14:tracePt t="103176" x="6951663" y="6135688"/>
          <p14:tracePt t="103184" x="6958013" y="6129338"/>
          <p14:tracePt t="103493" x="6964363" y="6122988"/>
          <p14:tracePt t="103497" x="6970713" y="6122988"/>
          <p14:tracePt t="103513" x="6983413" y="6122988"/>
          <p14:tracePt t="103536" x="6996113" y="6116638"/>
          <p14:tracePt t="103560" x="7000875" y="6116638"/>
          <p14:tracePt t="103567" x="7007225" y="6116638"/>
          <p14:tracePt t="103576" x="7013575" y="6116638"/>
          <p14:tracePt t="103584" x="7032625" y="6116638"/>
          <p14:tracePt t="103592" x="7038975" y="6116638"/>
          <p14:tracePt t="103600" x="7045325" y="6116638"/>
          <p14:tracePt t="103612" x="7051675" y="6116638"/>
          <p14:tracePt t="103624" x="7062788" y="6116638"/>
          <p14:tracePt t="103635" x="7075488" y="6116638"/>
          <p14:tracePt t="103641" x="7088188" y="6116638"/>
          <p14:tracePt t="103660" x="7107238" y="6116638"/>
          <p14:tracePt t="103665" x="7124700" y="6116638"/>
          <p14:tracePt t="103676" x="7156450" y="6116638"/>
          <p14:tracePt t="103685" x="7192963" y="6116638"/>
          <p14:tracePt t="103688" x="7212013" y="6116638"/>
          <p14:tracePt t="103697" x="7218363" y="6116638"/>
          <p14:tracePt t="103768" x="7223125" y="6111875"/>
          <p14:tracePt t="103817" x="7223125" y="6105525"/>
          <p14:tracePt t="103824" x="7223125" y="6073775"/>
          <p14:tracePt t="103836" x="7212013" y="6043613"/>
          <p14:tracePt t="103845" x="7205663" y="6043613"/>
          <p14:tracePt t="103849" x="7199313" y="6024563"/>
          <p14:tracePt t="103857" x="7186613" y="6000750"/>
          <p14:tracePt t="103870" x="7180263" y="5981700"/>
          <p14:tracePt t="103888" x="7162800" y="5919788"/>
          <p14:tracePt t="103897" x="7156450" y="5907088"/>
          <p14:tracePt t="103917" x="7156450" y="5894388"/>
          <p14:tracePt t="103933" x="7156450" y="5883275"/>
          <p14:tracePt t="103949" x="7156450" y="5876925"/>
          <p14:tracePt t="103953" x="7156450" y="5864225"/>
          <p14:tracePt t="103966" x="7156450" y="5857875"/>
          <p14:tracePt t="103973" x="7156450" y="5851525"/>
          <p14:tracePt t="103985" x="7156450" y="5845175"/>
          <p14:tracePt t="103998" x="7156450" y="5834063"/>
          <p14:tracePt t="104013" x="7156450" y="5821363"/>
          <p14:tracePt t="104017" x="7156450" y="5815013"/>
          <p14:tracePt t="104044" x="7156450" y="5808663"/>
          <p14:tracePt t="104048" x="7162800" y="5789613"/>
          <p14:tracePt t="104068" x="7173913" y="5778500"/>
          <p14:tracePt t="104072" x="7180263" y="5772150"/>
          <p14:tracePt t="104081" x="7192963" y="5753100"/>
          <p14:tracePt t="104093" x="7212013" y="5734050"/>
          <p14:tracePt t="104098" x="7229475" y="5722938"/>
          <p14:tracePt t="104104" x="7254875" y="5703888"/>
          <p14:tracePt t="104112" x="7285038" y="5691188"/>
          <p14:tracePt t="104126" x="7316788" y="5667375"/>
          <p14:tracePt t="104128" x="7359650" y="5641975"/>
          <p14:tracePt t="104140" x="7372350" y="5635625"/>
          <p14:tracePt t="104144" x="7389813" y="5622925"/>
          <p14:tracePt t="104153" x="7402513" y="5622925"/>
          <p14:tracePt t="104172" x="7408863" y="5622925"/>
          <p14:tracePt t="104177" x="7415213" y="5616575"/>
          <p14:tracePt t="104187" x="7421563" y="5616575"/>
          <p14:tracePt t="104198" x="7434263" y="5611813"/>
          <p14:tracePt t="104240" x="7440613" y="5611813"/>
          <p14:tracePt t="104265" x="7451725" y="5611813"/>
          <p14:tracePt t="104272" x="7458075" y="5611813"/>
          <p14:tracePt t="104280" x="7470775" y="5611813"/>
          <p14:tracePt t="104300" x="7489825" y="5611813"/>
          <p14:tracePt t="104304" x="7496175" y="5611813"/>
          <p14:tracePt t="104317" x="7507288" y="5611813"/>
          <p14:tracePt t="104352" x="7519988" y="5611813"/>
          <p14:tracePt t="104393" x="7532688" y="5611813"/>
          <p14:tracePt t="104400" x="7539038" y="5611813"/>
          <p14:tracePt t="104412" x="7551738" y="5611813"/>
          <p14:tracePt t="104429" x="7562850" y="5611813"/>
          <p14:tracePt t="104432" x="7569200" y="5616575"/>
          <p14:tracePt t="104473" x="7575550" y="5616575"/>
          <p14:tracePt t="104488" x="7575550" y="5622925"/>
          <p14:tracePt t="104508" x="7581900" y="5622925"/>
          <p14:tracePt t="104512" x="7581900" y="5629275"/>
          <p14:tracePt t="104521" x="7588250" y="5641975"/>
          <p14:tracePt t="104529" x="7607300" y="5672138"/>
          <p14:tracePt t="104540" x="7618413" y="5684838"/>
          <p14:tracePt t="104556" x="7637463" y="5716588"/>
          <p14:tracePt t="104560" x="7643813" y="5722938"/>
          <p14:tracePt t="104570" x="7656513" y="5740400"/>
          <p14:tracePt t="104576" x="7662863" y="5753100"/>
          <p14:tracePt t="104584" x="7662863" y="5759450"/>
          <p14:tracePt t="104592" x="7662863" y="5772150"/>
          <p14:tracePt t="104600" x="7667625" y="5789613"/>
          <p14:tracePt t="104608" x="7673975" y="5802313"/>
          <p14:tracePt t="104623" x="7686675" y="5827713"/>
          <p14:tracePt t="104635" x="7693025" y="5845175"/>
          <p14:tracePt t="104652" x="7693025" y="5864225"/>
          <p14:tracePt t="104656" x="7693025" y="5870575"/>
          <p14:tracePt t="104664" x="7693025" y="5883275"/>
          <p14:tracePt t="104685" x="7693025" y="5889625"/>
          <p14:tracePt t="104688" x="7693025" y="5900738"/>
          <p14:tracePt t="104697" x="7693025" y="5907088"/>
          <p14:tracePt t="104709" x="7693025" y="5926138"/>
          <p14:tracePt t="104713" x="7693025" y="5932488"/>
          <p14:tracePt t="104722" x="7693025" y="5956300"/>
          <p14:tracePt t="104733" x="7693025" y="5962650"/>
          <p14:tracePt t="104737" x="7686675" y="5975350"/>
          <p14:tracePt t="104745" x="7680325" y="5981700"/>
          <p14:tracePt t="104754" x="7680325" y="5994400"/>
          <p14:tracePt t="104765" x="7673975" y="6005513"/>
          <p14:tracePt t="104771" x="7673975" y="6018213"/>
          <p14:tracePt t="104776" x="7673975" y="6030913"/>
          <p14:tracePt t="104785" x="7667625" y="6037263"/>
          <p14:tracePt t="104800" x="7667625" y="6049963"/>
          <p14:tracePt t="104812" x="7667625" y="6061075"/>
          <p14:tracePt t="104817" x="7662863" y="6073775"/>
          <p14:tracePt t="104833" x="7662863" y="6080125"/>
          <p14:tracePt t="104849" x="7662863" y="6092825"/>
          <p14:tracePt t="104861" x="7662863" y="6099175"/>
          <p14:tracePt t="104865" x="7656513" y="6111875"/>
          <p14:tracePt t="104882" x="7650163" y="6129338"/>
          <p14:tracePt t="104908" x="7643813" y="6135688"/>
          <p14:tracePt t="104912" x="7637463" y="6142038"/>
          <p14:tracePt t="104940" x="7624763" y="6154738"/>
          <p14:tracePt t="104976" x="7618413" y="6161088"/>
          <p14:tracePt t="104996" x="7612063" y="6167438"/>
          <p14:tracePt t="105000" x="7607300" y="6172200"/>
          <p14:tracePt t="105021" x="7594600" y="6172200"/>
          <p14:tracePt t="105036" x="7588250" y="6172200"/>
          <p14:tracePt t="105040" x="7581900" y="6178550"/>
          <p14:tracePt t="105054" x="7569200" y="6178550"/>
          <p14:tracePt t="105068" x="7551738" y="6178550"/>
          <p14:tracePt t="105072" x="7539038" y="6178550"/>
          <p14:tracePt t="105083" x="7519988" y="6178550"/>
          <p14:tracePt t="105092" x="7489825" y="6178550"/>
          <p14:tracePt t="105096" x="7464425" y="6178550"/>
          <p14:tracePt t="105103" x="7445375" y="6178550"/>
          <p14:tracePt t="105116" x="7415213" y="6167438"/>
          <p14:tracePt t="105121" x="7396163" y="6161088"/>
          <p14:tracePt t="105128" x="7385050" y="6154738"/>
          <p14:tracePt t="105137" x="7359650" y="6148388"/>
          <p14:tracePt t="105144" x="7346950" y="6142038"/>
          <p14:tracePt t="105164" x="7334250" y="6122988"/>
          <p14:tracePt t="105169" x="7316788" y="6111875"/>
          <p14:tracePt t="105180" x="7310438" y="6111875"/>
          <p14:tracePt t="105197" x="7304088" y="6111875"/>
          <p14:tracePt t="105200" x="7285038" y="6092825"/>
          <p14:tracePt t="105212" x="7273925" y="6080125"/>
          <p14:tracePt t="105216" x="7261225" y="6067425"/>
          <p14:tracePt t="105225" x="7248525" y="6056313"/>
          <p14:tracePt t="105232" x="7229475" y="6030913"/>
          <p14:tracePt t="105244" x="7212013" y="6000750"/>
          <p14:tracePt t="105248" x="7186613" y="5969000"/>
          <p14:tracePt t="105256" x="7162800" y="5938838"/>
          <p14:tracePt t="105264" x="7156450" y="5919788"/>
          <p14:tracePt t="105276" x="7150100" y="5907088"/>
          <p14:tracePt t="105292" x="7150100" y="5900738"/>
          <p14:tracePt t="105297" x="7150100" y="5883275"/>
          <p14:tracePt t="105305" x="7150100" y="5864225"/>
          <p14:tracePt t="105325" x="7150100" y="5845175"/>
          <p14:tracePt t="105328" x="7150100" y="5821363"/>
          <p14:tracePt t="105340" x="7150100" y="5802313"/>
          <p14:tracePt t="105344" x="7150100" y="5789613"/>
          <p14:tracePt t="105352" x="7150100" y="5778500"/>
          <p14:tracePt t="105360" x="7150100" y="5759450"/>
          <p14:tracePt t="105380" x="7156450" y="5746750"/>
          <p14:tracePt t="105383" x="7162800" y="5727700"/>
          <p14:tracePt t="105403" x="7167563" y="5703888"/>
          <p14:tracePt t="105420" x="7173913" y="5691188"/>
          <p14:tracePt t="105424" x="7186613" y="5661025"/>
          <p14:tracePt t="105454" x="7199313" y="5648325"/>
          <p14:tracePt t="105457" x="7205663" y="5641975"/>
          <p14:tracePt t="105484" x="7212013" y="5641975"/>
          <p14:tracePt t="105487" x="7223125" y="5641975"/>
          <p14:tracePt t="105500" x="7235825" y="5629275"/>
          <p14:tracePt t="105504" x="7242175" y="5629275"/>
          <p14:tracePt t="105512" x="7261225" y="5622925"/>
          <p14:tracePt t="105520" x="7273925" y="5622925"/>
          <p14:tracePt t="105537" x="7285038" y="5622925"/>
          <p14:tracePt t="105548" x="7304088" y="5622925"/>
          <p14:tracePt t="105556" x="7310438" y="5622925"/>
          <p14:tracePt t="105560" x="7316788" y="5622925"/>
          <p14:tracePt t="105581" x="7329488" y="5622925"/>
          <p14:tracePt t="105585" x="7340600" y="5622925"/>
          <p14:tracePt t="105596" x="7353300" y="5622925"/>
          <p14:tracePt t="105605" x="7359650" y="5622925"/>
          <p14:tracePt t="105609" x="7366000" y="5622925"/>
          <p14:tracePt t="105617" x="7378700" y="5635625"/>
          <p14:tracePt t="105633" x="7385050" y="5635625"/>
          <p14:tracePt t="105649" x="7396163" y="5641975"/>
          <p14:tracePt t="105660" x="7396163" y="5648325"/>
          <p14:tracePt t="105665" x="7415213" y="5654675"/>
          <p14:tracePt t="105672" x="7440613" y="5672138"/>
          <p14:tracePt t="105681" x="7451725" y="5672138"/>
          <p14:tracePt t="105697" x="7470775" y="5678488"/>
          <p14:tracePt t="105707" x="7489825" y="5684838"/>
          <p14:tracePt t="105712" x="7496175" y="5691188"/>
          <p14:tracePt t="105720" x="7513638" y="5710238"/>
          <p14:tracePt t="105728" x="7539038" y="5727700"/>
          <p14:tracePt t="105737" x="7581900" y="5753100"/>
          <p14:tracePt t="105743" x="7600950" y="5778500"/>
          <p14:tracePt t="105752" x="7643813" y="5815013"/>
          <p14:tracePt t="105760" x="7680325" y="5845175"/>
          <p14:tracePt t="105768" x="7735888" y="5870575"/>
          <p14:tracePt t="105776" x="7767638" y="5919788"/>
          <p14:tracePt t="105785" x="7791450" y="5932488"/>
          <p14:tracePt t="105800" x="7810500" y="5945188"/>
          <p14:tracePt t="105816" x="7810500" y="5949950"/>
          <p14:tracePt t="105837" x="7816850" y="5969000"/>
          <p14:tracePt t="105841" x="7829550" y="5988050"/>
          <p14:tracePt t="105852" x="7829550" y="6005513"/>
          <p14:tracePt t="105856" x="7829550" y="6030913"/>
          <p14:tracePt t="105865" x="7834313" y="6056313"/>
          <p14:tracePt t="105874" x="7847013" y="6073775"/>
          <p14:tracePt t="105885" x="7853363" y="6105525"/>
          <p14:tracePt t="105888" x="7853363" y="6122988"/>
          <p14:tracePt t="105896" x="7859713" y="6148388"/>
          <p14:tracePt t="105904" x="7866063" y="6184900"/>
          <p14:tracePt t="105916" x="7866063" y="6197600"/>
          <p14:tracePt t="105932" x="7866063" y="6221413"/>
          <p14:tracePt t="105939" x="7866063" y="6234113"/>
          <p14:tracePt t="105948" x="7866063" y="6253163"/>
          <p14:tracePt t="105964" x="7866063" y="6265863"/>
          <p14:tracePt t="105970" x="7866063" y="6272213"/>
          <p14:tracePt t="105984" x="7859713" y="6283325"/>
          <p14:tracePt t="105992" x="7853363" y="6289675"/>
          <p14:tracePt t="106000" x="7840663" y="6302375"/>
          <p14:tracePt t="106012" x="7834313" y="6308725"/>
          <p14:tracePt t="106016" x="7829550" y="6321425"/>
          <p14:tracePt t="106024" x="7816850" y="6327775"/>
          <p14:tracePt t="106032" x="7791450" y="6327775"/>
          <p14:tracePt t="106041" x="7773988" y="6332538"/>
          <p14:tracePt t="106048" x="7742238" y="6345238"/>
          <p14:tracePt t="106056" x="7705725" y="6351588"/>
          <p14:tracePt t="106064" x="7680325" y="6357938"/>
          <p14:tracePt t="106080" x="7662863" y="6357938"/>
          <p14:tracePt t="106092" x="7624763" y="6357938"/>
          <p14:tracePt t="106096" x="7607300" y="6357938"/>
          <p14:tracePt t="106116" x="7569200" y="6357938"/>
          <p14:tracePt t="106122" x="7551738" y="6357938"/>
          <p14:tracePt t="106128" x="7539038" y="6351588"/>
          <p14:tracePt t="106148" x="7532688" y="6345238"/>
          <p14:tracePt t="106152" x="7526338" y="6345238"/>
          <p14:tracePt t="106160" x="7500938" y="6332538"/>
          <p14:tracePt t="106170" x="7496175" y="6327775"/>
          <p14:tracePt t="106189" x="7477125" y="6296025"/>
          <p14:tracePt t="106193" x="7451725" y="6276975"/>
          <p14:tracePt t="106204" x="7427913" y="6246813"/>
          <p14:tracePt t="106222" x="7396163" y="6227763"/>
          <p14:tracePt t="106224" x="7372350" y="6197600"/>
          <p14:tracePt t="106239" x="7359650" y="6178550"/>
          <p14:tracePt t="106241" x="7340600" y="6148388"/>
          <p14:tracePt t="106248" x="7334250" y="6135688"/>
          <p14:tracePt t="106256" x="7310438" y="6105525"/>
          <p14:tracePt t="106272" x="7304088" y="6092825"/>
          <p14:tracePt t="106288" x="7304088" y="6086475"/>
          <p14:tracePt t="106301" x="7304088" y="6080125"/>
          <p14:tracePt t="106317" x="7304088" y="6073775"/>
          <p14:tracePt t="106322" x="7304088" y="6061075"/>
          <p14:tracePt t="106339" x="7304088" y="6043613"/>
          <p14:tracePt t="106348" x="7304088" y="6030913"/>
          <p14:tracePt t="106352" x="7304088" y="6018213"/>
          <p14:tracePt t="106360" x="7304088" y="6000750"/>
          <p14:tracePt t="106370" x="7304088" y="5981700"/>
          <p14:tracePt t="106376" x="7304088" y="5962650"/>
          <p14:tracePt t="106384" x="7304088" y="5938838"/>
          <p14:tracePt t="106397" x="7304088" y="5919788"/>
          <p14:tracePt t="106401" x="7310438" y="5900738"/>
          <p14:tracePt t="106413" x="7323138" y="5889625"/>
          <p14:tracePt t="106417" x="7329488" y="5864225"/>
          <p14:tracePt t="106428" x="7346950" y="5838825"/>
          <p14:tracePt t="106444" x="7389813" y="5802313"/>
          <p14:tracePt t="106448" x="7396163" y="5795963"/>
          <p14:tracePt t="106461" x="7408863" y="5783263"/>
          <p14:tracePt t="106477" x="7421563" y="5772150"/>
          <p14:tracePt t="106480" x="7427913" y="5765800"/>
          <p14:tracePt t="106501" x="7434263" y="5753100"/>
          <p14:tracePt t="106505" x="7440613" y="5746750"/>
          <p14:tracePt t="106522" x="7451725" y="5746750"/>
          <p14:tracePt t="106537" x="7458075" y="5746750"/>
          <p14:tracePt t="106544" x="7464425" y="5746750"/>
          <p14:tracePt t="106564" x="7477125" y="5746750"/>
          <p14:tracePt t="106570" x="7483475" y="5746750"/>
          <p14:tracePt t="106576" x="7496175" y="5746750"/>
          <p14:tracePt t="106588" x="7507288" y="5734050"/>
          <p14:tracePt t="106605" x="7532688" y="5734050"/>
          <p14:tracePt t="106609" x="7551738" y="5734050"/>
          <p14:tracePt t="106622" x="7562850" y="5734050"/>
          <p14:tracePt t="106628" x="7575550" y="5734050"/>
          <p14:tracePt t="106633" x="7588250" y="5734050"/>
          <p14:tracePt t="106664" x="7600950" y="5734050"/>
          <p14:tracePt t="106732" x="7612063" y="5746750"/>
          <p14:tracePt t="106737" x="7618413" y="5765800"/>
          <p14:tracePt t="106744" x="7656513" y="5808663"/>
          <p14:tracePt t="106752" x="7667625" y="5845175"/>
          <p14:tracePt t="106760" x="7680325" y="5876925"/>
          <p14:tracePt t="106770" x="7680325" y="5894388"/>
          <p14:tracePt t="106780" x="7699375" y="5938838"/>
          <p14:tracePt t="106784" x="7705725" y="5949950"/>
          <p14:tracePt t="106794" x="7705725" y="5962650"/>
          <p14:tracePt t="106802" x="7705725" y="5969000"/>
          <p14:tracePt t="106812" x="7705725" y="5975350"/>
          <p14:tracePt t="106828" x="7705725" y="5988050"/>
          <p14:tracePt t="106832" x="7705725" y="6005513"/>
          <p14:tracePt t="106848" x="7705725" y="6011863"/>
          <p14:tracePt t="106859" x="7699375" y="6037263"/>
          <p14:tracePt t="106864" x="7680325" y="6061075"/>
          <p14:tracePt t="106876" x="7673975" y="6080125"/>
          <p14:tracePt t="106880" x="7662863" y="6092825"/>
          <p14:tracePt t="106888" x="7650163" y="6116638"/>
          <p14:tracePt t="106896" x="7624763" y="6142038"/>
          <p14:tracePt t="106916" x="7612063" y="6172200"/>
          <p14:tracePt t="106922" x="7600950" y="6197600"/>
          <p14:tracePt t="106928" x="7594600" y="6203950"/>
          <p14:tracePt t="106941" x="7575550" y="6221413"/>
          <p14:tracePt t="106956" x="7569200" y="6227763"/>
          <p14:tracePt t="106971" x="7562850" y="6227763"/>
          <p14:tracePt t="106989" x="7556500" y="6227763"/>
          <p14:tracePt t="107006" x="7539038" y="6227763"/>
          <p14:tracePt t="107012" x="7526338" y="6227763"/>
          <p14:tracePt t="107016" x="7500938" y="6227763"/>
          <p14:tracePt t="107024" x="7483475" y="6227763"/>
          <p14:tracePt t="107038" x="7451725" y="6227763"/>
          <p14:tracePt t="107041" x="7415213" y="6210300"/>
          <p14:tracePt t="107049" x="7402513" y="6210300"/>
          <p14:tracePt t="107056" x="7378700" y="6203950"/>
          <p14:tracePt t="107064" x="7340600" y="6184900"/>
          <p14:tracePt t="107084" x="7297738" y="6161088"/>
          <p14:tracePt t="107089" x="7278688" y="6148388"/>
          <p14:tracePt t="107097" x="7235825" y="6122988"/>
          <p14:tracePt t="107117" x="7218363" y="6099175"/>
          <p14:tracePt t="107123" x="7212013" y="6086475"/>
          <p14:tracePt t="107133" x="7205663" y="6073775"/>
          <p14:tracePt t="107140" x="7199313" y="6061075"/>
          <p14:tracePt t="107146" x="7173913" y="6030913"/>
          <p14:tracePt t="107153" x="7150100" y="5988050"/>
          <p14:tracePt t="107172" x="7124700" y="5945188"/>
          <p14:tracePt t="107176" x="7100888" y="5926138"/>
          <p14:tracePt t="107184" x="7075488" y="5883275"/>
          <p14:tracePt t="107192" x="7069138" y="5870575"/>
          <p14:tracePt t="107204" x="7056438" y="5845175"/>
          <p14:tracePt t="107208" x="7051675" y="5834063"/>
          <p14:tracePt t="107228" x="7051675" y="5827713"/>
          <p14:tracePt t="107244" x="7051675" y="5821363"/>
          <p14:tracePt t="107257" x="7051675" y="5815013"/>
          <p14:tracePt t="107264" x="7051675" y="5808663"/>
          <p14:tracePt t="107281" x="7051675" y="5795963"/>
          <p14:tracePt t="107293" x="7051675" y="5789613"/>
          <p14:tracePt t="107297" x="7051675" y="5765800"/>
          <p14:tracePt t="107306" x="7062788" y="5746750"/>
          <p14:tracePt t="107312" x="7075488" y="5703888"/>
          <p14:tracePt t="107321" x="7094538" y="5684838"/>
          <p14:tracePt t="107340" x="7118350" y="5648325"/>
          <p14:tracePt t="107344" x="7131050" y="5622925"/>
          <p14:tracePt t="107354" x="7150100" y="5605463"/>
          <p14:tracePt t="107372" x="7162800" y="5580063"/>
          <p14:tracePt t="107376" x="7180263" y="5561013"/>
          <p14:tracePt t="107384" x="7186613" y="5556250"/>
          <p14:tracePt t="107402" x="7186613" y="5549900"/>
          <p14:tracePt t="107473" x="7192963" y="5549900"/>
          <p14:tracePt t="107485" x="7212013" y="5556250"/>
          <p14:tracePt t="107501" x="7254875" y="5616575"/>
          <p14:tracePt t="107505" x="7278688" y="5641975"/>
          <p14:tracePt t="107516" x="7297738" y="5661025"/>
          <p14:tracePt t="107521" x="7323138" y="5703888"/>
          <p14:tracePt t="107528" x="7340600" y="5722938"/>
          <p14:tracePt t="107537" x="7372350" y="5765800"/>
          <p14:tracePt t="107558" x="7396163" y="5821363"/>
          <p14:tracePt t="107560" x="7434263" y="5864225"/>
          <p14:tracePt t="107569" x="7458075" y="5907088"/>
          <p14:tracePt t="107577" x="7477125" y="5949950"/>
          <p14:tracePt t="107597" x="7483475" y="5975350"/>
          <p14:tracePt t="107600" x="7489825" y="5988050"/>
          <p14:tracePt t="107612" x="7489825" y="5994400"/>
          <p14:tracePt t="107628" x="7489825" y="6005513"/>
          <p14:tracePt t="107633" x="7489825" y="6018213"/>
          <p14:tracePt t="107644" x="7489825" y="6037263"/>
          <p14:tracePt t="107649" x="7489825" y="6061075"/>
          <p14:tracePt t="107658" x="7483475" y="6086475"/>
          <p14:tracePt t="107664" x="7477125" y="6105525"/>
          <p14:tracePt t="107685" x="7451725" y="6154738"/>
          <p14:tracePt t="107689" x="7445375" y="6172200"/>
          <p14:tracePt t="107696" x="7427913" y="6197600"/>
          <p14:tracePt t="107713" x="7427913" y="6203950"/>
          <p14:tracePt t="107725" x="7421563" y="6216650"/>
          <p14:tracePt t="107728" x="7408863" y="6221413"/>
          <p14:tracePt t="107741" x="7402513" y="6227763"/>
          <p14:tracePt t="107758" x="7389813" y="6227763"/>
          <p14:tracePt t="107773" x="7378700" y="6227763"/>
          <p14:tracePt t="107785" x="7372350" y="6227763"/>
          <p14:tracePt t="107813" x="7359650" y="6227763"/>
          <p14:tracePt t="107816" x="7340600" y="6221413"/>
          <p14:tracePt t="107825" x="7310438" y="6191250"/>
          <p14:tracePt t="107840" x="7285038" y="6154738"/>
          <p14:tracePt t="107852" x="7261225" y="6111875"/>
          <p14:tracePt t="107855" x="7242175" y="6080125"/>
          <p14:tracePt t="107864" x="7229475" y="6056313"/>
          <p14:tracePt t="107885" x="7212013" y="6011863"/>
          <p14:tracePt t="107888" x="7205663" y="5988050"/>
          <p14:tracePt t="107900" x="7205663" y="5962650"/>
          <p14:tracePt t="107904" x="7199313" y="5932488"/>
          <p14:tracePt t="107912" x="7199313" y="5919788"/>
          <p14:tracePt t="107920" x="7192963" y="5894388"/>
          <p14:tracePt t="107932" x="7192963" y="5876925"/>
          <p14:tracePt t="107936" x="7186613" y="5864225"/>
          <p14:tracePt t="107944" x="7186613" y="5857875"/>
          <p14:tracePt t="107953" x="7186613" y="5845175"/>
          <p14:tracePt t="107964" x="7186613" y="5838825"/>
          <p14:tracePt t="107981" x="7186613" y="5827713"/>
          <p14:tracePt t="107985" x="7186613" y="5821363"/>
          <p14:tracePt t="107997" x="7192963" y="5815013"/>
          <p14:tracePt t="108013" x="7205663" y="5808663"/>
          <p14:tracePt t="108017" x="7218363" y="5789613"/>
          <p14:tracePt t="108030" x="7235825" y="5778500"/>
          <p14:tracePt t="108033" x="7248525" y="5772150"/>
          <p14:tracePt t="108041" x="7261225" y="5759450"/>
          <p14:tracePt t="108048" x="7278688" y="5753100"/>
          <p14:tracePt t="108068" x="7297738" y="5753100"/>
          <p14:tracePt t="108072" x="7310438" y="5753100"/>
          <p14:tracePt t="108080" x="7323138" y="5746750"/>
          <p14:tracePt t="108088" x="7334250" y="5746750"/>
          <p14:tracePt t="108108" x="7353300" y="5740400"/>
          <p14:tracePt t="108112" x="7366000" y="5740400"/>
          <p14:tracePt t="108120" x="7389813" y="5740400"/>
          <p14:tracePt t="108140" x="7396163" y="5740400"/>
          <p14:tracePt t="108144" x="7408863" y="5740400"/>
          <p14:tracePt t="108152" x="7427913" y="5746750"/>
          <p14:tracePt t="108176" x="7440613" y="5753100"/>
          <p14:tracePt t="108197" x="7440613" y="5759450"/>
          <p14:tracePt t="108200" x="7451725" y="5772150"/>
          <p14:tracePt t="108208" x="7458075" y="5778500"/>
          <p14:tracePt t="108216" x="7470775" y="5802313"/>
          <p14:tracePt t="108236" x="7470775" y="5851525"/>
          <p14:tracePt t="108240" x="7483475" y="5894388"/>
          <p14:tracePt t="108247" x="7489825" y="5919788"/>
          <p14:tracePt t="108268" x="7489825" y="5949950"/>
          <p14:tracePt t="108272" x="7489825" y="5962650"/>
          <p14:tracePt t="108280" x="7496175" y="5981700"/>
          <p14:tracePt t="108288" x="7496175" y="5988050"/>
          <p14:tracePt t="108296" x="7496175" y="6000750"/>
          <p14:tracePt t="108324" x="7496175" y="6005513"/>
          <p14:tracePt t="108328" x="7496175" y="6011863"/>
          <p14:tracePt t="108336" x="7496175" y="6024563"/>
          <p14:tracePt t="108348" x="7489825" y="6030913"/>
          <p14:tracePt t="108364" x="7477125" y="6037263"/>
          <p14:tracePt t="108368" x="7470775" y="6043613"/>
          <p14:tracePt t="108385" x="7445375" y="6049963"/>
          <p14:tracePt t="108396" x="7415213" y="6061075"/>
          <p14:tracePt t="108401" x="7396163" y="6067425"/>
          <p14:tracePt t="108412" x="7385050" y="6067425"/>
          <p14:tracePt t="108417" x="7366000" y="6067425"/>
          <p14:tracePt t="108425" x="7346950" y="6067425"/>
          <p14:tracePt t="108432" x="7329488" y="6067425"/>
          <p14:tracePt t="108453" x="7297738" y="6067425"/>
          <p14:tracePt t="108458" x="7278688" y="6061075"/>
          <p14:tracePt t="108465" x="7254875" y="6056313"/>
          <p14:tracePt t="108492" x="7235825" y="6030913"/>
          <p14:tracePt t="108496" x="7223125" y="6024563"/>
          <p14:tracePt t="108507" x="7218363" y="6024563"/>
          <p14:tracePt t="108525" x="7205663" y="6005513"/>
          <p14:tracePt t="108527" x="7199313" y="6000750"/>
          <p14:tracePt t="108541" x="7192963" y="5975350"/>
          <p14:tracePt t="108548" x="7180263" y="5962650"/>
          <p14:tracePt t="108553" x="7173913" y="5919788"/>
          <p14:tracePt t="108560" x="7162800" y="5907088"/>
          <p14:tracePt t="108581" x="7162800" y="5883275"/>
          <p14:tracePt t="108585" x="7162800" y="5864225"/>
          <p14:tracePt t="108592" x="7162800" y="5838825"/>
          <p14:tracePt t="108601" x="7162800" y="5834063"/>
          <p14:tracePt t="108621" x="7162800" y="5815013"/>
          <p14:tracePt t="108625" x="7162800" y="5789613"/>
          <p14:tracePt t="108637" x="7162800" y="5772150"/>
          <p14:tracePt t="108653" x="7162800" y="5759450"/>
          <p14:tracePt t="108657" x="7162800" y="5753100"/>
          <p14:tracePt t="108665" x="7162800" y="5746750"/>
          <p14:tracePt t="108674" x="7162800" y="5734050"/>
          <p14:tracePt t="108681" x="7162800" y="5727700"/>
          <p14:tracePt t="108690" x="7162800" y="5722938"/>
          <p14:tracePt t="108712" x="7162800" y="5716588"/>
          <p14:tracePt t="108733" x="7162800" y="5710238"/>
          <p14:tracePt t="108749" x="7162800" y="5703888"/>
          <p14:tracePt t="108781" x="7162800" y="5697538"/>
          <p14:tracePt t="108784" x="7173913" y="5697538"/>
          <p14:tracePt t="108796" x="7235825" y="5697538"/>
          <p14:tracePt t="108801" x="7285038" y="5722938"/>
          <p14:tracePt t="108808" x="7378700" y="5753100"/>
          <p14:tracePt t="108817" x="7458075" y="5789613"/>
          <p14:tracePt t="108829" x="7519988" y="5821363"/>
          <p14:tracePt t="108833" x="7562850" y="5834063"/>
          <p14:tracePt t="108841" x="7618413" y="5864225"/>
          <p14:tracePt t="108849" x="7650163" y="5889625"/>
          <p14:tracePt t="108857" x="7656513" y="5894388"/>
          <p14:tracePt t="108908" x="7662863" y="5894388"/>
          <p14:tracePt t="108912" x="7667625" y="5907088"/>
          <p14:tracePt t="108920" x="7673975" y="5932488"/>
          <p14:tracePt t="108932" x="7673975" y="5956300"/>
          <p14:tracePt t="108936" x="7680325" y="5988050"/>
          <p14:tracePt t="108943" x="7686675" y="6011863"/>
          <p14:tracePt t="108952" x="7686675" y="6018213"/>
          <p14:tracePt t="108960" x="7686675" y="6037263"/>
          <p14:tracePt t="108968" x="7693025" y="6049963"/>
          <p14:tracePt t="108976" x="7699375" y="6067425"/>
          <p14:tracePt t="108984" x="7705725" y="6080125"/>
          <p14:tracePt t="109004" x="7705725" y="6105525"/>
          <p14:tracePt t="109008" x="7705725" y="6111875"/>
          <p14:tracePt t="109020" x="7705725" y="6116638"/>
          <p14:tracePt t="109036" x="7705725" y="6129338"/>
          <p14:tracePt t="109056" x="7705725" y="6142038"/>
          <p14:tracePt t="109073" x="7705725" y="6148388"/>
          <p14:tracePt t="109092" x="7693025" y="6167438"/>
          <p14:tracePt t="109096" x="7673975" y="6172200"/>
          <p14:tracePt t="109106" x="7656513" y="6184900"/>
          <p14:tracePt t="109117" x="7612063" y="6203950"/>
          <p14:tracePt t="109125" x="7556500" y="6240463"/>
          <p14:tracePt t="109129" x="7507288" y="6246813"/>
          <p14:tracePt t="109137" x="7451725" y="6265863"/>
          <p14:tracePt t="109144" x="7378700" y="6283325"/>
          <p14:tracePt t="109165" x="7329488" y="6283325"/>
          <p14:tracePt t="109169" x="7291388" y="6283325"/>
          <p14:tracePt t="109185" x="7261225" y="6283325"/>
          <p14:tracePt t="109192" x="7248525" y="6283325"/>
          <p14:tracePt t="109201" x="7242175" y="6283325"/>
          <p14:tracePt t="109226" x="7235825" y="6283325"/>
          <p14:tracePt t="109261" x="7223125" y="6234113"/>
          <p14:tracePt t="109264" x="7218363" y="6203950"/>
          <p14:tracePt t="109274" x="7199313" y="6148388"/>
          <p14:tracePt t="109292" x="7192963" y="6122988"/>
          <p14:tracePt t="109297" x="7186613" y="6080125"/>
          <p14:tracePt t="109306" x="7186613" y="6073775"/>
          <p14:tracePt t="109312" x="7186613" y="6056313"/>
          <p14:tracePt t="109320" x="7186613" y="6037263"/>
          <p14:tracePt t="109328" x="7186613" y="6018213"/>
          <p14:tracePt t="109348" x="7186613" y="5988050"/>
          <p14:tracePt t="109352" x="7186613" y="5975350"/>
          <p14:tracePt t="109361" x="7192963" y="5962650"/>
          <p14:tracePt t="109374" x="7199313" y="5949950"/>
          <p14:tracePt t="109388" x="7212013" y="5932488"/>
          <p14:tracePt t="109392" x="7218363" y="5913438"/>
          <p14:tracePt t="109400" x="7242175" y="5883275"/>
          <p14:tracePt t="109420" x="7254875" y="5857875"/>
          <p14:tracePt t="109424" x="7267575" y="5845175"/>
          <p14:tracePt t="109432" x="7291388" y="5827713"/>
          <p14:tracePt t="109441" x="7297738" y="5821363"/>
          <p14:tracePt t="109449" x="7310438" y="5802313"/>
          <p14:tracePt t="109457" x="7316788" y="5789613"/>
          <p14:tracePt t="109476" x="7334250" y="5783263"/>
          <p14:tracePt t="109480" x="7346950" y="5772150"/>
          <p14:tracePt t="109489" x="7353300" y="5772150"/>
          <p14:tracePt t="109500" x="7366000" y="5765800"/>
          <p14:tracePt t="109516" x="7372350" y="5765800"/>
          <p14:tracePt t="109532" x="7389813" y="5765800"/>
          <p14:tracePt t="109548" x="7402513" y="5765800"/>
          <p14:tracePt t="109560" x="7415213" y="5765800"/>
          <p14:tracePt t="109575" x="7421563" y="5765800"/>
          <p14:tracePt t="109577" x="7427913" y="5765800"/>
          <p14:tracePt t="109584" x="7440613" y="5765800"/>
          <p14:tracePt t="109605" x="7445375" y="5765800"/>
          <p14:tracePt t="109616" x="7458075" y="5772150"/>
          <p14:tracePt t="109641" x="7464425" y="5783263"/>
          <p14:tracePt t="109649" x="7464425" y="5802313"/>
          <p14:tracePt t="109658" x="7464425" y="5821363"/>
          <p14:tracePt t="109677" x="7477125" y="5889625"/>
          <p14:tracePt t="109680" x="7496175" y="5956300"/>
          <p14:tracePt t="109688" x="7513638" y="6005513"/>
          <p14:tracePt t="109701" x="7532688" y="6073775"/>
          <p14:tracePt t="109705" x="7545388" y="6111875"/>
          <p14:tracePt t="109712" x="7551738" y="6154738"/>
          <p14:tracePt t="109725" x="7556500" y="6172200"/>
          <p14:tracePt t="109733" x="7556500" y="6203950"/>
          <p14:tracePt t="109737" x="7562850" y="6221413"/>
          <p14:tracePt t="109744" x="7562850" y="6227763"/>
          <p14:tracePt t="109753" x="7562850" y="6240463"/>
          <p14:tracePt t="109773" x="7556500" y="6259513"/>
          <p14:tracePt t="109776" x="7551738" y="6272213"/>
          <p14:tracePt t="109788" x="7539038" y="6289675"/>
          <p14:tracePt t="109805" x="7513638" y="6308725"/>
          <p14:tracePt t="109808" x="7507288" y="6308725"/>
          <p14:tracePt t="109816" x="7496175" y="6315075"/>
          <p14:tracePt t="109825" x="7470775" y="6327775"/>
          <p14:tracePt t="109833" x="7445375" y="6338888"/>
          <p14:tracePt t="109841" x="7427913" y="6351588"/>
          <p14:tracePt t="109860" x="7396163" y="6364288"/>
          <p14:tracePt t="109865" x="7389813" y="6364288"/>
          <p14:tracePt t="109884" x="7385050" y="6364288"/>
          <p14:tracePt t="109900" x="7378700" y="6364288"/>
          <p14:tracePt t="109921" x="7372350" y="6364288"/>
          <p14:tracePt t="109933" x="7346950" y="6364288"/>
          <p14:tracePt t="109937" x="7316788" y="6327775"/>
          <p14:tracePt t="109949" x="7267575" y="6283325"/>
          <p14:tracePt t="109952" x="7212013" y="6221413"/>
          <p14:tracePt t="109960" x="7156450" y="6167438"/>
          <p14:tracePt t="109968" x="7107238" y="6122988"/>
          <p14:tracePt t="109988" x="7051675" y="6056313"/>
          <p14:tracePt t="109991" x="7045325" y="6043613"/>
          <p14:tracePt t="110000" x="7038975" y="6018213"/>
          <p14:tracePt t="110012" x="7038975" y="6000750"/>
          <p14:tracePt t="110028" x="7038975" y="5981700"/>
          <p14:tracePt t="110031" x="7038975" y="5975350"/>
          <p14:tracePt t="110044" x="7038975" y="5956300"/>
          <p14:tracePt t="110060" x="7056438" y="5938838"/>
          <p14:tracePt t="110064" x="7069138" y="5926138"/>
          <p14:tracePt t="110074" x="7081838" y="5907088"/>
          <p14:tracePt t="110088" x="7094538" y="5900738"/>
          <p14:tracePt t="110096" x="7100888" y="5900738"/>
          <p14:tracePt t="110106" x="7107238" y="5900738"/>
          <p14:tracePt t="110113" x="7112000" y="5894388"/>
          <p14:tracePt t="110120" x="7118350" y="5894388"/>
          <p14:tracePt t="110129" x="7131050" y="5894388"/>
          <p14:tracePt t="110142" x="7156450" y="5894388"/>
          <p14:tracePt t="110158" x="7173913" y="5894388"/>
          <p14:tracePt t="110160" x="7180263" y="5900738"/>
          <p14:tracePt t="110169" x="7192963" y="5900738"/>
          <p14:tracePt t="110188" x="7205663" y="5907088"/>
          <p14:tracePt t="110413" x="0" y="0"/>
        </p14:tracePtLst>
        <p14:tracePtLst>
          <p14:tracePt t="111772" x="6334125" y="5426075"/>
          <p14:tracePt t="111775" x="6359525" y="5456238"/>
          <p14:tracePt t="111783" x="6383338" y="5505450"/>
          <p14:tracePt t="111791" x="6389688" y="5518150"/>
          <p14:tracePt t="111800" x="6415088" y="5543550"/>
          <p14:tracePt t="111820" x="6421438" y="5561013"/>
          <p14:tracePt t="111824" x="6440488" y="5592763"/>
          <p14:tracePt t="111836" x="6464300" y="5622925"/>
          <p14:tracePt t="111851" x="6526213" y="5691188"/>
          <p14:tracePt t="111855" x="6551613" y="5727700"/>
          <p14:tracePt t="111868" x="6600825" y="5795963"/>
          <p14:tracePt t="111872" x="6611938" y="5845175"/>
          <p14:tracePt t="111893" x="6656388" y="5913438"/>
          <p14:tracePt t="111900" x="6667500" y="5938838"/>
          <p14:tracePt t="111904" x="6673850" y="5956300"/>
          <p14:tracePt t="111920" x="6680200" y="5969000"/>
          <p14:tracePt t="112076" x="6686550" y="5981700"/>
          <p14:tracePt t="112081" x="6692900" y="5988050"/>
          <p14:tracePt t="112088" x="6692900" y="5994400"/>
          <p14:tracePt t="112108" x="6699250" y="6011863"/>
          <p14:tracePt t="112124" x="6705600" y="6018213"/>
          <p14:tracePt t="112237" x="6705600" y="6024563"/>
          <p14:tracePt t="112333" x="6705600" y="6030913"/>
          <p14:tracePt t="112336" x="6699250" y="6030913"/>
          <p14:tracePt t="112349" x="6686550" y="6030913"/>
          <p14:tracePt t="112364" x="6673850" y="6037263"/>
          <p14:tracePt t="112382" x="6662738" y="6043613"/>
          <p14:tracePt t="112425" x="6656388" y="6043613"/>
          <p14:tracePt t="112432" x="6650038" y="6049963"/>
          <p14:tracePt t="112444" x="6643688" y="6049963"/>
          <p14:tracePt t="112460" x="6624638" y="6049963"/>
          <p14:tracePt t="112465" x="6618288" y="6049963"/>
          <p14:tracePt t="112520" x="6611938" y="6049963"/>
          <p14:tracePt t="112573" x="6607175" y="6049963"/>
          <p14:tracePt t="112589" x="6600825" y="6056313"/>
          <p14:tracePt t="112592" x="6594475" y="6056313"/>
          <p14:tracePt t="112609" x="6588125" y="6061075"/>
          <p14:tracePt t="112621" x="6575425" y="6061075"/>
          <p14:tracePt t="112625" x="6562725" y="6067425"/>
          <p14:tracePt t="112657" x="6538913" y="6067425"/>
          <p14:tracePt t="112676" x="6526213" y="6067425"/>
          <p14:tracePt t="112680" x="6513513" y="6067425"/>
          <p14:tracePt t="112689" x="6483350" y="6067425"/>
          <p14:tracePt t="112717" x="6470650" y="6067425"/>
          <p14:tracePt t="112720" x="6464300" y="6067425"/>
          <p14:tracePt t="112777" x="6457950" y="6067425"/>
          <p14:tracePt t="112897" x="6451600" y="6067425"/>
          <p14:tracePt t="113060" x="6451600" y="6061075"/>
          <p14:tracePt t="113064" x="6470650" y="6061075"/>
          <p14:tracePt t="113071" x="6507163" y="6061075"/>
          <p14:tracePt t="113101" x="6569075" y="6061075"/>
          <p14:tracePt t="113103" x="6611938" y="6061075"/>
          <p14:tracePt t="113112" x="6673850" y="6061075"/>
          <p14:tracePt t="113132" x="6773863" y="6080125"/>
          <p14:tracePt t="113136" x="6834188" y="6092825"/>
          <p14:tracePt t="113143" x="6889750" y="6111875"/>
          <p14:tracePt t="113152" x="6927850" y="6111875"/>
          <p14:tracePt t="113160" x="6958013" y="6116638"/>
          <p14:tracePt t="113168" x="6983413" y="6116638"/>
          <p14:tracePt t="113189" x="6996113" y="6116638"/>
          <p14:tracePt t="113195" x="7000875" y="6116638"/>
          <p14:tracePt t="113208" x="7007225" y="6116638"/>
          <p14:tracePt t="113228" x="7013575" y="6116638"/>
          <p14:tracePt t="113232" x="7019925" y="6116638"/>
          <p14:tracePt t="113244" x="7032625" y="6116638"/>
          <p14:tracePt t="113260" x="7045325" y="6116638"/>
          <p14:tracePt t="113264" x="7056438" y="6116638"/>
          <p14:tracePt t="113277" x="7069138" y="6116638"/>
          <p14:tracePt t="113280" x="7088188" y="6116638"/>
          <p14:tracePt t="113309" x="7094538" y="6116638"/>
          <p14:tracePt t="113312" x="7100888" y="6116638"/>
          <p14:tracePt t="113393" x="7107238" y="6116638"/>
          <p14:tracePt t="113740" x="7100888" y="6111875"/>
          <p14:tracePt t="113741" x="0" y="0"/>
        </p14:tracePtLst>
        <p14:tracePtLst>
          <p14:tracePt t="117834" x="8340725" y="6221413"/>
          <p14:tracePt t="117896" x="8347075" y="6221413"/>
          <p14:tracePt t="117904" x="8353425" y="6216650"/>
          <p14:tracePt t="117919" x="8366125" y="6191250"/>
          <p14:tracePt t="117928" x="8372475" y="6172200"/>
          <p14:tracePt t="117936" x="8385175" y="6154738"/>
          <p14:tracePt t="117947" x="8385175" y="6142038"/>
          <p14:tracePt t="117956" x="8385175" y="6122988"/>
          <p14:tracePt t="117960" x="8396288" y="6105525"/>
          <p14:tracePt t="117968" x="8408988" y="6080125"/>
          <p14:tracePt t="117980" x="8408988" y="6061075"/>
          <p14:tracePt t="117997" x="8408988" y="6037263"/>
          <p14:tracePt t="118000" x="8408988" y="6024563"/>
          <p14:tracePt t="118009" x="8408988" y="6011863"/>
          <p14:tracePt t="118028" x="8408988" y="5994400"/>
          <p14:tracePt t="118032" x="8408988" y="5988050"/>
          <p14:tracePt t="118041" x="8408988" y="5969000"/>
          <p14:tracePt t="118049" x="8408988" y="5956300"/>
          <p14:tracePt t="118056" x="8408988" y="5949950"/>
          <p14:tracePt t="118064" x="8408988" y="5938838"/>
          <p14:tracePt t="118072" x="8408988" y="5932488"/>
          <p14:tracePt t="118092" x="8408988" y="5926138"/>
          <p14:tracePt t="118096" x="8408988" y="5919788"/>
          <p14:tracePt t="118104" x="8391525" y="5889625"/>
          <p14:tracePt t="118124" x="8366125" y="5870575"/>
          <p14:tracePt t="118129" x="8366125" y="5864225"/>
          <p14:tracePt t="118141" x="8353425" y="5851525"/>
          <p14:tracePt t="118172" x="8347075" y="5845175"/>
          <p14:tracePt t="118217" x="8347075" y="5838825"/>
          <p14:tracePt t="118245" x="8340725" y="5838825"/>
          <p14:tracePt t="118257" x="8335963" y="5838825"/>
          <p14:tracePt t="118264" x="8329613" y="5838825"/>
          <p14:tracePt t="118289" x="8323263" y="5838825"/>
          <p14:tracePt t="118305" x="8316913" y="5838825"/>
          <p14:tracePt t="118314" x="8310563" y="5838825"/>
          <p14:tracePt t="118341" x="8297863" y="5838825"/>
          <p14:tracePt t="118344" x="8291513" y="5838825"/>
          <p14:tracePt t="118353" x="8280400" y="5838825"/>
          <p14:tracePt t="118360" x="8267700" y="5845175"/>
          <p14:tracePt t="118381" x="8255000" y="5845175"/>
          <p14:tracePt t="118385" x="8248650" y="5845175"/>
          <p14:tracePt t="118399" x="8235950" y="5845175"/>
          <p14:tracePt t="118414" x="8218488" y="5857875"/>
          <p14:tracePt t="118417" x="8212138" y="5857875"/>
          <p14:tracePt t="118425" x="8205788" y="5857875"/>
          <p14:tracePt t="118432" x="8199438" y="5870575"/>
          <p14:tracePt t="118441" x="8193088" y="5876925"/>
          <p14:tracePt t="118449" x="8174038" y="5889625"/>
          <p14:tracePt t="118457" x="8167688" y="5889625"/>
          <p14:tracePt t="118469" x="8150225" y="5907088"/>
          <p14:tracePt t="118473" x="8143875" y="5913438"/>
          <p14:tracePt t="118483" x="8137525" y="5919788"/>
          <p14:tracePt t="118492" x="8131175" y="5926138"/>
          <p14:tracePt t="118508" x="8124825" y="5938838"/>
          <p14:tracePt t="118513" x="8124825" y="5945188"/>
          <p14:tracePt t="118521" x="8118475" y="5956300"/>
          <p14:tracePt t="118529" x="8118475" y="5962650"/>
          <p14:tracePt t="118537" x="8118475" y="5975350"/>
          <p14:tracePt t="118545" x="8118475" y="6000750"/>
          <p14:tracePt t="118561" x="8118475" y="6011863"/>
          <p14:tracePt t="118577" x="8118475" y="6030913"/>
          <p14:tracePt t="118593" x="8137525" y="6056313"/>
          <p14:tracePt t="118604" x="8156575" y="6067425"/>
          <p14:tracePt t="118609" x="8167688" y="6080125"/>
          <p14:tracePt t="118636" x="8180388" y="6092825"/>
          <p14:tracePt t="118653" x="8205788" y="6122988"/>
          <p14:tracePt t="118661" x="8205788" y="6129338"/>
          <p14:tracePt t="118665" x="8218488" y="6142038"/>
          <p14:tracePt t="118673" x="8229600" y="6154738"/>
          <p14:tracePt t="118692" x="8242300" y="6167438"/>
          <p14:tracePt t="118697" x="8248650" y="6172200"/>
          <p14:tracePt t="118732" x="8261350" y="6172200"/>
          <p14:tracePt t="118736" x="8267700" y="6172200"/>
          <p14:tracePt t="118745" x="8274050" y="6172200"/>
          <p14:tracePt t="118764" x="8285163" y="6172200"/>
          <p14:tracePt t="118768" x="8297863" y="6172200"/>
          <p14:tracePt t="118777" x="8323263" y="6172200"/>
          <p14:tracePt t="118785" x="8340725" y="6172200"/>
          <p14:tracePt t="118793" x="8353425" y="6167438"/>
          <p14:tracePt t="118800" x="8372475" y="6154738"/>
          <p14:tracePt t="118817" x="8396288" y="6135688"/>
          <p14:tracePt t="118833" x="8402638" y="6129338"/>
          <p14:tracePt t="118845" x="8408988" y="6116638"/>
          <p14:tracePt t="118861" x="8408988" y="6105525"/>
          <p14:tracePt t="118866" x="8408988" y="6092825"/>
          <p14:tracePt t="118873" x="8408988" y="6086475"/>
          <p14:tracePt t="118893" x="8408988" y="6073775"/>
          <p14:tracePt t="118897" x="8408988" y="6067425"/>
          <p14:tracePt t="118917" x="8408988" y="6056313"/>
          <p14:tracePt t="118921" x="8408988" y="6037263"/>
          <p14:tracePt t="118929" x="8408988" y="6005513"/>
          <p14:tracePt t="118945" x="8408988" y="5988050"/>
          <p14:tracePt t="118954" x="8402638" y="5956300"/>
          <p14:tracePt t="118961" x="8391525" y="5938838"/>
          <p14:tracePt t="118981" x="8385175" y="5932488"/>
          <p14:tracePt t="118985" x="8378825" y="5926138"/>
          <p14:tracePt t="118993" x="8372475" y="5919788"/>
          <p14:tracePt t="119025" x="8359775" y="5919788"/>
          <p14:tracePt t="119044" x="8347075" y="5919788"/>
          <p14:tracePt t="119049" x="8335963" y="5919788"/>
          <p14:tracePt t="119056" x="8297863" y="5919788"/>
          <p14:tracePt t="119069" x="8248650" y="5919788"/>
          <p14:tracePt t="119077" x="8180388" y="5913438"/>
          <p14:tracePt t="119083" x="8156575" y="5913438"/>
          <p14:tracePt t="119088" x="8107363" y="5913438"/>
          <p14:tracePt t="119096" x="8081963" y="5913438"/>
          <p14:tracePt t="119116" x="8062913" y="5913438"/>
          <p14:tracePt t="119120" x="8051800" y="5913438"/>
          <p14:tracePt t="119132" x="8045450" y="5913438"/>
          <p14:tracePt t="119148" x="8026400" y="5932488"/>
          <p14:tracePt t="119152" x="8020050" y="5938838"/>
          <p14:tracePt t="119165" x="8020050" y="5945188"/>
          <p14:tracePt t="119181" x="8020050" y="5975350"/>
          <p14:tracePt t="119184" x="8020050" y="5994400"/>
          <p14:tracePt t="119196" x="8020050" y="6030913"/>
          <p14:tracePt t="119200" x="8020050" y="6067425"/>
          <p14:tracePt t="119208" x="8026400" y="6092825"/>
          <p14:tracePt t="119216" x="8039100" y="6111875"/>
          <p14:tracePt t="119228" x="8075613" y="6154738"/>
          <p14:tracePt t="119244" x="8107363" y="6197600"/>
          <p14:tracePt t="119249" x="8124825" y="6210300"/>
          <p14:tracePt t="119260" x="8156575" y="6240463"/>
          <p14:tracePt t="119276" x="8167688" y="6246813"/>
          <p14:tracePt t="119292" x="8174038" y="6246813"/>
          <p14:tracePt t="119304" x="8199438" y="6246813"/>
          <p14:tracePt t="119312" x="8205788" y="6246813"/>
          <p14:tracePt t="119324" x="8229600" y="6246813"/>
          <p14:tracePt t="119328" x="8248650" y="6246813"/>
          <p14:tracePt t="119336" x="8267700" y="6246813"/>
          <p14:tracePt t="119345" x="8285163" y="6240463"/>
          <p14:tracePt t="119355" x="8304213" y="6227763"/>
          <p14:tracePt t="119372" x="8335963" y="6197600"/>
          <p14:tracePt t="119377" x="8347075" y="6184900"/>
          <p14:tracePt t="119388" x="8359775" y="6167438"/>
          <p14:tracePt t="119406" x="8372475" y="6142038"/>
          <p14:tracePt t="119408" x="8372475" y="6092825"/>
          <p14:tracePt t="119422" x="8372475" y="6067425"/>
          <p14:tracePt t="119429" x="8372475" y="6030913"/>
          <p14:tracePt t="119432" x="8372475" y="5994400"/>
          <p14:tracePt t="119441" x="8372475" y="5956300"/>
          <p14:tracePt t="119449" x="8366125" y="5926138"/>
          <p14:tracePt t="119461" x="8347075" y="5894388"/>
          <p14:tracePt t="119466" x="8340725" y="5864225"/>
          <p14:tracePt t="119472" x="8329613" y="5851525"/>
          <p14:tracePt t="119480" x="8323263" y="5845175"/>
          <p14:tracePt t="119500" x="8316913" y="5845175"/>
          <p14:tracePt t="119536" x="8310563" y="5845175"/>
          <p14:tracePt t="119544" x="8297863" y="5845175"/>
          <p14:tracePt t="119560" x="8291513" y="5845175"/>
          <p14:tracePt t="119571" x="8274050" y="5845175"/>
          <p14:tracePt t="119581" x="8255000" y="5845175"/>
          <p14:tracePt t="119584" x="8218488" y="5845175"/>
          <p14:tracePt t="119593" x="8199438" y="5851525"/>
          <p14:tracePt t="119600" x="8167688" y="5864225"/>
          <p14:tracePt t="119613" x="8131175" y="5900738"/>
          <p14:tracePt t="119629" x="8112125" y="5919788"/>
          <p14:tracePt t="119635" x="8112125" y="5926138"/>
          <p14:tracePt t="119645" x="8107363" y="5949950"/>
          <p14:tracePt t="119661" x="8107363" y="5969000"/>
          <p14:tracePt t="119667" x="8107363" y="5988050"/>
          <p14:tracePt t="119681" x="8107363" y="6011863"/>
          <p14:tracePt t="119713" x="8107363" y="6024563"/>
          <p14:tracePt t="119721" x="8107363" y="6049963"/>
          <p14:tracePt t="119729" x="8107363" y="6056313"/>
          <p14:tracePt t="119748" x="8107363" y="6080125"/>
          <p14:tracePt t="119752" x="8118475" y="6092825"/>
          <p14:tracePt t="119761" x="8124825" y="6099175"/>
          <p14:tracePt t="119773" x="8131175" y="6105525"/>
          <p14:tracePt t="119789" x="8143875" y="6111875"/>
          <p14:tracePt t="119793" x="8150225" y="6116638"/>
          <p14:tracePt t="119806" x="8156575" y="6122988"/>
          <p14:tracePt t="119813" x="8174038" y="6129338"/>
          <p14:tracePt t="119817" x="8180388" y="6129338"/>
          <p14:tracePt t="119824" x="8205788" y="6135688"/>
          <p14:tracePt t="119845" x="8229600" y="6135688"/>
          <p14:tracePt t="119850" x="8242300" y="6135688"/>
          <p14:tracePt t="119856" x="8255000" y="6135688"/>
          <p14:tracePt t="119867" x="8274050" y="6135688"/>
          <p14:tracePt t="119877" x="8285163" y="6135688"/>
          <p14:tracePt t="119881" x="8297863" y="6135688"/>
          <p14:tracePt t="119889" x="8304213" y="6135688"/>
          <p14:tracePt t="119916" x="8310563" y="6135688"/>
          <p14:tracePt t="119960" x="8316913" y="6135688"/>
          <p14:tracePt t="119976" x="8329613" y="6135688"/>
          <p14:tracePt t="120012" x="8335963" y="6129338"/>
          <p14:tracePt t="120015" x="8353425" y="6129338"/>
          <p14:tracePt t="120024" x="8385175" y="6122988"/>
          <p14:tracePt t="120044" x="8434388" y="6111875"/>
          <p14:tracePt t="120050" x="8464550" y="6111875"/>
          <p14:tracePt t="120061" x="8502650" y="6105525"/>
          <p14:tracePt t="120067" x="8520113" y="6105525"/>
          <p14:tracePt t="120072" x="8558213" y="6105525"/>
          <p14:tracePt t="120081" x="8562975" y="6105525"/>
          <p14:tracePt t="120093" x="8594725" y="6099175"/>
          <p14:tracePt t="120097" x="8607425" y="6092825"/>
          <p14:tracePt t="120104" x="8618538" y="6086475"/>
          <p14:tracePt t="120113" x="8624888" y="6086475"/>
          <p14:tracePt t="120129" x="8637588" y="6086475"/>
          <p14:tracePt t="120153" x="8643938" y="6080125"/>
          <p14:tracePt t="120172" x="8650288" y="6080125"/>
          <p14:tracePt t="120188" x="8656638" y="6073775"/>
          <p14:tracePt t="120209" x="8669338" y="6061075"/>
          <p14:tracePt t="120220" x="8669338" y="6056313"/>
          <p14:tracePt t="120224" x="8669338" y="6043613"/>
          <p14:tracePt t="120233" x="8674100" y="6024563"/>
          <p14:tracePt t="120240" x="8674100" y="6005513"/>
          <p14:tracePt t="120248" x="8674100" y="5988050"/>
          <p14:tracePt t="120260" x="8674100" y="5981700"/>
          <p14:tracePt t="120264" x="8674100" y="5975350"/>
          <p14:tracePt t="120272" x="8674100" y="5969000"/>
          <p14:tracePt t="120301" x="8674100" y="5962650"/>
          <p14:tracePt t="120312" x="8674100" y="5949950"/>
          <p14:tracePt t="120325" x="8674100" y="5945188"/>
          <p14:tracePt t="120329" x="8674100" y="5932488"/>
          <p14:tracePt t="120336" x="8674100" y="5919788"/>
          <p14:tracePt t="120350" x="8674100" y="5907088"/>
          <p14:tracePt t="120352" x="8674100" y="5900738"/>
          <p14:tracePt t="120360" x="8674100" y="5894388"/>
          <p14:tracePt t="120368" x="8674100" y="5870575"/>
          <p14:tracePt t="120445" x="8674100" y="5864225"/>
          <p14:tracePt t="120477" x="8674100" y="5857875"/>
          <p14:tracePt t="120489" x="8674100" y="5851525"/>
          <p14:tracePt t="120497" x="8669338" y="5845175"/>
          <p14:tracePt t="120505" x="8662988" y="5845175"/>
          <p14:tracePt t="120529" x="8650288" y="5845175"/>
          <p14:tracePt t="120556" x="8637588" y="5845175"/>
          <p14:tracePt t="120560" x="8631238" y="5845175"/>
          <p14:tracePt t="120569" x="8618538" y="5845175"/>
          <p14:tracePt t="120581" x="8594725" y="5851525"/>
          <p14:tracePt t="120585" x="8582025" y="5857875"/>
          <p14:tracePt t="120593" x="8562975" y="5876925"/>
          <p14:tracePt t="120604" x="8558213" y="5876925"/>
          <p14:tracePt t="120609" x="8532813" y="5894388"/>
          <p14:tracePt t="120617" x="8520113" y="5894388"/>
          <p14:tracePt t="120624" x="8513763" y="5894388"/>
          <p14:tracePt t="120637" x="8502650" y="5907088"/>
          <p14:tracePt t="120652" x="8489950" y="5919788"/>
          <p14:tracePt t="120657" x="8483600" y="5932488"/>
          <p14:tracePt t="120665" x="8477250" y="5938838"/>
          <p14:tracePt t="120685" x="8470900" y="5945188"/>
          <p14:tracePt t="120687" x="8470900" y="5956300"/>
          <p14:tracePt t="120696" x="8464550" y="5975350"/>
          <p14:tracePt t="120708" x="8464550" y="5988050"/>
          <p14:tracePt t="120712" x="8464550" y="6000750"/>
          <p14:tracePt t="120720" x="8458200" y="6018213"/>
          <p14:tracePt t="120733" x="8458200" y="6049963"/>
          <p14:tracePt t="120736" x="8458200" y="6067425"/>
          <p14:tracePt t="120744" x="8458200" y="6099175"/>
          <p14:tracePt t="120752" x="8458200" y="6135688"/>
          <p14:tracePt t="120760" x="8477250" y="6167438"/>
          <p14:tracePt t="120780" x="8502650" y="6197600"/>
          <p14:tracePt t="120785" x="8513763" y="6227763"/>
          <p14:tracePt t="120797" x="8539163" y="6246813"/>
          <p14:tracePt t="120813" x="8582025" y="6296025"/>
          <p14:tracePt t="120817" x="8601075" y="6315075"/>
          <p14:tracePt t="120824" x="8624888" y="6327775"/>
          <p14:tracePt t="120835" x="8643938" y="6345238"/>
          <p14:tracePt t="120840" x="8686800" y="6370638"/>
          <p14:tracePt t="120849" x="8718550" y="6383338"/>
          <p14:tracePt t="120861" x="8755063" y="6400800"/>
          <p14:tracePt t="120865" x="8780463" y="6407150"/>
          <p14:tracePt t="120873" x="8804275" y="6413500"/>
          <p14:tracePt t="120880" x="8836025" y="6413500"/>
          <p14:tracePt t="120893" x="8859838" y="6413500"/>
          <p14:tracePt t="120900" x="8878888" y="6413500"/>
          <p14:tracePt t="120905" x="8902700" y="6413500"/>
          <p14:tracePt t="120912" x="8921750" y="6413500"/>
          <p14:tracePt t="120929" x="8934450" y="6400800"/>
          <p14:tracePt t="120940" x="8951913" y="6388100"/>
          <p14:tracePt t="120944" x="8958263" y="6370638"/>
          <p14:tracePt t="120957" x="8958263" y="6364288"/>
          <p14:tracePt t="120972" x="8970963" y="6332538"/>
          <p14:tracePt t="120977" x="8977313" y="6283325"/>
          <p14:tracePt t="120990" x="8983663" y="6276975"/>
          <p14:tracePt t="120997" x="8983663" y="6240463"/>
          <p14:tracePt t="121000" x="8990013" y="6221413"/>
          <p14:tracePt t="121008" x="8990013" y="6178550"/>
          <p14:tracePt t="121017" x="8990013" y="6122988"/>
          <p14:tracePt t="121028" x="8990013" y="6105525"/>
          <p14:tracePt t="121034" x="8990013" y="6061075"/>
          <p14:tracePt t="121040" x="8990013" y="6037263"/>
          <p14:tracePt t="121049" x="8990013" y="6018213"/>
          <p14:tracePt t="121068" x="8970963" y="5988050"/>
          <p14:tracePt t="121072" x="8958263" y="5969000"/>
          <p14:tracePt t="121085" x="8951913" y="5956300"/>
          <p14:tracePt t="121100" x="8947150" y="5945188"/>
          <p14:tracePt t="121104" x="8934450" y="5932488"/>
          <p14:tracePt t="121116" x="8928100" y="5926138"/>
          <p14:tracePt t="121120" x="8909050" y="5907088"/>
          <p14:tracePt t="121128" x="8896350" y="5894388"/>
          <p14:tracePt t="121136" x="8878888" y="5889625"/>
          <p14:tracePt t="121144" x="8872538" y="5883275"/>
          <p14:tracePt t="121152" x="8859838" y="5876925"/>
          <p14:tracePt t="121160" x="8840788" y="5876925"/>
          <p14:tracePt t="121167" x="8810625" y="5870575"/>
          <p14:tracePt t="121180" x="8785225" y="5864225"/>
          <p14:tracePt t="121196" x="8718550" y="5851525"/>
          <p14:tracePt t="121200" x="8693150" y="5845175"/>
          <p14:tracePt t="121213" x="8637588" y="5838825"/>
          <p14:tracePt t="121229" x="8613775" y="5838825"/>
          <p14:tracePt t="121233" x="8582025" y="5838825"/>
          <p14:tracePt t="121245" x="8558213" y="5838825"/>
          <p14:tracePt t="121249" x="8507413" y="5838825"/>
          <p14:tracePt t="121257" x="8489950" y="5838825"/>
          <p14:tracePt t="121264" x="8470900" y="5845175"/>
          <p14:tracePt t="121281" x="8458200" y="5851525"/>
          <p14:tracePt t="121284" x="8440738" y="5864225"/>
          <p14:tracePt t="121289" x="8421688" y="5894388"/>
          <p14:tracePt t="121296" x="8415338" y="5913438"/>
          <p14:tracePt t="121308" x="8396288" y="5938838"/>
          <p14:tracePt t="121316" x="8391525" y="5962650"/>
          <p14:tracePt t="121320" x="8385175" y="5981700"/>
          <p14:tracePt t="121328" x="8385175" y="6005513"/>
          <p14:tracePt t="121340" x="8385175" y="6030913"/>
          <p14:tracePt t="121344" x="8385175" y="6067425"/>
          <p14:tracePt t="121352" x="8391525" y="6099175"/>
          <p14:tracePt t="121360" x="8421688" y="6142038"/>
          <p14:tracePt t="121380" x="8464550" y="6197600"/>
          <p14:tracePt t="121385" x="8477250" y="6210300"/>
          <p14:tracePt t="121392" x="8513763" y="6253163"/>
          <p14:tracePt t="121401" x="8545513" y="6276975"/>
          <p14:tracePt t="121420" x="8562975" y="6289675"/>
          <p14:tracePt t="121434" x="8575675" y="6289675"/>
          <p14:tracePt t="121452" x="8594725" y="6289675"/>
          <p14:tracePt t="121457" x="8607425" y="6289675"/>
          <p14:tracePt t="121464" x="8631238" y="6289675"/>
          <p14:tracePt t="121480" x="8650288" y="6289675"/>
          <p14:tracePt t="121489" x="8680450" y="6283325"/>
          <p14:tracePt t="121501" x="8705850" y="6272213"/>
          <p14:tracePt t="121508" x="8724900" y="6272213"/>
          <p14:tracePt t="121512" x="8755063" y="6253163"/>
          <p14:tracePt t="121521" x="8780463" y="6234113"/>
          <p14:tracePt t="121528" x="8791575" y="6221413"/>
          <p14:tracePt t="121548" x="8797925" y="6203950"/>
          <p14:tracePt t="121552" x="8804275" y="6172200"/>
          <p14:tracePt t="121560" x="8804275" y="6135688"/>
          <p14:tracePt t="121580" x="8804275" y="6099175"/>
          <p14:tracePt t="121585" x="8804275" y="6067425"/>
          <p14:tracePt t="121591" x="8780463" y="6024563"/>
          <p14:tracePt t="121612" x="8774113" y="6011863"/>
          <p14:tracePt t="121616" x="8748713" y="5994400"/>
          <p14:tracePt t="121624" x="8742363" y="5988050"/>
          <p14:tracePt t="121632" x="8729663" y="5975350"/>
          <p14:tracePt t="121648" x="8729663" y="5969000"/>
          <p14:tracePt t="121709" x="8724900" y="5969000"/>
          <p14:tracePt t="121712" x="8705850" y="5962650"/>
          <p14:tracePt t="121725" x="8693150" y="5956300"/>
          <p14:tracePt t="121732" x="8669338" y="5949950"/>
          <p14:tracePt t="121736" x="8631238" y="5945188"/>
          <p14:tracePt t="121745" x="8607425" y="5945188"/>
          <p14:tracePt t="121752" x="8588375" y="5945188"/>
          <p14:tracePt t="121761" x="8539163" y="5945188"/>
          <p14:tracePt t="121768" x="8507413" y="5945188"/>
          <p14:tracePt t="121777" x="8458200" y="5962650"/>
          <p14:tracePt t="121791" x="8447088" y="5969000"/>
          <p14:tracePt t="121792" x="8421688" y="5988050"/>
          <p14:tracePt t="121801" x="8391525" y="6011863"/>
          <p14:tracePt t="121808" x="8378825" y="6030913"/>
          <p14:tracePt t="121819" x="8372475" y="6030913"/>
          <p14:tracePt t="121836" x="8372475" y="6049963"/>
          <p14:tracePt t="121840" x="8372475" y="6073775"/>
          <p14:tracePt t="121852" x="8385175" y="6092825"/>
          <p14:tracePt t="121860" x="8408988" y="6111875"/>
          <p14:tracePt t="121864" x="8428038" y="6129338"/>
          <p14:tracePt t="121873" x="8440738" y="6142038"/>
          <p14:tracePt t="121884" x="8470900" y="6142038"/>
          <p14:tracePt t="121892" x="8507413" y="6167438"/>
          <p14:tracePt t="121896" x="8545513" y="6191250"/>
          <p14:tracePt t="121905" x="8569325" y="6197600"/>
          <p14:tracePt t="121912" x="8601075" y="6210300"/>
          <p14:tracePt t="121933" x="8631238" y="6210300"/>
          <p14:tracePt t="121936" x="8650288" y="6210300"/>
          <p14:tracePt t="121948" x="8662988" y="6210300"/>
          <p14:tracePt t="121964" x="8680450" y="6203950"/>
          <p14:tracePt t="121967" x="8686800" y="6191250"/>
          <p14:tracePt t="121981" x="8686800" y="6178550"/>
          <p14:tracePt t="121996" x="8686800" y="6129338"/>
          <p14:tracePt t="122001" x="8686800" y="6105525"/>
          <p14:tracePt t="122013" x="8686800" y="6086475"/>
          <p14:tracePt t="122018" x="8686800" y="6073775"/>
          <p14:tracePt t="122052" x="8680450" y="6061075"/>
          <p14:tracePt t="122065" x="8674100" y="6056313"/>
          <p14:tracePt t="122074" x="8662988" y="6049963"/>
          <p14:tracePt t="122092" x="8637588" y="6043613"/>
          <p14:tracePt t="122097" x="8594725" y="6024563"/>
          <p14:tracePt t="122105" x="8562975" y="6005513"/>
          <p14:tracePt t="122120" x="8545513" y="6000750"/>
          <p14:tracePt t="122128" x="8532813" y="6000750"/>
          <p14:tracePt t="12212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EF0D36C-9DF8-4FCD-A8FE-007FE1C31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5575"/>
            <a:ext cx="1982788" cy="547688"/>
          </a:xfrm>
          <a:ln/>
        </p:spPr>
        <p:txBody>
          <a:bodyPr/>
          <a:lstStyle/>
          <a:p>
            <a:r>
              <a:rPr lang="cs-CZ" altLang="en-US" sz="2800"/>
              <a:t>Pumpa</a:t>
            </a:r>
            <a:endParaRPr lang="en-US" altLang="en-US" sz="280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849A6F5-142E-418D-A177-3D131ACF2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738" y="849313"/>
            <a:ext cx="8637587" cy="56848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2000"/>
              <a:t>je nejčastěji </a:t>
            </a:r>
            <a:r>
              <a:rPr lang="cs-CZ" altLang="en-US" sz="2000" u="sng">
                <a:solidFill>
                  <a:schemeClr val="bg1"/>
                </a:solidFill>
              </a:rPr>
              <a:t>peristaltická</a:t>
            </a:r>
            <a:r>
              <a:rPr lang="cs-CZ" altLang="en-US" sz="2000"/>
              <a:t>, základem je krokový motor, ten otáčí diskem, který má na obvodu několik otočných válečků - rolerů. Ty při svém pohybu tlačí na pružnou hadičku, a tak vytlačují kapalinu</a:t>
            </a:r>
          </a:p>
          <a:p>
            <a:pPr lvl="1">
              <a:lnSpc>
                <a:spcPct val="80000"/>
              </a:lnSpc>
              <a:buClr>
                <a:schemeClr val="bg1"/>
              </a:buClr>
            </a:pPr>
            <a:r>
              <a:rPr lang="cs-CZ" altLang="en-US" sz="1800"/>
              <a:t>je vhodné, aby pumpa měla více kanálů (2 až 4)</a:t>
            </a:r>
          </a:p>
          <a:p>
            <a:pPr lvl="1">
              <a:lnSpc>
                <a:spcPct val="80000"/>
              </a:lnSpc>
              <a:buClr>
                <a:schemeClr val="bg1"/>
              </a:buClr>
            </a:pPr>
            <a:r>
              <a:rPr lang="cs-CZ" altLang="en-US" sz="1800"/>
              <a:t>výsledný tok je mírně pulzující (odvalování rolerů), hladký tok se dosáhne buď zvýšením otáček pumpy (alespoň 30 rpm) nebo větším počtem rolerů (minimum 2, běžně 4 až 10)</a:t>
            </a:r>
          </a:p>
          <a:p>
            <a:pPr lvl="1">
              <a:lnSpc>
                <a:spcPct val="80000"/>
              </a:lnSpc>
              <a:buClr>
                <a:schemeClr val="bg1"/>
              </a:buClr>
            </a:pPr>
            <a:r>
              <a:rPr lang="cs-CZ" altLang="en-US" sz="1800"/>
              <a:t>hadičky jsou ze silikonu, tygonu (průhledné PVC) nebo jiných odolnějších materiálů</a:t>
            </a:r>
          </a:p>
          <a:p>
            <a:pPr lvl="1">
              <a:lnSpc>
                <a:spcPct val="80000"/>
              </a:lnSpc>
              <a:buClr>
                <a:schemeClr val="bg1"/>
              </a:buClr>
            </a:pPr>
            <a:r>
              <a:rPr lang="cs-CZ" altLang="en-US" sz="1800"/>
              <a:t>průměr hadičky spolu s rychlostí otáček určuje průtok, různé hadičky umožňují různé průtoky v jednotlivých kanálech pumpy</a:t>
            </a:r>
          </a:p>
          <a:p>
            <a:pPr lvl="1">
              <a:lnSpc>
                <a:spcPct val="80000"/>
              </a:lnSpc>
              <a:buClr>
                <a:schemeClr val="bg1"/>
              </a:buClr>
            </a:pPr>
            <a:r>
              <a:rPr lang="cs-CZ" altLang="en-US" sz="1800"/>
              <a:t>delší životnost hadiček se dosáhne promazáním otáčivého systému silikonovým olejem, současně se zmenší i pulzy a ohřev hadiček</a:t>
            </a:r>
          </a:p>
          <a:p>
            <a:pPr>
              <a:lnSpc>
                <a:spcPct val="80000"/>
              </a:lnSpc>
            </a:pPr>
            <a:endParaRPr lang="cs-CZ" altLang="en-US" sz="2000"/>
          </a:p>
          <a:p>
            <a:pPr>
              <a:lnSpc>
                <a:spcPct val="80000"/>
              </a:lnSpc>
            </a:pPr>
            <a:r>
              <a:rPr lang="cs-CZ" altLang="en-US" sz="2000"/>
              <a:t>bezpulzní tok dosahují </a:t>
            </a:r>
            <a:r>
              <a:rPr lang="cs-CZ" altLang="en-US" sz="2000" u="sng">
                <a:solidFill>
                  <a:schemeClr val="bg1"/>
                </a:solidFill>
              </a:rPr>
              <a:t>lineární pístové pumpy</a:t>
            </a:r>
            <a:r>
              <a:rPr lang="cs-CZ" altLang="en-US" sz="2000"/>
              <a:t>, (drahé)</a:t>
            </a:r>
          </a:p>
          <a:p>
            <a:pPr>
              <a:lnSpc>
                <a:spcPct val="80000"/>
              </a:lnSpc>
            </a:pPr>
            <a:r>
              <a:rPr lang="cs-CZ" altLang="en-US" sz="2000"/>
              <a:t>průtoky (flow rate) jsou kolem 0.1 až 5 ml/min, lineární rychlost toku je závislá na průměru trubiček</a:t>
            </a:r>
          </a:p>
          <a:p>
            <a:pPr>
              <a:lnSpc>
                <a:spcPct val="80000"/>
              </a:lnSpc>
            </a:pPr>
            <a:r>
              <a:rPr lang="cs-CZ" altLang="en-US" sz="2000"/>
              <a:t>pokud je potřeba pracovat s organickým rozpouštědlem, které narušují hadičky v pumpě, je možné použít uzavřenou láhev naplněnou organickou fází, která se vytlačuje do systému vodou přitékající z pumpy</a:t>
            </a:r>
          </a:p>
          <a:p>
            <a:pPr lvl="1">
              <a:lnSpc>
                <a:spcPct val="80000"/>
              </a:lnSpc>
              <a:buClr>
                <a:schemeClr val="bg1"/>
              </a:buClr>
            </a:pPr>
            <a:endParaRPr lang="cs-CZ" altLang="en-US" sz="1800"/>
          </a:p>
          <a:p>
            <a:pPr lvl="1">
              <a:lnSpc>
                <a:spcPct val="80000"/>
              </a:lnSpc>
              <a:buClr>
                <a:schemeClr val="bg1"/>
              </a:buClr>
            </a:pPr>
            <a:endParaRPr lang="cs-CZ" altLang="en-US" sz="1800"/>
          </a:p>
          <a:p>
            <a:pPr lvl="1">
              <a:lnSpc>
                <a:spcPct val="80000"/>
              </a:lnSpc>
              <a:buClr>
                <a:schemeClr val="bg1"/>
              </a:buClr>
              <a:buFontTx/>
              <a:buNone/>
            </a:pPr>
            <a:endParaRPr lang="cs-CZ" altLang="en-US" sz="1800"/>
          </a:p>
          <a:p>
            <a:pPr lvl="1">
              <a:lnSpc>
                <a:spcPct val="80000"/>
              </a:lnSpc>
              <a:buClr>
                <a:schemeClr val="bg1"/>
              </a:buClr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1F460A-C5FF-4741-95B9-57474C98F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92"/>
    </mc:Choice>
    <mc:Fallback>
      <p:transition spd="slow" advTm="17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86" x="3371850" y="912813"/>
          <p14:tracePt t="6397" x="3371850" y="908050"/>
          <p14:tracePt t="6430" x="3371850" y="901700"/>
          <p14:tracePt t="6450" x="3365500" y="889000"/>
          <p14:tracePt t="6455" x="3352800" y="882650"/>
          <p14:tracePt t="6462" x="3346450" y="882650"/>
          <p14:tracePt t="6483" x="3321050" y="863600"/>
          <p14:tracePt t="6486" x="3316288" y="863600"/>
          <p14:tracePt t="6494" x="3309938" y="863600"/>
          <p14:tracePt t="6502" x="3284538" y="852488"/>
          <p14:tracePt t="6514" x="3265488" y="846138"/>
          <p14:tracePt t="6518" x="3228975" y="839788"/>
          <p14:tracePt t="6527" x="3173413" y="820738"/>
          <p14:tracePt t="6537" x="3111500" y="801688"/>
          <p14:tracePt t="6541" x="3043238" y="784225"/>
          <p14:tracePt t="6553" x="2982913" y="765175"/>
          <p14:tracePt t="6557" x="2938463" y="758825"/>
          <p14:tracePt t="6577" x="2901950" y="758825"/>
          <p14:tracePt t="6582" x="2846388" y="746125"/>
          <p14:tracePt t="6590" x="2809875" y="746125"/>
          <p14:tracePt t="6609" x="2771775" y="746125"/>
          <p14:tracePt t="6618" x="2747963" y="746125"/>
          <p14:tracePt t="6621" x="2716213" y="746125"/>
          <p14:tracePt t="6634" x="2667000" y="746125"/>
          <p14:tracePt t="6637" x="2643188" y="746125"/>
          <p14:tracePt t="6645" x="2617788" y="746125"/>
          <p14:tracePt t="6653" x="2587625" y="746125"/>
          <p14:tracePt t="6665" x="2568575" y="746125"/>
          <p14:tracePt t="6670" x="2549525" y="746125"/>
          <p14:tracePt t="6677" x="2519363" y="752475"/>
          <p14:tracePt t="6685" x="2506663" y="752475"/>
          <p14:tracePt t="6706" x="2487613" y="758825"/>
          <p14:tracePt t="6710" x="2463800" y="771525"/>
          <p14:tracePt t="6718" x="2457450" y="771525"/>
          <p14:tracePt t="6730" x="2425700" y="777875"/>
          <p14:tracePt t="6734" x="2382838" y="796925"/>
          <p14:tracePt t="6741" x="2352675" y="820738"/>
          <p14:tracePt t="6750" x="2320925" y="833438"/>
          <p14:tracePt t="6757" x="2278063" y="852488"/>
          <p14:tracePt t="6770" x="2259013" y="863600"/>
          <p14:tracePt t="6774" x="2235200" y="876300"/>
          <p14:tracePt t="6781" x="2222500" y="882650"/>
          <p14:tracePt t="6790" x="2203450" y="908050"/>
          <p14:tracePt t="6798" x="2198688" y="912813"/>
          <p14:tracePt t="6807" x="2185988" y="925513"/>
          <p14:tracePt t="6814" x="2179638" y="944563"/>
          <p14:tracePt t="6834" x="2179638" y="968375"/>
          <p14:tracePt t="6839" x="2179638" y="1000125"/>
          <p14:tracePt t="6850" x="2179638" y="1019175"/>
          <p14:tracePt t="6854" x="2179638" y="1049338"/>
          <p14:tracePt t="6862" x="2179638" y="1068388"/>
          <p14:tracePt t="6870" x="2179638" y="1085850"/>
          <p14:tracePt t="6880" x="2179638" y="1117600"/>
          <p14:tracePt t="6886" x="2203450" y="1147763"/>
          <p14:tracePt t="6894" x="2209800" y="1173163"/>
          <p14:tracePt t="6902" x="2235200" y="1209675"/>
          <p14:tracePt t="6911" x="2247900" y="1222375"/>
          <p14:tracePt t="6930" x="2278063" y="1246188"/>
          <p14:tracePt t="6934" x="2290763" y="1252538"/>
          <p14:tracePt t="6942" x="2320925" y="1265238"/>
          <p14:tracePt t="6958" x="2365375" y="1271588"/>
          <p14:tracePt t="6966" x="2451100" y="1290638"/>
          <p14:tracePt t="6974" x="2549525" y="1301750"/>
          <p14:tracePt t="6986" x="2647950" y="1320800"/>
          <p14:tracePt t="6990" x="2760663" y="1333500"/>
          <p14:tracePt t="6998" x="2859088" y="1333500"/>
          <p14:tracePt t="7008" x="2970213" y="1346200"/>
          <p14:tracePt t="7014" x="3062288" y="1352550"/>
          <p14:tracePt t="7022" x="3149600" y="1352550"/>
          <p14:tracePt t="7030" x="3209925" y="1352550"/>
          <p14:tracePt t="7040" x="3271838" y="1352550"/>
          <p14:tracePt t="7058" x="3309938" y="1352550"/>
          <p14:tracePt t="7062" x="3333750" y="1352550"/>
          <p14:tracePt t="7074" x="3359150" y="1352550"/>
          <p14:tracePt t="7090" x="3371850" y="1346200"/>
          <p14:tracePt t="7095" x="3389313" y="1333500"/>
          <p14:tracePt t="7102" x="3421063" y="1314450"/>
          <p14:tracePt t="7114" x="3438525" y="1301750"/>
          <p14:tracePt t="7118" x="3482975" y="1277938"/>
          <p14:tracePt t="7126" x="3513138" y="1252538"/>
          <p14:tracePt t="7134" x="3543300" y="1228725"/>
          <p14:tracePt t="7142" x="3575050" y="1216025"/>
          <p14:tracePt t="7150" x="3605213" y="1190625"/>
          <p14:tracePt t="7158" x="3630613" y="1173163"/>
          <p14:tracePt t="7166" x="3660775" y="1147763"/>
          <p14:tracePt t="7179" x="3679825" y="1123950"/>
          <p14:tracePt t="7186" x="3698875" y="1111250"/>
          <p14:tracePt t="7189" x="3705225" y="1098550"/>
          <p14:tracePt t="7202" x="3705225" y="1092200"/>
          <p14:tracePt t="7218" x="3705225" y="1074738"/>
          <p14:tracePt t="7221" x="3705225" y="1055688"/>
          <p14:tracePt t="7229" x="3705225" y="1036638"/>
          <p14:tracePt t="7241" x="3705225" y="1019175"/>
          <p14:tracePt t="7245" x="3692525" y="993775"/>
          <p14:tracePt t="7254" x="3679825" y="968375"/>
          <p14:tracePt t="7262" x="3643313" y="912813"/>
          <p14:tracePt t="7271" x="3617913" y="889000"/>
          <p14:tracePt t="7282" x="3587750" y="846138"/>
          <p14:tracePt t="7286" x="3549650" y="808038"/>
          <p14:tracePt t="7295" x="3532188" y="790575"/>
          <p14:tracePt t="7307" x="3500438" y="765175"/>
          <p14:tracePt t="7310" x="3463925" y="741363"/>
          <p14:tracePt t="7318" x="3427413" y="722313"/>
          <p14:tracePt t="7326" x="3395663" y="709613"/>
          <p14:tracePt t="7347" x="3346450" y="709613"/>
          <p14:tracePt t="7350" x="3321050" y="709613"/>
          <p14:tracePt t="7358" x="3303588" y="703263"/>
          <p14:tracePt t="7371" x="3278188" y="703263"/>
          <p14:tracePt t="7374" x="3241675" y="703263"/>
          <p14:tracePt t="7386" x="3186113" y="703263"/>
          <p14:tracePt t="7390" x="3136900" y="715963"/>
          <p14:tracePt t="7398" x="3068638" y="735013"/>
          <p14:tracePt t="7407" x="3032125" y="735013"/>
          <p14:tracePt t="7414" x="2976563" y="752475"/>
          <p14:tracePt t="7422" x="2957513" y="758825"/>
          <p14:tracePt t="7430" x="2927350" y="765175"/>
          <p14:tracePt t="7440" x="2908300" y="777875"/>
          <p14:tracePt t="7447" x="2889250" y="777875"/>
          <p14:tracePt t="7454" x="2846388" y="801688"/>
          <p14:tracePt t="7474" x="2816225" y="814388"/>
          <p14:tracePt t="7478" x="2797175" y="839788"/>
          <p14:tracePt t="7486" x="2778125" y="852488"/>
          <p14:tracePt t="7494" x="2754313" y="876300"/>
          <p14:tracePt t="7501" x="2735263" y="895350"/>
          <p14:tracePt t="7509" x="2709863" y="938213"/>
          <p14:tracePt t="7518" x="2698750" y="957263"/>
          <p14:tracePt t="7526" x="2698750" y="968375"/>
          <p14:tracePt t="7534" x="2698750" y="1000125"/>
          <p14:tracePt t="7542" x="2698750" y="1023938"/>
          <p14:tracePt t="7550" x="2698750" y="1036638"/>
          <p14:tracePt t="7558" x="2716213" y="1062038"/>
          <p14:tracePt t="7571" x="2747963" y="1092200"/>
          <p14:tracePt t="7574" x="2778125" y="1123950"/>
          <p14:tracePt t="7582" x="2833688" y="1154113"/>
          <p14:tracePt t="7594" x="2901950" y="1190625"/>
          <p14:tracePt t="7601" x="2982913" y="1241425"/>
          <p14:tracePt t="7606" x="3055938" y="1271588"/>
          <p14:tracePt t="7622" x="3136900" y="1296988"/>
          <p14:tracePt t="7629" x="3222625" y="1308100"/>
          <p14:tracePt t="7639" x="3284538" y="1314450"/>
          <p14:tracePt t="7645" x="3352800" y="1327150"/>
          <p14:tracePt t="7653" x="3402013" y="1327150"/>
          <p14:tracePt t="7661" x="3438525" y="1327150"/>
          <p14:tracePt t="7670" x="3470275" y="1327150"/>
          <p14:tracePt t="7678" x="3494088" y="1314450"/>
          <p14:tracePt t="7690" x="3513138" y="1301750"/>
          <p14:tracePt t="7698" x="3562350" y="1258888"/>
          <p14:tracePt t="7702" x="3575050" y="1241425"/>
          <p14:tracePt t="7710" x="3594100" y="1203325"/>
          <p14:tracePt t="7722" x="3605213" y="1173163"/>
          <p14:tracePt t="7726" x="3611563" y="1147763"/>
          <p14:tracePt t="7740" x="3617913" y="1111250"/>
          <p14:tracePt t="7742" x="3617913" y="1092200"/>
          <p14:tracePt t="7754" x="3617913" y="1074738"/>
          <p14:tracePt t="7766" x="3617913" y="1055688"/>
          <p14:tracePt t="7779" x="3611563" y="1049338"/>
          <p14:tracePt t="7782" x="3598863" y="1036638"/>
          <p14:tracePt t="7795" x="3598863" y="1030288"/>
          <p14:tracePt t="7798" x="3587750" y="1012825"/>
          <p14:tracePt t="7806" x="3581400" y="1006475"/>
          <p14:tracePt t="7814" x="3562350" y="993775"/>
          <p14:tracePt t="7822" x="3532188" y="981075"/>
          <p14:tracePt t="7831" x="3500438" y="963613"/>
          <p14:tracePt t="7839" x="3470275" y="950913"/>
          <p14:tracePt t="7854" x="3444875" y="944563"/>
          <p14:tracePt t="7862" x="3421063" y="944563"/>
          <p14:tracePt t="7870" x="3402013" y="919163"/>
          <p14:tracePt t="7878" x="3382963" y="919163"/>
          <p14:tracePt t="7885" x="3352800" y="912813"/>
          <p14:tracePt t="7886" x="0" y="0"/>
        </p14:tracePtLst>
        <p14:tracePtLst>
          <p14:tracePt t="16845" x="6149975" y="1166813"/>
          <p14:tracePt t="16898" x="6143625" y="1166813"/>
          <p14:tracePt t="16914" x="6124575" y="1166813"/>
          <p14:tracePt t="16918" x="6100763" y="1154113"/>
          <p14:tracePt t="16930" x="6081713" y="1154113"/>
          <p14:tracePt t="16946" x="6062663" y="1154113"/>
          <p14:tracePt t="16950" x="6032500" y="1141413"/>
          <p14:tracePt t="16958" x="6013450" y="1141413"/>
          <p14:tracePt t="16978" x="5970588" y="1141413"/>
          <p14:tracePt t="16981" x="5938838" y="1135063"/>
          <p14:tracePt t="16990" x="5908675" y="1135063"/>
          <p14:tracePt t="16998" x="5883275" y="1130300"/>
          <p14:tracePt t="17006" x="5865813" y="1130300"/>
          <p14:tracePt t="17014" x="5853113" y="1130300"/>
          <p14:tracePt t="17022" x="5822950" y="1123950"/>
          <p14:tracePt t="17030" x="5797550" y="1123950"/>
          <p14:tracePt t="17042" x="5784850" y="1123950"/>
          <p14:tracePt t="17046" x="5754688" y="1123950"/>
          <p14:tracePt t="17058" x="5729288" y="1123950"/>
          <p14:tracePt t="17062" x="5705475" y="1123950"/>
          <p14:tracePt t="17070" x="5680075" y="1123950"/>
          <p14:tracePt t="17078" x="5649913" y="1123950"/>
          <p14:tracePt t="17086" x="5611813" y="1130300"/>
          <p14:tracePt t="17098" x="5581650" y="1141413"/>
          <p14:tracePt t="17102" x="5556250" y="1147763"/>
          <p14:tracePt t="17109" x="5513388" y="1160463"/>
          <p14:tracePt t="17121" x="5494338" y="1173163"/>
          <p14:tracePt t="17126" x="5464175" y="1190625"/>
          <p14:tracePt t="17146" x="5434013" y="1209675"/>
          <p14:tracePt t="17150" x="5402263" y="1216025"/>
          <p14:tracePt t="17158" x="5389563" y="1228725"/>
          <p14:tracePt t="17167" x="5372100" y="1241425"/>
          <p14:tracePt t="17174" x="5353050" y="1252538"/>
          <p14:tracePt t="17194" x="5353050" y="1258888"/>
          <p14:tracePt t="17198" x="5346700" y="1265238"/>
          <p14:tracePt t="17214" x="5346700" y="1271588"/>
          <p14:tracePt t="17230" x="5346700" y="1277938"/>
          <p14:tracePt t="17238" x="5346700" y="1296988"/>
          <p14:tracePt t="17246" x="5353050" y="1308100"/>
          <p14:tracePt t="17255" x="5353050" y="1327150"/>
          <p14:tracePt t="17262" x="5365750" y="1357313"/>
          <p14:tracePt t="17270" x="5383213" y="1389063"/>
          <p14:tracePt t="17278" x="5395913" y="1408113"/>
          <p14:tracePt t="17286" x="5402263" y="1425575"/>
          <p14:tracePt t="17294" x="5414963" y="1450975"/>
          <p14:tracePt t="17302" x="5438775" y="1468438"/>
          <p14:tracePt t="17314" x="5464175" y="1500188"/>
          <p14:tracePt t="17322" x="5476875" y="1519238"/>
          <p14:tracePt t="17326" x="5513388" y="1536700"/>
          <p14:tracePt t="17337" x="5545138" y="1555750"/>
          <p14:tracePt t="17346" x="5575300" y="1568450"/>
          <p14:tracePt t="17350" x="5600700" y="1568450"/>
          <p14:tracePt t="17358" x="5630863" y="1579563"/>
          <p14:tracePt t="17367" x="5673725" y="1585913"/>
          <p14:tracePt t="17378" x="5699125" y="1585913"/>
          <p14:tracePt t="17386" x="5748338" y="1585913"/>
          <p14:tracePt t="17390" x="5784850" y="1585913"/>
          <p14:tracePt t="17399" x="5834063" y="1579563"/>
          <p14:tracePt t="17406" x="5889625" y="1574800"/>
          <p14:tracePt t="17414" x="5951538" y="1568450"/>
          <p14:tracePt t="17422" x="6038850" y="1555750"/>
          <p14:tracePt t="17430" x="6105525" y="1549400"/>
          <p14:tracePt t="17439" x="6180138" y="1549400"/>
          <p14:tracePt t="17453" x="6267450" y="1524000"/>
          <p14:tracePt t="17461" x="6340475" y="1524000"/>
          <p14:tracePt t="17474" x="6415088" y="1519238"/>
          <p14:tracePt t="17482" x="6470650" y="1506538"/>
          <p14:tracePt t="17487" x="6489700" y="1500188"/>
          <p14:tracePt t="17494" x="6526213" y="1487488"/>
          <p14:tracePt t="17503" x="6538913" y="1481138"/>
          <p14:tracePt t="17514" x="6562725" y="1468438"/>
          <p14:tracePt t="17518" x="6581775" y="1450975"/>
          <p14:tracePt t="17526" x="6594475" y="1438275"/>
          <p14:tracePt t="17539" x="6618288" y="1419225"/>
          <p14:tracePt t="17546" x="6637338" y="1395413"/>
          <p14:tracePt t="17550" x="6662738" y="1363663"/>
          <p14:tracePt t="17558" x="6667500" y="1346200"/>
          <p14:tracePt t="17567" x="6680200" y="1333500"/>
          <p14:tracePt t="17586" x="6692900" y="1308100"/>
          <p14:tracePt t="17590" x="6692900" y="1296988"/>
          <p14:tracePt t="17599" x="6692900" y="1277938"/>
          <p14:tracePt t="17606" x="6705600" y="1246188"/>
          <p14:tracePt t="17614" x="6705600" y="1228725"/>
          <p14:tracePt t="17622" x="6711950" y="1203325"/>
          <p14:tracePt t="17630" x="6711950" y="1179513"/>
          <p14:tracePt t="17646" x="6711950" y="1154113"/>
          <p14:tracePt t="17650" x="6711950" y="1123950"/>
          <p14:tracePt t="17655" x="6699250" y="1098550"/>
          <p14:tracePt t="17662" x="6680200" y="1068388"/>
          <p14:tracePt t="17674" x="6673850" y="1049338"/>
          <p14:tracePt t="17678" x="6650038" y="1023938"/>
          <p14:tracePt t="17685" x="6624638" y="1000125"/>
          <p14:tracePt t="17693" x="6581775" y="974725"/>
          <p14:tracePt t="17713" x="6551613" y="957263"/>
          <p14:tracePt t="17718" x="6519863" y="944563"/>
          <p14:tracePt t="17726" x="6483350" y="925513"/>
          <p14:tracePt t="17746" x="6427788" y="925513"/>
          <p14:tracePt t="17750" x="6408738" y="925513"/>
          <p14:tracePt t="17758" x="6383338" y="925513"/>
          <p14:tracePt t="17770" x="6346825" y="925513"/>
          <p14:tracePt t="17787" x="6297613" y="925513"/>
          <p14:tracePt t="17790" x="6267450" y="925513"/>
          <p14:tracePt t="17803" x="6216650" y="938213"/>
          <p14:tracePt t="17806" x="6192838" y="944563"/>
          <p14:tracePt t="17814" x="6149975" y="944563"/>
          <p14:tracePt t="17826" x="6111875" y="963613"/>
          <p14:tracePt t="17842" x="6056313" y="981075"/>
          <p14:tracePt t="17846" x="6045200" y="987425"/>
          <p14:tracePt t="17858" x="6013450" y="1006475"/>
          <p14:tracePt t="17862" x="5983288" y="1023938"/>
          <p14:tracePt t="17872" x="5938838" y="1049338"/>
          <p14:tracePt t="17878" x="5921375" y="1062038"/>
          <p14:tracePt t="17890" x="5889625" y="1092200"/>
          <p14:tracePt t="17899" x="5878513" y="1104900"/>
          <p14:tracePt t="17902" x="5853113" y="1135063"/>
          <p14:tracePt t="17917" x="5840413" y="1154113"/>
          <p14:tracePt t="17929" x="5834063" y="1166813"/>
          <p14:tracePt t="17942" x="5834063" y="1185863"/>
          <p14:tracePt t="17950" x="5834063" y="1209675"/>
          <p14:tracePt t="17962" x="5834063" y="1228725"/>
          <p14:tracePt t="17967" x="5834063" y="1241425"/>
          <p14:tracePt t="17974" x="5846763" y="1271588"/>
          <p14:tracePt t="17987" x="5859463" y="1290638"/>
          <p14:tracePt t="17989" x="5883275" y="1301750"/>
          <p14:tracePt t="17997" x="5915025" y="1333500"/>
          <p14:tracePt t="18005" x="5938838" y="1363663"/>
          <p14:tracePt t="18013" x="5970588" y="1389063"/>
          <p14:tracePt t="18026" x="6000750" y="1425575"/>
          <p14:tracePt t="18030" x="6038850" y="1450975"/>
          <p14:tracePt t="18039" x="6081713" y="1474788"/>
          <p14:tracePt t="18046" x="6143625" y="1512888"/>
          <p14:tracePt t="18062" x="6223000" y="1549400"/>
          <p14:tracePt t="18069" x="6316663" y="1592263"/>
          <p14:tracePt t="18078" x="6402388" y="1611313"/>
          <p14:tracePt t="18099" x="6526213" y="1624013"/>
          <p14:tracePt t="18102" x="6588125" y="1624013"/>
          <p14:tracePt t="18114" x="6662738" y="1630363"/>
          <p14:tracePt t="18118" x="6735763" y="1630363"/>
          <p14:tracePt t="18126" x="6804025" y="1611313"/>
          <p14:tracePt t="18134" x="6872288" y="1592263"/>
          <p14:tracePt t="18146" x="6915150" y="1555750"/>
          <p14:tracePt t="18154" x="6970713" y="1530350"/>
          <p14:tracePt t="18158" x="7000875" y="1493838"/>
          <p14:tracePt t="18167" x="7026275" y="1474788"/>
          <p14:tracePt t="18178" x="7045325" y="1450975"/>
          <p14:tracePt t="18194" x="7051675" y="1431925"/>
          <p14:tracePt t="18200" x="7056438" y="1425575"/>
          <p14:tracePt t="18206" x="7062788" y="1419225"/>
          <p14:tracePt t="18226" x="7069138" y="1401763"/>
          <p14:tracePt t="18230" x="7069138" y="1389063"/>
          <p14:tracePt t="18242" x="7069138" y="1376363"/>
          <p14:tracePt t="18246" x="7069138" y="1357313"/>
          <p14:tracePt t="18253" x="7069138" y="1339850"/>
          <p14:tracePt t="18262" x="7056438" y="1301750"/>
          <p14:tracePt t="18270" x="7045325" y="1271588"/>
          <p14:tracePt t="18278" x="7013575" y="1235075"/>
          <p14:tracePt t="18287" x="6977063" y="1203325"/>
          <p14:tracePt t="18294" x="6934200" y="1166813"/>
          <p14:tracePt t="18302" x="6896100" y="1135063"/>
          <p14:tracePt t="18323" x="6853238" y="1104900"/>
          <p14:tracePt t="18326" x="6829425" y="1092200"/>
          <p14:tracePt t="18334" x="6784975" y="1074738"/>
          <p14:tracePt t="18354" x="6742113" y="1062038"/>
          <p14:tracePt t="18358" x="6711950" y="1049338"/>
          <p14:tracePt t="18367" x="6692900" y="1049338"/>
          <p14:tracePt t="18387" x="6673850" y="1049338"/>
          <p14:tracePt t="18390" x="6656388" y="1049338"/>
          <p14:tracePt t="18400" x="6624638" y="1062038"/>
          <p14:tracePt t="18410" x="6600825" y="1092200"/>
          <p14:tracePt t="18418" x="6575425" y="1123950"/>
          <p14:tracePt t="18423" x="6575425" y="1160463"/>
          <p14:tracePt t="18430" x="6575425" y="1203325"/>
          <p14:tracePt t="18451" x="6588125" y="1235075"/>
          <p14:tracePt t="18454" x="6618288" y="1265238"/>
          <p14:tracePt t="18462" x="6673850" y="1314450"/>
          <p14:tracePt t="18482" x="6778625" y="1352550"/>
          <p14:tracePt t="18487" x="6878638" y="1382713"/>
          <p14:tracePt t="18500" x="7019925" y="1419225"/>
          <p14:tracePt t="18502" x="7137400" y="1444625"/>
          <p14:tracePt t="18510" x="7248525" y="1457325"/>
          <p14:tracePt t="18518" x="7372350" y="1474788"/>
          <p14:tracePt t="18530" x="7458075" y="1474788"/>
          <p14:tracePt t="18539" x="7519988" y="1487488"/>
          <p14:tracePt t="18546" x="7569200" y="1487488"/>
          <p14:tracePt t="18551" x="7607300" y="1487488"/>
          <p14:tracePt t="18558" x="7637463" y="1487488"/>
          <p14:tracePt t="18578" x="7656513" y="1487488"/>
          <p14:tracePt t="18582" x="7667625" y="1474788"/>
          <p14:tracePt t="18590" x="7680325" y="1468438"/>
          <p14:tracePt t="18610" x="7705725" y="1444625"/>
          <p14:tracePt t="18614" x="7718425" y="1431925"/>
          <p14:tracePt t="18623" x="7748588" y="1408113"/>
          <p14:tracePt t="18630" x="7791450" y="1376363"/>
          <p14:tracePt t="18639" x="7823200" y="1352550"/>
          <p14:tracePt t="18646" x="7853363" y="1327150"/>
          <p14:tracePt t="18654" x="7885113" y="1308100"/>
          <p14:tracePt t="18662" x="7921625" y="1277938"/>
          <p14:tracePt t="18671" x="7927975" y="1277938"/>
          <p14:tracePt t="18678" x="7940675" y="1271588"/>
          <p14:tracePt t="18686" x="7940675" y="1265238"/>
          <p14:tracePt t="18718" x="7945438" y="1258888"/>
          <p14:tracePt t="18738" x="7964488" y="1252538"/>
          <p14:tracePt t="18742" x="7983538" y="1246188"/>
          <p14:tracePt t="18751" x="8032750" y="1235075"/>
          <p14:tracePt t="18770" x="8062913" y="1222375"/>
          <p14:tracePt t="18774" x="8107363" y="1209675"/>
          <p14:tracePt t="18783" x="8124825" y="1209675"/>
          <p14:tracePt t="18790" x="8162925" y="1196975"/>
          <p14:tracePt t="18798" x="8180388" y="1190625"/>
          <p14:tracePt t="18806" x="8205788" y="1185863"/>
          <p14:tracePt t="18816" x="8212138" y="1185863"/>
          <p14:tracePt t="18890" x="8218488" y="1179513"/>
          <p14:tracePt t="19030" x="8205788" y="1179513"/>
          <p14:tracePt t="19038" x="8174038" y="1179513"/>
          <p14:tracePt t="19046" x="8156575" y="1166813"/>
          <p14:tracePt t="19055" x="8124825" y="1160463"/>
          <p14:tracePt t="19062" x="8107363" y="1160463"/>
          <p14:tracePt t="19070" x="8069263" y="1154113"/>
          <p14:tracePt t="19083" x="8051800" y="1154113"/>
          <p14:tracePt t="19086" x="8013700" y="1154113"/>
          <p14:tracePt t="19094" x="7970838" y="1147763"/>
          <p14:tracePt t="19102" x="7934325" y="1135063"/>
          <p14:tracePt t="19122" x="7878763" y="1135063"/>
          <p14:tracePt t="19126" x="7840663" y="1135063"/>
          <p14:tracePt t="19138" x="7816850" y="1135063"/>
          <p14:tracePt t="19155" x="7778750" y="1135063"/>
          <p14:tracePt t="19158" x="7748588" y="1135063"/>
          <p14:tracePt t="19166" x="7723188" y="1135063"/>
          <p14:tracePt t="19174" x="7693025" y="1135063"/>
          <p14:tracePt t="19183" x="7667625" y="1135063"/>
          <p14:tracePt t="19190" x="7637463" y="1135063"/>
          <p14:tracePt t="19198" x="7624763" y="1135063"/>
          <p14:tracePt t="19221" x="7612063" y="1135063"/>
          <p14:tracePt t="19229" x="7607300" y="1135063"/>
          <p14:tracePt t="19250" x="7588250" y="1141413"/>
          <p14:tracePt t="19261" x="7581900" y="1160463"/>
          <p14:tracePt t="19270" x="7569200" y="1179513"/>
          <p14:tracePt t="19277" x="7569200" y="1196975"/>
          <p14:tracePt t="19285" x="7562850" y="1216025"/>
          <p14:tracePt t="19298" x="7562850" y="1246188"/>
          <p14:tracePt t="19302" x="7562850" y="1271588"/>
          <p14:tracePt t="19310" x="7562850" y="1301750"/>
          <p14:tracePt t="19318" x="7562850" y="1320800"/>
          <p14:tracePt t="19326" x="7562850" y="1339850"/>
          <p14:tracePt t="19346" x="7581900" y="1363663"/>
          <p14:tracePt t="19350" x="7624763" y="1389063"/>
          <p14:tracePt t="19358" x="7680325" y="1412875"/>
          <p14:tracePt t="19370" x="7735888" y="1431925"/>
          <p14:tracePt t="19374" x="7785100" y="1444625"/>
          <p14:tracePt t="19382" x="7847013" y="1444625"/>
          <p14:tracePt t="19398" x="7902575" y="1463675"/>
          <p14:tracePt t="19407" x="7940675" y="1463675"/>
          <p14:tracePt t="19415" x="7977188" y="1463675"/>
          <p14:tracePt t="19426" x="8013700" y="1463675"/>
          <p14:tracePt t="19442" x="8045450" y="1463675"/>
          <p14:tracePt t="19446" x="8062913" y="1450975"/>
          <p14:tracePt t="19458" x="8081963" y="1444625"/>
          <p14:tracePt t="19474" x="8101013" y="1431925"/>
          <p14:tracePt t="19478" x="8118475" y="1419225"/>
          <p14:tracePt t="19486" x="8118475" y="1412875"/>
          <p14:tracePt t="19506" x="8124825" y="1395413"/>
          <p14:tracePt t="19510" x="8131175" y="1382713"/>
          <p14:tracePt t="19518" x="8131175" y="1370013"/>
          <p14:tracePt t="19538" x="8131175" y="1346200"/>
          <p14:tracePt t="19542" x="8107363" y="1320800"/>
          <p14:tracePt t="19550" x="8094663" y="1308100"/>
          <p14:tracePt t="19566" x="8075613" y="1284288"/>
          <p14:tracePt t="19574" x="8032750" y="1252538"/>
          <p14:tracePt t="19582" x="7996238" y="1228725"/>
          <p14:tracePt t="19602" x="7970838" y="1222375"/>
          <p14:tracePt t="19618" x="7964488" y="1216025"/>
          <p14:tracePt t="19734" x="0" y="0"/>
        </p14:tracePtLst>
        <p14:tracePtLst>
          <p14:tracePt t="22778" x="5026025" y="1395413"/>
          <p14:tracePt t="22823" x="5013325" y="1376363"/>
          <p14:tracePt t="22830" x="5000625" y="1376363"/>
          <p14:tracePt t="22838" x="4976813" y="1363663"/>
          <p14:tracePt t="22846" x="4957763" y="1352550"/>
          <p14:tracePt t="22854" x="4927600" y="1339850"/>
          <p14:tracePt t="22877" x="4859338" y="1314450"/>
          <p14:tracePt t="22879" x="4803775" y="1296988"/>
          <p14:tracePt t="22886" x="4741863" y="1284288"/>
          <p14:tracePt t="22894" x="4667250" y="1265238"/>
          <p14:tracePt t="22902" x="4587875" y="1258888"/>
          <p14:tracePt t="22910" x="4513263" y="1241425"/>
          <p14:tracePt t="22918" x="4451350" y="1228725"/>
          <p14:tracePt t="22927" x="4395788" y="1228725"/>
          <p14:tracePt t="22934" x="4333875" y="1209675"/>
          <p14:tracePt t="22946" x="4291013" y="1203325"/>
          <p14:tracePt t="22949" x="4271963" y="1203325"/>
          <p14:tracePt t="22957" x="4248150" y="1196975"/>
          <p14:tracePt t="22966" x="4222750" y="1190625"/>
          <p14:tracePt t="22974" x="4210050" y="1190625"/>
          <p14:tracePt t="22982" x="4192588" y="1190625"/>
          <p14:tracePt t="22990" x="4179888" y="1190625"/>
          <p14:tracePt t="22998" x="4160838" y="1190625"/>
          <p14:tracePt t="23010" x="4149725" y="1190625"/>
          <p14:tracePt t="23018" x="4137025" y="1190625"/>
          <p14:tracePt t="23022" x="4117975" y="1190625"/>
          <p14:tracePt t="23030" x="4098925" y="1190625"/>
          <p14:tracePt t="23038" x="4081463" y="1190625"/>
          <p14:tracePt t="23050" x="4056063" y="1190625"/>
          <p14:tracePt t="23054" x="4019550" y="1190625"/>
          <p14:tracePt t="23062" x="3994150" y="1190625"/>
          <p14:tracePt t="23075" x="3957638" y="1196975"/>
          <p14:tracePt t="23082" x="3927475" y="1196975"/>
          <p14:tracePt t="23086" x="3895725" y="1203325"/>
          <p14:tracePt t="23098" x="3859213" y="1209675"/>
          <p14:tracePt t="23102" x="3827463" y="1222375"/>
          <p14:tracePt t="23114" x="3790950" y="1222375"/>
          <p14:tracePt t="23118" x="3748088" y="1235075"/>
          <p14:tracePt t="23126" x="3729038" y="1235075"/>
          <p14:tracePt t="23138" x="3705225" y="1241425"/>
          <p14:tracePt t="23142" x="3679825" y="1252538"/>
          <p14:tracePt t="23150" x="3660775" y="1265238"/>
          <p14:tracePt t="23166" x="3636963" y="1277938"/>
          <p14:tracePt t="23178" x="3624263" y="1284288"/>
          <p14:tracePt t="23182" x="3611563" y="1290638"/>
          <p14:tracePt t="23191" x="3611563" y="1296988"/>
          <p14:tracePt t="23198" x="3605213" y="1301750"/>
          <p14:tracePt t="23210" x="3598863" y="1308100"/>
          <p14:tracePt t="23214" x="3594100" y="1314450"/>
          <p14:tracePt t="23222" x="3587750" y="1314450"/>
          <p14:tracePt t="23238" x="3581400" y="1320800"/>
          <p14:tracePt t="23250" x="3568700" y="1333500"/>
          <p14:tracePt t="23254" x="3568700" y="1346200"/>
          <p14:tracePt t="23266" x="3562350" y="1363663"/>
          <p14:tracePt t="23270" x="3562350" y="1370013"/>
          <p14:tracePt t="23278" x="3562350" y="1382713"/>
          <p14:tracePt t="23286" x="3562350" y="1401763"/>
          <p14:tracePt t="23298" x="3562350" y="1419225"/>
          <p14:tracePt t="23302" x="3562350" y="1444625"/>
          <p14:tracePt t="23310" x="3562350" y="1457325"/>
          <p14:tracePt t="23318" x="3562350" y="1463675"/>
          <p14:tracePt t="23338" x="3562350" y="1487488"/>
          <p14:tracePt t="23342" x="3562350" y="1493838"/>
          <p14:tracePt t="23350" x="3562350" y="1506538"/>
          <p14:tracePt t="23359" x="3575050" y="1524000"/>
          <p14:tracePt t="23366" x="3581400" y="1524000"/>
          <p14:tracePt t="23376" x="3594100" y="1524000"/>
          <p14:tracePt t="23382" x="3605213" y="1543050"/>
          <p14:tracePt t="23391" x="3624263" y="1549400"/>
          <p14:tracePt t="23402" x="3660775" y="1549400"/>
          <p14:tracePt t="23410" x="3692525" y="1555750"/>
          <p14:tracePt t="23414" x="3709988" y="1562100"/>
          <p14:tracePt t="23422" x="3760788" y="1568450"/>
          <p14:tracePt t="23434" x="3778250" y="1568450"/>
          <p14:tracePt t="23438" x="3840163" y="1585913"/>
          <p14:tracePt t="23447" x="3876675" y="1592263"/>
          <p14:tracePt t="23459" x="3921125" y="1604963"/>
          <p14:tracePt t="23462" x="3983038" y="1624013"/>
          <p14:tracePt t="23470" x="4025900" y="1630363"/>
          <p14:tracePt t="23479" x="4098925" y="1660525"/>
          <p14:tracePt t="23485" x="4154488" y="1673225"/>
          <p14:tracePt t="23497" x="4210050" y="1685925"/>
          <p14:tracePt t="23501" x="4297363" y="1690688"/>
          <p14:tracePt t="23509" x="4371975" y="1703388"/>
          <p14:tracePt t="23517" x="4457700" y="1703388"/>
          <p14:tracePt t="23538" x="4581525" y="1703388"/>
          <p14:tracePt t="23541" x="4643438" y="1703388"/>
          <p14:tracePt t="23550" x="4729163" y="1703388"/>
          <p14:tracePt t="23570" x="4816475" y="1703388"/>
          <p14:tracePt t="23576" x="4852988" y="1703388"/>
          <p14:tracePt t="23586" x="4883150" y="1703388"/>
          <p14:tracePt t="23591" x="4914900" y="1703388"/>
          <p14:tracePt t="23597" x="4938713" y="1703388"/>
          <p14:tracePt t="23606" x="4951413" y="1703388"/>
          <p14:tracePt t="23629" x="4964113" y="1703388"/>
          <p14:tracePt t="23638" x="4976813" y="1697038"/>
          <p14:tracePt t="23650" x="4983163" y="1690688"/>
          <p14:tracePt t="23666" x="5013325" y="1666875"/>
          <p14:tracePt t="23670" x="5032375" y="1641475"/>
          <p14:tracePt t="23678" x="5049838" y="1611313"/>
          <p14:tracePt t="23698" x="5062538" y="1579563"/>
          <p14:tracePt t="23702" x="5062538" y="1555750"/>
          <p14:tracePt t="23714" x="5087938" y="1512888"/>
          <p14:tracePt t="23717" x="5087938" y="1500188"/>
          <p14:tracePt t="23725" x="5087938" y="1481138"/>
          <p14:tracePt t="23734" x="5087938" y="1468438"/>
          <p14:tracePt t="23809" x="5087938" y="1457325"/>
          <p14:tracePt t="23813" x="5056188" y="1438275"/>
          <p14:tracePt t="23822" x="5026025" y="1419225"/>
          <p14:tracePt t="23830" x="4970463" y="1395413"/>
          <p14:tracePt t="23842" x="4872038" y="1363663"/>
          <p14:tracePt t="23850" x="4791075" y="1346200"/>
          <p14:tracePt t="23854" x="4705350" y="1301750"/>
          <p14:tracePt t="23877" x="4500563" y="1241425"/>
          <p14:tracePt t="23882" x="4408488" y="1209675"/>
          <p14:tracePt t="23886" x="4321175" y="1190625"/>
          <p14:tracePt t="23893" x="4235450" y="1160463"/>
          <p14:tracePt t="23901" x="4167188" y="1141413"/>
          <p14:tracePt t="23913" x="4105275" y="1135063"/>
          <p14:tracePt t="23918" x="4062413" y="1130300"/>
          <p14:tracePt t="23925" x="4049713" y="1130300"/>
          <p14:tracePt t="23938" x="4025900" y="1130300"/>
          <p14:tracePt t="23954" x="4006850" y="1130300"/>
          <p14:tracePt t="23959" x="3983038" y="1141413"/>
          <p14:tracePt t="23966" x="3970338" y="1154113"/>
          <p14:tracePt t="23979" x="3938588" y="1185863"/>
          <p14:tracePt t="23986" x="3914775" y="1209675"/>
          <p14:tracePt t="23991" x="3895725" y="1241425"/>
          <p14:tracePt t="24002" x="3865563" y="1284288"/>
          <p14:tracePt t="24007" x="3859213" y="1314450"/>
          <p14:tracePt t="24014" x="3852863" y="1339850"/>
          <p14:tracePt t="24022" x="3852863" y="1370013"/>
          <p14:tracePt t="24034" x="3846513" y="1408113"/>
          <p14:tracePt t="24050" x="3859213" y="1457325"/>
          <p14:tracePt t="24054" x="3865563" y="1474788"/>
          <p14:tracePt t="24062" x="3883025" y="1500188"/>
          <p14:tracePt t="24076" x="3921125" y="1536700"/>
          <p14:tracePt t="24080" x="3976688" y="1574800"/>
          <p14:tracePt t="24086" x="4019550" y="1598613"/>
          <p14:tracePt t="24098" x="4098925" y="1641475"/>
          <p14:tracePt t="24102" x="4173538" y="1666875"/>
          <p14:tracePt t="24111" x="4278313" y="1685925"/>
          <p14:tracePt t="24118" x="4376738" y="1709738"/>
          <p14:tracePt t="24130" x="4500563" y="1728788"/>
          <p14:tracePt t="24134" x="4587875" y="1758950"/>
          <p14:tracePt t="24143" x="4711700" y="1758950"/>
          <p14:tracePt t="24149" x="4822825" y="1758950"/>
          <p14:tracePt t="24159" x="4933950" y="1758950"/>
          <p14:tracePt t="24178" x="5056188" y="1758950"/>
          <p14:tracePt t="24182" x="5105400" y="1746250"/>
          <p14:tracePt t="24194" x="5160963" y="1728788"/>
          <p14:tracePt t="24211" x="5205413" y="1690688"/>
          <p14:tracePt t="24214" x="5241925" y="1660525"/>
          <p14:tracePt t="24222" x="5248275" y="1617663"/>
          <p14:tracePt t="24234" x="5267325" y="1592263"/>
          <p14:tracePt t="24238" x="5272088" y="1549400"/>
          <p14:tracePt t="24247" x="5272088" y="1530350"/>
          <p14:tracePt t="24259" x="5272088" y="1500188"/>
          <p14:tracePt t="24264" x="5272088" y="1463675"/>
          <p14:tracePt t="24270" x="5241925" y="1419225"/>
          <p14:tracePt t="24278" x="5216525" y="1389063"/>
          <p14:tracePt t="24290" x="5199063" y="1363663"/>
          <p14:tracePt t="24306" x="5156200" y="1339850"/>
          <p14:tracePt t="24311" x="5137150" y="1333500"/>
          <p14:tracePt t="24318" x="5105400" y="1327150"/>
          <p14:tracePt t="24338" x="5045075" y="1320800"/>
          <p14:tracePt t="24343" x="5013325" y="1320800"/>
          <p14:tracePt t="24350" x="4945063" y="1320800"/>
          <p14:tracePt t="24370" x="4846638" y="1320800"/>
          <p14:tracePt t="24375" x="4810125" y="1320800"/>
          <p14:tracePt t="24386" x="4741863" y="1352550"/>
          <p14:tracePt t="24389" x="4692650" y="1370013"/>
          <p14:tracePt t="24398" x="4649788" y="1382713"/>
          <p14:tracePt t="24406" x="4618038" y="1401763"/>
          <p14:tracePt t="24418" x="4587875" y="1408113"/>
          <p14:tracePt t="24422" x="4587875" y="1412875"/>
          <p14:tracePt t="24430" x="4575175" y="1419225"/>
          <p14:tracePt t="24438" x="4556125" y="1438275"/>
          <p14:tracePt t="24450" x="4556125" y="1450975"/>
          <p14:tracePt t="24466" x="4556125" y="1487488"/>
          <p14:tracePt t="24470" x="4568825" y="1519238"/>
          <p14:tracePt t="24482" x="4587875" y="1536700"/>
          <p14:tracePt t="24486" x="4624388" y="1574800"/>
          <p14:tracePt t="24496" x="4643438" y="1585913"/>
          <p14:tracePt t="24502" x="4692650" y="1611313"/>
          <p14:tracePt t="24522" x="4767263" y="1624013"/>
          <p14:tracePt t="24526" x="4822825" y="1630363"/>
          <p14:tracePt t="24534" x="4908550" y="1641475"/>
          <p14:tracePt t="24542" x="5006975" y="1641475"/>
          <p14:tracePt t="24554" x="5105400" y="1641475"/>
          <p14:tracePt t="24559" x="5180013" y="1641475"/>
          <p14:tracePt t="24566" x="5254625" y="1635125"/>
          <p14:tracePt t="24575" x="5322888" y="1617663"/>
          <p14:tracePt t="24595" x="5353050" y="1592263"/>
          <p14:tracePt t="24597" x="5365750" y="1574800"/>
          <p14:tracePt t="24605" x="5372100" y="1543050"/>
          <p14:tracePt t="24618" x="5372100" y="1524000"/>
          <p14:tracePt t="24622" x="5372100" y="1487488"/>
          <p14:tracePt t="24629" x="5372100" y="1468438"/>
          <p14:tracePt t="24638" x="5353050" y="1438275"/>
          <p14:tracePt t="24645" x="5327650" y="1412875"/>
          <p14:tracePt t="24654" x="5284788" y="1382713"/>
          <p14:tracePt t="24663" x="5241925" y="1363663"/>
          <p14:tracePt t="24670" x="5205413" y="1357313"/>
          <p14:tracePt t="24685" x="5149850" y="1357313"/>
          <p14:tracePt t="24690" x="5087938" y="1339850"/>
          <p14:tracePt t="24693" x="5026025" y="1339850"/>
          <p14:tracePt t="24701" x="4951413" y="1327150"/>
          <p14:tracePt t="24722" x="4878388" y="1327150"/>
          <p14:tracePt t="24725" x="4846638" y="1327150"/>
          <p14:tracePt t="24738" x="4833938" y="1327150"/>
          <p14:tracePt t="24810" x="4827588" y="1320800"/>
          <p14:tracePt t="24814" x="4840288" y="1320800"/>
          <p14:tracePt t="24822" x="4859338" y="1320800"/>
          <p14:tracePt t="24834" x="4883150" y="1314450"/>
          <p14:tracePt t="24846" x="4895850" y="1308100"/>
          <p14:tracePt t="24906" x="0" y="0"/>
        </p14:tracePtLst>
        <p14:tracePtLst>
          <p14:tracePt t="37305" x="6242050" y="1951038"/>
          <p14:tracePt t="37426" x="6235700" y="1951038"/>
          <p14:tracePt t="37429" x="6229350" y="1951038"/>
          <p14:tracePt t="37437" x="6223000" y="1951038"/>
          <p14:tracePt t="37446" x="6216650" y="1951038"/>
          <p14:tracePt t="37453" x="6205538" y="1951038"/>
          <p14:tracePt t="37462" x="6192838" y="1951038"/>
          <p14:tracePt t="37470" x="6161088" y="1951038"/>
          <p14:tracePt t="37478" x="6143625" y="1951038"/>
          <p14:tracePt t="37486" x="6088063" y="1951038"/>
          <p14:tracePt t="37494" x="6069013" y="1951038"/>
          <p14:tracePt t="37502" x="6038850" y="1951038"/>
          <p14:tracePt t="37509" x="6000750" y="1951038"/>
          <p14:tracePt t="37518" x="5976938" y="1951038"/>
          <p14:tracePt t="37526" x="5938838" y="1951038"/>
          <p14:tracePt t="37534" x="5895975" y="1938338"/>
          <p14:tracePt t="37554" x="5859463" y="1931988"/>
          <p14:tracePt t="37558" x="5827713" y="1931988"/>
          <p14:tracePt t="37566" x="5803900" y="1931988"/>
          <p14:tracePt t="37574" x="5772150" y="1931988"/>
          <p14:tracePt t="37582" x="5748338" y="1931988"/>
          <p14:tracePt t="37590" x="5729288" y="1931988"/>
          <p14:tracePt t="37600" x="5705475" y="1931988"/>
          <p14:tracePt t="37606" x="5680075" y="1931988"/>
          <p14:tracePt t="37614" x="5649913" y="1931988"/>
          <p14:tracePt t="37622" x="5630863" y="1931988"/>
          <p14:tracePt t="37631" x="5605463" y="1931988"/>
          <p14:tracePt t="37642" x="5568950" y="1931988"/>
          <p14:tracePt t="37650" x="5545138" y="1931988"/>
          <p14:tracePt t="37654" x="5519738" y="1931988"/>
          <p14:tracePt t="37666" x="5489575" y="1931988"/>
          <p14:tracePt t="37683" x="5470525" y="1931988"/>
          <p14:tracePt t="37686" x="5451475" y="1931988"/>
          <p14:tracePt t="37694" x="5434013" y="1931988"/>
          <p14:tracePt t="37703" x="5402263" y="1931988"/>
          <p14:tracePt t="37710" x="5378450" y="1931988"/>
          <p14:tracePt t="37717" x="5365750" y="1931988"/>
          <p14:tracePt t="37729" x="5334000" y="1931988"/>
          <p14:tracePt t="37734" x="5316538" y="1938338"/>
          <p14:tracePt t="37741" x="5297488" y="1944688"/>
          <p14:tracePt t="37750" x="5267325" y="1951038"/>
          <p14:tracePt t="37758" x="5254625" y="1951038"/>
          <p14:tracePt t="37765" x="5241925" y="1957388"/>
          <p14:tracePt t="37778" x="5235575" y="1963738"/>
          <p14:tracePt t="37782" x="5222875" y="1963738"/>
          <p14:tracePt t="37790" x="5205413" y="1968500"/>
          <p14:tracePt t="37803" x="5192713" y="1974850"/>
          <p14:tracePt t="37806" x="5192713" y="1981200"/>
          <p14:tracePt t="37814" x="5173663" y="1993900"/>
          <p14:tracePt t="37822" x="5167313" y="1993900"/>
          <p14:tracePt t="37834" x="5160963" y="2000250"/>
          <p14:tracePt t="37838" x="5143500" y="2006600"/>
          <p14:tracePt t="37854" x="5137150" y="2012950"/>
          <p14:tracePt t="37870" x="5130800" y="2019300"/>
          <p14:tracePt t="37878" x="5124450" y="2030413"/>
          <p14:tracePt t="37901" x="5118100" y="2043113"/>
          <p14:tracePt t="37910" x="5118100" y="2049463"/>
          <p14:tracePt t="37918" x="5118100" y="2062163"/>
          <p14:tracePt t="37925" x="5118100" y="2068513"/>
          <p14:tracePt t="37941" x="5118100" y="2079625"/>
          <p14:tracePt t="37950" x="5118100" y="2085975"/>
          <p14:tracePt t="37958" x="5118100" y="2092325"/>
          <p14:tracePt t="37965" x="5130800" y="2105025"/>
          <p14:tracePt t="37974" x="5143500" y="2124075"/>
          <p14:tracePt t="37994" x="5160963" y="2128838"/>
          <p14:tracePt t="38000" x="5173663" y="2135188"/>
          <p14:tracePt t="38006" x="5192713" y="2141538"/>
          <p14:tracePt t="38014" x="5205413" y="2154238"/>
          <p14:tracePt t="38034" x="5222875" y="2154238"/>
          <p14:tracePt t="38039" x="5241925" y="2166938"/>
          <p14:tracePt t="38046" x="5278438" y="2173288"/>
          <p14:tracePt t="38065" x="5334000" y="2197100"/>
          <p14:tracePt t="38070" x="5378450" y="2216150"/>
          <p14:tracePt t="38078" x="5451475" y="2235200"/>
          <p14:tracePt t="38087" x="5507038" y="2246313"/>
          <p14:tracePt t="38093" x="5581650" y="2252663"/>
          <p14:tracePt t="38101" x="5649913" y="2271713"/>
          <p14:tracePt t="38110" x="5699125" y="2284413"/>
          <p14:tracePt t="38118" x="5772150" y="2290763"/>
          <p14:tracePt t="38126" x="5803900" y="2290763"/>
          <p14:tracePt t="38134" x="5840413" y="2290763"/>
          <p14:tracePt t="38146" x="5865813" y="2290763"/>
          <p14:tracePt t="38161" x="5902325" y="2290763"/>
          <p14:tracePt t="38165" x="5934075" y="2290763"/>
          <p14:tracePt t="38178" x="5970588" y="2290763"/>
          <p14:tracePt t="38182" x="5989638" y="2290763"/>
          <p14:tracePt t="38190" x="6038850" y="2290763"/>
          <p14:tracePt t="38200" x="6056313" y="2284413"/>
          <p14:tracePt t="38210" x="6075363" y="2284413"/>
          <p14:tracePt t="38218" x="6094413" y="2265363"/>
          <p14:tracePt t="38222" x="6111875" y="2259013"/>
          <p14:tracePt t="38231" x="6130925" y="2246313"/>
          <p14:tracePt t="38242" x="6143625" y="2239963"/>
          <p14:tracePt t="38250" x="6173788" y="2235200"/>
          <p14:tracePt t="38254" x="6192838" y="2222500"/>
          <p14:tracePt t="38263" x="6199188" y="2222500"/>
          <p14:tracePt t="38270" x="6211888" y="2209800"/>
          <p14:tracePt t="38282" x="6229350" y="2203450"/>
          <p14:tracePt t="38287" x="6248400" y="2190750"/>
          <p14:tracePt t="38294" x="6272213" y="2179638"/>
          <p14:tracePt t="38303" x="6291263" y="2166938"/>
          <p14:tracePt t="38314" x="6297613" y="2160588"/>
          <p14:tracePt t="38318" x="6310313" y="2154238"/>
          <p14:tracePt t="38326" x="6323013" y="2141538"/>
          <p14:tracePt t="38350" x="6340475" y="2124075"/>
          <p14:tracePt t="38358" x="6353175" y="2111375"/>
          <p14:tracePt t="38366" x="6359525" y="2098675"/>
          <p14:tracePt t="38386" x="6365875" y="2085975"/>
          <p14:tracePt t="38390" x="6372225" y="2073275"/>
          <p14:tracePt t="38399" x="6372225" y="2062163"/>
          <p14:tracePt t="38418" x="6372225" y="2055813"/>
          <p14:tracePt t="38422" x="6372225" y="2049463"/>
          <p14:tracePt t="38431" x="6372225" y="2030413"/>
          <p14:tracePt t="38450" x="6372225" y="2000250"/>
          <p14:tracePt t="38454" x="6365875" y="1987550"/>
          <p14:tracePt t="38463" x="6353175" y="1974850"/>
          <p14:tracePt t="38471" x="6323013" y="1963738"/>
          <p14:tracePt t="38478" x="6310313" y="1957388"/>
          <p14:tracePt t="38487" x="6278563" y="1931988"/>
          <p14:tracePt t="38494" x="6248400" y="1919288"/>
          <p14:tracePt t="38502" x="6211888" y="1901825"/>
          <p14:tracePt t="38510" x="6186488" y="1889125"/>
          <p14:tracePt t="38518" x="6149975" y="1870075"/>
          <p14:tracePt t="38526" x="6105525" y="1846263"/>
          <p14:tracePt t="38538" x="6075363" y="1827213"/>
          <p14:tracePt t="38546" x="6045200" y="1814513"/>
          <p14:tracePt t="38550" x="6013450" y="1801813"/>
          <p14:tracePt t="38558" x="5994400" y="1790700"/>
          <p14:tracePt t="38571" x="5983288" y="1784350"/>
          <p14:tracePt t="38574" x="5970588" y="1778000"/>
          <p14:tracePt t="38583" x="5945188" y="1771650"/>
          <p14:tracePt t="38590" x="5927725" y="1771650"/>
          <p14:tracePt t="38598" x="5908675" y="1771650"/>
          <p14:tracePt t="38606" x="5883275" y="1771650"/>
          <p14:tracePt t="38616" x="5853113" y="1771650"/>
          <p14:tracePt t="38626" x="5827713" y="1771650"/>
          <p14:tracePt t="38634" x="5791200" y="1771650"/>
          <p14:tracePt t="38638" x="5748338" y="1778000"/>
          <p14:tracePt t="38646" x="5711825" y="1778000"/>
          <p14:tracePt t="38658" x="5667375" y="1784350"/>
          <p14:tracePt t="38674" x="5618163" y="1801813"/>
          <p14:tracePt t="38678" x="5594350" y="1808163"/>
          <p14:tracePt t="38690" x="5568950" y="1814513"/>
          <p14:tracePt t="38698" x="5538788" y="1827213"/>
          <p14:tracePt t="38702" x="5507038" y="1839913"/>
          <p14:tracePt t="38710" x="5489575" y="1852613"/>
          <p14:tracePt t="38718" x="5470525" y="1852613"/>
          <p14:tracePt t="38726" x="5457825" y="1857375"/>
          <p14:tracePt t="38733" x="5434013" y="1870075"/>
          <p14:tracePt t="38741" x="5414963" y="1895475"/>
          <p14:tracePt t="38749" x="5408613" y="1908175"/>
          <p14:tracePt t="38769" x="5389563" y="1944688"/>
          <p14:tracePt t="38773" x="5383213" y="1963738"/>
          <p14:tracePt t="38782" x="5378450" y="1993900"/>
          <p14:tracePt t="38802" x="5378450" y="2012950"/>
          <p14:tracePt t="38806" x="5378450" y="2043113"/>
          <p14:tracePt t="38817" x="5389563" y="2055813"/>
          <p14:tracePt t="38830" x="5395913" y="2062163"/>
          <p14:tracePt t="38838" x="5421313" y="2073275"/>
          <p14:tracePt t="38858" x="5513388" y="2105025"/>
          <p14:tracePt t="38862" x="5545138" y="2117725"/>
          <p14:tracePt t="38871" x="5630863" y="2135188"/>
          <p14:tracePt t="38878" x="5722938" y="2166938"/>
          <p14:tracePt t="38904" x="5865813" y="2203450"/>
          <p14:tracePt t="38914" x="5927725" y="2222500"/>
          <p14:tracePt t="38930" x="5957888" y="2222500"/>
          <p14:tracePt t="38942" x="5964238" y="2222500"/>
          <p14:tracePt t="38950" x="5970588" y="2222500"/>
          <p14:tracePt t="38958" x="5976938" y="2222500"/>
          <p14:tracePt t="38966" x="5989638" y="2222500"/>
          <p14:tracePt t="38982" x="6007100" y="2222500"/>
          <p14:tracePt t="38990" x="6045200" y="2203450"/>
          <p14:tracePt t="38998" x="6069013" y="2184400"/>
          <p14:tracePt t="39010" x="6100763" y="2166938"/>
          <p14:tracePt t="39026" x="6130925" y="2147888"/>
          <p14:tracePt t="39030" x="6137275" y="2141538"/>
          <p14:tracePt t="39042" x="6143625" y="2128838"/>
          <p14:tracePt t="39058" x="6149975" y="2117725"/>
          <p14:tracePt t="39062" x="6149975" y="2111375"/>
          <p14:tracePt t="39071" x="6149975" y="2098675"/>
          <p14:tracePt t="39087" x="6149975" y="2085975"/>
          <p14:tracePt t="39106" x="6149975" y="2073275"/>
          <p14:tracePt t="39114" x="6149975" y="2062163"/>
          <p14:tracePt t="39126" x="6143625" y="2043113"/>
          <p14:tracePt t="39138" x="6118225" y="2019300"/>
          <p14:tracePt t="39154" x="6062663" y="1968500"/>
          <p14:tracePt t="39158" x="6019800" y="1944688"/>
          <p14:tracePt t="39171" x="5976938" y="1919288"/>
          <p14:tracePt t="39189" x="5915025" y="1889125"/>
          <p14:tracePt t="39191" x="5883275" y="1876425"/>
          <p14:tracePt t="39198" x="5827713" y="1870075"/>
          <p14:tracePt t="39210" x="5791200" y="1857375"/>
          <p14:tracePt t="39214" x="5761038" y="1857375"/>
          <p14:tracePt t="39222" x="5711825" y="1846263"/>
          <p14:tracePt t="39234" x="5686425" y="1846263"/>
          <p14:tracePt t="39238" x="5656263" y="1833563"/>
          <p14:tracePt t="39246" x="5618163" y="1833563"/>
          <p14:tracePt t="39254" x="5594350" y="1833563"/>
          <p14:tracePt t="39262" x="5568950" y="1833563"/>
          <p14:tracePt t="39282" x="5549900" y="1833563"/>
          <p14:tracePt t="39288" x="5538788" y="1839913"/>
          <p14:tracePt t="39294" x="5519738" y="1857375"/>
          <p14:tracePt t="39314" x="5494338" y="1876425"/>
          <p14:tracePt t="39319" x="5483225" y="1895475"/>
          <p14:tracePt t="39330" x="5470525" y="1908175"/>
          <p14:tracePt t="39334" x="5464175" y="1919288"/>
          <p14:tracePt t="39342" x="5457825" y="1931988"/>
          <p14:tracePt t="39351" x="5457825" y="1951038"/>
          <p14:tracePt t="39369" x="5457825" y="1963738"/>
          <p14:tracePt t="39373" x="5457825" y="1974850"/>
          <p14:tracePt t="39381" x="5483225" y="2006600"/>
          <p14:tracePt t="39393" x="5500688" y="2024063"/>
          <p14:tracePt t="39397" x="5532438" y="2049463"/>
          <p14:tracePt t="39405" x="5562600" y="2073275"/>
          <p14:tracePt t="39414" x="5618163" y="2092325"/>
          <p14:tracePt t="39426" x="5673725" y="2124075"/>
          <p14:tracePt t="39442" x="5729288" y="2135188"/>
          <p14:tracePt t="39446" x="5778500" y="2147888"/>
          <p14:tracePt t="39455" x="5822950" y="2160588"/>
          <p14:tracePt t="39462" x="5859463" y="2160588"/>
          <p14:tracePt t="39471" x="5902325" y="2173288"/>
          <p14:tracePt t="39477" x="5921375" y="2173288"/>
          <p14:tracePt t="39497" x="5945188" y="2173288"/>
          <p14:tracePt t="39501" x="5964238" y="2173288"/>
          <p14:tracePt t="39510" x="5994400" y="2173288"/>
          <p14:tracePt t="39521" x="6013450" y="2154238"/>
          <p14:tracePt t="39530" x="6045200" y="2135188"/>
          <p14:tracePt t="39534" x="6056313" y="2124075"/>
          <p14:tracePt t="39542" x="6075363" y="2098675"/>
          <p14:tracePt t="39555" x="6088063" y="2079625"/>
          <p14:tracePt t="39571" x="6094413" y="2049463"/>
          <p14:tracePt t="39574" x="6094413" y="2036763"/>
          <p14:tracePt t="39582" x="6094413" y="2019300"/>
          <p14:tracePt t="39591" x="6094413" y="2000250"/>
          <p14:tracePt t="39598" x="6094413" y="1987550"/>
          <p14:tracePt t="39606" x="6094413" y="1974850"/>
          <p14:tracePt t="39619" x="6094413" y="1957388"/>
          <p14:tracePt t="39626" x="6081713" y="1931988"/>
          <p14:tracePt t="39638" x="6049963" y="1912938"/>
          <p14:tracePt t="39650" x="6019800" y="1908175"/>
          <p14:tracePt t="39666" x="5994400" y="1895475"/>
          <p14:tracePt t="39669" x="5970588" y="1889125"/>
          <p14:tracePt t="39677" x="5915025" y="1882775"/>
          <p14:tracePt t="39698" x="5853113" y="1870075"/>
          <p14:tracePt t="39701" x="5797550" y="1863725"/>
          <p14:tracePt t="39710" x="5735638" y="1857375"/>
          <p14:tracePt t="39718" x="5692775" y="1846263"/>
          <p14:tracePt t="39725" x="5656263" y="1846263"/>
          <p14:tracePt t="39734" x="5630863" y="1846263"/>
          <p14:tracePt t="39751" x="5594350" y="1846263"/>
          <p14:tracePt t="39758" x="5568950" y="1857375"/>
          <p14:tracePt t="39766" x="5556250" y="1863725"/>
          <p14:tracePt t="39774" x="5526088" y="1882775"/>
          <p14:tracePt t="39791" x="5500688" y="1925638"/>
          <p14:tracePt t="39798" x="5500688" y="1938338"/>
          <p14:tracePt t="39810" x="5500688" y="1944688"/>
          <p14:tracePt t="39826" x="5513388" y="1963738"/>
          <p14:tracePt t="39830" x="5532438" y="1974850"/>
          <p14:tracePt t="39851" x="5594350" y="2019300"/>
          <p14:tracePt t="39854" x="5637213" y="2036763"/>
          <p14:tracePt t="39862" x="5711825" y="2055813"/>
          <p14:tracePt t="39874" x="5778500" y="2073275"/>
          <p14:tracePt t="39878" x="5827713" y="2079625"/>
          <p14:tracePt t="39889" x="5889625" y="2092325"/>
          <p14:tracePt t="39904" x="5994400" y="2092325"/>
          <p14:tracePt t="39921" x="6026150" y="2079625"/>
          <p14:tracePt t="39925" x="6045200" y="2068513"/>
          <p14:tracePt t="39934" x="6075363" y="2036763"/>
          <p14:tracePt t="39954" x="6081713" y="1993900"/>
          <p14:tracePt t="39957" x="6088063" y="1974850"/>
          <p14:tracePt t="39970" x="6088063" y="1951038"/>
          <p14:tracePt t="39982" x="6088063" y="1912938"/>
          <p14:tracePt t="39990" x="6088063" y="1882775"/>
          <p14:tracePt t="40010" x="6056313" y="1857375"/>
          <p14:tracePt t="40014" x="6019800" y="1852613"/>
          <p14:tracePt t="40022" x="5989638" y="1846263"/>
          <p14:tracePt t="40030" x="5938838" y="1846263"/>
          <p14:tracePt t="40038" x="5878513" y="1846263"/>
          <p14:tracePt t="40046" x="5816600" y="1846263"/>
          <p14:tracePt t="40055" x="5761038" y="1846263"/>
          <p14:tracePt t="40062" x="5735638" y="1846263"/>
          <p14:tracePt t="40082" x="5705475" y="1857375"/>
          <p14:tracePt t="40087" x="5699125" y="1863725"/>
          <p14:tracePt t="40118" x="5699125" y="1870075"/>
          <p14:tracePt t="40142" x="5705475" y="1882775"/>
          <p14:tracePt t="40150" x="5722938" y="1895475"/>
          <p14:tracePt t="40162" x="5748338" y="1908175"/>
          <p14:tracePt t="40178" x="5778500" y="1931988"/>
          <p14:tracePt t="40182" x="5778500" y="1938338"/>
          <p14:tracePt t="40198" x="5797550" y="1951038"/>
          <p14:tracePt t="40238" x="5803900" y="1951038"/>
          <p14:tracePt t="40310" x="0" y="0"/>
        </p14:tracePtLst>
        <p14:tracePtLst>
          <p14:tracePt t="46207" x="3649663" y="2301875"/>
          <p14:tracePt t="46310" x="3654425" y="2301875"/>
          <p14:tracePt t="46318" x="3673475" y="2301875"/>
          <p14:tracePt t="46326" x="3698875" y="2301875"/>
          <p14:tracePt t="46334" x="3716338" y="2301875"/>
          <p14:tracePt t="46342" x="3754438" y="2301875"/>
          <p14:tracePt t="46350" x="3784600" y="2301875"/>
          <p14:tracePt t="46358" x="3821113" y="2301875"/>
          <p14:tracePt t="46365" x="3883025" y="2301875"/>
          <p14:tracePt t="46374" x="3957638" y="2301875"/>
          <p14:tracePt t="46382" x="4043363" y="2301875"/>
          <p14:tracePt t="46390" x="4154488" y="2301875"/>
          <p14:tracePt t="46398" x="4254500" y="2301875"/>
          <p14:tracePt t="46406" x="4376738" y="2301875"/>
          <p14:tracePt t="46414" x="4494213" y="2301875"/>
          <p14:tracePt t="46422" x="4618038" y="2301875"/>
          <p14:tracePt t="46435" x="4754563" y="2308225"/>
          <p14:tracePt t="46438" x="4865688" y="2308225"/>
          <p14:tracePt t="46450" x="4989513" y="2308225"/>
          <p14:tracePt t="46454" x="5156200" y="2308225"/>
          <p14:tracePt t="46462" x="5254625" y="2320925"/>
          <p14:tracePt t="46470" x="5340350" y="2320925"/>
          <p14:tracePt t="46478" x="5414963" y="2320925"/>
          <p14:tracePt t="46486" x="5464175" y="2320925"/>
          <p14:tracePt t="46494" x="5532438" y="2327275"/>
          <p14:tracePt t="46507" x="5568950" y="2327275"/>
          <p14:tracePt t="46509" x="5624513" y="2314575"/>
          <p14:tracePt t="46518" x="5649913" y="2308225"/>
          <p14:tracePt t="46526" x="5692775" y="2301875"/>
          <p14:tracePt t="46537" x="5705475" y="2295525"/>
          <p14:tracePt t="46541" x="5716588" y="2290763"/>
          <p14:tracePt t="46549" x="5735638" y="2278063"/>
          <p14:tracePt t="46558" x="5748338" y="2271713"/>
          <p14:tracePt t="46574" x="5754688" y="2265363"/>
          <p14:tracePt t="46581" x="5761038" y="2265363"/>
          <p14:tracePt t="46641" x="5767388" y="2259013"/>
          <p14:tracePt t="46737" x="5729288" y="2259013"/>
          <p14:tracePt t="46742" x="5680075" y="2259013"/>
          <p14:tracePt t="46750" x="5618163" y="2259013"/>
          <p14:tracePt t="46761" x="5532438" y="2259013"/>
          <p14:tracePt t="46766" x="5434013" y="2259013"/>
          <p14:tracePt t="46773" x="5346700" y="2259013"/>
          <p14:tracePt t="46781" x="5235575" y="2259013"/>
          <p14:tracePt t="46789" x="5111750" y="2259013"/>
          <p14:tracePt t="46797" x="5013325" y="2259013"/>
          <p14:tracePt t="46806" x="4865688" y="2259013"/>
          <p14:tracePt t="46818" x="4686300" y="2259013"/>
          <p14:tracePt t="46822" x="4568825" y="2259013"/>
          <p14:tracePt t="46834" x="4395788" y="2259013"/>
          <p14:tracePt t="46839" x="4271963" y="2259013"/>
          <p14:tracePt t="46849" x="4167188" y="2259013"/>
          <p14:tracePt t="46857" x="4081463" y="2259013"/>
          <p14:tracePt t="46861" x="4019550" y="2259013"/>
          <p14:tracePt t="46880" x="3938588" y="2259013"/>
          <p14:tracePt t="46890" x="3908425" y="2259013"/>
          <p14:tracePt t="46894" x="3889375" y="2259013"/>
          <p14:tracePt t="46902" x="3876675" y="2259013"/>
          <p14:tracePt t="46914" x="3865563" y="2259013"/>
          <p14:tracePt t="46922" x="3859213" y="2259013"/>
          <p14:tracePt t="46927" x="3852863" y="2265363"/>
          <p14:tracePt t="46933" x="3827463" y="2271713"/>
          <p14:tracePt t="46942" x="3816350" y="2284413"/>
          <p14:tracePt t="46950" x="3810000" y="2284413"/>
          <p14:tracePt t="46958" x="3803650" y="2290763"/>
          <p14:tracePt t="47021" x="3797300" y="2295525"/>
          <p14:tracePt t="47053" x="3797300" y="2301875"/>
          <p14:tracePt t="47061" x="3803650" y="2301875"/>
          <p14:tracePt t="47073" x="3833813" y="2301875"/>
          <p14:tracePt t="47077" x="3883025" y="2301875"/>
          <p14:tracePt t="47085" x="3932238" y="2301875"/>
          <p14:tracePt t="47094" x="4019550" y="2301875"/>
          <p14:tracePt t="47102" x="4105275" y="2301875"/>
          <p14:tracePt t="47111" x="4254500" y="2301875"/>
          <p14:tracePt t="47118" x="4408488" y="2301875"/>
          <p14:tracePt t="47127" x="4605338" y="2301875"/>
          <p14:tracePt t="47134" x="4716463" y="2301875"/>
          <p14:tracePt t="47146" x="4872038" y="2301875"/>
          <p14:tracePt t="47150" x="5000625" y="2301875"/>
          <p14:tracePt t="47158" x="5111750" y="2301875"/>
          <p14:tracePt t="47166" x="5199063" y="2301875"/>
          <p14:tracePt t="47174" x="5260975" y="2301875"/>
          <p14:tracePt t="47182" x="5284788" y="2301875"/>
          <p14:tracePt t="47189" x="5291138" y="2301875"/>
          <p14:tracePt t="47197" x="5297488" y="2301875"/>
          <p14:tracePt t="47218" x="5303838" y="2301875"/>
          <p14:tracePt t="47330" x="5297488" y="2308225"/>
          <p14:tracePt t="47334" x="5254625" y="2308225"/>
          <p14:tracePt t="47342" x="5180013" y="2308225"/>
          <p14:tracePt t="47350" x="5105400" y="2308225"/>
          <p14:tracePt t="47362" x="4994275" y="2308225"/>
          <p14:tracePt t="47378" x="4822825" y="2301875"/>
          <p14:tracePt t="47382" x="4722813" y="2278063"/>
          <p14:tracePt t="47390" x="4525963" y="2259013"/>
          <p14:tracePt t="47407" x="4284663" y="2216150"/>
          <p14:tracePt t="47414" x="4105275" y="2216150"/>
          <p14:tracePt t="47422" x="3983038" y="2190750"/>
          <p14:tracePt t="47430" x="3846513" y="2190750"/>
          <p14:tracePt t="47440" x="3771900" y="2184400"/>
          <p14:tracePt t="47446" x="3735388" y="2184400"/>
          <p14:tracePt t="47458" x="3716338" y="2184400"/>
          <p14:tracePt t="47534" x="3722688" y="2184400"/>
          <p14:tracePt t="47541" x="3760788" y="2197100"/>
          <p14:tracePt t="47554" x="3865563" y="2252663"/>
          <p14:tracePt t="47558" x="3963988" y="2278063"/>
          <p14:tracePt t="47566" x="4130675" y="2327275"/>
          <p14:tracePt t="47573" x="4376738" y="2401888"/>
          <p14:tracePt t="47585" x="4587875" y="2413000"/>
          <p14:tracePt t="47589" x="4859338" y="2457450"/>
          <p14:tracePt t="47597" x="5087938" y="2474913"/>
          <p14:tracePt t="47606" x="5322888" y="2487613"/>
          <p14:tracePt t="47613" x="5500688" y="2487613"/>
          <p14:tracePt t="47629" x="5637213" y="2487613"/>
          <p14:tracePt t="47634" x="5741988" y="2487613"/>
          <p14:tracePt t="47637" x="5797550" y="2487613"/>
          <p14:tracePt t="47645" x="5810250" y="2487613"/>
          <p14:tracePt t="47702" x="5791200" y="2493963"/>
          <p14:tracePt t="47710" x="5767388" y="2493963"/>
          <p14:tracePt t="47718" x="5729288" y="2493963"/>
          <p14:tracePt t="47725" x="5699125" y="2493963"/>
          <p14:tracePt t="47734" x="5656263" y="2493963"/>
          <p14:tracePt t="47741" x="5630863" y="2493963"/>
          <p14:tracePt t="47754" x="5605463" y="2493963"/>
          <p14:tracePt t="47758" x="5594350" y="2493963"/>
          <p14:tracePt t="47766" x="5581650" y="2500313"/>
          <p14:tracePt t="47774" x="5575300" y="2506663"/>
          <p14:tracePt t="47830" x="5588000" y="2506663"/>
          <p14:tracePt t="47838" x="5618163" y="2506663"/>
          <p14:tracePt t="47845" x="5643563" y="2506663"/>
          <p14:tracePt t="47854" x="5692775" y="2506663"/>
          <p14:tracePt t="47861" x="5716588" y="2506663"/>
          <p14:tracePt t="47870" x="5778500" y="2506663"/>
          <p14:tracePt t="47882" x="5865813" y="2506663"/>
          <p14:tracePt t="47885" x="5938838" y="2506663"/>
          <p14:tracePt t="47894" x="6049963" y="2506663"/>
          <p14:tracePt t="47906" x="6173788" y="2506663"/>
          <p14:tracePt t="47911" x="6261100" y="2506663"/>
          <p14:tracePt t="47922" x="6372225" y="2506663"/>
          <p14:tracePt t="47926" x="6470650" y="2506663"/>
          <p14:tracePt t="47938" x="6569075" y="2506663"/>
          <p14:tracePt t="47946" x="6667500" y="2493963"/>
          <p14:tracePt t="47955" x="6767513" y="2493963"/>
          <p14:tracePt t="47958" x="6865938" y="2474913"/>
          <p14:tracePt t="47970" x="6934200" y="2444750"/>
          <p14:tracePt t="47974" x="6977063" y="2425700"/>
          <p14:tracePt t="47982" x="7013575" y="2413000"/>
          <p14:tracePt t="47990" x="7019925" y="2406650"/>
          <p14:tracePt t="47998" x="7032625" y="2406650"/>
          <p14:tracePt t="48018" x="7038975" y="2406650"/>
          <p14:tracePt t="48022" x="7045325" y="2401888"/>
          <p14:tracePt t="48030" x="7056438" y="2395538"/>
          <p14:tracePt t="48038" x="7069138" y="2389188"/>
          <p14:tracePt t="48047" x="7081838" y="2376488"/>
          <p14:tracePt t="48055" x="7100888" y="2370138"/>
          <p14:tracePt t="48062" x="7112000" y="2363788"/>
          <p14:tracePt t="48070" x="7124700" y="2357438"/>
          <p14:tracePt t="48078" x="7150100" y="2346325"/>
          <p14:tracePt t="48088" x="7162800" y="2339975"/>
          <p14:tracePt t="48098" x="7180263" y="2320925"/>
          <p14:tracePt t="48106" x="7186613" y="2314575"/>
          <p14:tracePt t="48110" x="7205663" y="2301875"/>
          <p14:tracePt t="48118" x="7212013" y="2301875"/>
          <p14:tracePt t="48130" x="7223125" y="2290763"/>
          <p14:tracePt t="48146" x="7223125" y="2265363"/>
          <p14:tracePt t="48150" x="7229475" y="2252663"/>
          <p14:tracePt t="48162" x="7229475" y="2228850"/>
          <p14:tracePt t="48174" x="7229475" y="2222500"/>
          <p14:tracePt t="48182" x="7229475" y="2216150"/>
          <p14:tracePt t="48198" x="7223125" y="2209800"/>
          <p14:tracePt t="48206" x="7212013" y="2197100"/>
          <p14:tracePt t="48226" x="7199313" y="2190750"/>
          <p14:tracePt t="48242" x="7186613" y="2179638"/>
          <p14:tracePt t="48247" x="7173913" y="2166938"/>
          <p14:tracePt t="48258" x="7162800" y="2154238"/>
          <p14:tracePt t="48274" x="7118350" y="2128838"/>
          <p14:tracePt t="48279" x="7088188" y="2117725"/>
          <p14:tracePt t="48290" x="7026275" y="2098675"/>
          <p14:tracePt t="48295" x="6958013" y="2079625"/>
          <p14:tracePt t="48302" x="6902450" y="2062163"/>
          <p14:tracePt t="48310" x="6853238" y="2043113"/>
          <p14:tracePt t="48326" x="6810375" y="2019300"/>
          <p14:tracePt t="48331" x="6767513" y="2006600"/>
          <p14:tracePt t="48334" x="6735763" y="1993900"/>
          <p14:tracePt t="48342" x="6718300" y="1993900"/>
          <p14:tracePt t="48350" x="6705600" y="1993900"/>
          <p14:tracePt t="48358" x="6692900" y="1993900"/>
          <p14:tracePt t="48366" x="6680200" y="1993900"/>
          <p14:tracePt t="48374" x="6667500" y="1993900"/>
          <p14:tracePt t="48387" x="6650038" y="1993900"/>
          <p14:tracePt t="48402" x="6630988" y="1993900"/>
          <p14:tracePt t="48406" x="6611938" y="1993900"/>
          <p14:tracePt t="48414" x="6581775" y="2000250"/>
          <p14:tracePt t="48422" x="6551613" y="2024063"/>
          <p14:tracePt t="48429" x="6507163" y="2049463"/>
          <p14:tracePt t="48438" x="6477000" y="2073275"/>
          <p14:tracePt t="48450" x="6445250" y="2079625"/>
          <p14:tracePt t="48454" x="6415088" y="2105025"/>
          <p14:tracePt t="48462" x="6383338" y="2124075"/>
          <p14:tracePt t="48470" x="6353175" y="2135188"/>
          <p14:tracePt t="48479" x="6323013" y="2154238"/>
          <p14:tracePt t="48490" x="6291263" y="2179638"/>
          <p14:tracePt t="48494" x="6267450" y="2197100"/>
          <p14:tracePt t="48502" x="6261100" y="2203450"/>
          <p14:tracePt t="48510" x="6254750" y="2209800"/>
          <p14:tracePt t="48531" x="6254750" y="2222500"/>
          <p14:tracePt t="48534" x="6254750" y="2235200"/>
          <p14:tracePt t="48542" x="6261100" y="2284413"/>
          <p14:tracePt t="48554" x="6284913" y="2295525"/>
          <p14:tracePt t="48557" x="6303963" y="2314575"/>
          <p14:tracePt t="48566" x="6334125" y="2339975"/>
          <p14:tracePt t="48579" x="6353175" y="2346325"/>
          <p14:tracePt t="48582" x="6396038" y="2370138"/>
          <p14:tracePt t="48590" x="6427788" y="2389188"/>
          <p14:tracePt t="48598" x="6457950" y="2401888"/>
          <p14:tracePt t="48610" x="6500813" y="2419350"/>
          <p14:tracePt t="48622" x="6526213" y="2425700"/>
          <p14:tracePt t="48631" x="6594475" y="2444750"/>
          <p14:tracePt t="48638" x="6643688" y="2457450"/>
          <p14:tracePt t="48646" x="6692900" y="2457450"/>
          <p14:tracePt t="48654" x="6742113" y="2457450"/>
          <p14:tracePt t="48663" x="6810375" y="2457450"/>
          <p14:tracePt t="48670" x="6834188" y="2457450"/>
          <p14:tracePt t="48679" x="6872288" y="2444750"/>
          <p14:tracePt t="48687" x="6896100" y="2432050"/>
          <p14:tracePt t="48694" x="6908800" y="2419350"/>
          <p14:tracePt t="48706" x="6927850" y="2395538"/>
          <p14:tracePt t="48710" x="6951663" y="2376488"/>
          <p14:tracePt t="48718" x="6958013" y="2333625"/>
          <p14:tracePt t="48728" x="6970713" y="2314575"/>
          <p14:tracePt t="48734" x="6970713" y="2295525"/>
          <p14:tracePt t="48746" x="6970713" y="2265363"/>
          <p14:tracePt t="48750" x="6970713" y="2228850"/>
          <p14:tracePt t="48759" x="6970713" y="2203450"/>
          <p14:tracePt t="48770" x="6964363" y="2160588"/>
          <p14:tracePt t="48786" x="6940550" y="2128838"/>
          <p14:tracePt t="48790" x="6927850" y="2111375"/>
          <p14:tracePt t="48801" x="6896100" y="2079625"/>
          <p14:tracePt t="48813" x="6846888" y="2043113"/>
          <p14:tracePt t="48822" x="6810375" y="2024063"/>
          <p14:tracePt t="48834" x="6754813" y="2000250"/>
          <p14:tracePt t="48838" x="6680200" y="1987550"/>
          <p14:tracePt t="48846" x="6611938" y="1987550"/>
          <p14:tracePt t="48854" x="6538913" y="1968500"/>
          <p14:tracePt t="48866" x="6477000" y="1968500"/>
          <p14:tracePt t="48870" x="6402388" y="1968500"/>
          <p14:tracePt t="48881" x="6327775" y="1968500"/>
          <p14:tracePt t="48886" x="6267450" y="1968500"/>
          <p14:tracePt t="48898" x="6205538" y="1968500"/>
          <p14:tracePt t="48914" x="6130925" y="1968500"/>
          <p14:tracePt t="48918" x="6100763" y="1981200"/>
          <p14:tracePt t="48930" x="6088063" y="1987550"/>
          <p14:tracePt t="48938" x="6056313" y="2006600"/>
          <p14:tracePt t="48942" x="6032500" y="2043113"/>
          <p14:tracePt t="48950" x="6026150" y="2068513"/>
          <p14:tracePt t="48962" x="6026150" y="2098675"/>
          <p14:tracePt t="48966" x="6026150" y="2154238"/>
          <p14:tracePt t="48974" x="6026150" y="2179638"/>
          <p14:tracePt t="48982" x="6026150" y="2203450"/>
          <p14:tracePt t="48995" x="6038850" y="2222500"/>
          <p14:tracePt t="49013" x="6069013" y="2246313"/>
          <p14:tracePt t="49014" x="6111875" y="2271713"/>
          <p14:tracePt t="49022" x="6167438" y="2308225"/>
          <p14:tracePt t="49042" x="6235700" y="2339975"/>
          <p14:tracePt t="49046" x="6310313" y="2363788"/>
          <p14:tracePt t="49059" x="6389688" y="2376488"/>
          <p14:tracePt t="49066" x="6451600" y="2382838"/>
          <p14:tracePt t="49070" x="6477000" y="2389188"/>
          <p14:tracePt t="49079" x="6519863" y="2389188"/>
          <p14:tracePt t="49090" x="6569075" y="2389188"/>
          <p14:tracePt t="49094" x="6588125" y="2389188"/>
          <p14:tracePt t="49102" x="6618288" y="2370138"/>
          <p14:tracePt t="49114" x="6637338" y="2363788"/>
          <p14:tracePt t="49122" x="6662738" y="2339975"/>
          <p14:tracePt t="49126" x="6680200" y="2320925"/>
          <p14:tracePt t="49138" x="6705600" y="2284413"/>
          <p14:tracePt t="49144" x="6729413" y="2252663"/>
          <p14:tracePt t="49154" x="6735763" y="2235200"/>
          <p14:tracePt t="49163" x="6742113" y="2203450"/>
          <p14:tracePt t="49166" x="6748463" y="2190750"/>
          <p14:tracePt t="49174" x="6754813" y="2179638"/>
          <p14:tracePt t="49182" x="6761163" y="2166938"/>
          <p14:tracePt t="49194" x="6761163" y="2147888"/>
          <p14:tracePt t="49199" x="6761163" y="2141538"/>
          <p14:tracePt t="49229" x="6761163" y="2135188"/>
          <p14:tracePt t="49245" x="6761163" y="2128838"/>
          <p14:tracePt t="49266" x="6711950" y="2128838"/>
          <p14:tracePt t="49270" x="6662738" y="2128838"/>
          <p14:tracePt t="49279" x="6611938" y="2128838"/>
          <p14:tracePt t="49297" x="6569075" y="2141538"/>
          <p14:tracePt t="49301" x="6513513" y="2179638"/>
          <p14:tracePt t="49310" x="6496050" y="2203450"/>
          <p14:tracePt t="49318" x="6470650" y="2235200"/>
          <p14:tracePt t="49326" x="6470650" y="2252663"/>
          <p14:tracePt t="49334" x="6470650" y="2284413"/>
          <p14:tracePt t="49354" x="6496050" y="2320925"/>
          <p14:tracePt t="49358" x="6532563" y="2363788"/>
          <p14:tracePt t="49365" x="6562725" y="2401888"/>
          <p14:tracePt t="49378" x="6624638" y="2438400"/>
          <p14:tracePt t="49394" x="6680200" y="2474913"/>
          <p14:tracePt t="49397" x="6718300" y="2487613"/>
          <p14:tracePt t="49406" x="6761163" y="2506663"/>
          <p14:tracePt t="49426" x="6810375" y="2506663"/>
          <p14:tracePt t="49430" x="6829425" y="2506663"/>
          <p14:tracePt t="49444" x="6846888" y="2500313"/>
          <p14:tracePt t="49446" x="6865938" y="2481263"/>
          <p14:tracePt t="49454" x="6872288" y="2457450"/>
          <p14:tracePt t="49463" x="6889750" y="2432050"/>
          <p14:tracePt t="49475" x="6896100" y="2401888"/>
          <p14:tracePt t="49478" x="6902450" y="2370138"/>
          <p14:tracePt t="49486" x="6902450" y="2351088"/>
          <p14:tracePt t="49494" x="6902450" y="2314575"/>
          <p14:tracePt t="49506" x="6902450" y="2290763"/>
          <p14:tracePt t="49522" x="6902450" y="2265363"/>
          <p14:tracePt t="49538" x="6902450" y="2252663"/>
          <p14:tracePt t="49554" x="6889750" y="2246313"/>
          <p14:tracePt t="49558" x="6872288" y="2235200"/>
          <p14:tracePt t="49570" x="6853238" y="2216150"/>
          <p14:tracePt t="49579" x="6797675" y="2197100"/>
          <p14:tracePt t="49583" x="6773863" y="2190750"/>
          <p14:tracePt t="49589" x="6748463" y="2190750"/>
          <p14:tracePt t="49602" x="6729413" y="2190750"/>
          <p14:tracePt t="49606" x="6711950" y="2190750"/>
          <p14:tracePt t="49613" x="6692900" y="2190750"/>
          <p14:tracePt t="49622" x="6680200" y="2190750"/>
          <p14:tracePt t="49629" x="6662738" y="2190750"/>
          <p14:tracePt t="49650" x="6637338" y="2203450"/>
          <p14:tracePt t="49654" x="6637338" y="2209800"/>
          <p14:tracePt t="49666" x="6637338" y="2228850"/>
          <p14:tracePt t="49682" x="6650038" y="2246313"/>
          <p14:tracePt t="49686" x="6667500" y="2271713"/>
          <p14:tracePt t="49698" x="6692900" y="2301875"/>
          <p14:tracePt t="49706" x="6718300" y="2333625"/>
          <p14:tracePt t="49711" x="6735763" y="2339975"/>
          <p14:tracePt t="49718" x="6767513" y="2363788"/>
          <p14:tracePt t="49738" x="6778625" y="2370138"/>
          <p14:tracePt t="49743" x="6791325" y="2376488"/>
          <p14:tracePt t="49750" x="6810375" y="2382838"/>
          <p14:tracePt t="49762" x="6834188" y="2382838"/>
          <p14:tracePt t="49778" x="6846888" y="2382838"/>
          <p14:tracePt t="49782" x="6859588" y="2382838"/>
          <p14:tracePt t="49794" x="6878638" y="2370138"/>
          <p14:tracePt t="49810" x="6884988" y="2351088"/>
          <p14:tracePt t="49814" x="6889750" y="2327275"/>
          <p14:tracePt t="49822" x="6889750" y="2314575"/>
          <p14:tracePt t="49829" x="6889750" y="2290763"/>
          <p14:tracePt t="49837" x="6889750" y="2271713"/>
          <p14:tracePt t="49845" x="6889750" y="2239963"/>
          <p14:tracePt t="49858" x="6889750" y="2222500"/>
          <p14:tracePt t="49863" x="6889750" y="2203450"/>
          <p14:tracePt t="49870" x="6878638" y="2190750"/>
          <p14:tracePt t="49878" x="6872288" y="2184400"/>
          <p14:tracePt t="49890" x="6853238" y="2179638"/>
          <p14:tracePt t="49906" x="6804025" y="2166938"/>
          <p14:tracePt t="49910" x="6767513" y="2166938"/>
          <p14:tracePt t="49922" x="6723063" y="2154238"/>
          <p14:tracePt t="49938" x="6662738" y="2154238"/>
          <p14:tracePt t="49943" x="6637338" y="2154238"/>
          <p14:tracePt t="49950" x="6607175" y="2154238"/>
          <p14:tracePt t="49958" x="6588125" y="2154238"/>
          <p14:tracePt t="49966" x="6569075" y="2160588"/>
          <p14:tracePt t="49976" x="6562725" y="2166938"/>
          <p14:tracePt t="49994" x="6562725" y="2184400"/>
          <p14:tracePt t="49998" x="6562725" y="2209800"/>
          <p14:tracePt t="50006" x="6569075" y="2246313"/>
          <p14:tracePt t="50016" x="6607175" y="2284413"/>
          <p14:tracePt t="50026" x="6624638" y="2301875"/>
          <p14:tracePt t="50030" x="6673850" y="2363788"/>
          <p14:tracePt t="50038" x="6692900" y="2382838"/>
          <p14:tracePt t="50046" x="6729413" y="2413000"/>
          <p14:tracePt t="50066" x="6761163" y="2438400"/>
          <p14:tracePt t="50070" x="6767513" y="2438400"/>
          <p14:tracePt t="50093" x="6778625" y="2438400"/>
          <p14:tracePt t="50101" x="6797675" y="2438400"/>
          <p14:tracePt t="50109" x="6816725" y="2438400"/>
          <p14:tracePt t="50117" x="6829425" y="2438400"/>
          <p14:tracePt t="50126" x="6840538" y="2438400"/>
          <p14:tracePt t="50133" x="6884988" y="2413000"/>
          <p14:tracePt t="50142" x="6896100" y="2395538"/>
          <p14:tracePt t="50162" x="6902450" y="2370138"/>
          <p14:tracePt t="50166" x="6908800" y="2339975"/>
          <p14:tracePt t="50178" x="6915150" y="2327275"/>
          <p14:tracePt t="50194" x="6915150" y="2314575"/>
          <p14:tracePt t="50206" x="6915150" y="2301875"/>
          <p14:tracePt t="50222" x="6915150" y="2290763"/>
          <p14:tracePt t="50230" x="6915150" y="2284413"/>
          <p14:tracePt t="50243" x="6902450" y="2271713"/>
          <p14:tracePt t="50247" x="6884988" y="2259013"/>
          <p14:tracePt t="50254" x="6872288" y="2252663"/>
          <p14:tracePt t="50263" x="6853238" y="2246313"/>
          <p14:tracePt t="50276" x="6846888" y="2246313"/>
          <p14:tracePt t="50290" x="6840538" y="2246313"/>
          <p14:tracePt t="50294" x="6829425" y="2246313"/>
          <p14:tracePt t="50306" x="6823075" y="2246313"/>
          <p14:tracePt t="50322" x="6816725" y="2246313"/>
          <p14:tracePt t="50326" x="6810375" y="2246313"/>
          <p14:tracePt t="50338" x="6791325" y="2252663"/>
          <p14:tracePt t="50343" x="6784975" y="2265363"/>
          <p14:tracePt t="50350" x="6784975" y="2284413"/>
          <p14:tracePt t="50358" x="6784975" y="2301875"/>
          <p14:tracePt t="50378" x="6784975" y="2333625"/>
          <p14:tracePt t="50382" x="6784975" y="2351088"/>
          <p14:tracePt t="50390" x="6797675" y="2376488"/>
          <p14:tracePt t="50402" x="6816725" y="2395538"/>
          <p14:tracePt t="50418" x="6840538" y="2401888"/>
          <p14:tracePt t="50422" x="6859588" y="2413000"/>
          <p14:tracePt t="50434" x="6878638" y="2419350"/>
          <p14:tracePt t="50450" x="6902450" y="2419350"/>
          <p14:tracePt t="50454" x="6915150" y="2419350"/>
          <p14:tracePt t="50462" x="6921500" y="2419350"/>
          <p14:tracePt t="50470" x="6940550" y="2419350"/>
          <p14:tracePt t="50478" x="6951663" y="2406650"/>
          <p14:tracePt t="50486" x="6958013" y="2395538"/>
          <p14:tracePt t="50499" x="6970713" y="2357438"/>
          <p14:tracePt t="50506" x="6970713" y="2346325"/>
          <p14:tracePt t="50510" x="6977063" y="2327275"/>
          <p14:tracePt t="50518" x="6977063" y="2301875"/>
          <p14:tracePt t="50526" x="6983413" y="2301875"/>
          <p14:tracePt t="50546" x="6983413" y="2284413"/>
          <p14:tracePt t="50550" x="6970713" y="2259013"/>
          <p14:tracePt t="50558" x="6964363" y="2252663"/>
          <p14:tracePt t="50578" x="6951663" y="2246313"/>
          <p14:tracePt t="50582" x="6945313" y="2246313"/>
          <p14:tracePt t="50602" x="6940550" y="2246313"/>
          <p14:tracePt t="50606" x="6927850" y="2246313"/>
          <p14:tracePt t="50615" x="6908800" y="2246313"/>
          <p14:tracePt t="50622" x="6884988" y="2246313"/>
          <p14:tracePt t="50631" x="6865938" y="2246313"/>
          <p14:tracePt t="50638" x="6853238" y="2259013"/>
          <p14:tracePt t="50647" x="6840538" y="2265363"/>
          <p14:tracePt t="50659" x="6829425" y="2271713"/>
          <p14:tracePt t="50662" x="6823075" y="2290763"/>
          <p14:tracePt t="50678" x="6823075" y="2308225"/>
          <p14:tracePt t="50706" x="6829425" y="2327275"/>
          <p14:tracePt t="50710" x="6834188" y="2327275"/>
          <p14:tracePt t="50722" x="6846888" y="2333625"/>
          <p14:tracePt t="50726" x="6859588" y="2339975"/>
          <p14:tracePt t="50734" x="6865938" y="2339975"/>
          <p14:tracePt t="50766" x="6872288" y="2339975"/>
          <p14:tracePt t="50774" x="6884988" y="2339975"/>
          <p14:tracePt t="50782" x="6889750" y="2339975"/>
          <p14:tracePt t="50802" x="6902450" y="2333625"/>
          <p14:tracePt t="50818" x="6902450" y="2314575"/>
          <p14:tracePt t="50834" x="6902450" y="2301875"/>
          <p14:tracePt t="50838" x="6902450" y="2284413"/>
          <p14:tracePt t="50846" x="6896100" y="2278063"/>
          <p14:tracePt t="50854" x="6889750" y="2271713"/>
          <p14:tracePt t="50863" x="6878638" y="2271713"/>
          <p14:tracePt t="50870" x="6872288" y="2271713"/>
          <p14:tracePt t="50881" x="6859588" y="2271713"/>
          <p14:tracePt t="50885" x="6829425" y="2265363"/>
          <p14:tracePt t="50894" x="6791325" y="2265363"/>
          <p14:tracePt t="50901" x="6742113" y="2265363"/>
          <p14:tracePt t="50910" x="6735763" y="2265363"/>
          <p14:tracePt t="50962" x="6729413" y="2265363"/>
          <p14:tracePt t="50978" x="6729413" y="2278063"/>
          <p14:tracePt t="50982" x="6742113" y="2290763"/>
          <p14:tracePt t="50991" x="6748463" y="2295525"/>
          <p14:tracePt t="50998" x="6761163" y="2308225"/>
          <p14:tracePt t="51022" x="6773863" y="2308225"/>
          <p14:tracePt t="51170" x="0" y="0"/>
        </p14:tracePtLst>
        <p14:tracePtLst>
          <p14:tracePt t="55207" x="3803650" y="2235200"/>
          <p14:tracePt t="55214" x="3797300" y="2228850"/>
          <p14:tracePt t="55282" x="3797300" y="2222500"/>
          <p14:tracePt t="55374" x="3790950" y="2222500"/>
          <p14:tracePt t="55382" x="3784600" y="2222500"/>
          <p14:tracePt t="55390" x="3771900" y="2222500"/>
          <p14:tracePt t="55401" x="3760788" y="2228850"/>
          <p14:tracePt t="55406" x="3741738" y="2252663"/>
          <p14:tracePt t="55414" x="3722688" y="2271713"/>
          <p14:tracePt t="55426" x="3709988" y="2284413"/>
          <p14:tracePt t="55442" x="3698875" y="2308225"/>
          <p14:tracePt t="55446" x="3686175" y="2320925"/>
          <p14:tracePt t="55466" x="3679825" y="2327275"/>
          <p14:tracePt t="55470" x="3673475" y="2339975"/>
          <p14:tracePt t="55477" x="3667125" y="2351088"/>
          <p14:tracePt t="55498" x="3660775" y="2370138"/>
          <p14:tracePt t="55501" x="3660775" y="2376488"/>
          <p14:tracePt t="55509" x="3660775" y="2395538"/>
          <p14:tracePt t="55521" x="3660775" y="2413000"/>
          <p14:tracePt t="55538" x="3660775" y="2438400"/>
          <p14:tracePt t="55542" x="3660775" y="2444750"/>
          <p14:tracePt t="55554" x="3660775" y="2457450"/>
          <p14:tracePt t="55570" x="3679825" y="2487613"/>
          <p14:tracePt t="55574" x="3698875" y="2500313"/>
          <p14:tracePt t="55594" x="3748088" y="2524125"/>
          <p14:tracePt t="55598" x="3760788" y="2530475"/>
          <p14:tracePt t="55606" x="3784600" y="2549525"/>
          <p14:tracePt t="55627" x="3827463" y="2555875"/>
          <p14:tracePt t="55630" x="3859213" y="2562225"/>
          <p14:tracePt t="55638" x="3876675" y="2562225"/>
          <p14:tracePt t="55666" x="3889375" y="2562225"/>
          <p14:tracePt t="55670" x="3895725" y="2562225"/>
          <p14:tracePt t="55698" x="3914775" y="2549525"/>
          <p14:tracePt t="55703" x="3914775" y="2543175"/>
          <p14:tracePt t="55722" x="3932238" y="2517775"/>
          <p14:tracePt t="55727" x="3938588" y="2500313"/>
          <p14:tracePt t="55735" x="3951288" y="2474913"/>
          <p14:tracePt t="55754" x="3957638" y="2432050"/>
          <p14:tracePt t="55758" x="3970338" y="2406650"/>
          <p14:tracePt t="55766" x="3970338" y="2382838"/>
          <p14:tracePt t="55794" x="3970338" y="2357438"/>
          <p14:tracePt t="55798" x="3970338" y="2346325"/>
          <p14:tracePt t="55854" x="3951288" y="2339975"/>
          <p14:tracePt t="55862" x="3938588" y="2339975"/>
          <p14:tracePt t="55882" x="3889375" y="2339975"/>
          <p14:tracePt t="55886" x="3865563" y="2339975"/>
          <p14:tracePt t="55894" x="3827463" y="2339975"/>
          <p14:tracePt t="55922" x="3778250" y="2363788"/>
          <p14:tracePt t="55950" x="3771900" y="2376488"/>
          <p14:tracePt t="55958" x="3771900" y="2395538"/>
          <p14:tracePt t="55977" x="3778250" y="2425700"/>
          <p14:tracePt t="55981" x="3790950" y="2438400"/>
          <p14:tracePt t="55989" x="3821113" y="2457450"/>
          <p14:tracePt t="56010" x="3852863" y="2487613"/>
          <p14:tracePt t="56014" x="3876675" y="2500313"/>
          <p14:tracePt t="56022" x="3927475" y="2517775"/>
          <p14:tracePt t="56051" x="3963988" y="2536825"/>
          <p14:tracePt t="56054" x="3987800" y="2536825"/>
          <p14:tracePt t="56082" x="4062413" y="2555875"/>
          <p14:tracePt t="56086" x="4081463" y="2555875"/>
          <p14:tracePt t="56108" x="4160838" y="2555875"/>
          <p14:tracePt t="56110" x="4210050" y="2555875"/>
          <p14:tracePt t="56118" x="4260850" y="2555875"/>
          <p14:tracePt t="56138" x="4321175" y="2555875"/>
          <p14:tracePt t="56142" x="4352925" y="2555875"/>
          <p14:tracePt t="56150" x="4376738" y="2549525"/>
          <p14:tracePt t="56178" x="4383088" y="2549525"/>
          <p14:tracePt t="56310" x="4402138" y="2543175"/>
          <p14:tracePt t="56342" x="4408488" y="2543175"/>
          <p14:tracePt t="56362" x="4421188" y="2543175"/>
          <p14:tracePt t="56394" x="4427538" y="2536825"/>
          <p14:tracePt t="56398" x="4438650" y="2536825"/>
          <p14:tracePt t="56407" x="4457700" y="2536825"/>
          <p14:tracePt t="56434" x="4525963" y="2536825"/>
          <p14:tracePt t="56438" x="4543425" y="2536825"/>
          <p14:tracePt t="56466" x="4587875" y="2536825"/>
          <p14:tracePt t="56470" x="4600575" y="2536825"/>
          <p14:tracePt t="56490" x="4630738" y="2536825"/>
          <p14:tracePt t="56494" x="4649788" y="2536825"/>
          <p14:tracePt t="56502" x="4667250" y="2536825"/>
          <p14:tracePt t="56522" x="4679950" y="2536825"/>
          <p14:tracePt t="56526" x="4686300" y="2536825"/>
          <p14:tracePt t="56547" x="4699000" y="2536825"/>
          <p14:tracePt t="56562" x="4716463" y="2536825"/>
          <p14:tracePt t="56566" x="4735513" y="2536825"/>
          <p14:tracePt t="56594" x="4791075" y="2536825"/>
          <p14:tracePt t="56598" x="4833938" y="2536825"/>
          <p14:tracePt t="56617" x="4883150" y="2536825"/>
          <p14:tracePt t="56621" x="4921250" y="2536825"/>
          <p14:tracePt t="56629" x="4945063" y="2536825"/>
          <p14:tracePt t="56650" x="4970463" y="2536825"/>
          <p14:tracePt t="56653" x="4983163" y="2536825"/>
          <p14:tracePt t="56661" x="4989513" y="2536825"/>
          <p14:tracePt t="56690" x="5000625" y="2536825"/>
          <p14:tracePt t="56694" x="5013325" y="2536825"/>
          <p14:tracePt t="56722" x="5068888" y="2536825"/>
          <p14:tracePt t="56726" x="5094288" y="2536825"/>
          <p14:tracePt t="56746" x="5160963" y="2536825"/>
          <p14:tracePt t="56750" x="5186363" y="2536825"/>
          <p14:tracePt t="56758" x="5222875" y="2536825"/>
          <p14:tracePt t="56779" x="5241925" y="2536825"/>
          <p14:tracePt t="56781" x="5248275" y="2536825"/>
          <p14:tracePt t="56873" x="5254625" y="2530475"/>
          <p14:tracePt t="56877" x="5260975" y="2530475"/>
          <p14:tracePt t="56885" x="5267325" y="2530475"/>
          <p14:tracePt t="56906" x="5291138" y="2524125"/>
          <p14:tracePt t="56911" x="5291138" y="2517775"/>
          <p14:tracePt t="56918" x="5297488" y="2517775"/>
          <p14:tracePt t="56949" x="5303838" y="2517775"/>
          <p14:tracePt t="56962" x="5310188" y="2517775"/>
          <p14:tracePt t="57002" x="5316538" y="2517775"/>
          <p14:tracePt t="57006" x="5322888" y="2517775"/>
          <p14:tracePt t="57014" x="5340350" y="2517775"/>
          <p14:tracePt t="57045" x="5346700" y="2517775"/>
          <p14:tracePt t="57074" x="5359400" y="2517775"/>
          <p14:tracePt t="57078" x="5365750" y="2517775"/>
          <p14:tracePt t="57106" x="5378450" y="2517775"/>
          <p14:tracePt t="57130" x="5395913" y="2517775"/>
          <p14:tracePt t="57142" x="5408613" y="2517775"/>
          <p14:tracePt t="57166" x="5414963" y="2517775"/>
          <p14:tracePt t="57174" x="5427663" y="2517775"/>
          <p14:tracePt t="57202" x="5434013" y="2517775"/>
          <p14:tracePt t="57235" x="5438775" y="2517775"/>
          <p14:tracePt t="57238" x="5445125" y="2517775"/>
          <p14:tracePt t="57262" x="5451475" y="2517775"/>
          <p14:tracePt t="57270" x="5457825" y="2517775"/>
          <p14:tracePt t="57490" x="5451475" y="2500313"/>
          <p14:tracePt t="57506" x="5445125" y="2493963"/>
          <p14:tracePt t="57514" x="5427663" y="2474913"/>
          <p14:tracePt t="57518" x="5421313" y="2468563"/>
          <p14:tracePt t="57526" x="5408613" y="2457450"/>
          <p14:tracePt t="57550" x="5395913" y="2451100"/>
          <p14:tracePt t="57586" x="5389563" y="2451100"/>
          <p14:tracePt t="57590" x="5383213" y="2451100"/>
          <p14:tracePt t="57618" x="5378450" y="2451100"/>
          <p14:tracePt t="57622" x="5353050" y="2451100"/>
          <p14:tracePt t="57642" x="5316538" y="2451100"/>
          <p14:tracePt t="57646" x="5278438" y="2444750"/>
          <p14:tracePt t="57655" x="5241925" y="2444750"/>
          <p14:tracePt t="57674" x="5173663" y="2432050"/>
          <p14:tracePt t="57678" x="5124450" y="2419350"/>
          <p14:tracePt t="57686" x="5062538" y="2419350"/>
          <p14:tracePt t="57714" x="5019675" y="2406650"/>
          <p14:tracePt t="57718" x="5000625" y="2406650"/>
          <p14:tracePt t="57746" x="4964113" y="2406650"/>
          <p14:tracePt t="57750" x="4945063" y="2406650"/>
          <p14:tracePt t="57769" x="4908550" y="2406650"/>
          <p14:tracePt t="57773" x="4872038" y="2406650"/>
          <p14:tracePt t="57781" x="4840288" y="2406650"/>
          <p14:tracePt t="57801" x="4816475" y="2406650"/>
          <p14:tracePt t="57806" x="4791075" y="2406650"/>
          <p14:tracePt t="57813" x="4772025" y="2413000"/>
          <p14:tracePt t="57842" x="4767263" y="2419350"/>
          <p14:tracePt t="57846" x="4760913" y="2425700"/>
          <p14:tracePt t="57873" x="4760913" y="2438400"/>
          <p14:tracePt t="57878" x="4760913" y="2444750"/>
          <p14:tracePt t="57897" x="4760913" y="2451100"/>
          <p14:tracePt t="57901" x="4760913" y="2457450"/>
          <p14:tracePt t="57910" x="4760913" y="2481263"/>
          <p14:tracePt t="57930" x="4760913" y="2493963"/>
          <p14:tracePt t="57935" x="4760913" y="2506663"/>
          <p14:tracePt t="57942" x="4767263" y="2513013"/>
          <p14:tracePt t="57969" x="4784725" y="2513013"/>
          <p14:tracePt t="57973" x="4791075" y="2513013"/>
          <p14:tracePt t="58003" x="4810125" y="2513013"/>
          <p14:tracePt t="58006" x="4827588" y="2524125"/>
          <p14:tracePt t="58026" x="4889500" y="2536825"/>
          <p14:tracePt t="58030" x="4927600" y="2536825"/>
          <p14:tracePt t="58039" x="4989513" y="2549525"/>
          <p14:tracePt t="58058" x="5056188" y="2555875"/>
          <p14:tracePt t="58062" x="5105400" y="2555875"/>
          <p14:tracePt t="58070" x="5167313" y="2568575"/>
          <p14:tracePt t="58082" x="5241925" y="2568575"/>
          <p14:tracePt t="58099" x="5291138" y="2568575"/>
          <p14:tracePt t="58103" x="5346700" y="2573338"/>
          <p14:tracePt t="58130" x="5383213" y="2573338"/>
          <p14:tracePt t="58135" x="5389563" y="2573338"/>
          <p14:tracePt t="58154" x="5402263" y="2573338"/>
          <p14:tracePt t="58158" x="5414963" y="2573338"/>
          <p14:tracePt t="58166" x="5421313" y="2573338"/>
          <p14:tracePt t="58186" x="5434013" y="2568575"/>
          <p14:tracePt t="58199" x="5445125" y="2568575"/>
          <p14:tracePt t="58245" x="5457825" y="2555875"/>
          <p14:tracePt t="58483" x="0" y="0"/>
        </p14:tracePtLst>
        <p14:tracePtLst>
          <p14:tracePt t="65305" x="2816225" y="2778125"/>
          <p14:tracePt t="65397" x="2827338" y="2765425"/>
          <p14:tracePt t="65405" x="2840038" y="2765425"/>
          <p14:tracePt t="65418" x="2876550" y="2765425"/>
          <p14:tracePt t="65422" x="2901950" y="2765425"/>
          <p14:tracePt t="65429" x="2938463" y="2765425"/>
          <p14:tracePt t="65438" x="2970213" y="2765425"/>
          <p14:tracePt t="65446" x="3013075" y="2765425"/>
          <p14:tracePt t="65454" x="3074988" y="2765425"/>
          <p14:tracePt t="65462" x="3149600" y="2765425"/>
          <p14:tracePt t="65470" x="3222625" y="2765425"/>
          <p14:tracePt t="65477" x="3284538" y="2765425"/>
          <p14:tracePt t="65486" x="3371850" y="2765425"/>
          <p14:tracePt t="65493" x="3457575" y="2765425"/>
          <p14:tracePt t="65521" x="3532188" y="2765425"/>
          <p14:tracePt t="65525" x="3562350" y="2771775"/>
          <p14:tracePt t="65553" x="3611563" y="2771775"/>
          <p14:tracePt t="65557" x="3630613" y="2771775"/>
          <p14:tracePt t="65566" x="3660775" y="2778125"/>
          <p14:tracePt t="65574" x="3673475" y="2778125"/>
          <p14:tracePt t="65582" x="3686175" y="2778125"/>
          <p14:tracePt t="65590" x="3692525" y="2778125"/>
          <p14:tracePt t="65726" x="3698875" y="2784475"/>
          <p14:tracePt t="65742" x="3692525" y="2784475"/>
          <p14:tracePt t="65749" x="3673475" y="2790825"/>
          <p14:tracePt t="65762" x="3654425" y="2790825"/>
          <p14:tracePt t="65777" x="3617913" y="2790825"/>
          <p14:tracePt t="65782" x="3568700" y="2790825"/>
          <p14:tracePt t="65789" x="3538538" y="2790825"/>
          <p14:tracePt t="65802" x="3470275" y="2790825"/>
          <p14:tracePt t="65806" x="3408363" y="2790825"/>
          <p14:tracePt t="65814" x="3333750" y="2790825"/>
          <p14:tracePt t="65834" x="3271838" y="2790825"/>
          <p14:tracePt t="65837" x="3198813" y="2790825"/>
          <p14:tracePt t="65846" x="3124200" y="2790825"/>
          <p14:tracePt t="65854" x="3049588" y="2790825"/>
          <p14:tracePt t="65862" x="3000375" y="2790825"/>
          <p14:tracePt t="65870" x="2938463" y="2801938"/>
          <p14:tracePt t="65878" x="2865438" y="2801938"/>
          <p14:tracePt t="65886" x="2833688" y="2808288"/>
          <p14:tracePt t="65906" x="2820988" y="2808288"/>
          <p14:tracePt t="65910" x="2809875" y="2808288"/>
          <p14:tracePt t="65994" x="2803525" y="2814638"/>
          <p14:tracePt t="66018" x="2816225" y="2814638"/>
          <p14:tracePt t="66022" x="2833688" y="2814638"/>
          <p14:tracePt t="66030" x="2865438" y="2814638"/>
          <p14:tracePt t="66038" x="2908300" y="2814638"/>
          <p14:tracePt t="66050" x="2970213" y="2820988"/>
          <p14:tracePt t="66061" x="3025775" y="2820988"/>
          <p14:tracePt t="66062" x="3111500" y="2833688"/>
          <p14:tracePt t="66070" x="3173413" y="2833688"/>
          <p14:tracePt t="66090" x="3260725" y="2833688"/>
          <p14:tracePt t="66094" x="3321050" y="2833688"/>
          <p14:tracePt t="66102" x="3408363" y="2833688"/>
          <p14:tracePt t="66110" x="3482975" y="2833688"/>
          <p14:tracePt t="66118" x="3543300" y="2833688"/>
          <p14:tracePt t="66127" x="3581400" y="2833688"/>
          <p14:tracePt t="66134" x="3598863" y="2833688"/>
          <p14:tracePt t="66290" x="3594100" y="2840038"/>
          <p14:tracePt t="66322" x="3568700" y="2846388"/>
          <p14:tracePt t="66326" x="3556000" y="2846388"/>
          <p14:tracePt t="66339" x="3519488" y="2851150"/>
          <p14:tracePt t="66341" x="3470275" y="2851150"/>
          <p14:tracePt t="66350" x="3427413" y="2851150"/>
          <p14:tracePt t="66358" x="3389313" y="2851150"/>
          <p14:tracePt t="66377" x="3303588" y="2851150"/>
          <p14:tracePt t="66382" x="3254375" y="2851150"/>
          <p14:tracePt t="66389" x="3179763" y="2851150"/>
          <p14:tracePt t="66417" x="3130550" y="2851150"/>
          <p14:tracePt t="66421" x="3098800" y="2851150"/>
          <p14:tracePt t="66450" x="3074988" y="2851150"/>
          <p14:tracePt t="66454" x="3068638" y="2851150"/>
          <p14:tracePt t="66470" x="3055938" y="2851150"/>
          <p14:tracePt t="66478" x="3043238" y="2851150"/>
          <p14:tracePt t="66486" x="3038475" y="2851150"/>
          <p14:tracePt t="66508" x="3025775" y="2846388"/>
          <p14:tracePt t="66510" x="3019425" y="2846388"/>
          <p14:tracePt t="66550" x="3019425" y="2840038"/>
          <p14:tracePt t="66582" x="3019425" y="2833688"/>
          <p14:tracePt t="66602" x="3049588" y="2827338"/>
          <p14:tracePt t="66606" x="3074988" y="2827338"/>
          <p14:tracePt t="66614" x="3124200" y="2827338"/>
          <p14:tracePt t="66634" x="3209925" y="2827338"/>
          <p14:tracePt t="66638" x="3271838" y="2827338"/>
          <p14:tracePt t="66646" x="3371850" y="2827338"/>
          <p14:tracePt t="66675" x="3506788" y="2827338"/>
          <p14:tracePt t="66678" x="3556000" y="2827338"/>
          <p14:tracePt t="66708" x="3630613" y="2827338"/>
          <p14:tracePt t="66710" x="3643313" y="2827338"/>
          <p14:tracePt t="66730" x="3654425" y="2827338"/>
          <p14:tracePt t="66839" x="3636963" y="2827338"/>
          <p14:tracePt t="66858" x="3581400" y="2827338"/>
          <p14:tracePt t="66862" x="3532188" y="2827338"/>
          <p14:tracePt t="66870" x="3482975" y="2827338"/>
          <p14:tracePt t="66895" x="3365500" y="2827338"/>
          <p14:tracePt t="66902" x="3290888" y="2827338"/>
          <p14:tracePt t="66930" x="3241675" y="2827338"/>
          <p14:tracePt t="66934" x="3222625" y="2820988"/>
          <p14:tracePt t="66958" x="3216275" y="2820988"/>
          <p14:tracePt t="66986" x="3209925" y="2820988"/>
          <p14:tracePt t="67186" x="0" y="0"/>
        </p14:tracePtLst>
        <p14:tracePtLst>
          <p14:tracePt t="68426" x="4408488" y="2840038"/>
          <p14:tracePt t="68485" x="4414838" y="2833688"/>
          <p14:tracePt t="68517" x="4414838" y="2827338"/>
          <p14:tracePt t="68525" x="4421188" y="2814638"/>
          <p14:tracePt t="68533" x="4427538" y="2814638"/>
          <p14:tracePt t="68557" x="4427538" y="2808288"/>
          <p14:tracePt t="68565" x="4427538" y="2801938"/>
          <p14:tracePt t="68590" x="4427538" y="2795588"/>
          <p14:tracePt t="68642" x="4427538" y="2790825"/>
          <p14:tracePt t="68645" x="4421188" y="2790825"/>
          <p14:tracePt t="68654" x="4402138" y="2778125"/>
          <p14:tracePt t="68679" x="4376738" y="2771775"/>
          <p14:tracePt t="68686" x="4371975" y="2765425"/>
          <p14:tracePt t="68694" x="4346575" y="2765425"/>
          <p14:tracePt t="68714" x="4316413" y="2752725"/>
          <p14:tracePt t="68718" x="4297363" y="2746375"/>
          <p14:tracePt t="68727" x="4265613" y="2728913"/>
          <p14:tracePt t="68742" x="4235450" y="2722563"/>
          <p14:tracePt t="68746" x="4210050" y="2716213"/>
          <p14:tracePt t="68750" x="4186238" y="2709863"/>
          <p14:tracePt t="68758" x="4173538" y="2709863"/>
          <p14:tracePt t="68779" x="4154488" y="2709863"/>
          <p14:tracePt t="68782" x="4143375" y="2709863"/>
          <p14:tracePt t="68790" x="4124325" y="2709863"/>
          <p14:tracePt t="68802" x="4105275" y="2709863"/>
          <p14:tracePt t="68806" x="4087813" y="2703513"/>
          <p14:tracePt t="68814" x="4062413" y="2703513"/>
          <p14:tracePt t="68822" x="4049713" y="2703513"/>
          <p14:tracePt t="68842" x="4025900" y="2703513"/>
          <p14:tracePt t="68846" x="4019550" y="2703513"/>
          <p14:tracePt t="68854" x="4000500" y="2703513"/>
          <p14:tracePt t="68880" x="3963988" y="2703513"/>
          <p14:tracePt t="68886" x="3951288" y="2703513"/>
          <p14:tracePt t="68902" x="3938588" y="2703513"/>
          <p14:tracePt t="68912" x="3932238" y="2703513"/>
          <p14:tracePt t="68918" x="3921125" y="2703513"/>
          <p14:tracePt t="68938" x="3908425" y="2703513"/>
          <p14:tracePt t="68942" x="3889375" y="2716213"/>
          <p14:tracePt t="68950" x="3865563" y="2728913"/>
          <p14:tracePt t="68962" x="3846513" y="2746375"/>
          <p14:tracePt t="68970" x="3833813" y="2759075"/>
          <p14:tracePt t="68974" x="3821113" y="2771775"/>
          <p14:tracePt t="68983" x="3816350" y="2778125"/>
          <p14:tracePt t="68990" x="3803650" y="2784475"/>
          <p14:tracePt t="69002" x="3790950" y="2795588"/>
          <p14:tracePt t="69006" x="3790950" y="2808288"/>
          <p14:tracePt t="69015" x="3790950" y="2827338"/>
          <p14:tracePt t="69031" x="3790950" y="2833688"/>
          <p14:tracePt t="69038" x="3790950" y="2857500"/>
          <p14:tracePt t="69046" x="3790950" y="2870200"/>
          <p14:tracePt t="69054" x="3810000" y="2901950"/>
          <p14:tracePt t="69062" x="3833813" y="2944813"/>
          <p14:tracePt t="69070" x="3876675" y="2974975"/>
          <p14:tracePt t="69080" x="3895725" y="3000375"/>
          <p14:tracePt t="69090" x="3963988" y="3024188"/>
          <p14:tracePt t="69106" x="4032250" y="3055938"/>
          <p14:tracePt t="69112" x="4075113" y="3073400"/>
          <p14:tracePt t="69122" x="4098925" y="3079750"/>
          <p14:tracePt t="69138" x="4130675" y="3086100"/>
          <p14:tracePt t="69143" x="4154488" y="3086100"/>
          <p14:tracePt t="69154" x="4186238" y="3086100"/>
          <p14:tracePt t="69158" x="4229100" y="3086100"/>
          <p14:tracePt t="69166" x="4254500" y="3086100"/>
          <p14:tracePt t="69174" x="4297363" y="3086100"/>
          <p14:tracePt t="69190" x="4333875" y="3086100"/>
          <p14:tracePt t="69197" x="4402138" y="3086100"/>
          <p14:tracePt t="69206" x="4464050" y="3068638"/>
          <p14:tracePt t="69234" x="4543425" y="3036888"/>
          <p14:tracePt t="69243" x="4562475" y="3024188"/>
          <p14:tracePt t="69266" x="4568825" y="3017838"/>
          <p14:tracePt t="69270" x="4575175" y="3017838"/>
          <p14:tracePt t="69286" x="4581525" y="3013075"/>
          <p14:tracePt t="69302" x="4581525" y="3006725"/>
          <p14:tracePt t="69322" x="4581525" y="3000375"/>
          <p14:tracePt t="69326" x="4581525" y="2981325"/>
          <p14:tracePt t="69334" x="4581525" y="2968625"/>
          <p14:tracePt t="69346" x="4581525" y="2962275"/>
          <p14:tracePt t="69462" x="4587875" y="2962275"/>
          <p14:tracePt t="69494" x="4594225" y="2962275"/>
          <p14:tracePt t="69512" x="4600575" y="2951163"/>
          <p14:tracePt t="69522" x="4649788" y="2932113"/>
          <p14:tracePt t="69526" x="4660900" y="2932113"/>
          <p14:tracePt t="69538" x="4667250" y="2925763"/>
          <p14:tracePt t="69543" x="4679950" y="2919413"/>
          <p14:tracePt t="69558" x="4686300" y="2913063"/>
          <p14:tracePt t="69579" x="4692650" y="2913063"/>
          <p14:tracePt t="69590" x="4699000" y="2906713"/>
          <p14:tracePt t="69613" x="4699000" y="2901950"/>
          <p14:tracePt t="69633" x="4705350" y="2895600"/>
          <p14:tracePt t="69649" x="4711700" y="2895600"/>
          <p14:tracePt t="69654" x="4716463" y="2889250"/>
          <p14:tracePt t="69674" x="4729163" y="2882900"/>
          <p14:tracePt t="69679" x="4748213" y="2870200"/>
          <p14:tracePt t="69686" x="4760913" y="2863850"/>
          <p14:tracePt t="69698" x="4784725" y="2851150"/>
          <p14:tracePt t="69702" x="4797425" y="2846388"/>
          <p14:tracePt t="69718" x="4810125" y="2846388"/>
          <p14:tracePt t="69730" x="4827588" y="2840038"/>
          <p14:tracePt t="69746" x="4852988" y="2840038"/>
          <p14:tracePt t="69749" x="4878388" y="2840038"/>
          <p14:tracePt t="69758" x="4902200" y="2840038"/>
          <p14:tracePt t="69779" x="4938713" y="2840038"/>
          <p14:tracePt t="69781" x="4957763" y="2840038"/>
          <p14:tracePt t="69790" x="4994275" y="2840038"/>
          <p14:tracePt t="69797" x="5026025" y="2840038"/>
          <p14:tracePt t="69805" x="5062538" y="2840038"/>
          <p14:tracePt t="69813" x="5087938" y="2840038"/>
          <p14:tracePt t="69825" x="5111750" y="2840038"/>
          <p14:tracePt t="69829" x="5137150" y="2840038"/>
          <p14:tracePt t="69837" x="5173663" y="2840038"/>
          <p14:tracePt t="69845" x="5199063" y="2840038"/>
          <p14:tracePt t="69857" x="5235575" y="2840038"/>
          <p14:tracePt t="69879" x="5297488" y="2840038"/>
          <p14:tracePt t="69890" x="5334000" y="2840038"/>
          <p14:tracePt t="69906" x="5353050" y="2840038"/>
          <p14:tracePt t="69910" x="5372100" y="2840038"/>
          <p14:tracePt t="69921" x="5402263" y="2827338"/>
          <p14:tracePt t="69926" x="5408613" y="2827338"/>
          <p14:tracePt t="69933" x="5414963" y="2827338"/>
          <p14:tracePt t="69942" x="5421313" y="2820988"/>
          <p14:tracePt t="69962" x="5445125" y="2820988"/>
          <p14:tracePt t="69965" x="5464175" y="2814638"/>
          <p14:tracePt t="69974" x="5513388" y="2808288"/>
          <p14:tracePt t="70002" x="5549900" y="2801938"/>
          <p14:tracePt t="70006" x="5556250" y="2801938"/>
          <p14:tracePt t="70018" x="5588000" y="2801938"/>
          <p14:tracePt t="70033" x="5611813" y="2801938"/>
          <p14:tracePt t="70038" x="5630863" y="2801938"/>
          <p14:tracePt t="70049" x="5637213" y="2801938"/>
          <p14:tracePt t="70054" x="5643563" y="2801938"/>
          <p14:tracePt t="70070" x="5649913" y="2801938"/>
          <p14:tracePt t="70094" x="5656263" y="2801938"/>
          <p14:tracePt t="70102" x="5661025" y="2801938"/>
          <p14:tracePt t="70114" x="5680075" y="2801938"/>
          <p14:tracePt t="70130" x="5705475" y="2801938"/>
          <p14:tracePt t="70134" x="5729288" y="2801938"/>
          <p14:tracePt t="70146" x="5748338" y="2801938"/>
          <p14:tracePt t="70164" x="5784850" y="2801938"/>
          <p14:tracePt t="70167" x="5797550" y="2801938"/>
          <p14:tracePt t="70174" x="5834063" y="2801938"/>
          <p14:tracePt t="70182" x="5846763" y="2801938"/>
          <p14:tracePt t="70190" x="5865813" y="2801938"/>
          <p14:tracePt t="70199" x="5889625" y="2801938"/>
          <p14:tracePt t="70206" x="5902325" y="2801938"/>
          <p14:tracePt t="70214" x="5934075" y="2801938"/>
          <p14:tracePt t="70222" x="5951538" y="2801938"/>
          <p14:tracePt t="70231" x="5964238" y="2801938"/>
          <p14:tracePt t="70244" x="5976938" y="2808288"/>
          <p14:tracePt t="70258" x="5983288" y="2808288"/>
          <p14:tracePt t="70550" x="0" y="0"/>
        </p14:tracePtLst>
        <p14:tracePtLst>
          <p14:tracePt t="73222" x="3463925" y="2981325"/>
          <p14:tracePt t="73342" x="3457575" y="2981325"/>
          <p14:tracePt t="73354" x="3451225" y="2981325"/>
          <p14:tracePt t="73366" x="3438525" y="2981325"/>
          <p14:tracePt t="73381" x="3432175" y="2981325"/>
          <p14:tracePt t="73389" x="3421063" y="2981325"/>
          <p14:tracePt t="73398" x="3402013" y="2981325"/>
          <p14:tracePt t="73406" x="3389313" y="2981325"/>
          <p14:tracePt t="73414" x="3371850" y="2981325"/>
          <p14:tracePt t="73422" x="3333750" y="2968625"/>
          <p14:tracePt t="73430" x="3290888" y="2962275"/>
          <p14:tracePt t="73442" x="3265488" y="2957513"/>
          <p14:tracePt t="73450" x="3235325" y="2944813"/>
          <p14:tracePt t="73454" x="3216275" y="2944813"/>
          <p14:tracePt t="73462" x="3192463" y="2938463"/>
          <p14:tracePt t="73475" x="3173413" y="2932113"/>
          <p14:tracePt t="73483" x="3160713" y="2925763"/>
          <p14:tracePt t="73486" x="3149600" y="2925763"/>
          <p14:tracePt t="73494" x="3136900" y="2925763"/>
          <p14:tracePt t="73513" x="3124200" y="2925763"/>
          <p14:tracePt t="73517" x="3111500" y="2925763"/>
          <p14:tracePt t="73526" x="3098800" y="2919413"/>
          <p14:tracePt t="73545" x="3087688" y="2919413"/>
          <p14:tracePt t="73558" x="3068638" y="2919413"/>
          <p14:tracePt t="73566" x="3043238" y="2913063"/>
          <p14:tracePt t="73578" x="3019425" y="2913063"/>
          <p14:tracePt t="73583" x="3000375" y="2906713"/>
          <p14:tracePt t="73590" x="2976563" y="2906713"/>
          <p14:tracePt t="73618" x="2957513" y="2906713"/>
          <p14:tracePt t="73622" x="2938463" y="2906713"/>
          <p14:tracePt t="73642" x="2901950" y="2906713"/>
          <p14:tracePt t="73646" x="2889250" y="2906713"/>
          <p14:tracePt t="73654" x="2876550" y="2906713"/>
          <p14:tracePt t="73674" x="2859088" y="2906713"/>
          <p14:tracePt t="73678" x="2852738" y="2906713"/>
          <p14:tracePt t="73686" x="2840038" y="2906713"/>
          <p14:tracePt t="73699" x="2827338" y="2906713"/>
          <p14:tracePt t="73710" x="2816225" y="2906713"/>
          <p14:tracePt t="73718" x="2797175" y="2906713"/>
          <p14:tracePt t="73730" x="2784475" y="2906713"/>
          <p14:tracePt t="73746" x="2765425" y="2906713"/>
          <p14:tracePt t="73750" x="2747963" y="2906713"/>
          <p14:tracePt t="73762" x="2716213" y="2906713"/>
          <p14:tracePt t="73766" x="2679700" y="2906713"/>
          <p14:tracePt t="73774" x="2630488" y="2906713"/>
          <p14:tracePt t="73783" x="2581275" y="2906713"/>
          <p14:tracePt t="73802" x="2519363" y="2906713"/>
          <p14:tracePt t="73806" x="2481263" y="2906713"/>
          <p14:tracePt t="73813" x="2451100" y="2906713"/>
          <p14:tracePt t="73821" x="2414588" y="2906713"/>
          <p14:tracePt t="73833" x="2395538" y="2906713"/>
          <p14:tracePt t="73838" x="2376488" y="2906713"/>
          <p14:tracePt t="73846" x="2365375" y="2906713"/>
          <p14:tracePt t="73865" x="2346325" y="2906713"/>
          <p14:tracePt t="73869" x="2333625" y="2906713"/>
          <p14:tracePt t="73877" x="2320925" y="2906713"/>
          <p14:tracePt t="73898" x="2303463" y="2906713"/>
          <p14:tracePt t="73902" x="2290763" y="2906713"/>
          <p14:tracePt t="73910" x="2271713" y="2906713"/>
          <p14:tracePt t="73930" x="2254250" y="2906713"/>
          <p14:tracePt t="73934" x="2228850" y="2906713"/>
          <p14:tracePt t="73942" x="2216150" y="2906713"/>
          <p14:tracePt t="73962" x="2192338" y="2906713"/>
          <p14:tracePt t="73966" x="2179638" y="2906713"/>
          <p14:tracePt t="73974" x="2160588" y="2906713"/>
          <p14:tracePt t="73986" x="2143125" y="2906713"/>
          <p14:tracePt t="73994" x="2105025" y="2906713"/>
          <p14:tracePt t="73998" x="2074863" y="2906713"/>
          <p14:tracePt t="74006" x="2036763" y="2906713"/>
          <p14:tracePt t="74026" x="1987550" y="2906713"/>
          <p14:tracePt t="74030" x="1951038" y="2906713"/>
          <p14:tracePt t="74038" x="1920875" y="2906713"/>
          <p14:tracePt t="74058" x="1882775" y="2906713"/>
          <p14:tracePt t="74062" x="1865313" y="2906713"/>
          <p14:tracePt t="74070" x="1846263" y="2906713"/>
          <p14:tracePt t="74095" x="1833563" y="2906713"/>
          <p14:tracePt t="74102" x="1814513" y="2906713"/>
          <p14:tracePt t="74130" x="1797050" y="2906713"/>
          <p14:tracePt t="74154" x="1790700" y="2913063"/>
          <p14:tracePt t="74158" x="1778000" y="2919413"/>
          <p14:tracePt t="74166" x="1771650" y="2919413"/>
          <p14:tracePt t="74186" x="1754188" y="2925763"/>
          <p14:tracePt t="74190" x="1741488" y="2932113"/>
          <p14:tracePt t="74198" x="1722438" y="2932113"/>
          <p14:tracePt t="74230" x="1709738" y="2938463"/>
          <p14:tracePt t="74250" x="1698625" y="2944813"/>
          <p14:tracePt t="74262" x="1692275" y="2951163"/>
          <p14:tracePt t="74286" x="1685925" y="2957513"/>
          <p14:tracePt t="74314" x="1685925" y="2962275"/>
          <p14:tracePt t="74328" x="1685925" y="2974975"/>
          <p14:tracePt t="74378" x="1685925" y="2981325"/>
          <p14:tracePt t="74422" x="1685925" y="2987675"/>
          <p14:tracePt t="74454" x="1685925" y="2994025"/>
          <p14:tracePt t="74510" x="1685925" y="3000375"/>
          <p14:tracePt t="74518" x="1685925" y="3006725"/>
          <p14:tracePt t="74538" x="1692275" y="3013075"/>
          <p14:tracePt t="74542" x="1698625" y="3013075"/>
          <p14:tracePt t="74550" x="1722438" y="3013075"/>
          <p14:tracePt t="74570" x="1758950" y="3017838"/>
          <p14:tracePt t="74574" x="1765300" y="3017838"/>
          <p14:tracePt t="74583" x="1778000" y="3017838"/>
          <p14:tracePt t="74610" x="1803400" y="3017838"/>
          <p14:tracePt t="74614" x="1814513" y="3017838"/>
          <p14:tracePt t="74634" x="1833563" y="3024188"/>
          <p14:tracePt t="74638" x="1839913" y="3024188"/>
          <p14:tracePt t="74646" x="1852613" y="3030538"/>
          <p14:tracePt t="74666" x="1889125" y="3036888"/>
          <p14:tracePt t="74670" x="1914525" y="3036888"/>
          <p14:tracePt t="74678" x="1981200" y="3055938"/>
          <p14:tracePt t="74698" x="2087563" y="3086100"/>
          <p14:tracePt t="74702" x="2160588" y="3092450"/>
          <p14:tracePt t="74710" x="2247900" y="3111500"/>
          <p14:tracePt t="74738" x="2314575" y="3128963"/>
          <p14:tracePt t="74742" x="2339975" y="3128963"/>
          <p14:tracePt t="74762" x="2389188" y="3141663"/>
          <p14:tracePt t="74767" x="2420938" y="3141663"/>
          <p14:tracePt t="74773" x="2457450" y="3141663"/>
          <p14:tracePt t="74794" x="2481263" y="3141663"/>
          <p14:tracePt t="74798" x="2493963" y="3141663"/>
          <p14:tracePt t="74806" x="2519363" y="3141663"/>
          <p14:tracePt t="74826" x="2568575" y="3141663"/>
          <p14:tracePt t="74829" x="2587625" y="3141663"/>
          <p14:tracePt t="74837" x="2636838" y="3141663"/>
          <p14:tracePt t="74866" x="2686050" y="3141663"/>
          <p14:tracePt t="74870" x="2698750" y="3141663"/>
          <p14:tracePt t="74898" x="2709863" y="3141663"/>
          <p14:tracePt t="74954" x="2722563" y="3135313"/>
          <p14:tracePt t="74960" x="2735263" y="3117850"/>
          <p14:tracePt t="74967" x="2741613" y="3105150"/>
          <p14:tracePt t="74994" x="2747963" y="3086100"/>
          <p14:tracePt t="74998" x="2747963" y="3079750"/>
          <p14:tracePt t="75026" x="2754313" y="3073400"/>
          <p14:tracePt t="75062" x="2754313" y="3068638"/>
          <p14:tracePt t="75082" x="2754313" y="3049588"/>
          <p14:tracePt t="75086" x="2754313" y="3043238"/>
          <p14:tracePt t="75094" x="2754313" y="3036888"/>
          <p14:tracePt t="75121" x="2747963" y="3030538"/>
          <p14:tracePt t="75126" x="2741613" y="3024188"/>
          <p14:tracePt t="75153" x="2735263" y="3024188"/>
          <p14:tracePt t="75158" x="2709863" y="3024188"/>
          <p14:tracePt t="75178" x="2686050" y="3017838"/>
          <p14:tracePt t="75182" x="2667000" y="3013075"/>
          <p14:tracePt t="75190" x="2624138" y="3006725"/>
          <p14:tracePt t="75210" x="2536825" y="2987675"/>
          <p14:tracePt t="75213" x="2487613" y="2974975"/>
          <p14:tracePt t="75222" x="2432050" y="2951163"/>
          <p14:tracePt t="75250" x="2401888" y="2951163"/>
          <p14:tracePt t="75254" x="2395538" y="2944813"/>
          <p14:tracePt t="75267" x="2376488" y="2944813"/>
          <p14:tracePt t="75281" x="2352675" y="2944813"/>
          <p14:tracePt t="75285" x="2333625" y="2944813"/>
          <p14:tracePt t="75301" x="2320925" y="2944813"/>
          <p14:tracePt t="75310" x="2314575" y="2944813"/>
          <p14:tracePt t="75318" x="2297113" y="2944813"/>
          <p14:tracePt t="75338" x="2271713" y="2944813"/>
          <p14:tracePt t="75342" x="2241550" y="2951163"/>
          <p14:tracePt t="75351" x="2216150" y="2962275"/>
          <p14:tracePt t="75378" x="2192338" y="2974975"/>
          <p14:tracePt t="75386" x="2179638" y="2981325"/>
          <p14:tracePt t="75403" x="2173288" y="2994025"/>
          <p14:tracePt t="75406" x="2160588" y="3006725"/>
          <p14:tracePt t="75415" x="2143125" y="3030538"/>
          <p14:tracePt t="75434" x="2143125" y="3049588"/>
          <p14:tracePt t="75438" x="2143125" y="3068638"/>
          <p14:tracePt t="75446" x="2143125" y="3079750"/>
          <p14:tracePt t="75465" x="2147888" y="3092450"/>
          <p14:tracePt t="75470" x="2154238" y="3105150"/>
          <p14:tracePt t="75478" x="2179638" y="3111500"/>
          <p14:tracePt t="75506" x="2209800" y="3111500"/>
          <p14:tracePt t="75510" x="2228850" y="3111500"/>
          <p14:tracePt t="75530" x="2297113" y="3111500"/>
          <p14:tracePt t="75534" x="2346325" y="3111500"/>
          <p14:tracePt t="75542" x="2408238" y="3111500"/>
          <p14:tracePt t="75562" x="2532063" y="3111500"/>
          <p14:tracePt t="75566" x="2605088" y="3111500"/>
          <p14:tracePt t="75574" x="2703513" y="3111500"/>
          <p14:tracePt t="75594" x="2803525" y="3098800"/>
          <p14:tracePt t="75598" x="2859088" y="3079750"/>
          <p14:tracePt t="75606" x="2932113" y="3049588"/>
          <p14:tracePt t="75634" x="2944813" y="3036888"/>
          <p14:tracePt t="75638" x="2951163" y="3030538"/>
          <p14:tracePt t="75666" x="2951163" y="3006725"/>
          <p14:tracePt t="75684" x="2951163" y="3000375"/>
          <p14:tracePt t="75694" x="2944813" y="2981325"/>
          <p14:tracePt t="75703" x="2932113" y="2981325"/>
          <p14:tracePt t="75722" x="2914650" y="2962275"/>
          <p14:tracePt t="75726" x="2895600" y="2957513"/>
          <p14:tracePt t="75735" x="2846388" y="2944813"/>
          <p14:tracePt t="75762" x="2790825" y="2925763"/>
          <p14:tracePt t="75765" x="2754313" y="2925763"/>
          <p14:tracePt t="75794" x="2716213" y="2925763"/>
          <p14:tracePt t="75798" x="2686050" y="2925763"/>
          <p14:tracePt t="75818" x="2660650" y="2925763"/>
          <p14:tracePt t="75822" x="2643188" y="2925763"/>
          <p14:tracePt t="75830" x="2630488" y="2925763"/>
          <p14:tracePt t="75850" x="2581275" y="2951163"/>
          <p14:tracePt t="75854" x="2568575" y="2962275"/>
          <p14:tracePt t="75862" x="2543175" y="2987675"/>
          <p14:tracePt t="75890" x="2525713" y="3006725"/>
          <p14:tracePt t="75894" x="2493963" y="3013075"/>
          <p14:tracePt t="75922" x="2493963" y="3043238"/>
          <p14:tracePt t="75926" x="2493963" y="3049588"/>
          <p14:tracePt t="75947" x="2513013" y="3068638"/>
          <p14:tracePt t="75951" x="2543175" y="3086100"/>
          <p14:tracePt t="75958" x="2611438" y="3105150"/>
          <p14:tracePt t="75978" x="2709863" y="3124200"/>
          <p14:tracePt t="75983" x="2784475" y="3141663"/>
          <p14:tracePt t="75990" x="2889250" y="3154363"/>
          <p14:tracePt t="76018" x="2963863" y="3154363"/>
          <p14:tracePt t="76022" x="3000375" y="3154363"/>
          <p14:tracePt t="76050" x="3013075" y="3148013"/>
          <p14:tracePt t="76054" x="3025775" y="3135313"/>
          <p14:tracePt t="76074" x="3025775" y="3117850"/>
          <p14:tracePt t="76078" x="3025775" y="3105150"/>
          <p14:tracePt t="76087" x="3025775" y="3079750"/>
          <p14:tracePt t="76106" x="3000375" y="3036888"/>
          <p14:tracePt t="76110" x="2987675" y="3030538"/>
          <p14:tracePt t="76118" x="2987675" y="3024188"/>
          <p14:tracePt t="76147" x="2951163" y="3024188"/>
          <p14:tracePt t="76150" x="2938463" y="3024188"/>
          <p14:tracePt t="76170" x="2895600" y="3024188"/>
          <p14:tracePt t="76174" x="2876550" y="3024188"/>
          <p14:tracePt t="76183" x="2827338" y="3024188"/>
          <p14:tracePt t="76202" x="2797175" y="3024188"/>
          <p14:tracePt t="76215" x="2790825" y="3024188"/>
          <p14:tracePt t="76234" x="2784475" y="3030538"/>
          <p14:tracePt t="76306" x="2790825" y="3036888"/>
          <p14:tracePt t="76310" x="2797175" y="3036888"/>
          <p14:tracePt t="76342" x="2803525" y="3036888"/>
          <p14:tracePt t="76566" x="0" y="0"/>
        </p14:tracePtLst>
        <p14:tracePtLst>
          <p14:tracePt t="84344" x="2130425" y="3209925"/>
          <p14:tracePt t="84430" x="2130425" y="3203575"/>
          <p14:tracePt t="84438" x="2111375" y="3179763"/>
          <p14:tracePt t="84450" x="2111375" y="3173413"/>
          <p14:tracePt t="84454" x="2098675" y="3160713"/>
          <p14:tracePt t="84466" x="2087563" y="3148013"/>
          <p14:tracePt t="84470" x="2081213" y="3141663"/>
          <p14:tracePt t="84482" x="2068513" y="3128963"/>
          <p14:tracePt t="84490" x="2062163" y="3124200"/>
          <p14:tracePt t="84493" x="2055813" y="3124200"/>
          <p14:tracePt t="84502" x="2049463" y="3124200"/>
          <p14:tracePt t="84522" x="2043113" y="3124200"/>
          <p14:tracePt t="84525" x="2036763" y="3124200"/>
          <p14:tracePt t="84541" x="2025650" y="3117850"/>
          <p14:tracePt t="84549" x="2019300" y="3117850"/>
          <p14:tracePt t="84557" x="2006600" y="3117850"/>
          <p14:tracePt t="84566" x="1987550" y="3117850"/>
          <p14:tracePt t="84585" x="1976438" y="3117850"/>
          <p14:tracePt t="84589" x="1963738" y="3117850"/>
          <p14:tracePt t="84597" x="1944688" y="3117850"/>
          <p14:tracePt t="84605" x="1931988" y="3117850"/>
          <p14:tracePt t="84618" x="1920875" y="3117850"/>
          <p14:tracePt t="84622" x="1901825" y="3117850"/>
          <p14:tracePt t="84634" x="1889125" y="3117850"/>
          <p14:tracePt t="84638" x="1876425" y="3117850"/>
          <p14:tracePt t="84646" x="1858963" y="3117850"/>
          <p14:tracePt t="84655" x="1852613" y="3117850"/>
          <p14:tracePt t="84662" x="1839913" y="3117850"/>
          <p14:tracePt t="84675" x="1820863" y="3117850"/>
          <p14:tracePt t="84678" x="1809750" y="3117850"/>
          <p14:tracePt t="84686" x="1784350" y="3124200"/>
          <p14:tracePt t="84694" x="1771650" y="3128963"/>
          <p14:tracePt t="84724" x="1754188" y="3135313"/>
          <p14:tracePt t="84730" x="1735138" y="3141663"/>
          <p14:tracePt t="84734" x="1722438" y="3154363"/>
          <p14:tracePt t="84750" x="1709738" y="3160713"/>
          <p14:tracePt t="84759" x="1692275" y="3167063"/>
          <p14:tracePt t="84778" x="1679575" y="3179763"/>
          <p14:tracePt t="84786" x="1673225" y="3184525"/>
          <p14:tracePt t="84790" x="1673225" y="3190875"/>
          <p14:tracePt t="84811" x="1673225" y="3209925"/>
          <p14:tracePt t="84814" x="1673225" y="3216275"/>
          <p14:tracePt t="84824" x="1673225" y="3235325"/>
          <p14:tracePt t="84850" x="1673225" y="3246438"/>
          <p14:tracePt t="84882" x="1685925" y="3259138"/>
          <p14:tracePt t="84886" x="1703388" y="3278188"/>
          <p14:tracePt t="84906" x="1754188" y="3302000"/>
          <p14:tracePt t="84911" x="1797050" y="3327400"/>
          <p14:tracePt t="84918" x="1833563" y="3340100"/>
          <p14:tracePt t="84938" x="1889125" y="3357563"/>
          <p14:tracePt t="84942" x="1908175" y="3363913"/>
          <p14:tracePt t="84950" x="1920875" y="3370263"/>
          <p14:tracePt t="84978" x="1951038" y="3370263"/>
          <p14:tracePt t="84982" x="1976438" y="3370263"/>
          <p14:tracePt t="84990" x="2006600" y="3370263"/>
          <p14:tracePt t="85010" x="2043113" y="3357563"/>
          <p14:tracePt t="85014" x="2074863" y="3340100"/>
          <p14:tracePt t="85034" x="2098675" y="3327400"/>
          <p14:tracePt t="85046" x="2111375" y="3314700"/>
          <p14:tracePt t="85066" x="2117725" y="3308350"/>
          <p14:tracePt t="85070" x="2130425" y="3302000"/>
          <p14:tracePt t="85078" x="2136775" y="3295650"/>
          <p14:tracePt t="85106" x="2143125" y="3278188"/>
          <p14:tracePt t="85138" x="2154238" y="3259138"/>
          <p14:tracePt t="85142" x="2154238" y="3246438"/>
          <p14:tracePt t="85162" x="2160588" y="3216275"/>
          <p14:tracePt t="85166" x="2166938" y="3203575"/>
          <p14:tracePt t="85175" x="2185988" y="3184525"/>
          <p14:tracePt t="85193" x="2185988" y="3173413"/>
          <p14:tracePt t="85206" x="2185988" y="3160713"/>
          <p14:tracePt t="85233" x="2185988" y="3148013"/>
          <p14:tracePt t="85254" x="2173288" y="3128963"/>
          <p14:tracePt t="85262" x="2160588" y="3124200"/>
          <p14:tracePt t="85269" x="2147888" y="3124200"/>
          <p14:tracePt t="85287" x="2130425" y="3124200"/>
          <p14:tracePt t="85294" x="2105025" y="3124200"/>
          <p14:tracePt t="85302" x="2055813" y="3117850"/>
          <p14:tracePt t="85323" x="2006600" y="3105150"/>
          <p14:tracePt t="85326" x="1981200" y="3105150"/>
          <p14:tracePt t="85334" x="1963738" y="3105150"/>
          <p14:tracePt t="85356" x="1938338" y="3105150"/>
          <p14:tracePt t="85362" x="1925638" y="3105150"/>
          <p14:tracePt t="85366" x="1908175" y="3105150"/>
          <p14:tracePt t="85394" x="1882775" y="3111500"/>
          <p14:tracePt t="85418" x="1870075" y="3128963"/>
          <p14:tracePt t="85422" x="1865313" y="3128963"/>
          <p14:tracePt t="85430" x="1852613" y="3141663"/>
          <p14:tracePt t="85450" x="1846263" y="3167063"/>
          <p14:tracePt t="85456" x="1839913" y="3184525"/>
          <p14:tracePt t="85462" x="1833563" y="3197225"/>
          <p14:tracePt t="85490" x="1833563" y="3216275"/>
          <p14:tracePt t="85494" x="1833563" y="3235325"/>
          <p14:tracePt t="85522" x="1852613" y="3265488"/>
          <p14:tracePt t="85526" x="1865313" y="3278188"/>
          <p14:tracePt t="85546" x="1895475" y="3314700"/>
          <p14:tracePt t="85550" x="1914525" y="3327400"/>
          <p14:tracePt t="85559" x="1944688" y="3340100"/>
          <p14:tracePt t="85578" x="1976438" y="3357563"/>
          <p14:tracePt t="85582" x="2019300" y="3370263"/>
          <p14:tracePt t="85590" x="2043113" y="3382963"/>
          <p14:tracePt t="85618" x="2098675" y="3382963"/>
          <p14:tracePt t="85622" x="2105025" y="3382963"/>
          <p14:tracePt t="85642" x="2166938" y="3395663"/>
          <p14:tracePt t="85646" x="2192338" y="3395663"/>
          <p14:tracePt t="85654" x="2254250" y="3413125"/>
          <p14:tracePt t="85674" x="2327275" y="3413125"/>
          <p14:tracePt t="85678" x="2376488" y="3413125"/>
          <p14:tracePt t="85688" x="2425700" y="3413125"/>
          <p14:tracePt t="85706" x="2457450" y="3413125"/>
          <p14:tracePt t="85710" x="2481263" y="3413125"/>
          <p14:tracePt t="85718" x="2513013" y="3413125"/>
          <p14:tracePt t="85746" x="2532063" y="3406775"/>
          <p14:tracePt t="85750" x="2536825" y="3402013"/>
          <p14:tracePt t="85778" x="2543175" y="3395663"/>
          <p14:tracePt t="85782" x="2543175" y="3389313"/>
          <p14:tracePt t="85802" x="2543175" y="3382963"/>
          <p14:tracePt t="85806" x="2543175" y="3370263"/>
          <p14:tracePt t="85814" x="2543175" y="3363913"/>
          <p14:tracePt t="85834" x="2543175" y="3351213"/>
          <p14:tracePt t="85839" x="2543175" y="3346450"/>
          <p14:tracePt t="85846" x="2536825" y="3327400"/>
          <p14:tracePt t="85878" x="2513013" y="3295650"/>
          <p14:tracePt t="85890" x="2500313" y="3284538"/>
          <p14:tracePt t="85898" x="2493963" y="3284538"/>
          <p14:tracePt t="85902" x="2481263" y="3278188"/>
          <p14:tracePt t="85911" x="2463800" y="3265488"/>
          <p14:tracePt t="85922" x="2451100" y="3259138"/>
          <p14:tracePt t="85926" x="2425700" y="3240088"/>
          <p14:tracePt t="85942" x="2408238" y="3235325"/>
          <p14:tracePt t="85958" x="2376488" y="3228975"/>
          <p14:tracePt t="85966" x="2359025" y="3222625"/>
          <p14:tracePt t="85974" x="2346325" y="3222625"/>
          <p14:tracePt t="85994" x="2314575" y="3222625"/>
          <p14:tracePt t="85998" x="2290763" y="3222625"/>
          <p14:tracePt t="86006" x="2241550" y="3222625"/>
          <p14:tracePt t="86018" x="2192338" y="3222625"/>
          <p14:tracePt t="86022" x="2154238" y="3222625"/>
          <p14:tracePt t="86030" x="2092325" y="3222625"/>
          <p14:tracePt t="86039" x="2019300" y="3222625"/>
          <p14:tracePt t="86054" x="1957388" y="3222625"/>
          <p14:tracePt t="86062" x="1895475" y="3222625"/>
          <p14:tracePt t="86072" x="1865313" y="3222625"/>
          <p14:tracePt t="86090" x="1827213" y="3222625"/>
          <p14:tracePt t="86094" x="1820863" y="3222625"/>
          <p14:tracePt t="86102" x="1803400" y="3228975"/>
          <p14:tracePt t="86130" x="1797050" y="3235325"/>
          <p14:tracePt t="86134" x="1797050" y="3240088"/>
          <p14:tracePt t="86154" x="1797050" y="3259138"/>
          <p14:tracePt t="86158" x="1797050" y="3271838"/>
          <p14:tracePt t="86166" x="1797050" y="3284538"/>
          <p14:tracePt t="86186" x="1809750" y="3302000"/>
          <p14:tracePt t="86190" x="1814513" y="3314700"/>
          <p14:tracePt t="86198" x="1820863" y="3327400"/>
          <p14:tracePt t="86218" x="1852613" y="3351213"/>
          <p14:tracePt t="86222" x="1865313" y="3351213"/>
          <p14:tracePt t="86230" x="1889125" y="3363913"/>
          <p14:tracePt t="86258" x="1957388" y="3376613"/>
          <p14:tracePt t="86262" x="1981200" y="3382963"/>
          <p14:tracePt t="86290" x="2068513" y="3382963"/>
          <p14:tracePt t="86294" x="2105025" y="3382963"/>
          <p14:tracePt t="86314" x="2216150" y="3382963"/>
          <p14:tracePt t="86318" x="2278063" y="3382963"/>
          <p14:tracePt t="86327" x="2352675" y="3382963"/>
          <p14:tracePt t="86346" x="2432050" y="3357563"/>
          <p14:tracePt t="86350" x="2444750" y="3351213"/>
          <p14:tracePt t="86358" x="2470150" y="3333750"/>
          <p14:tracePt t="86386" x="2481263" y="3302000"/>
          <p14:tracePt t="86390" x="2481263" y="3290888"/>
          <p14:tracePt t="86418" x="2481263" y="3271838"/>
          <p14:tracePt t="86422" x="2481263" y="3246438"/>
          <p14:tracePt t="86442" x="2470150" y="3222625"/>
          <p14:tracePt t="86446" x="2451100" y="3203575"/>
          <p14:tracePt t="86454" x="2438400" y="3190875"/>
          <p14:tracePt t="86474" x="2425700" y="3184525"/>
          <p14:tracePt t="86479" x="2408238" y="3179763"/>
          <p14:tracePt t="86486" x="2395538" y="3167063"/>
          <p14:tracePt t="86514" x="2346325" y="3160713"/>
          <p14:tracePt t="86518" x="2327275" y="3154363"/>
          <p14:tracePt t="86546" x="2278063" y="3141663"/>
          <p14:tracePt t="86550" x="2241550" y="3141663"/>
          <p14:tracePt t="86558" x="2179638" y="3141663"/>
          <p14:tracePt t="86566" x="2136775" y="3141663"/>
          <p14:tracePt t="86574" x="2098675" y="3141663"/>
          <p14:tracePt t="86582" x="2049463" y="3148013"/>
          <p14:tracePt t="86602" x="2006600" y="3160713"/>
          <p14:tracePt t="86606" x="1993900" y="3179763"/>
          <p14:tracePt t="86614" x="1987550" y="3179763"/>
          <p14:tracePt t="86633" x="1987550" y="3203575"/>
          <p14:tracePt t="86638" x="1987550" y="3209925"/>
          <p14:tracePt t="86645" x="1987550" y="3222625"/>
          <p14:tracePt t="86666" x="1993900" y="3235325"/>
          <p14:tracePt t="86670" x="2006600" y="3246438"/>
          <p14:tracePt t="86679" x="2032000" y="3271838"/>
          <p14:tracePt t="86698" x="2074863" y="3284538"/>
          <p14:tracePt t="86702" x="2105025" y="3302000"/>
          <p14:tracePt t="86711" x="2124075" y="3302000"/>
          <p14:tracePt t="86729" x="2160588" y="3308350"/>
          <p14:tracePt t="86733" x="2179638" y="3308350"/>
          <p14:tracePt t="86741" x="2209800" y="3308350"/>
          <p14:tracePt t="86770" x="2254250" y="3308350"/>
          <p14:tracePt t="86773" x="2290763" y="3308350"/>
          <p14:tracePt t="86802" x="2395538" y="3321050"/>
          <p14:tracePt t="86806" x="2457450" y="3327400"/>
          <p14:tracePt t="86826" x="2532063" y="3327400"/>
          <p14:tracePt t="86830" x="2568575" y="3327400"/>
          <p14:tracePt t="86838" x="2598738" y="3333750"/>
          <p14:tracePt t="86858" x="2611438" y="3333750"/>
          <p14:tracePt t="86870" x="2611438" y="3340100"/>
          <p14:tracePt t="86898" x="2624138" y="3340100"/>
          <p14:tracePt t="86902" x="2636838" y="3340100"/>
          <p14:tracePt t="86921" x="2692400" y="3340100"/>
          <p14:tracePt t="86926" x="2760663" y="3340100"/>
          <p14:tracePt t="86934" x="2859088" y="3321050"/>
          <p14:tracePt t="86954" x="2994025" y="3308350"/>
          <p14:tracePt t="86958" x="3105150" y="3308350"/>
          <p14:tracePt t="86966" x="3216275" y="3308350"/>
          <p14:tracePt t="86986" x="3421063" y="3308350"/>
          <p14:tracePt t="86990" x="3543300" y="3308350"/>
          <p14:tracePt t="86998" x="3679825" y="3308350"/>
          <p14:tracePt t="87012" x="3790950" y="3295650"/>
          <p14:tracePt t="87029" x="3914775" y="3265488"/>
          <p14:tracePt t="87030" x="3987800" y="3259138"/>
          <p14:tracePt t="87038" x="4068763" y="3240088"/>
          <p14:tracePt t="87058" x="4154488" y="3216275"/>
          <p14:tracePt t="87063" x="4173538" y="3216275"/>
          <p14:tracePt t="87070" x="4222750" y="3203575"/>
          <p14:tracePt t="87078" x="4241800" y="3197225"/>
          <p14:tracePt t="87086" x="4260850" y="3197225"/>
          <p14:tracePt t="87094" x="4284663" y="3190875"/>
          <p14:tracePt t="87114" x="4297363" y="3184525"/>
          <p14:tracePt t="87118" x="4303713" y="3184525"/>
          <p14:tracePt t="87154" x="4316413" y="3179763"/>
          <p14:tracePt t="87159" x="4327525" y="3179763"/>
          <p14:tracePt t="87170" x="4340225" y="3173413"/>
          <p14:tracePt t="87186" x="4371975" y="3160713"/>
          <p14:tracePt t="87190" x="4402138" y="3154363"/>
          <p14:tracePt t="87211" x="4421188" y="3154363"/>
          <p14:tracePt t="87214" x="4445000" y="3148013"/>
          <p14:tracePt t="87222" x="4457700" y="3148013"/>
          <p14:tracePt t="87242" x="4464050" y="3141663"/>
          <p14:tracePt t="87246" x="4470400" y="3141663"/>
          <p14:tracePt t="87254" x="4476750" y="3141663"/>
          <p14:tracePt t="87282" x="4487863" y="3141663"/>
          <p14:tracePt t="87286" x="4500563" y="3141663"/>
          <p14:tracePt t="87314" x="4519613" y="3141663"/>
          <p14:tracePt t="87318" x="4532313" y="3141663"/>
          <p14:tracePt t="87328" x="4549775" y="3141663"/>
          <p14:tracePt t="87334" x="4587875" y="3141663"/>
          <p14:tracePt t="87342" x="4624388" y="3141663"/>
          <p14:tracePt t="87350" x="4673600" y="3141663"/>
          <p14:tracePt t="87370" x="4772025" y="3141663"/>
          <p14:tracePt t="87374" x="4846638" y="3148013"/>
          <p14:tracePt t="87382" x="4938713" y="3154363"/>
          <p14:tracePt t="87394" x="5026025" y="3154363"/>
          <p14:tracePt t="87411" x="5111750" y="3154363"/>
          <p14:tracePt t="87414" x="5149850" y="3154363"/>
          <p14:tracePt t="87428" x="5186363" y="3154363"/>
          <p14:tracePt t="87442" x="5199063" y="3154363"/>
          <p14:tracePt t="87446" x="5211763" y="3154363"/>
          <p14:tracePt t="87628" x="5211763" y="3160713"/>
          <p14:tracePt t="87638" x="5180013" y="3160713"/>
          <p14:tracePt t="87650" x="5137150" y="3160713"/>
          <p14:tracePt t="87666" x="5038725" y="3160713"/>
          <p14:tracePt t="87670" x="4976813" y="3128963"/>
          <p14:tracePt t="87678" x="4883150" y="3098800"/>
          <p14:tracePt t="87697" x="4810125" y="3079750"/>
          <p14:tracePt t="87701" x="4741863" y="3062288"/>
          <p14:tracePt t="87722" x="4667250" y="3043238"/>
          <p14:tracePt t="87727" x="4600575" y="3024188"/>
          <p14:tracePt t="87733" x="4562475" y="3017838"/>
          <p14:tracePt t="87753" x="4519613" y="3006725"/>
          <p14:tracePt t="87758" x="4506913" y="3006725"/>
          <p14:tracePt t="87766" x="4494213" y="3006725"/>
          <p14:tracePt t="87793" x="4476750" y="3006725"/>
          <p14:tracePt t="87797" x="4457700" y="3024188"/>
          <p14:tracePt t="87810" x="4421188" y="3030538"/>
          <p14:tracePt t="87829" x="4376738" y="3036888"/>
          <p14:tracePt t="87831" x="4346575" y="3055938"/>
          <p14:tracePt t="87842" x="4333875" y="3062288"/>
          <p14:tracePt t="87847" x="4297363" y="3086100"/>
          <p14:tracePt t="87854" x="4265613" y="3086100"/>
          <p14:tracePt t="87862" x="4216400" y="3111500"/>
          <p14:tracePt t="87882" x="4173538" y="3135313"/>
          <p14:tracePt t="87886" x="4160838" y="3141663"/>
          <p14:tracePt t="87895" x="4130675" y="3167063"/>
          <p14:tracePt t="87922" x="4124325" y="3167063"/>
          <p14:tracePt t="87929" x="4124325" y="3173413"/>
          <p14:tracePt t="87954" x="4124325" y="3197225"/>
          <p14:tracePt t="87960" x="4124325" y="3203575"/>
          <p14:tracePt t="87979" x="4124325" y="3209925"/>
          <p14:tracePt t="87982" x="4137025" y="3222625"/>
          <p14:tracePt t="87991" x="4143375" y="3228975"/>
          <p14:tracePt t="88011" x="4160838" y="3240088"/>
          <p14:tracePt t="88015" x="4186238" y="3246438"/>
          <p14:tracePt t="88022" x="4216400" y="3259138"/>
          <p14:tracePt t="88050" x="4248150" y="3278188"/>
          <p14:tracePt t="88054" x="4278313" y="3290888"/>
          <p14:tracePt t="88082" x="4346575" y="3308350"/>
          <p14:tracePt t="88086" x="4352925" y="3314700"/>
          <p14:tracePt t="88106" x="4395788" y="3327400"/>
          <p14:tracePt t="88111" x="4421188" y="3340100"/>
          <p14:tracePt t="88117" x="4476750" y="3351213"/>
          <p14:tracePt t="88137" x="4549775" y="3382963"/>
          <p14:tracePt t="88141" x="4594225" y="3402013"/>
          <p14:tracePt t="88150" x="4660900" y="3419475"/>
          <p14:tracePt t="88162" x="4711700" y="3425825"/>
          <p14:tracePt t="88178" x="4797425" y="3438525"/>
          <p14:tracePt t="88182" x="4833938" y="3438525"/>
          <p14:tracePt t="88211" x="4865688" y="3438525"/>
          <p14:tracePt t="88214" x="4878388" y="3438525"/>
          <p14:tracePt t="88230" x="4914900" y="3432175"/>
          <p14:tracePt t="88238" x="4945063" y="3413125"/>
          <p14:tracePt t="88247" x="4951413" y="3406775"/>
          <p14:tracePt t="88266" x="4964113" y="3406775"/>
          <p14:tracePt t="88270" x="4983163" y="3395663"/>
          <p14:tracePt t="88278" x="4994275" y="3382963"/>
          <p14:tracePt t="88295" x="5019675" y="3363913"/>
          <p14:tracePt t="88306" x="5026025" y="3340100"/>
          <p14:tracePt t="88310" x="5038725" y="3321050"/>
          <p14:tracePt t="88322" x="5038725" y="3314700"/>
          <p14:tracePt t="88338" x="5038725" y="3295650"/>
          <p14:tracePt t="88342" x="5038725" y="3284538"/>
          <p14:tracePt t="88354" x="5038725" y="3278188"/>
          <p14:tracePt t="88359" x="5045075" y="3271838"/>
          <p14:tracePt t="88366" x="5045075" y="3265488"/>
          <p14:tracePt t="88394" x="5045075" y="3252788"/>
          <p14:tracePt t="88398" x="5038725" y="3240088"/>
          <p14:tracePt t="88406" x="5013325" y="3209925"/>
          <p14:tracePt t="88434" x="4970463" y="3173413"/>
          <p14:tracePt t="88438" x="4938713" y="3148013"/>
          <p14:tracePt t="88447" x="4883150" y="3124200"/>
          <p14:tracePt t="88466" x="4797425" y="3092450"/>
          <p14:tracePt t="88470" x="4729163" y="3073400"/>
          <p14:tracePt t="88491" x="4630738" y="3073400"/>
          <p14:tracePt t="88495" x="4556125" y="3073400"/>
          <p14:tracePt t="88502" x="4470400" y="3073400"/>
          <p14:tracePt t="88522" x="4371975" y="3073400"/>
          <p14:tracePt t="88526" x="4310063" y="3073400"/>
          <p14:tracePt t="88534" x="4260850" y="3073400"/>
          <p14:tracePt t="88562" x="4222750" y="3073400"/>
          <p14:tracePt t="88566" x="4205288" y="3073400"/>
          <p14:tracePt t="88579" x="4173538" y="3086100"/>
          <p14:tracePt t="88595" x="4149725" y="3111500"/>
          <p14:tracePt t="88599" x="4149725" y="3117850"/>
          <p14:tracePt t="88618" x="4143375" y="3141663"/>
          <p14:tracePt t="88622" x="4143375" y="3148013"/>
          <p14:tracePt t="88630" x="4143375" y="3154363"/>
          <p14:tracePt t="88650" x="4143375" y="3179763"/>
          <p14:tracePt t="88654" x="4143375" y="3197225"/>
          <p14:tracePt t="88663" x="4149725" y="3228975"/>
          <p14:tracePt t="88691" x="4186238" y="3259138"/>
          <p14:tracePt t="88695" x="4192588" y="3265488"/>
          <p14:tracePt t="88706" x="4216400" y="3284538"/>
          <p14:tracePt t="88722" x="4235450" y="3295650"/>
          <p14:tracePt t="88726" x="4284663" y="3321050"/>
          <p14:tracePt t="88746" x="4365625" y="3340100"/>
          <p14:tracePt t="88750" x="4402138" y="3351213"/>
          <p14:tracePt t="88758" x="4470400" y="3357563"/>
          <p14:tracePt t="88778" x="4543425" y="3357563"/>
          <p14:tracePt t="88782" x="4618038" y="3370263"/>
          <p14:tracePt t="88790" x="4667250" y="3370263"/>
          <p14:tracePt t="88802" x="4729163" y="3370263"/>
          <p14:tracePt t="88817" x="4816475" y="3376613"/>
          <p14:tracePt t="88822" x="4859338" y="3376613"/>
          <p14:tracePt t="88850" x="4883150" y="3376613"/>
          <p14:tracePt t="88854" x="4895850" y="3376613"/>
          <p14:tracePt t="88875" x="4908550" y="3376613"/>
          <p14:tracePt t="88880" x="4921250" y="3370263"/>
          <p14:tracePt t="88886" x="4933950" y="3363913"/>
          <p14:tracePt t="88906" x="4938713" y="3351213"/>
          <p14:tracePt t="88912" x="4951413" y="3333750"/>
          <p14:tracePt t="88918" x="4957763" y="3321050"/>
          <p14:tracePt t="88946" x="4957763" y="3290888"/>
          <p14:tracePt t="88950" x="4957763" y="3278188"/>
          <p14:tracePt t="88958" x="4951413" y="3240088"/>
          <p14:tracePt t="88978" x="4927600" y="3197225"/>
          <p14:tracePt t="88982" x="4921250" y="3184525"/>
          <p14:tracePt t="88995" x="4908550" y="3173413"/>
          <p14:tracePt t="89002" x="4902200" y="3167063"/>
          <p14:tracePt t="89006" x="4895850" y="3160713"/>
          <p14:tracePt t="89014" x="4878388" y="3148013"/>
          <p14:tracePt t="89034" x="4846638" y="3141663"/>
          <p14:tracePt t="89037" x="4822825" y="3135313"/>
          <p14:tracePt t="89045" x="4778375" y="3128963"/>
          <p14:tracePt t="89075" x="4729163" y="3128963"/>
          <p14:tracePt t="89077" x="4692650" y="3128963"/>
          <p14:tracePt t="89106" x="4660900" y="3135313"/>
          <p14:tracePt t="89110" x="4649788" y="3135313"/>
          <p14:tracePt t="89118" x="4643438" y="3141663"/>
          <p14:tracePt t="89126" x="4630738" y="3154363"/>
          <p14:tracePt t="89134" x="4624388" y="3160713"/>
          <p14:tracePt t="89143" x="4618038" y="3184525"/>
          <p14:tracePt t="89162" x="4618038" y="3209925"/>
          <p14:tracePt t="89166" x="4624388" y="3246438"/>
          <p14:tracePt t="89176" x="4630738" y="3278188"/>
          <p14:tracePt t="89202" x="4686300" y="3333750"/>
          <p14:tracePt t="89206" x="4705350" y="3357563"/>
          <p14:tracePt t="89233" x="4784725" y="3389313"/>
          <p14:tracePt t="89238" x="4816475" y="3389313"/>
          <p14:tracePt t="89258" x="4859338" y="3389313"/>
          <p14:tracePt t="89262" x="4889500" y="3389313"/>
          <p14:tracePt t="89270" x="4927600" y="3389313"/>
          <p14:tracePt t="89290" x="4970463" y="3357563"/>
          <p14:tracePt t="89294" x="5000625" y="3340100"/>
          <p14:tracePt t="89302" x="5013325" y="3321050"/>
          <p14:tracePt t="89330" x="5013325" y="3252788"/>
          <p14:tracePt t="89334" x="5013325" y="3235325"/>
          <p14:tracePt t="89362" x="5000625" y="3209925"/>
          <p14:tracePt t="89379" x="4983163" y="3197225"/>
          <p14:tracePt t="89383" x="4976813" y="3197225"/>
          <p14:tracePt t="89390" x="4951413" y="3184525"/>
          <p14:tracePt t="89398" x="4927600" y="3179763"/>
          <p14:tracePt t="89410" x="4895850" y="3179763"/>
          <p14:tracePt t="89415" x="4859338" y="3173413"/>
          <p14:tracePt t="89422" x="4840288" y="3173413"/>
          <p14:tracePt t="89431" x="4827588" y="3167063"/>
          <p14:tracePt t="89630" x="4822825" y="3160713"/>
          <p14:tracePt t="89675" x="0" y="0"/>
        </p14:tracePtLst>
        <p14:tracePtLst>
          <p14:tracePt t="97400" x="7847013" y="3235325"/>
          <p14:tracePt t="97426" x="7847013" y="3228975"/>
          <p14:tracePt t="97429" x="7847013" y="3222625"/>
          <p14:tracePt t="97437" x="7847013" y="3209925"/>
          <p14:tracePt t="97469" x="7840663" y="3203575"/>
          <p14:tracePt t="97490" x="7840663" y="3197225"/>
          <p14:tracePt t="97494" x="7834313" y="3190875"/>
          <p14:tracePt t="97502" x="7823200" y="3173413"/>
          <p14:tracePt t="97514" x="7810500" y="3160713"/>
          <p14:tracePt t="97519" x="7785100" y="3135313"/>
          <p14:tracePt t="97525" x="7742238" y="3092450"/>
          <p14:tracePt t="97535" x="7686675" y="3055938"/>
          <p14:tracePt t="97542" x="7662863" y="3036888"/>
          <p14:tracePt t="97549" x="7618413" y="3006725"/>
          <p14:tracePt t="97557" x="7575550" y="2981325"/>
          <p14:tracePt t="97566" x="7556500" y="2968625"/>
          <p14:tracePt t="97585" x="7545388" y="2962275"/>
          <p14:tracePt t="97637" x="7532688" y="2962275"/>
          <p14:tracePt t="97661" x="7526338" y="2962275"/>
          <p14:tracePt t="97714" x="7513638" y="2962275"/>
          <p14:tracePt t="97718" x="7507288" y="2962275"/>
          <p14:tracePt t="97730" x="7483475" y="2968625"/>
          <p14:tracePt t="97746" x="7451725" y="3000375"/>
          <p14:tracePt t="97752" x="7427913" y="3036888"/>
          <p14:tracePt t="97758" x="7396163" y="3062288"/>
          <p14:tracePt t="97771" x="7372350" y="3092450"/>
          <p14:tracePt t="97778" x="7340600" y="3105150"/>
          <p14:tracePt t="97782" x="7285038" y="3141663"/>
          <p14:tracePt t="97790" x="7218363" y="3203575"/>
          <p14:tracePt t="97810" x="7180263" y="3246438"/>
          <p14:tracePt t="97814" x="7167563" y="3259138"/>
          <p14:tracePt t="97822" x="7143750" y="3284538"/>
          <p14:tracePt t="97841" x="7131050" y="3295650"/>
          <p14:tracePt t="97846" x="7131050" y="3308350"/>
          <p14:tracePt t="97858" x="7131050" y="3327400"/>
          <p14:tracePt t="97861" x="7131050" y="3346450"/>
          <p14:tracePt t="97870" x="7131050" y="3357563"/>
          <p14:tracePt t="97878" x="7131050" y="3363913"/>
          <p14:tracePt t="97885" x="7137400" y="3382963"/>
          <p14:tracePt t="97897" x="7143750" y="3389313"/>
          <p14:tracePt t="97902" x="7150100" y="3395663"/>
          <p14:tracePt t="97910" x="7162800" y="3395663"/>
          <p14:tracePt t="97918" x="7173913" y="3406775"/>
          <p14:tracePt t="97939" x="7192963" y="3413125"/>
          <p14:tracePt t="97942" x="7205663" y="3425825"/>
          <p14:tracePt t="97951" x="7248525" y="3438525"/>
          <p14:tracePt t="97970" x="7310438" y="3475038"/>
          <p14:tracePt t="97974" x="7334250" y="3494088"/>
          <p14:tracePt t="97986" x="7353300" y="3506788"/>
          <p14:tracePt t="97998" x="7378700" y="3517900"/>
          <p14:tracePt t="98006" x="7389813" y="3524250"/>
          <p14:tracePt t="98014" x="7402513" y="3524250"/>
          <p14:tracePt t="98026" x="7408863" y="3524250"/>
          <p14:tracePt t="98030" x="7421563" y="3524250"/>
          <p14:tracePt t="98039" x="7445375" y="3524250"/>
          <p14:tracePt t="98051" x="7464425" y="3524250"/>
          <p14:tracePt t="98066" x="7500938" y="3524250"/>
          <p14:tracePt t="98070" x="7519988" y="3524250"/>
          <p14:tracePt t="98078" x="7551738" y="3530600"/>
          <p14:tracePt t="98098" x="7612063" y="3530600"/>
          <p14:tracePt t="98102" x="7631113" y="3549650"/>
          <p14:tracePt t="98109" x="7667625" y="3549650"/>
          <p14:tracePt t="98118" x="7693025" y="3549650"/>
          <p14:tracePt t="98125" x="7729538" y="3549650"/>
          <p14:tracePt t="98134" x="7773988" y="3543300"/>
          <p14:tracePt t="98142" x="7816850" y="3530600"/>
          <p14:tracePt t="98153" x="7840663" y="3517900"/>
          <p14:tracePt t="98171" x="7878763" y="3500438"/>
          <p14:tracePt t="98174" x="7896225" y="3481388"/>
          <p14:tracePt t="98190" x="7927975" y="3462338"/>
          <p14:tracePt t="98203" x="7958138" y="3425825"/>
          <p14:tracePt t="98206" x="7983538" y="3406775"/>
          <p14:tracePt t="98226" x="7996238" y="3382963"/>
          <p14:tracePt t="98230" x="7996238" y="3357563"/>
          <p14:tracePt t="98237" x="8001000" y="3340100"/>
          <p14:tracePt t="98258" x="8001000" y="3314700"/>
          <p14:tracePt t="98262" x="8001000" y="3302000"/>
          <p14:tracePt t="98269" x="8001000" y="3295650"/>
          <p14:tracePt t="98278" x="8001000" y="3284538"/>
          <p14:tracePt t="98298" x="8001000" y="3278188"/>
          <p14:tracePt t="98322" x="7996238" y="3271838"/>
          <p14:tracePt t="98354" x="7983538" y="3259138"/>
          <p14:tracePt t="98358" x="7983538" y="3252788"/>
          <p14:tracePt t="98366" x="7964488" y="3240088"/>
          <p14:tracePt t="98386" x="7934325" y="3216275"/>
          <p14:tracePt t="98390" x="7921625" y="3209925"/>
          <p14:tracePt t="98398" x="7889875" y="3190875"/>
          <p14:tracePt t="98409" x="7823200" y="3160713"/>
          <p14:tracePt t="98426" x="7754938" y="3124200"/>
          <p14:tracePt t="98430" x="7699375" y="3092450"/>
          <p14:tracePt t="98446" x="7624763" y="3073400"/>
          <p14:tracePt t="98453" x="7556500" y="3055938"/>
          <p14:tracePt t="98462" x="7519988" y="3049588"/>
          <p14:tracePt t="98483" x="7483475" y="3049588"/>
          <p14:tracePt t="98486" x="7458075" y="3049588"/>
          <p14:tracePt t="98494" x="7440613" y="3049588"/>
          <p14:tracePt t="98516" x="7427913" y="3049588"/>
          <p14:tracePt t="98518" x="7421563" y="3049588"/>
          <p14:tracePt t="98526" x="7396163" y="3055938"/>
          <p14:tracePt t="98534" x="7389813" y="3062288"/>
          <p14:tracePt t="98546" x="7372350" y="3079750"/>
          <p14:tracePt t="98550" x="7372350" y="3086100"/>
          <p14:tracePt t="98562" x="7346950" y="3111500"/>
          <p14:tracePt t="98566" x="7340600" y="3117850"/>
          <p14:tracePt t="98578" x="7329488" y="3135313"/>
          <p14:tracePt t="98583" x="7323138" y="3148013"/>
          <p14:tracePt t="98590" x="7316788" y="3179763"/>
          <p14:tracePt t="98610" x="7316788" y="3216275"/>
          <p14:tracePt t="98616" x="7316788" y="3235325"/>
          <p14:tracePt t="98626" x="7316788" y="3252788"/>
          <p14:tracePt t="98630" x="7316788" y="3290888"/>
          <p14:tracePt t="98638" x="7316788" y="3321050"/>
          <p14:tracePt t="98646" x="7329488" y="3346450"/>
          <p14:tracePt t="98658" x="7340600" y="3389313"/>
          <p14:tracePt t="98666" x="7378700" y="3425825"/>
          <p14:tracePt t="98674" x="7415213" y="3468688"/>
          <p14:tracePt t="98678" x="7434263" y="3487738"/>
          <p14:tracePt t="98687" x="7470775" y="3524250"/>
          <p14:tracePt t="98698" x="7500938" y="3549650"/>
          <p14:tracePt t="98703" x="7545388" y="3573463"/>
          <p14:tracePt t="98710" x="7569200" y="3579813"/>
          <p14:tracePt t="98723" x="7612063" y="3598863"/>
          <p14:tracePt t="98737" x="7667625" y="3605213"/>
          <p14:tracePt t="98741" x="7705725" y="3611563"/>
          <p14:tracePt t="98753" x="7735888" y="3622675"/>
          <p14:tracePt t="98762" x="7761288" y="3622675"/>
          <p14:tracePt t="98766" x="7778750" y="3622675"/>
          <p14:tracePt t="98773" x="7804150" y="3622675"/>
          <p14:tracePt t="98782" x="7816850" y="3617913"/>
          <p14:tracePt t="98793" x="7834313" y="3598863"/>
          <p14:tracePt t="98797" x="7847013" y="3586163"/>
          <p14:tracePt t="98805" x="7859713" y="3573463"/>
          <p14:tracePt t="98814" x="7885113" y="3562350"/>
          <p14:tracePt t="98826" x="7896225" y="3549650"/>
          <p14:tracePt t="98830" x="7927975" y="3530600"/>
          <p14:tracePt t="98839" x="7964488" y="3517900"/>
          <p14:tracePt t="98846" x="7989888" y="3500438"/>
          <p14:tracePt t="98865" x="8007350" y="3487738"/>
          <p14:tracePt t="98869" x="8013700" y="3481388"/>
          <p14:tracePt t="98882" x="8026400" y="3468688"/>
          <p14:tracePt t="98898" x="8026400" y="3462338"/>
          <p14:tracePt t="98934" x="8026400" y="3455988"/>
          <p14:tracePt t="98942" x="8026400" y="3444875"/>
          <p14:tracePt t="98962" x="8026400" y="3425825"/>
          <p14:tracePt t="98966" x="8020050" y="3413125"/>
          <p14:tracePt t="98974" x="8013700" y="3406775"/>
          <p14:tracePt t="98994" x="8007350" y="3395663"/>
          <p14:tracePt t="98998" x="8001000" y="3389313"/>
          <p14:tracePt t="99006" x="7989888" y="3370263"/>
          <p14:tracePt t="99026" x="7977188" y="3351213"/>
          <p14:tracePt t="99030" x="7964488" y="3333750"/>
          <p14:tracePt t="99041" x="7951788" y="3321050"/>
          <p14:tracePt t="99046" x="7940675" y="3314700"/>
          <p14:tracePt t="99065" x="7915275" y="3302000"/>
          <p14:tracePt t="99070" x="7902575" y="3302000"/>
          <p14:tracePt t="99078" x="7872413" y="3278188"/>
          <p14:tracePt t="99085" x="7859713" y="3278188"/>
          <p14:tracePt t="99094" x="7847013" y="3271838"/>
          <p14:tracePt t="99106" x="7823200" y="3259138"/>
          <p14:tracePt t="99122" x="7767638" y="3252788"/>
          <p14:tracePt t="99125" x="7754938" y="3246438"/>
          <p14:tracePt t="99137" x="7729538" y="3235325"/>
          <p14:tracePt t="99153" x="7705725" y="3235325"/>
          <p14:tracePt t="99157" x="7686675" y="3235325"/>
          <p14:tracePt t="99166" x="7667625" y="3228975"/>
          <p14:tracePt t="99177" x="7656513" y="3228975"/>
          <p14:tracePt t="99181" x="7624763" y="3228975"/>
          <p14:tracePt t="99189" x="7607300" y="3222625"/>
          <p14:tracePt t="99198" x="7581900" y="3222625"/>
          <p14:tracePt t="99205" x="7556500" y="3222625"/>
          <p14:tracePt t="99214" x="7539038" y="3222625"/>
          <p14:tracePt t="99222" x="7519988" y="3222625"/>
          <p14:tracePt t="99230" x="7500938" y="3222625"/>
          <p14:tracePt t="99250" x="7489825" y="3222625"/>
          <p14:tracePt t="99254" x="7483475" y="3222625"/>
          <p14:tracePt t="99262" x="7470775" y="3222625"/>
          <p14:tracePt t="99282" x="7451725" y="3228975"/>
          <p14:tracePt t="99287" x="7445375" y="3240088"/>
          <p14:tracePt t="99294" x="7440613" y="3259138"/>
          <p14:tracePt t="99302" x="7427913" y="3278188"/>
          <p14:tracePt t="99323" x="7421563" y="3295650"/>
          <p14:tracePt t="99330" x="7408863" y="3314700"/>
          <p14:tracePt t="99346" x="7408863" y="3346450"/>
          <p14:tracePt t="99350" x="7408863" y="3351213"/>
          <p14:tracePt t="99358" x="7408863" y="3370263"/>
          <p14:tracePt t="99378" x="7408863" y="3389313"/>
          <p14:tracePt t="99382" x="7415213" y="3406775"/>
          <p14:tracePt t="99394" x="7421563" y="3419475"/>
          <p14:tracePt t="99402" x="7421563" y="3425825"/>
          <p14:tracePt t="99406" x="7434263" y="3451225"/>
          <p14:tracePt t="99416" x="7451725" y="3462338"/>
          <p14:tracePt t="99430" x="7451725" y="3468688"/>
          <p14:tracePt t="99442" x="7458075" y="3475038"/>
          <p14:tracePt t="99446" x="7483475" y="3481388"/>
          <p14:tracePt t="99454" x="7507288" y="3481388"/>
          <p14:tracePt t="99467" x="7532688" y="3487738"/>
          <p14:tracePt t="99471" x="7562850" y="3494088"/>
          <p14:tracePt t="99478" x="7600950" y="3506788"/>
          <p14:tracePt t="99486" x="7643813" y="3511550"/>
          <p14:tracePt t="99506" x="7693025" y="3511550"/>
          <p14:tracePt t="99510" x="7718425" y="3511550"/>
          <p14:tracePt t="99518" x="7742238" y="3511550"/>
          <p14:tracePt t="99539" x="7767638" y="3511550"/>
          <p14:tracePt t="99542" x="7785100" y="3511550"/>
          <p14:tracePt t="99550" x="7810500" y="3506788"/>
          <p14:tracePt t="99562" x="7823200" y="3500438"/>
          <p14:tracePt t="99578" x="7840663" y="3487738"/>
          <p14:tracePt t="99582" x="7847013" y="3481388"/>
          <p14:tracePt t="99594" x="7859713" y="3475038"/>
          <p14:tracePt t="99599" x="7872413" y="3462338"/>
          <p14:tracePt t="99606" x="7878763" y="3451225"/>
          <p14:tracePt t="99618" x="7889875" y="3419475"/>
          <p14:tracePt t="99634" x="7889875" y="3402013"/>
          <p14:tracePt t="99639" x="7889875" y="3376613"/>
          <p14:tracePt t="99646" x="7889875" y="3357563"/>
          <p14:tracePt t="99667" x="7889875" y="3321050"/>
          <p14:tracePt t="99671" x="7885113" y="3308350"/>
          <p14:tracePt t="99678" x="7878763" y="3290888"/>
          <p14:tracePt t="99687" x="7872413" y="3278188"/>
          <p14:tracePt t="99734" x="7859713" y="3271838"/>
          <p14:tracePt t="99762" x="7840663" y="3271838"/>
          <p14:tracePt t="99766" x="7834313" y="3271838"/>
          <p14:tracePt t="99774" x="7791450" y="3271838"/>
          <p14:tracePt t="99794" x="7754938" y="3271838"/>
          <p14:tracePt t="99799" x="7735888" y="3271838"/>
          <p14:tracePt t="99806" x="7705725" y="3265488"/>
          <p14:tracePt t="99814" x="7680325" y="3252788"/>
          <p14:tracePt t="99833" x="7667625" y="3252788"/>
          <p14:tracePt t="99837" x="7662863" y="3252788"/>
          <p14:tracePt t="99862" x="7656513" y="3252788"/>
          <p14:tracePt t="99926" x="0" y="0"/>
        </p14:tracePtLst>
        <p14:tracePtLst>
          <p14:tracePt t="113873" x="6291263" y="3617913"/>
          <p14:tracePt t="113877" x="6278563" y="3617913"/>
          <p14:tracePt t="113889" x="6267450" y="3617913"/>
          <p14:tracePt t="113893" x="6248400" y="3629025"/>
          <p14:tracePt t="113901" x="6242050" y="3635375"/>
          <p14:tracePt t="113910" x="6229350" y="3635375"/>
          <p14:tracePt t="113922" x="6192838" y="3648075"/>
          <p14:tracePt t="113930" x="6180138" y="3660775"/>
          <p14:tracePt t="113933" x="6149975" y="3667125"/>
          <p14:tracePt t="113942" x="6130925" y="3673475"/>
          <p14:tracePt t="113950" x="6111875" y="3678238"/>
          <p14:tracePt t="113958" x="6094413" y="3678238"/>
          <p14:tracePt t="113967" x="6069013" y="3684588"/>
          <p14:tracePt t="113974" x="6045200" y="3684588"/>
          <p14:tracePt t="113983" x="6026150" y="3684588"/>
          <p14:tracePt t="113991" x="6000750" y="3684588"/>
          <p14:tracePt t="113999" x="5989638" y="3684588"/>
          <p14:tracePt t="114006" x="5970588" y="3684588"/>
          <p14:tracePt t="114022" x="5945188" y="3684588"/>
          <p14:tracePt t="114030" x="5915025" y="3684588"/>
          <p14:tracePt t="114038" x="5878513" y="3684588"/>
          <p14:tracePt t="114050" x="5853113" y="3684588"/>
          <p14:tracePt t="114055" x="5803900" y="3684588"/>
          <p14:tracePt t="114062" x="5767388" y="3684588"/>
          <p14:tracePt t="114070" x="5729288" y="3684588"/>
          <p14:tracePt t="114078" x="5680075" y="3684588"/>
          <p14:tracePt t="114090" x="5643563" y="3684588"/>
          <p14:tracePt t="114093" x="5600700" y="3684588"/>
          <p14:tracePt t="114101" x="5549900" y="3684588"/>
          <p14:tracePt t="114113" x="5526088" y="3684588"/>
          <p14:tracePt t="114117" x="5489575" y="3684588"/>
          <p14:tracePt t="114125" x="5457825" y="3684588"/>
          <p14:tracePt t="114133" x="5421313" y="3684588"/>
          <p14:tracePt t="114146" x="5372100" y="3703638"/>
          <p14:tracePt t="114154" x="5310188" y="3703638"/>
          <p14:tracePt t="114157" x="5254625" y="3722688"/>
          <p14:tracePt t="114166" x="5211763" y="3729038"/>
          <p14:tracePt t="114174" x="5149850" y="3729038"/>
          <p14:tracePt t="114182" x="5111750" y="3733800"/>
          <p14:tracePt t="114190" x="5056188" y="3746500"/>
          <p14:tracePt t="114199" x="5006975" y="3752850"/>
          <p14:tracePt t="114210" x="4976813" y="3759200"/>
          <p14:tracePt t="114214" x="4957763" y="3759200"/>
          <p14:tracePt t="114222" x="4938713" y="3765550"/>
          <p14:tracePt t="114230" x="4933950" y="3771900"/>
          <p14:tracePt t="114242" x="4927600" y="3771900"/>
          <p14:tracePt t="114255" x="4921250" y="3771900"/>
          <p14:tracePt t="114295" x="4914900" y="3784600"/>
          <p14:tracePt t="114306" x="4914900" y="3789363"/>
          <p14:tracePt t="114314" x="4914900" y="3802063"/>
          <p14:tracePt t="114318" x="4914900" y="3821113"/>
          <p14:tracePt t="114326" x="4921250" y="3833813"/>
          <p14:tracePt t="114346" x="4938713" y="3844925"/>
          <p14:tracePt t="114350" x="4951413" y="3857625"/>
          <p14:tracePt t="114358" x="4964113" y="3876675"/>
          <p14:tracePt t="114367" x="4976813" y="3876675"/>
          <p14:tracePt t="114374" x="4994275" y="3889375"/>
          <p14:tracePt t="114383" x="5006975" y="3895725"/>
          <p14:tracePt t="114390" x="5013325" y="3895725"/>
          <p14:tracePt t="114402" x="5026025" y="3895725"/>
          <p14:tracePt t="114426" x="5045075" y="3900488"/>
          <p14:tracePt t="114438" x="5056188" y="3900488"/>
          <p14:tracePt t="114442" x="5075238" y="3900488"/>
          <p14:tracePt t="114446" x="5105400" y="3900488"/>
          <p14:tracePt t="114454" x="5156200" y="3906838"/>
          <p14:tracePt t="114461" x="5205413" y="3906838"/>
          <p14:tracePt t="114469" x="5291138" y="3906838"/>
          <p14:tracePt t="114477" x="5402263" y="3925888"/>
          <p14:tracePt t="114489" x="5500688" y="3925888"/>
          <p14:tracePt t="114497" x="5624513" y="3925888"/>
          <p14:tracePt t="114506" x="5722938" y="3951288"/>
          <p14:tracePt t="114509" x="5822950" y="3956050"/>
          <p14:tracePt t="114518" x="5921375" y="3956050"/>
          <p14:tracePt t="114526" x="5994400" y="3956050"/>
          <p14:tracePt t="114546" x="6069013" y="3956050"/>
          <p14:tracePt t="114549" x="6094413" y="3956050"/>
          <p14:tracePt t="114578" x="6124575" y="3956050"/>
          <p14:tracePt t="114582" x="6137275" y="3951288"/>
          <p14:tracePt t="114594" x="6167438" y="3938588"/>
          <p14:tracePt t="114598" x="6199188" y="3932238"/>
          <p14:tracePt t="114606" x="6235700" y="3913188"/>
          <p14:tracePt t="114614" x="6284913" y="3876675"/>
          <p14:tracePt t="114627" x="6334125" y="3870325"/>
          <p14:tracePt t="114630" x="6353175" y="3857625"/>
          <p14:tracePt t="114642" x="6396038" y="3833813"/>
          <p14:tracePt t="114646" x="6415088" y="3827463"/>
          <p14:tracePt t="114658" x="6434138" y="3808413"/>
          <p14:tracePt t="114674" x="6440488" y="3802063"/>
          <p14:tracePt t="114702" x="6445250" y="3802063"/>
          <p14:tracePt t="114710" x="6445250" y="3789363"/>
          <p14:tracePt t="114722" x="6445250" y="3784600"/>
          <p14:tracePt t="114727" x="6445250" y="3765550"/>
          <p14:tracePt t="114734" x="6445250" y="3746500"/>
          <p14:tracePt t="114742" x="6445250" y="3740150"/>
          <p14:tracePt t="114754" x="6440488" y="3729038"/>
          <p14:tracePt t="114758" x="6427788" y="3716338"/>
          <p14:tracePt t="114765" x="6421438" y="3709988"/>
          <p14:tracePt t="114774" x="6402388" y="3703638"/>
          <p14:tracePt t="114785" x="6365875" y="3690938"/>
          <p14:tracePt t="114793" x="6334125" y="3673475"/>
          <p14:tracePt t="114798" x="6291263" y="3654425"/>
          <p14:tracePt t="114806" x="6229350" y="3648075"/>
          <p14:tracePt t="114814" x="6199188" y="3641725"/>
          <p14:tracePt t="114827" x="6137275" y="3611563"/>
          <p14:tracePt t="114830" x="6081713" y="3605213"/>
          <p14:tracePt t="114838" x="6032500" y="3586163"/>
          <p14:tracePt t="114850" x="5989638" y="3579813"/>
          <p14:tracePt t="114859" x="5927725" y="3562350"/>
          <p14:tracePt t="114862" x="5872163" y="3549650"/>
          <p14:tracePt t="114870" x="5827713" y="3530600"/>
          <p14:tracePt t="114886" x="5761038" y="3517900"/>
          <p14:tracePt t="114893" x="5729288" y="3506788"/>
          <p14:tracePt t="114901" x="5711825" y="3506788"/>
          <p14:tracePt t="114910" x="5680075" y="3494088"/>
          <p14:tracePt t="114929" x="5643563" y="3494088"/>
          <p14:tracePt t="114933" x="5624513" y="3494088"/>
          <p14:tracePt t="114941" x="5575300" y="3494088"/>
          <p14:tracePt t="114949" x="5526088" y="3494088"/>
          <p14:tracePt t="114957" x="5464175" y="3494088"/>
          <p14:tracePt t="114965" x="5389563" y="3494088"/>
          <p14:tracePt t="114973" x="5340350" y="3500438"/>
          <p14:tracePt t="114981" x="5291138" y="3500438"/>
          <p14:tracePt t="114990" x="5235575" y="3506788"/>
          <p14:tracePt t="114998" x="5173663" y="3524250"/>
          <p14:tracePt t="115011" x="5118100" y="3536950"/>
          <p14:tracePt t="115013" x="5081588" y="3549650"/>
          <p14:tracePt t="115022" x="5038725" y="3562350"/>
          <p14:tracePt t="115030" x="5006975" y="3573463"/>
          <p14:tracePt t="115050" x="4994275" y="3586163"/>
          <p14:tracePt t="115054" x="4989513" y="3586163"/>
          <p14:tracePt t="115062" x="4983163" y="3592513"/>
          <p14:tracePt t="115079" x="4983163" y="3598863"/>
          <p14:tracePt t="115086" x="4983163" y="3605213"/>
          <p14:tracePt t="115094" x="4983163" y="3617913"/>
          <p14:tracePt t="115106" x="4983163" y="3635375"/>
          <p14:tracePt t="115112" x="4983163" y="3648075"/>
          <p14:tracePt t="115118" x="4983163" y="3660775"/>
          <p14:tracePt t="115126" x="5006975" y="3678238"/>
          <p14:tracePt t="115146" x="5038725" y="3703638"/>
          <p14:tracePt t="115150" x="5056188" y="3716338"/>
          <p14:tracePt t="115158" x="5094288" y="3729038"/>
          <p14:tracePt t="115186" x="5137150" y="3733800"/>
          <p14:tracePt t="115190" x="5156200" y="3740150"/>
          <p14:tracePt t="115198" x="5205413" y="3746500"/>
          <p14:tracePt t="115218" x="5254625" y="3759200"/>
          <p14:tracePt t="115222" x="5284788" y="3759200"/>
          <p14:tracePt t="115244" x="5353050" y="3759200"/>
          <p14:tracePt t="115245" x="5402263" y="3759200"/>
          <p14:tracePt t="115253" x="5464175" y="3759200"/>
          <p14:tracePt t="115266" x="5513388" y="3752850"/>
          <p14:tracePt t="115269" x="5545138" y="3740150"/>
          <p14:tracePt t="115277" x="5624513" y="3709988"/>
          <p14:tracePt t="115285" x="5656263" y="3684588"/>
          <p14:tracePt t="115314" x="5667375" y="3667125"/>
          <p14:tracePt t="115317" x="5673725" y="3654425"/>
          <p14:tracePt t="115346" x="5673725" y="3641725"/>
          <p14:tracePt t="115351" x="5673725" y="3629025"/>
          <p14:tracePt t="115359" x="5673725" y="3617913"/>
          <p14:tracePt t="115367" x="5673725" y="3605213"/>
          <p14:tracePt t="115373" x="5673725" y="3598863"/>
          <p14:tracePt t="115381" x="5673725" y="3592513"/>
          <p14:tracePt t="115413" x="5673725" y="3586163"/>
          <p14:tracePt t="115442" x="5656263" y="3586163"/>
          <p14:tracePt t="115446" x="5643563" y="3586163"/>
          <p14:tracePt t="115458" x="5624513" y="3567113"/>
          <p14:tracePt t="115470" x="5594350" y="3562350"/>
          <p14:tracePt t="115478" x="5545138" y="3556000"/>
          <p14:tracePt t="115490" x="5476875" y="3536950"/>
          <p14:tracePt t="115494" x="5427663" y="3536950"/>
          <p14:tracePt t="115502" x="5365750" y="3536950"/>
          <p14:tracePt t="115510" x="5316538" y="3536950"/>
          <p14:tracePt t="115529" x="5254625" y="3536950"/>
          <p14:tracePt t="115533" x="5199063" y="3536950"/>
          <p14:tracePt t="115542" x="5156200" y="3556000"/>
          <p14:tracePt t="115550" x="5118100" y="3573463"/>
          <p14:tracePt t="115562" x="5111750" y="3573463"/>
          <p14:tracePt t="115566" x="5105400" y="3579813"/>
          <p14:tracePt t="115594" x="5100638" y="3579813"/>
          <p14:tracePt t="115618" x="5111750" y="3592513"/>
          <p14:tracePt t="115622" x="5143500" y="3617913"/>
          <p14:tracePt t="115630" x="5173663" y="3635375"/>
          <p14:tracePt t="115638" x="5205413" y="3641725"/>
          <p14:tracePt t="115658" x="5241925" y="3654425"/>
          <p14:tracePt t="115662" x="5254625" y="3660775"/>
          <p14:tracePt t="115670" x="5260975" y="3660775"/>
          <p14:tracePt t="115684" x="5272088" y="3660775"/>
          <p14:tracePt t="115702" x="5278438" y="3660775"/>
          <p14:tracePt t="115954" x="0" y="0"/>
        </p14:tracePtLst>
        <p14:tracePtLst>
          <p14:tracePt t="119157" x="5989638" y="4222750"/>
          <p14:tracePt t="119189" x="5994400" y="4222750"/>
          <p14:tracePt t="119206" x="6000750" y="4216400"/>
          <p14:tracePt t="119214" x="6007100" y="4210050"/>
          <p14:tracePt t="119222" x="6013450" y="4210050"/>
          <p14:tracePt t="119234" x="6026150" y="4197350"/>
          <p14:tracePt t="119238" x="6032500" y="4191000"/>
          <p14:tracePt t="119246" x="6049963" y="4173538"/>
          <p14:tracePt t="119254" x="6062663" y="4154488"/>
          <p14:tracePt t="119266" x="6069013" y="4141788"/>
          <p14:tracePt t="119274" x="6075363" y="4122738"/>
          <p14:tracePt t="119278" x="6081713" y="4098925"/>
          <p14:tracePt t="119287" x="6088063" y="4079875"/>
          <p14:tracePt t="119298" x="6094413" y="4049713"/>
          <p14:tracePt t="119314" x="6094413" y="4030663"/>
          <p14:tracePt t="119318" x="6100763" y="4011613"/>
          <p14:tracePt t="119330" x="6100763" y="3994150"/>
          <p14:tracePt t="119333" x="6105525" y="3987800"/>
          <p14:tracePt t="119342" x="6105525" y="3981450"/>
          <p14:tracePt t="119349" x="6105525" y="3975100"/>
          <p14:tracePt t="119362" x="6105525" y="3962400"/>
          <p14:tracePt t="119382" x="6105525" y="3956050"/>
          <p14:tracePt t="119394" x="6105525" y="3944938"/>
          <p14:tracePt t="119407" x="6105525" y="3938588"/>
          <p14:tracePt t="119414" x="6100763" y="3925888"/>
          <p14:tracePt t="119423" x="6088063" y="3913188"/>
          <p14:tracePt t="119434" x="6081713" y="3906838"/>
          <p14:tracePt t="119438" x="6081713" y="3900488"/>
          <p14:tracePt t="119457" x="6075363" y="3900488"/>
          <p14:tracePt t="119462" x="6069013" y="3900488"/>
          <p14:tracePt t="119478" x="6049963" y="3895725"/>
          <p14:tracePt t="119490" x="6045200" y="3889375"/>
          <p14:tracePt t="119494" x="6038850" y="3889375"/>
          <p14:tracePt t="119502" x="6026150" y="3889375"/>
          <p14:tracePt t="119510" x="6000750" y="3876675"/>
          <p14:tracePt t="119518" x="5976938" y="3863975"/>
          <p14:tracePt t="119530" x="5951538" y="3857625"/>
          <p14:tracePt t="119534" x="5908675" y="3840163"/>
          <p14:tracePt t="119541" x="5872163" y="3833813"/>
          <p14:tracePt t="119553" x="5827713" y="3827463"/>
          <p14:tracePt t="119569" x="5767388" y="3814763"/>
          <p14:tracePt t="119573" x="5722938" y="3802063"/>
          <p14:tracePt t="119581" x="5673725" y="3802063"/>
          <p14:tracePt t="119594" x="5630863" y="3789363"/>
          <p14:tracePt t="119598" x="5594350" y="3784600"/>
          <p14:tracePt t="119605" x="5568950" y="3778250"/>
          <p14:tracePt t="119614" x="5549900" y="3778250"/>
          <p14:tracePt t="119621" x="5532438" y="3778250"/>
          <p14:tracePt t="119629" x="5526088" y="3778250"/>
          <p14:tracePt t="119638" x="5513388" y="3778250"/>
          <p14:tracePt t="119650" x="5500688" y="3778250"/>
          <p14:tracePt t="119665" x="5483225" y="3778250"/>
          <p14:tracePt t="119670" x="5464175" y="3778250"/>
          <p14:tracePt t="119682" x="5427663" y="3778250"/>
          <p14:tracePt t="119690" x="5395913" y="3778250"/>
          <p14:tracePt t="119694" x="5372100" y="3789363"/>
          <p14:tracePt t="119702" x="5346700" y="3789363"/>
          <p14:tracePt t="119714" x="5322888" y="3802063"/>
          <p14:tracePt t="119718" x="5291138" y="3808413"/>
          <p14:tracePt t="119726" x="5260975" y="3821113"/>
          <p14:tracePt t="119734" x="5235575" y="3827463"/>
          <p14:tracePt t="119753" x="5192713" y="3827463"/>
          <p14:tracePt t="119757" x="5180013" y="3833813"/>
          <p14:tracePt t="119766" x="5156200" y="3851275"/>
          <p14:tracePt t="119782" x="5130800" y="3857625"/>
          <p14:tracePt t="119794" x="5118100" y="3863975"/>
          <p14:tracePt t="119798" x="5105400" y="3863975"/>
          <p14:tracePt t="119826" x="5100638" y="3870325"/>
          <p14:tracePt t="119850" x="5100638" y="3876675"/>
          <p14:tracePt t="119862" x="5087938" y="3889375"/>
          <p14:tracePt t="119882" x="5087938" y="3919538"/>
          <p14:tracePt t="119886" x="5087938" y="3932238"/>
          <p14:tracePt t="119894" x="5087938" y="3951288"/>
          <p14:tracePt t="119922" x="5100638" y="3981450"/>
          <p14:tracePt t="119939" x="5111750" y="3987800"/>
          <p14:tracePt t="119954" x="5137150" y="3994150"/>
          <p14:tracePt t="119958" x="5143500" y="3994150"/>
          <p14:tracePt t="119966" x="5149850" y="4000500"/>
          <p14:tracePt t="119975" x="5173663" y="4000500"/>
          <p14:tracePt t="119982" x="5192713" y="4000500"/>
          <p14:tracePt t="119990" x="5211763" y="4000500"/>
          <p14:tracePt t="120010" x="5248275" y="4006850"/>
          <p14:tracePt t="120014" x="5272088" y="4011613"/>
          <p14:tracePt t="120023" x="5316538" y="4024313"/>
          <p14:tracePt t="120034" x="5340350" y="4024313"/>
          <p14:tracePt t="120049" x="5365750" y="4030663"/>
          <p14:tracePt t="120054" x="5378450" y="4030663"/>
          <p14:tracePt t="120062" x="5427663" y="4037013"/>
          <p14:tracePt t="120081" x="5476875" y="4043363"/>
          <p14:tracePt t="120086" x="5513388" y="4043363"/>
          <p14:tracePt t="120097" x="5545138" y="4043363"/>
          <p14:tracePt t="120101" x="5581650" y="4043363"/>
          <p14:tracePt t="120109" x="5605463" y="4043363"/>
          <p14:tracePt t="120118" x="5649913" y="4043363"/>
          <p14:tracePt t="120137" x="5699125" y="4017963"/>
          <p14:tracePt t="120142" x="5722938" y="4006850"/>
          <p14:tracePt t="120150" x="5741988" y="3994150"/>
          <p14:tracePt t="120178" x="5754688" y="3975100"/>
          <p14:tracePt t="120182" x="5772150" y="3956050"/>
          <p14:tracePt t="120197" x="5772150" y="3938588"/>
          <p14:tracePt t="120209" x="5778500" y="3919538"/>
          <p14:tracePt t="120214" x="5778500" y="3900488"/>
          <p14:tracePt t="120230" x="5778500" y="3889375"/>
          <p14:tracePt t="120238" x="5778500" y="3876675"/>
          <p14:tracePt t="120246" x="5778500" y="3840163"/>
          <p14:tracePt t="120277" x="5767388" y="3827463"/>
          <p14:tracePt t="120286" x="5741988" y="3821113"/>
          <p14:tracePt t="120297" x="5716588" y="3808413"/>
          <p14:tracePt t="120302" x="5673725" y="3795713"/>
          <p14:tracePt t="120310" x="5611813" y="3778250"/>
          <p14:tracePt t="120322" x="5545138" y="3765550"/>
          <p14:tracePt t="120339" x="5470525" y="3746500"/>
          <p14:tracePt t="120342" x="5408613" y="3746500"/>
          <p14:tracePt t="120350" x="5322888" y="3746500"/>
          <p14:tracePt t="120358" x="5248275" y="3746500"/>
          <p14:tracePt t="120366" x="5199063" y="3746500"/>
          <p14:tracePt t="120374" x="5130800" y="3746500"/>
          <p14:tracePt t="120390" x="5094288" y="3746500"/>
          <p14:tracePt t="120398" x="5081588" y="3746500"/>
          <p14:tracePt t="120406" x="5068888" y="3752850"/>
          <p14:tracePt t="120418" x="5062538" y="3759200"/>
          <p14:tracePt t="120434" x="5049838" y="3771900"/>
          <p14:tracePt t="120439" x="5049838" y="3778250"/>
          <p14:tracePt t="120446" x="5049838" y="3795713"/>
          <p14:tracePt t="120466" x="5068888" y="3827463"/>
          <p14:tracePt t="120471" x="5081588" y="3844925"/>
          <p14:tracePt t="120486" x="5118100" y="3889375"/>
          <p14:tracePt t="120496" x="5149850" y="3913188"/>
          <p14:tracePt t="120502" x="5199063" y="3968750"/>
          <p14:tracePt t="120522" x="5260975" y="4006850"/>
          <p14:tracePt t="120528" x="5303838" y="4024313"/>
          <p14:tracePt t="120534" x="5383213" y="4049713"/>
          <p14:tracePt t="120562" x="5457825" y="4049713"/>
          <p14:tracePt t="120566" x="5483225" y="4049713"/>
          <p14:tracePt t="120578" x="5545138" y="4049713"/>
          <p14:tracePt t="120594" x="5605463" y="4049713"/>
          <p14:tracePt t="120598" x="5656263" y="4043363"/>
          <p14:tracePt t="120610" x="5680075" y="4017963"/>
          <p14:tracePt t="120614" x="5711825" y="3987800"/>
          <p14:tracePt t="120622" x="5735638" y="3962400"/>
          <p14:tracePt t="120630" x="5741988" y="3913188"/>
          <p14:tracePt t="120642" x="5748338" y="3889375"/>
          <p14:tracePt t="120646" x="5748338" y="3863975"/>
          <p14:tracePt t="120655" x="5748338" y="3844925"/>
          <p14:tracePt t="120661" x="5748338" y="3808413"/>
          <p14:tracePt t="120689" x="5716588" y="3795713"/>
          <p14:tracePt t="120693" x="5692775" y="3789363"/>
          <p14:tracePt t="120705" x="5667375" y="3789363"/>
          <p14:tracePt t="120722" x="5600700" y="3789363"/>
          <p14:tracePt t="120727" x="5538788" y="3789363"/>
          <p14:tracePt t="120738" x="5464175" y="3789363"/>
          <p14:tracePt t="120746" x="5389563" y="3789363"/>
          <p14:tracePt t="120750" x="5334000" y="3795713"/>
          <p14:tracePt t="120760" x="5284788" y="3814763"/>
          <p14:tracePt t="120778" x="5272088" y="3827463"/>
          <p14:tracePt t="120802" x="5267325" y="3833813"/>
          <p14:tracePt t="120818" x="5272088" y="3851275"/>
          <p14:tracePt t="120822" x="5291138" y="3870325"/>
          <p14:tracePt t="120834" x="5316538" y="3895725"/>
          <p14:tracePt t="120850" x="5395913" y="3951288"/>
          <p14:tracePt t="120855" x="5427663" y="3968750"/>
          <p14:tracePt t="120890" x="5526088" y="3981450"/>
          <p14:tracePt t="120906" x="5538788" y="3981450"/>
          <p14:tracePt t="120910" x="5545138" y="3981450"/>
          <p14:tracePt t="120918" x="5556250" y="3975100"/>
          <p14:tracePt t="120927" x="5562600" y="3956050"/>
          <p14:tracePt t="120946" x="5562600" y="3932238"/>
          <p14:tracePt t="120950" x="5562600" y="3919538"/>
          <p14:tracePt t="120978" x="5532438" y="3906838"/>
          <p14:tracePt t="120982" x="5507038" y="3906838"/>
          <p14:tracePt t="121002" x="5451475" y="3906838"/>
          <p14:tracePt t="121006" x="5402263" y="3906838"/>
          <p14:tracePt t="121014" x="5365750" y="3906838"/>
          <p14:tracePt t="121034" x="5334000" y="3925888"/>
          <p14:tracePt t="121039" x="5310188" y="3944938"/>
          <p14:tracePt t="121046" x="5297488" y="3951288"/>
          <p14:tracePt t="121078" x="5297488" y="3956050"/>
          <p14:tracePt t="121086" x="5297488" y="3962400"/>
          <p14:tracePt t="121106" x="5327650" y="3987800"/>
          <p14:tracePt t="121110" x="5359400" y="4006850"/>
          <p14:tracePt t="121130" x="5427663" y="4024313"/>
          <p14:tracePt t="121134" x="5464175" y="4037013"/>
          <p14:tracePt t="121142" x="5545138" y="4056063"/>
          <p14:tracePt t="121162" x="5605463" y="4067175"/>
          <p14:tracePt t="121166" x="5624513" y="4067175"/>
          <p14:tracePt t="121174" x="5643563" y="4067175"/>
          <p14:tracePt t="121186" x="5667375" y="4067175"/>
          <p14:tracePt t="121202" x="5673725" y="4043363"/>
          <p14:tracePt t="121207" x="5680075" y="4024313"/>
          <p14:tracePt t="121218" x="5680075" y="4000500"/>
          <p14:tracePt t="121234" x="5661025" y="3956050"/>
          <p14:tracePt t="121239" x="5649913" y="3944938"/>
          <p14:tracePt t="121250" x="5624513" y="3913188"/>
          <p14:tracePt t="121255" x="5605463" y="3900488"/>
          <p14:tracePt t="121262" x="5588000" y="3900488"/>
          <p14:tracePt t="121270" x="5562600" y="3895725"/>
          <p14:tracePt t="121289" x="5545138" y="3895725"/>
          <p14:tracePt t="121294" x="5526088" y="3895725"/>
          <p14:tracePt t="121301" x="5507038" y="3900488"/>
          <p14:tracePt t="121329" x="5507038" y="3906838"/>
          <p14:tracePt t="121334" x="5507038" y="3913188"/>
          <p14:tracePt t="121362" x="5507038" y="3919538"/>
          <p14:tracePt t="121378" x="5513388" y="3938588"/>
          <p14:tracePt t="121382" x="5545138" y="3968750"/>
          <p14:tracePt t="121391" x="5575300" y="3994150"/>
          <p14:tracePt t="121399" x="5605463" y="4011613"/>
          <p14:tracePt t="121418" x="5649913" y="4037013"/>
          <p14:tracePt t="121422" x="5692775" y="4056063"/>
          <p14:tracePt t="121430" x="5711825" y="4062413"/>
          <p14:tracePt t="121442" x="5729288" y="4067175"/>
          <p14:tracePt t="121746" x="5741988" y="4067175"/>
          <p14:tracePt t="121749" x="5748338" y="4067175"/>
          <p14:tracePt t="121762" x="5767388" y="4067175"/>
          <p14:tracePt t="121766" x="5791200" y="4067175"/>
          <p14:tracePt t="121773" x="5853113" y="4067175"/>
          <p14:tracePt t="121782" x="5915025" y="4067175"/>
          <p14:tracePt t="121802" x="6026150" y="4086225"/>
          <p14:tracePt t="121806" x="6111875" y="4086225"/>
          <p14:tracePt t="121815" x="6199188" y="4086225"/>
          <p14:tracePt t="121823" x="6284913" y="4086225"/>
          <p14:tracePt t="121842" x="6346825" y="4098925"/>
          <p14:tracePt t="121847" x="6378575" y="4098925"/>
          <p14:tracePt t="121874" x="6396038" y="4098925"/>
          <p14:tracePt t="121879" x="6402388" y="4098925"/>
          <p14:tracePt t="121934" x="6408738" y="4098925"/>
          <p14:tracePt t="121942" x="6415088" y="4098925"/>
          <p14:tracePt t="121950" x="6421438" y="4098925"/>
          <p14:tracePt t="121970" x="6440488" y="4092575"/>
          <p14:tracePt t="121974" x="6451600" y="4086225"/>
          <p14:tracePt t="121986" x="6464300" y="4079875"/>
          <p14:tracePt t="122002" x="6496050" y="4056063"/>
          <p14:tracePt t="122007" x="6500813" y="4056063"/>
          <p14:tracePt t="122018" x="6526213" y="4056063"/>
          <p14:tracePt t="122023" x="6545263" y="4049713"/>
          <p14:tracePt t="122030" x="6562725" y="4043363"/>
          <p14:tracePt t="122039" x="6575425" y="4037013"/>
          <p14:tracePt t="122059" x="6594475" y="4030663"/>
          <p14:tracePt t="122070" x="6594475" y="4024313"/>
          <p14:tracePt t="122102" x="6600825" y="4024313"/>
          <p14:tracePt t="122150" x="6607175" y="4024313"/>
          <p14:tracePt t="122158" x="6618288" y="4024313"/>
          <p14:tracePt t="122166" x="6624638" y="4017963"/>
          <p14:tracePt t="122186" x="6643688" y="4017963"/>
          <p14:tracePt t="122190" x="6656388" y="4017963"/>
          <p14:tracePt t="122198" x="6673850" y="4017963"/>
          <p14:tracePt t="122226" x="6742113" y="4017963"/>
          <p14:tracePt t="122230" x="6778625" y="4017963"/>
          <p14:tracePt t="122258" x="6865938" y="4017963"/>
          <p14:tracePt t="122262" x="6889750" y="4017963"/>
          <p14:tracePt t="122274" x="6940550" y="4017963"/>
          <p14:tracePt t="122282" x="6989763" y="4017963"/>
          <p14:tracePt t="122286" x="7026275" y="4017963"/>
          <p14:tracePt t="122294" x="7056438" y="4017963"/>
          <p14:tracePt t="122314" x="7075488" y="4017963"/>
          <p14:tracePt t="122319" x="7094538" y="4017963"/>
          <p14:tracePt t="122325" x="7107238" y="4017963"/>
          <p14:tracePt t="122333" x="7124700" y="4017963"/>
          <p14:tracePt t="122353" x="7137400" y="4017963"/>
          <p14:tracePt t="122357" x="7143750" y="4017963"/>
          <p14:tracePt t="122366" x="7162800" y="4017963"/>
          <p14:tracePt t="122386" x="7180263" y="4017963"/>
          <p14:tracePt t="122390" x="7212013" y="4017963"/>
          <p14:tracePt t="122403" x="7254875" y="4017963"/>
          <p14:tracePt t="122406" x="7291388" y="4017963"/>
          <p14:tracePt t="122414" x="7346950" y="4017963"/>
          <p14:tracePt t="122423" x="7408863" y="4017963"/>
          <p14:tracePt t="122442" x="7445375" y="4030663"/>
          <p14:tracePt t="122446" x="7451725" y="4030663"/>
          <p14:tracePt t="122454" x="7477125" y="4037013"/>
          <p14:tracePt t="122518" x="7483475" y="4037013"/>
          <p14:tracePt t="122530" x="7489825" y="4037013"/>
          <p14:tracePt t="122538" x="7507288" y="4037013"/>
          <p14:tracePt t="122542" x="7519988" y="4037013"/>
          <p14:tracePt t="122550" x="7545388" y="4037013"/>
          <p14:tracePt t="122570" x="7600950" y="4037013"/>
          <p14:tracePt t="122574" x="7631113" y="4037013"/>
          <p14:tracePt t="122582" x="7667625" y="4043363"/>
          <p14:tracePt t="122594" x="7718425" y="4043363"/>
          <p14:tracePt t="122609" x="7767638" y="4043363"/>
          <p14:tracePt t="122614" x="7778750" y="4043363"/>
          <p14:tracePt t="122622" x="7797800" y="4049713"/>
          <p14:tracePt t="122642" x="7810500" y="4049713"/>
          <p14:tracePt t="122646" x="7823200" y="4049713"/>
          <p14:tracePt t="122653" x="7840663" y="4049713"/>
          <p14:tracePt t="122665" x="7866063" y="4049713"/>
          <p14:tracePt t="122670" x="7885113" y="4049713"/>
          <p14:tracePt t="122678" x="7902575" y="4049713"/>
          <p14:tracePt t="122686" x="7915275" y="4056063"/>
          <p14:tracePt t="122694" x="7945438" y="4056063"/>
          <p14:tracePt t="122704" x="7964488" y="4062413"/>
          <p14:tracePt t="122710" x="7983538" y="4062413"/>
          <p14:tracePt t="122723" x="8013700" y="4062413"/>
          <p14:tracePt t="122738" x="8039100" y="4062413"/>
          <p14:tracePt t="122742" x="8056563" y="4062413"/>
          <p14:tracePt t="122750" x="8081963" y="4062413"/>
          <p14:tracePt t="122967" x="8081963" y="4067175"/>
          <p14:tracePt t="122974" x="8081963" y="4073525"/>
          <p14:tracePt t="122986" x="8075613" y="4079875"/>
          <p14:tracePt t="122990" x="8062913" y="4079875"/>
          <p14:tracePt t="122998" x="8013700" y="4098925"/>
          <p14:tracePt t="123007" x="7951788" y="4098925"/>
          <p14:tracePt t="123025" x="7853363" y="4098925"/>
          <p14:tracePt t="123030" x="7778750" y="4098925"/>
          <p14:tracePt t="123037" x="7693025" y="4098925"/>
          <p14:tracePt t="123046" x="7594600" y="4111625"/>
          <p14:tracePt t="123053" x="7496175" y="4117975"/>
          <p14:tracePt t="123062" x="7408863" y="4117975"/>
          <p14:tracePt t="123082" x="7273925" y="4117975"/>
          <p14:tracePt t="123086" x="7199313" y="4117975"/>
          <p14:tracePt t="123093" x="7100888" y="4117975"/>
          <p14:tracePt t="123106" x="7013575" y="4117975"/>
          <p14:tracePt t="123123" x="6951663" y="4117975"/>
          <p14:tracePt t="123126" x="6902450" y="4117975"/>
          <p14:tracePt t="123138" x="6872288" y="4111625"/>
          <p14:tracePt t="123154" x="6853238" y="4111625"/>
          <p14:tracePt t="123158" x="6846888" y="4111625"/>
          <p14:tracePt t="123168" x="6840538" y="4111625"/>
          <p14:tracePt t="123174" x="6834188" y="4111625"/>
          <p14:tracePt t="123309" x="6829425" y="4105275"/>
          <p14:tracePt t="123329" x="6859588" y="4105275"/>
          <p14:tracePt t="123333" x="6921500" y="4105275"/>
          <p14:tracePt t="123341" x="6996113" y="4105275"/>
          <p14:tracePt t="123350" x="7081838" y="4105275"/>
          <p14:tracePt t="123367" x="7167563" y="4105275"/>
          <p14:tracePt t="123378" x="7254875" y="4105275"/>
          <p14:tracePt t="123382" x="7329488" y="4105275"/>
          <p14:tracePt t="123394" x="7389813" y="4105275"/>
          <p14:tracePt t="123410" x="7440613" y="4105275"/>
          <p14:tracePt t="123414" x="7489825" y="4092575"/>
          <p14:tracePt t="123426" x="7556500" y="4073525"/>
          <p14:tracePt t="123434" x="7607300" y="4073525"/>
          <p14:tracePt t="123438" x="7667625" y="4073525"/>
          <p14:tracePt t="123446" x="7712075" y="4067175"/>
          <p14:tracePt t="123454" x="7761288" y="4062413"/>
          <p14:tracePt t="123467" x="7810500" y="4049713"/>
          <p14:tracePt t="123470" x="7840663" y="4049713"/>
          <p14:tracePt t="123478" x="7853363" y="4049713"/>
          <p14:tracePt t="123486" x="7872413" y="4049713"/>
          <p14:tracePt t="123630" x="7853363" y="4049713"/>
          <p14:tracePt t="123638" x="7816850" y="4049713"/>
          <p14:tracePt t="123646" x="7742238" y="4049713"/>
          <p14:tracePt t="123666" x="7618413" y="4049713"/>
          <p14:tracePt t="123671" x="7545388" y="4049713"/>
          <p14:tracePt t="123686" x="7445375" y="4049713"/>
          <p14:tracePt t="123694" x="7359650" y="4049713"/>
          <p14:tracePt t="123702" x="7267575" y="4049713"/>
          <p14:tracePt t="123718" x="7180263" y="4049713"/>
          <p14:tracePt t="123726" x="7124700" y="4049713"/>
          <p14:tracePt t="123734" x="7075488" y="4049713"/>
          <p14:tracePt t="123762" x="7056438" y="4049713"/>
          <p14:tracePt t="123778" x="7045325" y="4049713"/>
          <p14:tracePt t="123794" x="7026275" y="4049713"/>
          <p14:tracePt t="123798" x="7013575" y="4049713"/>
          <p14:tracePt t="123810" x="7007225" y="4049713"/>
          <p14:tracePt t="123814" x="6996113" y="4049713"/>
          <p14:tracePt t="123824" x="6983413" y="4049713"/>
          <p14:tracePt t="123830" x="6977063" y="4049713"/>
          <p14:tracePt t="123921" x="7007225" y="4049713"/>
          <p14:tracePt t="123925" x="7038975" y="4049713"/>
          <p14:tracePt t="123937" x="7094538" y="4043363"/>
          <p14:tracePt t="123950" x="7143750" y="4043363"/>
          <p14:tracePt t="123958" x="7186613" y="4043363"/>
          <p14:tracePt t="123966" x="7273925" y="4043363"/>
          <p14:tracePt t="123974" x="7323138" y="4043363"/>
          <p14:tracePt t="123982" x="7372350" y="4043363"/>
          <p14:tracePt t="123991" x="7396163" y="4043363"/>
          <p14:tracePt t="124002" x="7408863" y="4043363"/>
          <p14:tracePt t="124024" x="7415213" y="4037013"/>
          <p14:tracePt t="124050" x="7421563" y="4037013"/>
          <p14:tracePt t="124055" x="7427913" y="4030663"/>
          <p14:tracePt t="124181" x="7421563" y="4030663"/>
          <p14:tracePt t="124189" x="7415213" y="4030663"/>
          <p14:tracePt t="124246" x="7402513" y="4030663"/>
          <p14:tracePt t="124310" x="0" y="0"/>
        </p14:tracePtLst>
        <p14:tracePtLst>
          <p14:tracePt t="129165" x="1876425" y="4462463"/>
          <p14:tracePt t="129298" x="1870075" y="4468813"/>
          <p14:tracePt t="129302" x="1852613" y="4468813"/>
          <p14:tracePt t="129322" x="1820863" y="4468813"/>
          <p14:tracePt t="129326" x="1784350" y="4468813"/>
          <p14:tracePt t="129335" x="1758950" y="4468813"/>
          <p14:tracePt t="129354" x="1692275" y="4468813"/>
          <p14:tracePt t="129358" x="1654175" y="4468813"/>
          <p14:tracePt t="129367" x="1592263" y="4468813"/>
          <p14:tracePt t="129394" x="1506538" y="4468813"/>
          <p14:tracePt t="129398" x="1481138" y="4468813"/>
          <p14:tracePt t="129422" x="1438275" y="4468813"/>
          <p14:tracePt t="129429" x="1395413" y="4481513"/>
          <p14:tracePt t="129445" x="1370013" y="4487863"/>
          <p14:tracePt t="129454" x="1327150" y="4500563"/>
          <p14:tracePt t="129462" x="1271588" y="4511675"/>
          <p14:tracePt t="129482" x="1198563" y="4530725"/>
          <p14:tracePt t="129486" x="1173163" y="4530725"/>
          <p14:tracePt t="129495" x="1130300" y="4549775"/>
          <p14:tracePt t="129506" x="1104900" y="4556125"/>
          <p14:tracePt t="129522" x="1062038" y="4567238"/>
          <p14:tracePt t="129526" x="1042988" y="4573588"/>
          <p14:tracePt t="129554" x="1025525" y="4592638"/>
          <p14:tracePt t="129578" x="1019175" y="4592638"/>
          <p14:tracePt t="129582" x="1012825" y="4592638"/>
          <p14:tracePt t="129614" x="1006475" y="4592638"/>
          <p14:tracePt t="129674" x="1000125" y="4598988"/>
          <p14:tracePt t="129686" x="993775" y="4605338"/>
          <p14:tracePt t="129742" x="1006475" y="4605338"/>
          <p14:tracePt t="129750" x="1087438" y="4618038"/>
          <p14:tracePt t="129777" x="1173163" y="4618038"/>
          <p14:tracePt t="129782" x="1209675" y="4629150"/>
          <p14:tracePt t="129810" x="1309688" y="4629150"/>
          <p14:tracePt t="129814" x="1352550" y="4629150"/>
          <p14:tracePt t="129834" x="1370013" y="4629150"/>
          <p14:tracePt t="129838" x="1389063" y="4629150"/>
          <p14:tracePt t="129966" x="1376363" y="4629150"/>
          <p14:tracePt t="129974" x="1320800" y="4629150"/>
          <p14:tracePt t="129994" x="1265238" y="4629150"/>
          <p14:tracePt t="129999" x="1241425" y="4629150"/>
          <p14:tracePt t="130006" x="1203325" y="4641850"/>
          <p14:tracePt t="130033" x="1173163" y="4654550"/>
          <p14:tracePt t="130037" x="1160463" y="4654550"/>
          <p14:tracePt t="130062" x="1154113" y="4654550"/>
          <p14:tracePt t="130162" x="1209675" y="4654550"/>
          <p14:tracePt t="130166" x="1254125" y="4654550"/>
          <p14:tracePt t="130194" x="1277938" y="4654550"/>
          <p14:tracePt t="130198" x="1284288" y="4654550"/>
          <p14:tracePt t="130418" x="1303338" y="4654550"/>
          <p14:tracePt t="130424" x="1314450" y="4654550"/>
          <p14:tracePt t="130442" x="1352550" y="4654550"/>
          <p14:tracePt t="130446" x="1376363" y="4654550"/>
          <p14:tracePt t="130455" x="1431925" y="4654550"/>
          <p14:tracePt t="130474" x="1519238" y="4654550"/>
          <p14:tracePt t="130478" x="1624013" y="4673600"/>
          <p14:tracePt t="130486" x="1747838" y="4697413"/>
          <p14:tracePt t="130506" x="2006600" y="4697413"/>
          <p14:tracePt t="130510" x="2185988" y="4697413"/>
          <p14:tracePt t="130518" x="2463800" y="4697413"/>
          <p14:tracePt t="130546" x="2741613" y="4697413"/>
          <p14:tracePt t="130550" x="2833688" y="4697413"/>
          <p14:tracePt t="130563" x="2970213" y="4697413"/>
          <p14:tracePt t="130578" x="3006725" y="4697413"/>
          <p14:tracePt t="130581" x="3013075" y="4697413"/>
          <p14:tracePt t="130709" x="3019425" y="4697413"/>
          <p14:tracePt t="130862" x="3038475" y="4697413"/>
          <p14:tracePt t="130871" x="3049588" y="4697413"/>
          <p14:tracePt t="130890" x="3087688" y="4697413"/>
          <p14:tracePt t="130902" x="3143250" y="4684713"/>
          <p14:tracePt t="130930" x="3228975" y="4673600"/>
          <p14:tracePt t="130934" x="3265488" y="4673600"/>
          <p14:tracePt t="130962" x="3365500" y="4673600"/>
          <p14:tracePt t="130965" x="3427413" y="4673600"/>
          <p14:tracePt t="130977" x="3500438" y="4673600"/>
          <p14:tracePt t="130981" x="3575050" y="4673600"/>
          <p14:tracePt t="130989" x="3636963" y="4673600"/>
          <p14:tracePt t="130997" x="3654425" y="4673600"/>
          <p14:tracePt t="131158" x="3660775" y="4667250"/>
          <p14:tracePt t="131218" x="3667125" y="4667250"/>
          <p14:tracePt t="131242" x="3679825" y="4667250"/>
          <p14:tracePt t="131246" x="3686175" y="4660900"/>
          <p14:tracePt t="131254" x="3692525" y="4660900"/>
          <p14:tracePt t="131274" x="3716338" y="4660900"/>
          <p14:tracePt t="131278" x="3735388" y="4660900"/>
          <p14:tracePt t="131286" x="3754438" y="4660900"/>
          <p14:tracePt t="131298" x="3790950" y="4660900"/>
          <p14:tracePt t="131313" x="3827463" y="4660900"/>
          <p14:tracePt t="131317" x="3859213" y="4660900"/>
          <p14:tracePt t="131329" x="3883025" y="4660900"/>
          <p14:tracePt t="131346" x="3932238" y="4660900"/>
          <p14:tracePt t="131349" x="3951288" y="4660900"/>
          <p14:tracePt t="131370" x="3987800" y="4660900"/>
          <p14:tracePt t="131373" x="4006850" y="4660900"/>
          <p14:tracePt t="131381" x="4062413" y="4660900"/>
          <p14:tracePt t="131402" x="4130675" y="4660900"/>
          <p14:tracePt t="131406" x="4192588" y="4660900"/>
          <p14:tracePt t="131414" x="4265613" y="4660900"/>
          <p14:tracePt t="131430" x="4352925" y="4660900"/>
          <p14:tracePt t="131442" x="4438650" y="4660900"/>
          <p14:tracePt t="131447" x="4500563" y="4660900"/>
          <p14:tracePt t="131461" x="4587875" y="4660900"/>
          <p14:tracePt t="131474" x="4673600" y="4660900"/>
          <p14:tracePt t="131477" x="4735513" y="4660900"/>
          <p14:tracePt t="131490" x="4810125" y="4660900"/>
          <p14:tracePt t="131493" x="4872038" y="4660900"/>
          <p14:tracePt t="131501" x="4933950" y="4660900"/>
          <p14:tracePt t="131510" x="4989513" y="4648200"/>
          <p14:tracePt t="131529" x="5038725" y="4648200"/>
          <p14:tracePt t="131533" x="5062538" y="4648200"/>
          <p14:tracePt t="131542" x="5124450" y="4635500"/>
          <p14:tracePt t="131570" x="5186363" y="4635500"/>
          <p14:tracePt t="131574" x="5211763" y="4635500"/>
          <p14:tracePt t="131601" x="5260975" y="4635500"/>
          <p14:tracePt t="131605" x="5284788" y="4635500"/>
          <p14:tracePt t="131617" x="5322888" y="4635500"/>
          <p14:tracePt t="131622" x="5378450" y="4629150"/>
          <p14:tracePt t="131629" x="5427663" y="4629150"/>
          <p14:tracePt t="131637" x="5489575" y="4629150"/>
          <p14:tracePt t="131657" x="5562600" y="4629150"/>
          <p14:tracePt t="131662" x="5588000" y="4629150"/>
          <p14:tracePt t="131670" x="5649913" y="4629150"/>
          <p14:tracePt t="131682" x="5699125" y="4629150"/>
          <p14:tracePt t="131698" x="5748338" y="4629150"/>
          <p14:tracePt t="131702" x="5772150" y="4629150"/>
          <p14:tracePt t="131729" x="5803900" y="4629150"/>
          <p14:tracePt t="131733" x="5810250" y="4629150"/>
          <p14:tracePt t="131749" x="5827713" y="4629150"/>
          <p14:tracePt t="131758" x="5840413" y="4629150"/>
          <p14:tracePt t="131827" x="5846763" y="4629150"/>
          <p14:tracePt t="131831" x="5859463" y="4622800"/>
          <p14:tracePt t="131838" x="5889625" y="4622800"/>
          <p14:tracePt t="131858" x="5927725" y="4622800"/>
          <p14:tracePt t="131862" x="5951538" y="4622800"/>
          <p14:tracePt t="131870" x="5976938" y="4622800"/>
          <p14:tracePt t="131883" x="6000750" y="4622800"/>
          <p14:tracePt t="131886" x="6019800" y="4622800"/>
          <p14:tracePt t="131894" x="6045200" y="4622800"/>
          <p14:tracePt t="131914" x="6062663" y="4622800"/>
          <p14:tracePt t="131918" x="6069013" y="4622800"/>
          <p14:tracePt t="131926" x="6075363" y="4622800"/>
          <p14:tracePt t="131934" x="6081713" y="4622800"/>
          <p14:tracePt t="131954" x="6088063" y="4622800"/>
          <p14:tracePt t="131958" x="6094413" y="4622800"/>
          <p14:tracePt t="131975" x="6100763" y="4622800"/>
          <p14:tracePt t="131986" x="6105525" y="4622800"/>
          <p14:tracePt t="131990" x="6111875" y="4622800"/>
          <p14:tracePt t="132013" x="6118225" y="4622800"/>
          <p14:tracePt t="132022" x="6124575" y="4622800"/>
          <p14:tracePt t="132042" x="6137275" y="4622800"/>
          <p14:tracePt t="132054" x="6143625" y="4622800"/>
          <p14:tracePt t="132086" x="6149975" y="4622800"/>
          <p14:tracePt t="132118" x="6156325" y="4622800"/>
          <p14:tracePt t="132130" x="6161088" y="4622800"/>
          <p14:tracePt t="132141" x="6173788" y="4622800"/>
          <p14:tracePt t="132149" x="6180138" y="4622800"/>
          <p14:tracePt t="132450" x="6173788" y="4622800"/>
          <p14:tracePt t="132850" x="6167438" y="4622800"/>
          <p14:tracePt t="132866" x="6161088" y="4622800"/>
          <p14:tracePt t="132882" x="6143625" y="4622800"/>
          <p14:tracePt t="132886" x="6118225" y="4622800"/>
          <p14:tracePt t="132894" x="6081713" y="4622800"/>
          <p14:tracePt t="132902" x="6007100" y="4622800"/>
          <p14:tracePt t="132910" x="5945188" y="4622800"/>
          <p14:tracePt t="132918" x="5895975" y="4622800"/>
          <p14:tracePt t="132938" x="5772150" y="4622800"/>
          <p14:tracePt t="132942" x="5699125" y="4622800"/>
          <p14:tracePt t="132950" x="5600700" y="4605338"/>
          <p14:tracePt t="132963" x="5483225" y="4579938"/>
          <p14:tracePt t="132978" x="5372100" y="4562475"/>
          <p14:tracePt t="132982" x="5346700" y="4562475"/>
          <p14:tracePt t="132994" x="5278438" y="4556125"/>
          <p14:tracePt t="133010" x="5205413" y="4556125"/>
          <p14:tracePt t="133014" x="5167313" y="4556125"/>
          <p14:tracePt t="133032" x="5111750" y="4556125"/>
          <p14:tracePt t="133038" x="5075238" y="4556125"/>
          <p14:tracePt t="133046" x="5013325" y="4556125"/>
          <p14:tracePt t="133066" x="4989513" y="4556125"/>
          <p14:tracePt t="133070" x="4951413" y="4556125"/>
          <p14:tracePt t="133078" x="4921250" y="4556125"/>
          <p14:tracePt t="133095" x="4878388" y="4556125"/>
          <p14:tracePt t="133106" x="4810125" y="4556125"/>
          <p14:tracePt t="133110" x="4760913" y="4556125"/>
          <p14:tracePt t="133138" x="4686300" y="4556125"/>
          <p14:tracePt t="133142" x="4660900" y="4556125"/>
          <p14:tracePt t="133164" x="4581525" y="4556125"/>
          <p14:tracePt t="133166" x="4532313" y="4567238"/>
          <p14:tracePt t="133174" x="4457700" y="4573588"/>
          <p14:tracePt t="133195" x="4365625" y="4586288"/>
          <p14:tracePt t="133199" x="4327525" y="4592638"/>
          <p14:tracePt t="133206" x="4297363" y="4598988"/>
          <p14:tracePt t="133234" x="4291013" y="4598988"/>
          <p14:tracePt t="133254" x="4284663" y="4605338"/>
          <p14:tracePt t="133294" x="4284663" y="4611688"/>
          <p14:tracePt t="133395" x="4297363" y="4611688"/>
          <p14:tracePt t="133398" x="4303713" y="4611688"/>
          <p14:tracePt t="133418" x="4383088" y="4611688"/>
          <p14:tracePt t="133422" x="4421188" y="4611688"/>
          <p14:tracePt t="133434" x="4532313" y="4611688"/>
          <p14:tracePt t="133449" x="4667250" y="4611688"/>
          <p14:tracePt t="133453" x="4741863" y="4611688"/>
          <p14:tracePt t="133462" x="4840288" y="4611688"/>
          <p14:tracePt t="133473" x="4951413" y="4611688"/>
          <p14:tracePt t="133489" x="5081588" y="4611688"/>
          <p14:tracePt t="133493" x="5156200" y="4611688"/>
          <p14:tracePt t="133522" x="5267325" y="4611688"/>
          <p14:tracePt t="133526" x="5291138" y="4611688"/>
          <p14:tracePt t="133538" x="5346700" y="4611688"/>
          <p14:tracePt t="133542" x="5365750" y="4611688"/>
          <p14:tracePt t="133550" x="5378450" y="4611688"/>
          <p14:tracePt t="133846" x="0" y="0"/>
        </p14:tracePtLst>
        <p14:tracePtLst>
          <p14:tracePt t="142187" x="5735638" y="4913313"/>
          <p14:tracePt t="142301" x="5729288" y="4913313"/>
          <p14:tracePt t="142358" x="5722938" y="4913313"/>
          <p14:tracePt t="142371" x="5711825" y="4900613"/>
          <p14:tracePt t="142386" x="5692775" y="4889500"/>
          <p14:tracePt t="142390" x="5686425" y="4883150"/>
          <p14:tracePt t="142402" x="5673725" y="4870450"/>
          <p14:tracePt t="142406" x="5649913" y="4838700"/>
          <p14:tracePt t="142414" x="5630863" y="4821238"/>
          <p14:tracePt t="142423" x="5624513" y="4814888"/>
          <p14:tracePt t="142430" x="5611813" y="4802188"/>
          <p14:tracePt t="142439" x="5605463" y="4795838"/>
          <p14:tracePt t="142446" x="5605463" y="4789488"/>
          <p14:tracePt t="142454" x="5600700" y="4784725"/>
          <p14:tracePt t="142482" x="5588000" y="4784725"/>
          <p14:tracePt t="142486" x="5575300" y="4778375"/>
          <p14:tracePt t="142514" x="5562600" y="4772025"/>
          <p14:tracePt t="142518" x="5549900" y="4752975"/>
          <p14:tracePt t="142530" x="5545138" y="4752975"/>
          <p14:tracePt t="142539" x="5538788" y="4752975"/>
          <p14:tracePt t="142542" x="5519738" y="4746625"/>
          <p14:tracePt t="142550" x="5500688" y="4733925"/>
          <p14:tracePt t="142562" x="5489575" y="4729163"/>
          <p14:tracePt t="142572" x="5464175" y="4716463"/>
          <p14:tracePt t="142578" x="5445125" y="4710113"/>
          <p14:tracePt t="142582" x="5414963" y="4703763"/>
          <p14:tracePt t="142590" x="5389563" y="4703763"/>
          <p14:tracePt t="142610" x="5327650" y="4697413"/>
          <p14:tracePt t="142614" x="5303838" y="4678363"/>
          <p14:tracePt t="142623" x="5260975" y="4678363"/>
          <p14:tracePt t="142634" x="5222875" y="4678363"/>
          <p14:tracePt t="142638" x="5173663" y="4678363"/>
          <p14:tracePt t="142646" x="5149850" y="4678363"/>
          <p14:tracePt t="142666" x="5118100" y="4678363"/>
          <p14:tracePt t="142671" x="5111750" y="4678363"/>
          <p14:tracePt t="142678" x="5100638" y="4678363"/>
          <p14:tracePt t="142734" x="5094288" y="4678363"/>
          <p14:tracePt t="142742" x="5087938" y="4678363"/>
          <p14:tracePt t="142750" x="5075238" y="4684713"/>
          <p14:tracePt t="142772" x="5062538" y="4703763"/>
          <p14:tracePt t="142774" x="5049838" y="4722813"/>
          <p14:tracePt t="142794" x="5032375" y="4765675"/>
          <p14:tracePt t="142798" x="5026025" y="4789488"/>
          <p14:tracePt t="142805" x="5026025" y="4808538"/>
          <p14:tracePt t="142817" x="5026025" y="4827588"/>
          <p14:tracePt t="142833" x="5026025" y="4845050"/>
          <p14:tracePt t="142838" x="5026025" y="4857750"/>
          <p14:tracePt t="142850" x="5026025" y="4864100"/>
          <p14:tracePt t="142866" x="5038725" y="4883150"/>
          <p14:tracePt t="142871" x="5045075" y="4889500"/>
          <p14:tracePt t="142891" x="5068888" y="4900613"/>
          <p14:tracePt t="142895" x="5087938" y="4900613"/>
          <p14:tracePt t="142902" x="5105400" y="4906963"/>
          <p14:tracePt t="142913" x="5137150" y="4926013"/>
          <p14:tracePt t="142917" x="5156200" y="4926013"/>
          <p14:tracePt t="142929" x="5199063" y="4932363"/>
          <p14:tracePt t="142933" x="5216525" y="4938713"/>
          <p14:tracePt t="142946" x="5241925" y="4945063"/>
          <p14:tracePt t="142950" x="5272088" y="4945063"/>
          <p14:tracePt t="142959" x="5297488" y="4949825"/>
          <p14:tracePt t="142966" x="5322888" y="4956175"/>
          <p14:tracePt t="142978" x="5340350" y="4956175"/>
          <p14:tracePt t="142986" x="5365750" y="4956175"/>
          <p14:tracePt t="142990" x="5389563" y="4956175"/>
          <p14:tracePt t="142998" x="5427663" y="4956175"/>
          <p14:tracePt t="143007" x="5445125" y="4956175"/>
          <p14:tracePt t="143014" x="5483225" y="4956175"/>
          <p14:tracePt t="143023" x="5513388" y="4949825"/>
          <p14:tracePt t="143030" x="5562600" y="4932363"/>
          <p14:tracePt t="143038" x="5630863" y="4913313"/>
          <p14:tracePt t="143046" x="5673725" y="4894263"/>
          <p14:tracePt t="143054" x="5699125" y="4889500"/>
          <p14:tracePt t="143062" x="5741988" y="4870450"/>
          <p14:tracePt t="143071" x="5761038" y="4857750"/>
          <p14:tracePt t="143086" x="5784850" y="4845050"/>
          <p14:tracePt t="143104" x="5784850" y="4838700"/>
          <p14:tracePt t="143122" x="5784850" y="4833938"/>
          <p14:tracePt t="143154" x="5784850" y="4821238"/>
          <p14:tracePt t="143278" x="0" y="0"/>
        </p14:tracePtLst>
        <p14:tracePtLst>
          <p14:tracePt t="150441" x="6105525" y="5505450"/>
          <p14:tracePt t="150538" x="6111875" y="5500688"/>
          <p14:tracePt t="150557" x="6111875" y="5481638"/>
          <p14:tracePt t="150570" x="6111875" y="5456238"/>
          <p14:tracePt t="150573" x="6111875" y="5445125"/>
          <p14:tracePt t="150581" x="6094413" y="5432425"/>
          <p14:tracePt t="150590" x="6088063" y="5419725"/>
          <p14:tracePt t="150597" x="6075363" y="5407025"/>
          <p14:tracePt t="150605" x="6062663" y="5389563"/>
          <p14:tracePt t="150613" x="6056313" y="5383213"/>
          <p14:tracePt t="150622" x="6049963" y="5376863"/>
          <p14:tracePt t="150630" x="6045200" y="5364163"/>
          <p14:tracePt t="150638" x="6045200" y="5357813"/>
          <p14:tracePt t="150646" x="6032500" y="5357813"/>
          <p14:tracePt t="150656" x="6000750" y="5345113"/>
          <p14:tracePt t="150674" x="5970588" y="5338763"/>
          <p14:tracePt t="150678" x="5951538" y="5321300"/>
          <p14:tracePt t="150686" x="5921375" y="5302250"/>
          <p14:tracePt t="150706" x="5908675" y="5289550"/>
          <p14:tracePt t="150710" x="5889625" y="5283200"/>
          <p14:tracePt t="150723" x="5865813" y="5272088"/>
          <p14:tracePt t="150726" x="5859463" y="5272088"/>
          <p14:tracePt t="150742" x="5853113" y="5272088"/>
          <p14:tracePt t="150750" x="5846763" y="5265738"/>
          <p14:tracePt t="150763" x="5834063" y="5265738"/>
          <p14:tracePt t="150773" x="5822950" y="5265738"/>
          <p14:tracePt t="150786" x="5810250" y="5265738"/>
          <p14:tracePt t="150790" x="5791200" y="5265738"/>
          <p14:tracePt t="150797" x="5754688" y="5265738"/>
          <p14:tracePt t="150806" x="5735638" y="5265738"/>
          <p14:tracePt t="150818" x="5686425" y="5265738"/>
          <p14:tracePt t="150830" x="5624513" y="5265738"/>
          <p14:tracePt t="150838" x="5575300" y="5265738"/>
          <p14:tracePt t="150858" x="5489575" y="5246688"/>
          <p14:tracePt t="150862" x="5464175" y="5246688"/>
          <p14:tracePt t="150870" x="5427663" y="5233988"/>
          <p14:tracePt t="150883" x="5402263" y="5227638"/>
          <p14:tracePt t="150890" x="5378450" y="5222875"/>
          <p14:tracePt t="150894" x="5359400" y="5222875"/>
          <p14:tracePt t="150902" x="5346700" y="5216525"/>
          <p14:tracePt t="150910" x="5340350" y="5216525"/>
          <p14:tracePt t="150930" x="5322888" y="5216525"/>
          <p14:tracePt t="150934" x="5310188" y="5216525"/>
          <p14:tracePt t="150942" x="5284788" y="5216525"/>
          <p14:tracePt t="150955" x="5248275" y="5216525"/>
          <p14:tracePt t="150958" x="5211763" y="5216525"/>
          <p14:tracePt t="150966" x="5167313" y="5216525"/>
          <p14:tracePt t="150974" x="5105400" y="5227638"/>
          <p14:tracePt t="150982" x="5045075" y="5233988"/>
          <p14:tracePt t="150990" x="5000625" y="5246688"/>
          <p14:tracePt t="150999" x="4933950" y="5265738"/>
          <p14:tracePt t="151006" x="4895850" y="5265738"/>
          <p14:tracePt t="151018" x="4833938" y="5272088"/>
          <p14:tracePt t="151022" x="4784725" y="5272088"/>
          <p14:tracePt t="151031" x="4729163" y="5278438"/>
          <p14:tracePt t="151042" x="4711700" y="5289550"/>
          <p14:tracePt t="151050" x="4692650" y="5295900"/>
          <p14:tracePt t="151055" x="4679950" y="5295900"/>
          <p14:tracePt t="151063" x="4667250" y="5308600"/>
          <p14:tracePt t="151080" x="4660900" y="5314950"/>
          <p14:tracePt t="151086" x="4656138" y="5314950"/>
          <p14:tracePt t="151094" x="4649788" y="5321300"/>
          <p14:tracePt t="151106" x="4637088" y="5334000"/>
          <p14:tracePt t="151110" x="4630738" y="5338763"/>
          <p14:tracePt t="151122" x="4618038" y="5351463"/>
          <p14:tracePt t="151126" x="4611688" y="5364163"/>
          <p14:tracePt t="151138" x="4605338" y="5376863"/>
          <p14:tracePt t="151154" x="4605338" y="5389563"/>
          <p14:tracePt t="151158" x="4605338" y="5419725"/>
          <p14:tracePt t="151166" x="4605338" y="5426075"/>
          <p14:tracePt t="151182" x="4605338" y="5468938"/>
          <p14:tracePt t="151190" x="4605338" y="5487988"/>
          <p14:tracePt t="151210" x="4611688" y="5505450"/>
          <p14:tracePt t="151214" x="4618038" y="5518150"/>
          <p14:tracePt t="151222" x="4630738" y="5543550"/>
          <p14:tracePt t="151230" x="4649788" y="5556250"/>
          <p14:tracePt t="151238" x="4660900" y="5567363"/>
          <p14:tracePt t="151247" x="4686300" y="5573713"/>
          <p14:tracePt t="151254" x="4711700" y="5592763"/>
          <p14:tracePt t="151265" x="4735513" y="5599113"/>
          <p14:tracePt t="151273" x="4772025" y="5611813"/>
          <p14:tracePt t="151279" x="4803775" y="5616575"/>
          <p14:tracePt t="151286" x="4852988" y="5635625"/>
          <p14:tracePt t="151294" x="4908550" y="5648325"/>
          <p14:tracePt t="151314" x="4970463" y="5672138"/>
          <p14:tracePt t="151318" x="5026025" y="5691188"/>
          <p14:tracePt t="151330" x="5094288" y="5710238"/>
          <p14:tracePt t="151334" x="5143500" y="5727700"/>
          <p14:tracePt t="151342" x="5186363" y="5753100"/>
          <p14:tracePt t="151350" x="5229225" y="5765800"/>
          <p14:tracePt t="151362" x="5278438" y="5778500"/>
          <p14:tracePt t="151367" x="5346700" y="5789613"/>
          <p14:tracePt t="151374" x="5408613" y="5795963"/>
          <p14:tracePt t="151383" x="5470525" y="5808663"/>
          <p14:tracePt t="151411" x="5562600" y="5802313"/>
          <p14:tracePt t="151414" x="5611813" y="5802313"/>
          <p14:tracePt t="151422" x="5686425" y="5783263"/>
          <p14:tracePt t="151443" x="5797550" y="5765800"/>
          <p14:tracePt t="151447" x="5859463" y="5765800"/>
          <p14:tracePt t="151458" x="5934075" y="5765800"/>
          <p14:tracePt t="151463" x="5989638" y="5765800"/>
          <p14:tracePt t="151470" x="6038850" y="5759450"/>
          <p14:tracePt t="151482" x="6056313" y="5759450"/>
          <p14:tracePt t="151490" x="6088063" y="5746750"/>
          <p14:tracePt t="151494" x="6105525" y="5734050"/>
          <p14:tracePt t="151502" x="6111875" y="5734050"/>
          <p14:tracePt t="151512" x="6124575" y="5722938"/>
          <p14:tracePt t="151522" x="6137275" y="5716588"/>
          <p14:tracePt t="151530" x="6149975" y="5703888"/>
          <p14:tracePt t="151534" x="6161088" y="5691188"/>
          <p14:tracePt t="151543" x="6186488" y="5661025"/>
          <p14:tracePt t="151550" x="6216650" y="5629275"/>
          <p14:tracePt t="151558" x="6267450" y="5580063"/>
          <p14:tracePt t="151566" x="6316663" y="5511800"/>
          <p14:tracePt t="151574" x="6340475" y="5456238"/>
          <p14:tracePt t="151582" x="6359525" y="5407025"/>
          <p14:tracePt t="151589" x="6359525" y="5364163"/>
          <p14:tracePt t="151597" x="6359525" y="5314950"/>
          <p14:tracePt t="151606" x="6359525" y="5253038"/>
          <p14:tracePt t="151626" x="6346825" y="5203825"/>
          <p14:tracePt t="151629" x="6334125" y="5178425"/>
          <p14:tracePt t="151638" x="6316663" y="5148263"/>
          <p14:tracePt t="151647" x="6297613" y="5129213"/>
          <p14:tracePt t="151662" x="6272213" y="5105400"/>
          <p14:tracePt t="151670" x="6254750" y="5092700"/>
          <p14:tracePt t="151679" x="6242050" y="5086350"/>
          <p14:tracePt t="151686" x="6229350" y="5073650"/>
          <p14:tracePt t="151694" x="6216650" y="5067300"/>
          <p14:tracePt t="151702" x="6211888" y="5060950"/>
          <p14:tracePt t="151712" x="6199188" y="5060950"/>
          <p14:tracePt t="151731" x="6186488" y="5060950"/>
          <p14:tracePt t="151734" x="6173788" y="5060950"/>
          <p14:tracePt t="151743" x="6156325" y="5060950"/>
          <p14:tracePt t="151754" x="6137275" y="5060950"/>
          <p14:tracePt t="151758" x="6088063" y="5060950"/>
          <p14:tracePt t="151766" x="6038850" y="5060950"/>
          <p14:tracePt t="151779" x="5976938" y="5060950"/>
          <p14:tracePt t="151794" x="5889625" y="5060950"/>
          <p14:tracePt t="151798" x="5816600" y="5060950"/>
          <p14:tracePt t="151806" x="5754688" y="5060950"/>
          <p14:tracePt t="151814" x="5680075" y="5060950"/>
          <p14:tracePt t="151822" x="5630863" y="5060950"/>
          <p14:tracePt t="151831" x="5600700" y="5060950"/>
          <p14:tracePt t="151843" x="5556250" y="5060950"/>
          <p14:tracePt t="151850" x="5507038" y="5060950"/>
          <p14:tracePt t="151854" x="5464175" y="5060950"/>
          <p14:tracePt t="151861" x="5438775" y="5060950"/>
          <p14:tracePt t="151870" x="5408613" y="5060950"/>
          <p14:tracePt t="151879" x="5372100" y="5060950"/>
          <p14:tracePt t="151899" x="5303838" y="5073650"/>
          <p14:tracePt t="151906" x="5278438" y="5080000"/>
          <p14:tracePt t="151914" x="5235575" y="5086350"/>
          <p14:tracePt t="151918" x="5211763" y="5092700"/>
          <p14:tracePt t="151926" x="5167313" y="5111750"/>
          <p14:tracePt t="151938" x="5149850" y="5116513"/>
          <p14:tracePt t="151954" x="5118100" y="5129213"/>
          <p14:tracePt t="151958" x="5100638" y="5141913"/>
          <p14:tracePt t="151966" x="5075238" y="5154613"/>
          <p14:tracePt t="151974" x="5045075" y="5167313"/>
          <p14:tracePt t="151982" x="5026025" y="5172075"/>
          <p14:tracePt t="151989" x="4989513" y="5191125"/>
          <p14:tracePt t="151997" x="4964113" y="5203825"/>
          <p14:tracePt t="152006" x="4927600" y="5222875"/>
          <p14:tracePt t="152014" x="4895850" y="5240338"/>
          <p14:tracePt t="152022" x="4889500" y="5246688"/>
          <p14:tracePt t="152031" x="4872038" y="5259388"/>
          <p14:tracePt t="152043" x="4852988" y="5278438"/>
          <p14:tracePt t="152054" x="4846638" y="5278438"/>
          <p14:tracePt t="152062" x="4827588" y="5289550"/>
          <p14:tracePt t="152086" x="4822825" y="5295900"/>
          <p14:tracePt t="152102" x="4816475" y="5302250"/>
          <p14:tracePt t="152118" x="4816475" y="5308600"/>
          <p14:tracePt t="152126" x="4816475" y="5314950"/>
          <p14:tracePt t="152134" x="4810125" y="5327650"/>
          <p14:tracePt t="152143" x="4810125" y="5334000"/>
          <p14:tracePt t="152158" x="4797425" y="5345113"/>
          <p14:tracePt t="152170" x="4797425" y="5357813"/>
          <p14:tracePt t="152174" x="4791075" y="5370513"/>
          <p14:tracePt t="152182" x="4791075" y="5383213"/>
          <p14:tracePt t="152190" x="4791075" y="5394325"/>
          <p14:tracePt t="152212" x="4791075" y="5407025"/>
          <p14:tracePt t="152214" x="4791075" y="5419725"/>
          <p14:tracePt t="152226" x="4791075" y="5432425"/>
          <p14:tracePt t="152231" x="4791075" y="5449888"/>
          <p14:tracePt t="152237" x="4791075" y="5468938"/>
          <p14:tracePt t="152245" x="4810125" y="5500688"/>
          <p14:tracePt t="152261" x="4827588" y="5524500"/>
          <p14:tracePt t="152270" x="4865688" y="5556250"/>
          <p14:tracePt t="152278" x="4908550" y="5573713"/>
          <p14:tracePt t="152290" x="4951413" y="5611813"/>
          <p14:tracePt t="152306" x="5019675" y="5648325"/>
          <p14:tracePt t="152312" x="5049838" y="5661025"/>
          <p14:tracePt t="152318" x="5081588" y="5684838"/>
          <p14:tracePt t="152338" x="5137150" y="5703888"/>
          <p14:tracePt t="152344" x="5156200" y="5703888"/>
          <p14:tracePt t="152358" x="5192713" y="5722938"/>
          <p14:tracePt t="152366" x="5235575" y="5727700"/>
          <p14:tracePt t="152374" x="5297488" y="5734050"/>
          <p14:tracePt t="152386" x="5334000" y="5746750"/>
          <p14:tracePt t="152390" x="5408613" y="5746750"/>
          <p14:tracePt t="152398" x="5464175" y="5753100"/>
          <p14:tracePt t="152406" x="5549900" y="5765800"/>
          <p14:tracePt t="152418" x="5624513" y="5765800"/>
          <p14:tracePt t="152426" x="5699125" y="5765800"/>
          <p14:tracePt t="152431" x="5772150" y="5765800"/>
          <p14:tracePt t="152438" x="5846763" y="5765800"/>
          <p14:tracePt t="152446" x="5908675" y="5765800"/>
          <p14:tracePt t="152466" x="5957888" y="5765800"/>
          <p14:tracePt t="152470" x="5989638" y="5765800"/>
          <p14:tracePt t="152479" x="6026150" y="5765800"/>
          <p14:tracePt t="152490" x="6056313" y="5753100"/>
          <p14:tracePt t="152494" x="6075363" y="5746750"/>
          <p14:tracePt t="152502" x="6105525" y="5734050"/>
          <p14:tracePt t="152522" x="6137275" y="5716588"/>
          <p14:tracePt t="152526" x="6149975" y="5703888"/>
          <p14:tracePt t="152534" x="6161088" y="5691188"/>
          <p14:tracePt t="152547" x="6186488" y="5678488"/>
          <p14:tracePt t="152562" x="6223000" y="5654675"/>
          <p14:tracePt t="152566" x="6235700" y="5648325"/>
          <p14:tracePt t="152574" x="6254750" y="5635625"/>
          <p14:tracePt t="152594" x="6272213" y="5616575"/>
          <p14:tracePt t="152606" x="6278563" y="5605463"/>
          <p14:tracePt t="152614" x="6278563" y="5592763"/>
          <p14:tracePt t="152622" x="6297613" y="5567363"/>
          <p14:tracePt t="152631" x="6303963" y="5549900"/>
          <p14:tracePt t="152644" x="6303963" y="5537200"/>
          <p14:tracePt t="152646" x="6303963" y="5524500"/>
          <p14:tracePt t="152654" x="6303963" y="5505450"/>
          <p14:tracePt t="152662" x="6303963" y="5481638"/>
          <p14:tracePt t="152670" x="6303963" y="5456238"/>
          <p14:tracePt t="152683" x="6284913" y="5438775"/>
          <p14:tracePt t="152686" x="6278563" y="5407025"/>
          <p14:tracePt t="152695" x="6267450" y="5394325"/>
          <p14:tracePt t="152702" x="6242050" y="5364163"/>
          <p14:tracePt t="152715" x="6229350" y="5351463"/>
          <p14:tracePt t="152718" x="6216650" y="5338763"/>
          <p14:tracePt t="152726" x="6205538" y="5327650"/>
          <p14:tracePt t="152738" x="6173788" y="5302250"/>
          <p14:tracePt t="152746" x="6143625" y="5289550"/>
          <p14:tracePt t="152751" x="6124575" y="5283200"/>
          <p14:tracePt t="152758" x="6094413" y="5259388"/>
          <p14:tracePt t="152770" x="6062663" y="5240338"/>
          <p14:tracePt t="152778" x="6032500" y="5233988"/>
          <p14:tracePt t="152783" x="5976938" y="5210175"/>
          <p14:tracePt t="152790" x="5927725" y="5191125"/>
          <p14:tracePt t="152802" x="5872163" y="5172075"/>
          <p14:tracePt t="152810" x="5816600" y="5154613"/>
          <p14:tracePt t="152815" x="5754688" y="5135563"/>
          <p14:tracePt t="152822" x="5699125" y="5116513"/>
          <p14:tracePt t="152830" x="5649913" y="5099050"/>
          <p14:tracePt t="152842" x="5594350" y="5099050"/>
          <p14:tracePt t="152846" x="5556250" y="5086350"/>
          <p14:tracePt t="152854" x="5526088" y="5086350"/>
          <p14:tracePt t="152862" x="5500688" y="5086350"/>
          <p14:tracePt t="152874" x="5470525" y="5086350"/>
          <p14:tracePt t="152878" x="5451475" y="5086350"/>
          <p14:tracePt t="152900" x="5395913" y="5086350"/>
          <p14:tracePt t="152903" x="5378450" y="5086350"/>
          <p14:tracePt t="152910" x="5340350" y="5086350"/>
          <p14:tracePt t="152918" x="5297488" y="5092700"/>
          <p14:tracePt t="152927" x="5260975" y="5092700"/>
          <p14:tracePt t="152938" x="5216525" y="5105400"/>
          <p14:tracePt t="152942" x="5180013" y="5116513"/>
          <p14:tracePt t="152951" x="5124450" y="5116513"/>
          <p14:tracePt t="152962" x="5075238" y="5148263"/>
          <p14:tracePt t="152978" x="4994275" y="5178425"/>
          <p14:tracePt t="152982" x="4976813" y="5184775"/>
          <p14:tracePt t="152990" x="4927600" y="5197475"/>
          <p14:tracePt t="153001" x="4895850" y="5216525"/>
          <p14:tracePt t="153005" x="4840288" y="5222875"/>
          <p14:tracePt t="153014" x="4810125" y="5246688"/>
          <p14:tracePt t="153022" x="4778375" y="5272088"/>
          <p14:tracePt t="153030" x="4748213" y="5283200"/>
          <p14:tracePt t="153038" x="4729163" y="5308600"/>
          <p14:tracePt t="153046" x="4722813" y="5314950"/>
          <p14:tracePt t="153060" x="4705350" y="5334000"/>
          <p14:tracePt t="153074" x="4692650" y="5351463"/>
          <p14:tracePt t="153078" x="4679950" y="5364163"/>
          <p14:tracePt t="153090" x="4667250" y="5376863"/>
          <p14:tracePt t="153106" x="4667250" y="5426075"/>
          <p14:tracePt t="153110" x="4667250" y="5438775"/>
          <p14:tracePt t="153122" x="4667250" y="5462588"/>
          <p14:tracePt t="153127" x="4667250" y="5494338"/>
          <p14:tracePt t="153134" x="4673600" y="5530850"/>
          <p14:tracePt t="153142" x="4679950" y="5549900"/>
          <p14:tracePt t="153162" x="4686300" y="5599113"/>
          <p14:tracePt t="153167" x="4716463" y="5629275"/>
          <p14:tracePt t="153174" x="4754563" y="5667375"/>
          <p14:tracePt t="153202" x="4822825" y="5691188"/>
          <p14:tracePt t="153206" x="4872038" y="5710238"/>
          <p14:tracePt t="153218" x="4927600" y="5722938"/>
          <p14:tracePt t="153234" x="5000625" y="5740400"/>
          <p14:tracePt t="153238" x="5049838" y="5746750"/>
          <p14:tracePt t="153251" x="5130800" y="5759450"/>
          <p14:tracePt t="153260" x="5192713" y="5759450"/>
          <p14:tracePt t="153262" x="5254625" y="5765800"/>
          <p14:tracePt t="153270" x="5316538" y="5765800"/>
          <p14:tracePt t="153282" x="5378450" y="5765800"/>
          <p14:tracePt t="153290" x="5427663" y="5765800"/>
          <p14:tracePt t="153294" x="5489575" y="5765800"/>
          <p14:tracePt t="153302" x="5556250" y="5765800"/>
          <p14:tracePt t="153314" x="5605463" y="5765800"/>
          <p14:tracePt t="153330" x="5667375" y="5753100"/>
          <p14:tracePt t="153334" x="5722938" y="5746750"/>
          <p14:tracePt t="153346" x="5784850" y="5727700"/>
          <p14:tracePt t="153362" x="5840413" y="5722938"/>
          <p14:tracePt t="153367" x="5878513" y="5710238"/>
          <p14:tracePt t="153374" x="5889625" y="5703888"/>
          <p14:tracePt t="153394" x="5902325" y="5691188"/>
          <p14:tracePt t="153398" x="5934075" y="5678488"/>
          <p14:tracePt t="153410" x="5945188" y="5654675"/>
          <p14:tracePt t="153414" x="5951538" y="5641975"/>
          <p14:tracePt t="153422" x="5970588" y="5616575"/>
          <p14:tracePt t="153430" x="5976938" y="5586413"/>
          <p14:tracePt t="153442" x="5976938" y="5556250"/>
          <p14:tracePt t="153460" x="5976938" y="5530850"/>
          <p14:tracePt t="153462" x="5976938" y="5518150"/>
          <p14:tracePt t="153473" x="5970588" y="5505450"/>
          <p14:tracePt t="153478" x="5964238" y="5500688"/>
          <p14:tracePt t="153485" x="5951538" y="5487988"/>
          <p14:tracePt t="153493" x="5934075" y="5468938"/>
          <p14:tracePt t="153506" x="5908675" y="5449888"/>
          <p14:tracePt t="153514" x="5878513" y="5419725"/>
          <p14:tracePt t="153517" x="5797550" y="5383213"/>
          <p14:tracePt t="153525" x="5741988" y="5345113"/>
          <p14:tracePt t="153538" x="5686425" y="5308600"/>
          <p14:tracePt t="153542" x="5624513" y="5278438"/>
          <p14:tracePt t="153549" x="5545138" y="5259388"/>
          <p14:tracePt t="153558" x="5470525" y="5240338"/>
          <p14:tracePt t="153569" x="5402263" y="5222875"/>
          <p14:tracePt t="153578" x="5340350" y="5203825"/>
          <p14:tracePt t="153586" x="5272088" y="5197475"/>
          <p14:tracePt t="153590" x="5199063" y="5178425"/>
          <p14:tracePt t="153602" x="5137150" y="5178425"/>
          <p14:tracePt t="153618" x="5075238" y="5167313"/>
          <p14:tracePt t="153622" x="5032375" y="5167313"/>
          <p14:tracePt t="153630" x="4983163" y="5160963"/>
          <p14:tracePt t="153642" x="4964113" y="5160963"/>
          <p14:tracePt t="153646" x="4945063" y="5160963"/>
          <p14:tracePt t="153654" x="4914900" y="5160963"/>
          <p14:tracePt t="153662" x="4878388" y="5160963"/>
          <p14:tracePt t="153670" x="4846638" y="5167313"/>
          <p14:tracePt t="153678" x="4827588" y="5178425"/>
          <p14:tracePt t="153686" x="4803775" y="5197475"/>
          <p14:tracePt t="153699" x="4772025" y="5216525"/>
          <p14:tracePt t="153714" x="4748213" y="5259388"/>
          <p14:tracePt t="153718" x="4735513" y="5283200"/>
          <p14:tracePt t="153730" x="4735513" y="5308600"/>
          <p14:tracePt t="153746" x="4735513" y="5338763"/>
          <p14:tracePt t="153750" x="4735513" y="5364163"/>
          <p14:tracePt t="153762" x="4735513" y="5394325"/>
          <p14:tracePt t="153766" x="4760913" y="5413375"/>
          <p14:tracePt t="153783" x="4797425" y="5438775"/>
          <p14:tracePt t="153802" x="4865688" y="5456238"/>
          <p14:tracePt t="153806" x="4902200" y="5468938"/>
          <p14:tracePt t="153814" x="4983163" y="5481638"/>
          <p14:tracePt t="153827" x="5045075" y="5487988"/>
          <p14:tracePt t="153842" x="5118100" y="5500688"/>
          <p14:tracePt t="153846" x="5156200" y="5500688"/>
          <p14:tracePt t="153874" x="5211763" y="5500688"/>
          <p14:tracePt t="153878" x="5229225" y="5500688"/>
          <p14:tracePt t="153890" x="5272088" y="5500688"/>
          <p14:tracePt t="153894" x="5303838" y="5487988"/>
          <p14:tracePt t="153906" x="5316538" y="5481638"/>
          <p14:tracePt t="153910" x="5340350" y="5462588"/>
          <p14:tracePt t="153930" x="5353050" y="5432425"/>
          <p14:tracePt t="153934" x="5359400" y="5419725"/>
          <p14:tracePt t="153942" x="5365750" y="5400675"/>
          <p14:tracePt t="153954" x="5365750" y="5389563"/>
          <p14:tracePt t="153959" x="5365750" y="5376863"/>
          <p14:tracePt t="153966" x="5365750" y="5370513"/>
          <p14:tracePt t="153974" x="5365750" y="5364163"/>
          <p14:tracePt t="154002" x="5365750" y="5357813"/>
          <p14:tracePt t="154006" x="5365750" y="5351463"/>
          <p14:tracePt t="154030" x="5365750" y="5338763"/>
          <p14:tracePt t="154038" x="5346700" y="5327650"/>
          <p14:tracePt t="154059" x="5327650" y="5327650"/>
          <p14:tracePt t="154062" x="5310188" y="5327650"/>
          <p14:tracePt t="154070" x="5297488" y="5327650"/>
          <p14:tracePt t="154078" x="5272088" y="5327650"/>
          <p14:tracePt t="154098" x="5241925" y="5327650"/>
          <p14:tracePt t="154101" x="5229225" y="5334000"/>
          <p14:tracePt t="154110" x="5205413" y="5357813"/>
          <p14:tracePt t="154129" x="5205413" y="5376863"/>
          <p14:tracePt t="154142" x="5205413" y="5394325"/>
          <p14:tracePt t="154154" x="5211763" y="5426075"/>
          <p14:tracePt t="154158" x="5229225" y="5445125"/>
          <p14:tracePt t="154166" x="5248275" y="5462588"/>
          <p14:tracePt t="154178" x="5278438" y="5481638"/>
          <p14:tracePt t="154183" x="5322888" y="5511800"/>
          <p14:tracePt t="154190" x="5346700" y="5518150"/>
          <p14:tracePt t="154199" x="5383213" y="5530850"/>
          <p14:tracePt t="154226" x="5395913" y="5530850"/>
          <p14:tracePt t="154258" x="5414963" y="5530850"/>
          <p14:tracePt t="154262" x="5421313" y="5524500"/>
          <p14:tracePt t="154278" x="5427663" y="5505450"/>
          <p14:tracePt t="154286" x="5427663" y="5494338"/>
          <p14:tracePt t="154315" x="5427663" y="5481638"/>
          <p14:tracePt t="154353" x="5421313" y="5456238"/>
          <p14:tracePt t="154358" x="5408613" y="5449888"/>
          <p14:tracePt t="154369" x="5378450" y="5419725"/>
          <p14:tracePt t="154385" x="5372100" y="5413375"/>
          <p14:tracePt t="154390" x="5365750" y="5413375"/>
          <p14:tracePt t="154485" x="5365750" y="5426075"/>
          <p14:tracePt t="154494" x="5365750" y="5438775"/>
          <p14:tracePt t="154515" x="5378450" y="5449888"/>
          <p14:tracePt t="154518" x="5402263" y="5468938"/>
          <p14:tracePt t="154526" x="5427663" y="5475288"/>
          <p14:tracePt t="154538" x="5445125" y="5481638"/>
          <p14:tracePt t="154542" x="5470525" y="5481638"/>
          <p14:tracePt t="154550" x="5483225" y="5481638"/>
          <p14:tracePt t="154562" x="5500688" y="5481638"/>
          <p14:tracePt t="154566" x="5519738" y="5481638"/>
          <p14:tracePt t="154574" x="5526088" y="5481638"/>
          <p14:tracePt t="154584" x="5538788" y="5481638"/>
          <p14:tracePt t="154994" x="0" y="0"/>
        </p14:tracePtLst>
        <p14:tracePtLst>
          <p14:tracePt t="160505" x="3494088" y="5661025"/>
          <p14:tracePt t="160614" x="3482975" y="5661025"/>
          <p14:tracePt t="160622" x="3463925" y="5661025"/>
          <p14:tracePt t="160630" x="3444875" y="5661025"/>
          <p14:tracePt t="160637" x="3427413" y="5648325"/>
          <p14:tracePt t="160649" x="3414713" y="5641975"/>
          <p14:tracePt t="160657" x="3402013" y="5635625"/>
          <p14:tracePt t="160662" x="3382963" y="5622925"/>
          <p14:tracePt t="160670" x="3352800" y="5605463"/>
          <p14:tracePt t="160678" x="3309938" y="5586413"/>
          <p14:tracePt t="160686" x="3271838" y="5580063"/>
          <p14:tracePt t="160694" x="3235325" y="5556250"/>
          <p14:tracePt t="160702" x="3198813" y="5543550"/>
          <p14:tracePt t="160710" x="3154363" y="5530850"/>
          <p14:tracePt t="160718" x="3124200" y="5524500"/>
          <p14:tracePt t="160726" x="3087688" y="5505450"/>
          <p14:tracePt t="160734" x="3055938" y="5505450"/>
          <p14:tracePt t="160747" x="3032125" y="5500688"/>
          <p14:tracePt t="160750" x="3006725" y="5494338"/>
          <p14:tracePt t="160758" x="2987675" y="5494338"/>
          <p14:tracePt t="160766" x="2970213" y="5494338"/>
          <p14:tracePt t="160778" x="2957513" y="5494338"/>
          <p14:tracePt t="160782" x="2938463" y="5487988"/>
          <p14:tracePt t="160790" x="2932113" y="5487988"/>
          <p14:tracePt t="160806" x="2927350" y="5487988"/>
          <p14:tracePt t="160814" x="2921000" y="5487988"/>
          <p14:tracePt t="160822" x="2914650" y="5487988"/>
          <p14:tracePt t="160830" x="2895600" y="5487988"/>
          <p14:tracePt t="160838" x="2882900" y="5487988"/>
          <p14:tracePt t="160846" x="2846388" y="5505450"/>
          <p14:tracePt t="160855" x="2816225" y="5511800"/>
          <p14:tracePt t="160866" x="2797175" y="5524500"/>
          <p14:tracePt t="160874" x="2765425" y="5537200"/>
          <p14:tracePt t="160879" x="2747963" y="5556250"/>
          <p14:tracePt t="160888" x="2722563" y="5567363"/>
          <p14:tracePt t="160906" x="2692400" y="5611813"/>
          <p14:tracePt t="160911" x="2692400" y="5616575"/>
          <p14:tracePt t="160918" x="2692400" y="5622925"/>
          <p14:tracePt t="160933" x="2692400" y="5635625"/>
          <p14:tracePt t="160941" x="2698750" y="5661025"/>
          <p14:tracePt t="160949" x="2709863" y="5672138"/>
          <p14:tracePt t="160962" x="2716213" y="5678488"/>
          <p14:tracePt t="160966" x="2741613" y="5684838"/>
          <p14:tracePt t="160977" x="2760663" y="5697538"/>
          <p14:tracePt t="160981" x="2790825" y="5710238"/>
          <p14:tracePt t="161002" x="2846388" y="5727700"/>
          <p14:tracePt t="161006" x="2871788" y="5734050"/>
          <p14:tracePt t="161014" x="2901950" y="5753100"/>
          <p14:tracePt t="161034" x="2957513" y="5759450"/>
          <p14:tracePt t="161038" x="2982913" y="5759450"/>
          <p14:tracePt t="161046" x="3019425" y="5765800"/>
          <p14:tracePt t="161055" x="3074988" y="5778500"/>
          <p14:tracePt t="161062" x="3136900" y="5783263"/>
          <p14:tracePt t="161071" x="3198813" y="5783263"/>
          <p14:tracePt t="161078" x="3248025" y="5783263"/>
          <p14:tracePt t="161090" x="3321050" y="5783263"/>
          <p14:tracePt t="161094" x="3376613" y="5783263"/>
          <p14:tracePt t="161102" x="3427413" y="5778500"/>
          <p14:tracePt t="161114" x="3451225" y="5759450"/>
          <p14:tracePt t="161134" x="3463925" y="5746750"/>
          <p14:tracePt t="161142" x="3470275" y="5734050"/>
          <p14:tracePt t="161155" x="3470275" y="5716588"/>
          <p14:tracePt t="161162" x="3470275" y="5703888"/>
          <p14:tracePt t="161166" x="3470275" y="5684838"/>
          <p14:tracePt t="161174" x="3470275" y="5667375"/>
          <p14:tracePt t="161186" x="3451225" y="5641975"/>
          <p14:tracePt t="161190" x="3438525" y="5629275"/>
          <p14:tracePt t="161198" x="3408363" y="5605463"/>
          <p14:tracePt t="161207" x="3395663" y="5592763"/>
          <p14:tracePt t="161220" x="3376613" y="5580063"/>
          <p14:tracePt t="161222" x="3371850" y="5580063"/>
          <p14:tracePt t="161230" x="3359150" y="5573713"/>
          <p14:tracePt t="161238" x="3346450" y="5573713"/>
          <p14:tracePt t="161251" x="3340100" y="5573713"/>
          <p14:tracePt t="161258" x="3321050" y="5573713"/>
          <p14:tracePt t="161262" x="3303588" y="5573713"/>
          <p14:tracePt t="161270" x="3284538" y="5573713"/>
          <p14:tracePt t="161282" x="3235325" y="5573713"/>
          <p14:tracePt t="161286" x="3198813" y="5573713"/>
          <p14:tracePt t="161294" x="3149600" y="5573713"/>
          <p14:tracePt t="161302" x="3087688" y="5573713"/>
          <p14:tracePt t="161310" x="3013075" y="5573713"/>
          <p14:tracePt t="161320" x="2944813" y="5586413"/>
          <p14:tracePt t="161326" x="2846388" y="5599113"/>
          <p14:tracePt t="161334" x="2809875" y="5605463"/>
          <p14:tracePt t="161346" x="2765425" y="5622925"/>
          <p14:tracePt t="161351" x="2722563" y="5635625"/>
          <p14:tracePt t="161358" x="2692400" y="5661025"/>
          <p14:tracePt t="161366" x="2660650" y="5684838"/>
          <p14:tracePt t="161386" x="2660650" y="5697538"/>
          <p14:tracePt t="161390" x="2660650" y="5710238"/>
          <p14:tracePt t="161420" x="2686050" y="5722938"/>
          <p14:tracePt t="161422" x="2716213" y="5740400"/>
          <p14:tracePt t="161430" x="2741613" y="5746750"/>
          <p14:tracePt t="161451" x="2809875" y="5778500"/>
          <p14:tracePt t="161454" x="2827338" y="5778500"/>
          <p14:tracePt t="161462" x="2865438" y="5789613"/>
          <p14:tracePt t="161482" x="2895600" y="5789613"/>
          <p14:tracePt t="161486" x="2914650" y="5789613"/>
          <p14:tracePt t="161494" x="2932113" y="5789613"/>
          <p14:tracePt t="161522" x="2957513" y="5783263"/>
          <p14:tracePt t="161526" x="2970213" y="5778500"/>
          <p14:tracePt t="161539" x="2987675" y="5753100"/>
          <p14:tracePt t="161546" x="3013075" y="5734050"/>
          <p14:tracePt t="161551" x="3032125" y="5710238"/>
          <p14:tracePt t="161558" x="3038475" y="5684838"/>
          <p14:tracePt t="161578" x="3038475" y="5654675"/>
          <p14:tracePt t="161582" x="3038475" y="5635625"/>
          <p14:tracePt t="161589" x="3038475" y="5616575"/>
          <p14:tracePt t="161602" x="3038475" y="5599113"/>
          <p14:tracePt t="161605" x="3025775" y="5573713"/>
          <p14:tracePt t="161614" x="2994025" y="5556250"/>
          <p14:tracePt t="161621" x="2963863" y="5537200"/>
          <p14:tracePt t="161650" x="2932113" y="5530850"/>
          <p14:tracePt t="161654" x="2914650" y="5530850"/>
          <p14:tracePt t="161666" x="2871788" y="5530850"/>
          <p14:tracePt t="161674" x="2820988" y="5530850"/>
          <p14:tracePt t="161678" x="2765425" y="5530850"/>
          <p14:tracePt t="161686" x="2692400" y="5561013"/>
          <p14:tracePt t="161706" x="2598738" y="5611813"/>
          <p14:tracePt t="161710" x="2532063" y="5648325"/>
          <p14:tracePt t="161720" x="2470150" y="5722938"/>
          <p14:tracePt t="161730" x="2425700" y="5765800"/>
          <p14:tracePt t="161734" x="2395538" y="5772150"/>
          <p14:tracePt t="161742" x="2395538" y="5789613"/>
          <p14:tracePt t="161751" x="2395538" y="5802313"/>
          <p14:tracePt t="161770" x="2414588" y="5827713"/>
          <p14:tracePt t="161774" x="2444750" y="5838825"/>
          <p14:tracePt t="161782" x="2481263" y="5857875"/>
          <p14:tracePt t="161803" x="2549525" y="5876925"/>
          <p14:tracePt t="161806" x="2592388" y="5883275"/>
          <p14:tracePt t="161814" x="2630488" y="5900738"/>
          <p14:tracePt t="161834" x="2709863" y="5907088"/>
          <p14:tracePt t="161839" x="2735263" y="5919788"/>
          <p14:tracePt t="161846" x="2771775" y="5919788"/>
          <p14:tracePt t="161855" x="2797175" y="5919788"/>
          <p14:tracePt t="161862" x="2816225" y="5919788"/>
          <p14:tracePt t="161870" x="2840038" y="5907088"/>
          <p14:tracePt t="161878" x="2865438" y="5889625"/>
          <p14:tracePt t="161898" x="2889250" y="5857875"/>
          <p14:tracePt t="161903" x="2908300" y="5802313"/>
          <p14:tracePt t="161910" x="2914650" y="5783263"/>
          <p14:tracePt t="161922" x="2921000" y="5759450"/>
          <p14:tracePt t="161939" x="2921000" y="5722938"/>
          <p14:tracePt t="161942" x="2921000" y="5703888"/>
          <p14:tracePt t="161962" x="2908300" y="5684838"/>
          <p14:tracePt t="161994" x="2895600" y="5678488"/>
          <p14:tracePt t="161998" x="2882900" y="5678488"/>
          <p14:tracePt t="162006" x="2859088" y="5672138"/>
          <p14:tracePt t="162018" x="2840038" y="5672138"/>
          <p14:tracePt t="162022" x="2816225" y="5672138"/>
          <p14:tracePt t="162030" x="2790825" y="5672138"/>
          <p14:tracePt t="162039" x="2784475" y="5672138"/>
          <p14:tracePt t="162050" x="2754313" y="5672138"/>
          <p14:tracePt t="162054" x="2728913" y="5672138"/>
          <p14:tracePt t="162062" x="2703513" y="5678488"/>
          <p14:tracePt t="162070" x="2673350" y="5703888"/>
          <p14:tracePt t="162090" x="2667000" y="5716588"/>
          <p14:tracePt t="162102" x="2667000" y="5727700"/>
          <p14:tracePt t="162122" x="2673350" y="5740400"/>
          <p14:tracePt t="162126" x="2698750" y="5746750"/>
          <p14:tracePt t="162135" x="2716213" y="5759450"/>
          <p14:tracePt t="162158" x="2754313" y="5778500"/>
          <p14:tracePt t="162168" x="2784475" y="5783263"/>
          <p14:tracePt t="162190" x="2846388" y="5789613"/>
          <p14:tracePt t="162198" x="2876550" y="5789613"/>
          <p14:tracePt t="162218" x="2914650" y="5783263"/>
          <p14:tracePt t="162223" x="2932113" y="5765800"/>
          <p14:tracePt t="162230" x="2951163" y="5746750"/>
          <p14:tracePt t="162249" x="2957513" y="5710238"/>
          <p14:tracePt t="162254" x="2957513" y="5691188"/>
          <p14:tracePt t="162262" x="2957513" y="5672138"/>
          <p14:tracePt t="162281" x="2957513" y="5648325"/>
          <p14:tracePt t="162286" x="2951163" y="5629275"/>
          <p14:tracePt t="162293" x="2938463" y="5616575"/>
          <p14:tracePt t="162314" x="2914650" y="5611813"/>
          <p14:tracePt t="162318" x="2901950" y="5605463"/>
          <p14:tracePt t="162326" x="2889250" y="5605463"/>
          <p14:tracePt t="162338" x="2865438" y="5605463"/>
          <p14:tracePt t="162342" x="2833688" y="5605463"/>
          <p14:tracePt t="162350" x="2784475" y="5611813"/>
          <p14:tracePt t="162358" x="2760663" y="5616575"/>
          <p14:tracePt t="162378" x="2735263" y="5635625"/>
          <p14:tracePt t="162382" x="2735263" y="5641975"/>
          <p14:tracePt t="162390" x="2728913" y="5641975"/>
          <p14:tracePt t="162414" x="2728913" y="5654675"/>
          <p14:tracePt t="162423" x="2741613" y="5678488"/>
          <p14:tracePt t="162450" x="2784475" y="5691188"/>
          <p14:tracePt t="162454" x="2797175" y="5697538"/>
          <p14:tracePt t="162475" x="2876550" y="5734050"/>
          <p14:tracePt t="162478" x="2938463" y="5753100"/>
          <p14:tracePt t="162486" x="3032125" y="5772150"/>
          <p14:tracePt t="162507" x="3117850" y="5772150"/>
          <p14:tracePt t="162514" x="3167063" y="5772150"/>
          <p14:tracePt t="162518" x="3205163" y="5772150"/>
          <p14:tracePt t="162546" x="3235325" y="5753100"/>
          <p14:tracePt t="162550" x="3241675" y="5753100"/>
          <p14:tracePt t="162678" x="3241675" y="5746750"/>
          <p14:tracePt t="162707" x="3235325" y="5740400"/>
          <p14:tracePt t="162889" x="3235325" y="5734050"/>
          <p14:tracePt t="162902" x="3235325" y="5727700"/>
          <p14:tracePt t="162930" x="3235325" y="5710238"/>
          <p14:tracePt t="162962" x="3216275" y="5697538"/>
          <p14:tracePt t="162966" x="3198813" y="5691188"/>
          <p14:tracePt t="162986" x="3154363" y="5672138"/>
          <p14:tracePt t="162989" x="3130550" y="5672138"/>
          <p14:tracePt t="162998" x="3111500" y="5672138"/>
          <p14:tracePt t="163008" x="3068638" y="5661025"/>
          <p14:tracePt t="163013" x="3043238" y="5661025"/>
          <p14:tracePt t="163022" x="3013075" y="5654675"/>
          <p14:tracePt t="163030" x="2987675" y="5654675"/>
          <p14:tracePt t="163041" x="2957513" y="5654675"/>
          <p14:tracePt t="163046" x="2921000" y="5654675"/>
          <p14:tracePt t="163054" x="2895600" y="5654675"/>
          <p14:tracePt t="163062" x="2846388" y="5654675"/>
          <p14:tracePt t="163082" x="2790825" y="5672138"/>
          <p14:tracePt t="163086" x="2778125" y="5678488"/>
          <p14:tracePt t="163093" x="2760663" y="5684838"/>
          <p14:tracePt t="163102" x="2747963" y="5691188"/>
          <p14:tracePt t="163110" x="2728913" y="5697538"/>
          <p14:tracePt t="163118" x="2722563" y="5703888"/>
          <p14:tracePt t="163126" x="2709863" y="5716588"/>
          <p14:tracePt t="163146" x="2709863" y="5734050"/>
          <p14:tracePt t="163150" x="2709863" y="5746750"/>
          <p14:tracePt t="163158" x="2709863" y="5759450"/>
          <p14:tracePt t="163185" x="2709863" y="5778500"/>
          <p14:tracePt t="163217" x="2709863" y="5808663"/>
          <p14:tracePt t="163222" x="2722563" y="5821363"/>
          <p14:tracePt t="163241" x="2765425" y="5870575"/>
          <p14:tracePt t="163245" x="2771775" y="5876925"/>
          <p14:tracePt t="163253" x="2797175" y="5907088"/>
          <p14:tracePt t="163273" x="2846388" y="5949950"/>
          <p14:tracePt t="163278" x="2859088" y="5962650"/>
          <p14:tracePt t="163285" x="2908300" y="6005513"/>
          <p14:tracePt t="163314" x="2938463" y="6011863"/>
          <p14:tracePt t="163318" x="2957513" y="6011863"/>
          <p14:tracePt t="163337" x="3013075" y="6011863"/>
          <p14:tracePt t="163341" x="3049588" y="6011863"/>
          <p14:tracePt t="163350" x="3124200" y="6011863"/>
          <p14:tracePt t="163370" x="3186113" y="6011863"/>
          <p14:tracePt t="163373" x="3228975" y="6011863"/>
          <p14:tracePt t="163382" x="3265488" y="6011863"/>
          <p14:tracePt t="163401" x="3316288" y="6011863"/>
          <p14:tracePt t="163406" x="3340100" y="6011863"/>
          <p14:tracePt t="163413" x="3382963" y="6011863"/>
          <p14:tracePt t="163442" x="3414713" y="5988050"/>
          <p14:tracePt t="163466" x="3414713" y="5956300"/>
          <p14:tracePt t="163471" x="3414713" y="5938838"/>
          <p14:tracePt t="163477" x="3414713" y="5932488"/>
          <p14:tracePt t="163497" x="3414713" y="5913438"/>
          <p14:tracePt t="163502" x="3402013" y="5889625"/>
          <p14:tracePt t="163509" x="3395663" y="5876925"/>
          <p14:tracePt t="163530" x="3389313" y="5870575"/>
          <p14:tracePt t="163534" x="3382963" y="5864225"/>
          <p14:tracePt t="163541" x="3376613" y="5857875"/>
          <p14:tracePt t="163569" x="3333750" y="5845175"/>
          <p14:tracePt t="163573" x="3316288" y="5845175"/>
          <p14:tracePt t="163586" x="3265488" y="5834063"/>
          <p14:tracePt t="163602" x="3205163" y="5827713"/>
          <p14:tracePt t="163608" x="3149600" y="5827713"/>
          <p14:tracePt t="163626" x="3062288" y="5827713"/>
          <p14:tracePt t="163630" x="3013075" y="5827713"/>
          <p14:tracePt t="163638" x="2963863" y="5827713"/>
          <p14:tracePt t="163658" x="2927350" y="5827713"/>
          <p14:tracePt t="163662" x="2921000" y="5827713"/>
          <p14:tracePt t="163670" x="2908300" y="5827713"/>
          <p14:tracePt t="163698" x="2908300" y="5834063"/>
          <p14:tracePt t="163702" x="2901950" y="5845175"/>
          <p14:tracePt t="163724" x="2901950" y="5857875"/>
          <p14:tracePt t="163726" x="2901950" y="5870575"/>
          <p14:tracePt t="163734" x="2908300" y="5889625"/>
          <p14:tracePt t="163754" x="2932113" y="5919788"/>
          <p14:tracePt t="163759" x="2944813" y="5938838"/>
          <p14:tracePt t="163766" x="2957513" y="5956300"/>
          <p14:tracePt t="163786" x="2982913" y="5988050"/>
          <p14:tracePt t="163790" x="2994025" y="5994400"/>
          <p14:tracePt t="163798" x="3000375" y="5994400"/>
          <p14:tracePt t="163823" x="3019425" y="5994400"/>
          <p14:tracePt t="163830" x="3032125" y="5994400"/>
          <p14:tracePt t="163850" x="3055938" y="5994400"/>
          <p14:tracePt t="163855" x="3068638" y="5994400"/>
          <p14:tracePt t="163862" x="3098800" y="5994400"/>
          <p14:tracePt t="163882" x="3136900" y="5975350"/>
          <p14:tracePt t="163886" x="3167063" y="5956300"/>
          <p14:tracePt t="163894" x="3186113" y="5938838"/>
          <p14:tracePt t="163913" x="3216275" y="5907088"/>
          <p14:tracePt t="163918" x="3216275" y="5883275"/>
          <p14:tracePt t="163925" x="3222625" y="5870575"/>
          <p14:tracePt t="163957" x="3216275" y="5864225"/>
          <p14:tracePt t="163986" x="3198813" y="5864225"/>
          <p14:tracePt t="163989" x="3186113" y="5864225"/>
          <p14:tracePt t="164010" x="3143250" y="5864225"/>
          <p14:tracePt t="164014" x="3098800" y="5864225"/>
          <p14:tracePt t="164025" x="3038475" y="5864225"/>
          <p14:tracePt t="164042" x="2951163" y="5864225"/>
          <p14:tracePt t="164046" x="2901950" y="5851525"/>
          <p14:tracePt t="164054" x="2846388" y="5845175"/>
          <p14:tracePt t="164082" x="2797175" y="5834063"/>
          <p14:tracePt t="164087" x="2784475" y="5834063"/>
          <p14:tracePt t="164109" x="2760663" y="5827713"/>
          <p14:tracePt t="164118" x="2747963" y="5827713"/>
          <p14:tracePt t="164137" x="2735263" y="5827713"/>
          <p14:tracePt t="164141" x="2728913" y="5827713"/>
          <p14:tracePt t="164150" x="2716213" y="5827713"/>
          <p14:tracePt t="164170" x="2679700" y="5834063"/>
          <p14:tracePt t="164174" x="2660650" y="5845175"/>
          <p14:tracePt t="164182" x="2636838" y="5851525"/>
          <p14:tracePt t="164209" x="2605088" y="5883275"/>
          <p14:tracePt t="164213" x="2587625" y="5894388"/>
          <p14:tracePt t="164234" x="2581275" y="5900738"/>
          <p14:tracePt t="164237" x="2568575" y="5919788"/>
          <p14:tracePt t="164270" x="2568575" y="5932488"/>
          <p14:tracePt t="164277" x="2568575" y="5945188"/>
          <p14:tracePt t="164297" x="2568575" y="5949950"/>
          <p14:tracePt t="164301" x="2568575" y="5962650"/>
          <p14:tracePt t="164309" x="2581275" y="5975350"/>
          <p14:tracePt t="164338" x="2624138" y="6000750"/>
          <p14:tracePt t="164343" x="2636838" y="6005513"/>
          <p14:tracePt t="164370" x="2692400" y="6037263"/>
          <p14:tracePt t="164374" x="2716213" y="6043613"/>
          <p14:tracePt t="164394" x="2784475" y="6061075"/>
          <p14:tracePt t="164398" x="2833688" y="6067425"/>
          <p14:tracePt t="164406" x="2908300" y="6080125"/>
          <p14:tracePt t="164427" x="2994025" y="6080125"/>
          <p14:tracePt t="164430" x="3025775" y="6080125"/>
          <p14:tracePt t="164438" x="3068638" y="6080125"/>
          <p14:tracePt t="164466" x="3105150" y="6061075"/>
          <p14:tracePt t="164470" x="3117850" y="6049963"/>
          <p14:tracePt t="164490" x="3130550" y="6018213"/>
          <p14:tracePt t="164494" x="3136900" y="6000750"/>
          <p14:tracePt t="164502" x="3154363" y="5962650"/>
          <p14:tracePt t="164523" x="3154363" y="5919788"/>
          <p14:tracePt t="164526" x="3154363" y="5900738"/>
          <p14:tracePt t="164534" x="3154363" y="5889625"/>
          <p14:tracePt t="164555" x="3136900" y="5870575"/>
          <p14:tracePt t="164558" x="3130550" y="5864225"/>
          <p14:tracePt t="164566" x="3130550" y="5857875"/>
          <p14:tracePt t="164598" x="3117850" y="5857875"/>
          <p14:tracePt t="164626" x="3087688" y="5857875"/>
          <p14:tracePt t="164630" x="3068638" y="5851525"/>
          <p14:tracePt t="164642" x="3019425" y="5845175"/>
          <p14:tracePt t="164650" x="2970213" y="5834063"/>
          <p14:tracePt t="164655" x="2895600" y="5827713"/>
          <p14:tracePt t="164666" x="2816225" y="5815013"/>
          <p14:tracePt t="164682" x="2741613" y="5815013"/>
          <p14:tracePt t="164687" x="2703513" y="5815013"/>
          <p14:tracePt t="164694" x="2654300" y="5815013"/>
          <p14:tracePt t="164722" x="2624138" y="5815013"/>
          <p14:tracePt t="164726" x="2617788" y="5815013"/>
          <p14:tracePt t="164756" x="2592388" y="5821363"/>
          <p14:tracePt t="164770" x="2581275" y="5838825"/>
          <p14:tracePt t="164775" x="2581275" y="5857875"/>
          <p14:tracePt t="164782" x="2581275" y="5870575"/>
          <p14:tracePt t="164791" x="2581275" y="5883275"/>
          <p14:tracePt t="164809" x="2581275" y="5900738"/>
          <p14:tracePt t="164813" x="2587625" y="5913438"/>
          <p14:tracePt t="164821" x="2611438" y="5945188"/>
          <p14:tracePt t="164850" x="2692400" y="5981700"/>
          <p14:tracePt t="164855" x="2747963" y="6018213"/>
          <p14:tracePt t="164882" x="2820988" y="6030913"/>
          <p14:tracePt t="164887" x="2846388" y="6030913"/>
          <p14:tracePt t="164906" x="2882900" y="6030913"/>
          <p14:tracePt t="164910" x="2914650" y="6030913"/>
          <p14:tracePt t="164918" x="2932113" y="6030913"/>
          <p14:tracePt t="164940" x="2994025" y="6011863"/>
          <p14:tracePt t="164942" x="3043238" y="5994400"/>
          <p14:tracePt t="164950" x="3087688" y="5975350"/>
          <p14:tracePt t="164977" x="3105150" y="5962650"/>
          <p14:tracePt t="164981" x="3130550" y="5938838"/>
          <p14:tracePt t="165002" x="3136900" y="5926138"/>
          <p14:tracePt t="165006" x="3143250" y="5913438"/>
          <p14:tracePt t="165014" x="3143250" y="5900738"/>
          <p14:tracePt t="165034" x="3143250" y="5883275"/>
          <p14:tracePt t="165039" x="3143250" y="5870575"/>
          <p14:tracePt t="165046" x="3130550" y="5838825"/>
          <p14:tracePt t="165066" x="3098800" y="5821363"/>
          <p14:tracePt t="165072" x="3055938" y="5789613"/>
          <p14:tracePt t="165078" x="3025775" y="5778500"/>
          <p14:tracePt t="165106" x="2976563" y="5772150"/>
          <p14:tracePt t="165111" x="2957513" y="5772150"/>
          <p14:tracePt t="165138" x="2908300" y="5772150"/>
          <p14:tracePt t="165141" x="2882900" y="5772150"/>
          <p14:tracePt t="165162" x="2820988" y="5778500"/>
          <p14:tracePt t="165166" x="2803525" y="5783263"/>
          <p14:tracePt t="165173" x="2790825" y="5789613"/>
          <p14:tracePt t="165193" x="2765425" y="5808663"/>
          <p14:tracePt t="165234" x="2790825" y="5838825"/>
          <p14:tracePt t="165239" x="2809875" y="5851525"/>
          <p14:tracePt t="165265" x="2859088" y="5876925"/>
          <p14:tracePt t="165270" x="2882900" y="5883275"/>
          <p14:tracePt t="165289" x="2927350" y="5900738"/>
          <p14:tracePt t="165293" x="2970213" y="5907088"/>
          <p14:tracePt t="165301" x="3000375" y="5926138"/>
          <p14:tracePt t="165322" x="3043238" y="5938838"/>
          <p14:tracePt t="165326" x="3068638" y="5938838"/>
          <p14:tracePt t="165334" x="3087688" y="5945188"/>
          <p14:tracePt t="165362" x="3111500" y="5945188"/>
          <p14:tracePt t="165366" x="3117850" y="5938838"/>
          <p14:tracePt t="165393" x="3117850" y="5919788"/>
          <p14:tracePt t="165397" x="3117850" y="5894388"/>
          <p14:tracePt t="165418" x="3111500" y="5870575"/>
          <p14:tracePt t="165422" x="3094038" y="5845175"/>
          <p14:tracePt t="165430" x="3081338" y="5834063"/>
          <p14:tracePt t="165450" x="3055938" y="5821363"/>
          <p14:tracePt t="165454" x="3038475" y="5821363"/>
          <p14:tracePt t="165462" x="3000375" y="5802313"/>
          <p14:tracePt t="165489" x="2938463" y="5795963"/>
          <p14:tracePt t="165493" x="2908300" y="5795963"/>
          <p14:tracePt t="165522" x="2865438" y="5795963"/>
          <p14:tracePt t="165525" x="2859088" y="5795963"/>
          <p14:tracePt t="165545" x="2846388" y="5802313"/>
          <p14:tracePt t="165550" x="2840038" y="5815013"/>
          <p14:tracePt t="165558" x="2833688" y="5827713"/>
          <p14:tracePt t="165577" x="2833688" y="5851525"/>
          <p14:tracePt t="165582" x="2833688" y="5864225"/>
          <p14:tracePt t="165590" x="2833688" y="5883275"/>
          <p14:tracePt t="165618" x="2840038" y="5907088"/>
          <p14:tracePt t="165622" x="2846388" y="5913438"/>
          <p14:tracePt t="165650" x="2871788" y="5926138"/>
          <p14:tracePt t="165654" x="2882900" y="5938838"/>
          <p14:tracePt t="165674" x="2921000" y="5945188"/>
          <p14:tracePt t="165678" x="2932113" y="5945188"/>
          <p14:tracePt t="165686" x="2970213" y="5945188"/>
          <p14:tracePt t="165706" x="2987675" y="5945188"/>
          <p14:tracePt t="165711" x="3013075" y="5945188"/>
          <p14:tracePt t="165718" x="3032125" y="5938838"/>
          <p14:tracePt t="165746" x="3038475" y="5907088"/>
          <p14:tracePt t="165750" x="3038475" y="5894388"/>
          <p14:tracePt t="165772" x="3038475" y="5876925"/>
          <p14:tracePt t="165774" x="3019425" y="5845175"/>
          <p14:tracePt t="165782" x="3006725" y="5827713"/>
          <p14:tracePt t="165802" x="2987675" y="5815013"/>
          <p14:tracePt t="165806" x="2976563" y="5808663"/>
          <p14:tracePt t="165813" x="2963863" y="5808663"/>
          <p14:tracePt t="165834" x="2914650" y="5808663"/>
          <p14:tracePt t="165839" x="2876550" y="5808663"/>
          <p14:tracePt t="165846" x="2827338" y="5808663"/>
          <p14:tracePt t="165877" x="2816225" y="5815013"/>
          <p14:tracePt t="165878" x="2809875" y="5827713"/>
          <p14:tracePt t="165906" x="2809875" y="5838825"/>
          <p14:tracePt t="165911" x="2809875" y="5851525"/>
          <p14:tracePt t="165930" x="2820988" y="5864225"/>
          <p14:tracePt t="165934" x="2840038" y="5876925"/>
          <p14:tracePt t="165942" x="2865438" y="5883275"/>
          <p14:tracePt t="165962" x="2889250" y="5889625"/>
          <p14:tracePt t="165966" x="2921000" y="5900738"/>
          <p14:tracePt t="165974" x="2938463" y="5907088"/>
          <p14:tracePt t="166002" x="2970213" y="5907088"/>
          <p14:tracePt t="166006" x="2982913" y="5907088"/>
          <p14:tracePt t="166038" x="2987675" y="5900738"/>
          <p14:tracePt t="166058" x="2987675" y="5894388"/>
          <p14:tracePt t="166258" x="2994025" y="5889625"/>
          <p14:tracePt t="16629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9D416D0-A6C0-46E4-957C-B779349A2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2575" y="301625"/>
            <a:ext cx="2908300" cy="549275"/>
          </a:xfrm>
          <a:ln/>
        </p:spPr>
        <p:txBody>
          <a:bodyPr/>
          <a:lstStyle/>
          <a:p>
            <a:r>
              <a:rPr lang="cs-CZ" altLang="en-US" sz="2800"/>
              <a:t>FIA součásti</a:t>
            </a:r>
            <a:endParaRPr lang="en-US" altLang="en-US" sz="2800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C39C5F26-9348-4A5F-92C2-643E2504EA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338" y="1506538"/>
            <a:ext cx="8712200" cy="5186362"/>
          </a:xfrm>
        </p:spPr>
        <p:txBody>
          <a:bodyPr/>
          <a:lstStyle/>
          <a:p>
            <a:r>
              <a:rPr lang="cs-CZ" altLang="en-US" sz="2000"/>
              <a:t>p</a:t>
            </a:r>
            <a:r>
              <a:rPr lang="en-US" altLang="en-US" sz="2000"/>
              <a:t>ro vedení kapalin se používají </a:t>
            </a:r>
            <a:r>
              <a:rPr lang="en-US" altLang="en-US" sz="2000" u="sng">
                <a:solidFill>
                  <a:schemeClr val="bg1"/>
                </a:solidFill>
              </a:rPr>
              <a:t>hadičky</a:t>
            </a:r>
            <a:r>
              <a:rPr lang="en-US" altLang="en-US" sz="2000"/>
              <a:t> o vnitřním průměru 0.5 až 1 mm, materiálem je polypropylen, teflon, PVC nebo silikonová guma</a:t>
            </a:r>
            <a:endParaRPr lang="cs-CZ" altLang="en-US" sz="2000"/>
          </a:p>
          <a:p>
            <a:r>
              <a:rPr lang="cs-CZ" altLang="en-US" sz="2000" u="sng">
                <a:solidFill>
                  <a:schemeClr val="bg1"/>
                </a:solidFill>
              </a:rPr>
              <a:t>spojky</a:t>
            </a:r>
            <a:r>
              <a:rPr lang="cs-CZ" altLang="en-US" sz="2000"/>
              <a:t> pro smísení dvou toků mohou být ve tvaru Y, T nebo W</a:t>
            </a:r>
          </a:p>
          <a:p>
            <a:r>
              <a:rPr lang="cs-CZ" altLang="en-US" sz="2000"/>
              <a:t>spojovací komponenty zahrnují šroubovací </a:t>
            </a:r>
            <a:r>
              <a:rPr lang="cs-CZ" altLang="en-US" sz="2000" u="sng">
                <a:solidFill>
                  <a:schemeClr val="bg1"/>
                </a:solidFill>
              </a:rPr>
              <a:t>konektory</a:t>
            </a:r>
            <a:r>
              <a:rPr lang="cs-CZ" altLang="en-US" sz="2000"/>
              <a:t> pro spojování trubiček navzájem nebo s ventily či detektory</a:t>
            </a:r>
          </a:p>
          <a:p>
            <a:r>
              <a:rPr lang="cs-CZ" altLang="en-US" sz="2000" u="sng">
                <a:solidFill>
                  <a:schemeClr val="bg1"/>
                </a:solidFill>
              </a:rPr>
              <a:t>reakční</a:t>
            </a:r>
            <a:r>
              <a:rPr lang="cs-CZ" altLang="en-US" sz="2000"/>
              <a:t> a </a:t>
            </a:r>
            <a:r>
              <a:rPr lang="cs-CZ" altLang="en-US" sz="2000" u="sng">
                <a:solidFill>
                  <a:schemeClr val="bg1"/>
                </a:solidFill>
              </a:rPr>
              <a:t>míchací smyčky</a:t>
            </a:r>
            <a:r>
              <a:rPr lang="cs-CZ" altLang="en-US" sz="2000"/>
              <a:t> jsou poměrně variabilní; např. ohebné trubičky délky 100 až 1000 mm se hustě navinou do spirály na nosné tyčce průměru 2 až 40 mm, dá využít se i gravitace při proudění ve svislé spirále, jinou možností je náhodně "zauzlovaná" trubička (knitted coil)</a:t>
            </a:r>
          </a:p>
          <a:p>
            <a:r>
              <a:rPr lang="cs-CZ" altLang="en-US" sz="2000"/>
              <a:t>používají se také různé kolonky naplněné kuličkami, podle průměrů kolonky a jednotlivé kuličky se dostane řada možností od řetězce kuliček (single string glass beads) až po homogenní náplně</a:t>
            </a:r>
          </a:p>
          <a:p>
            <a:r>
              <a:rPr lang="cs-CZ" altLang="en-US" sz="2000"/>
              <a:t>labyrintové komůrky v plastu</a:t>
            </a:r>
          </a:p>
          <a:p>
            <a:r>
              <a:rPr lang="cs-CZ" altLang="en-US" sz="2000"/>
              <a:t>míchané komůrky umožňují vysoké disperzní poměry</a:t>
            </a:r>
          </a:p>
          <a:p>
            <a:endParaRPr lang="en-US" altLang="en-US" sz="2000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AC9B7B6C-1BE1-48A4-8ED7-C873F82B6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52400"/>
            <a:ext cx="45212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91AC36-E678-445B-8553-C64318D5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97"/>
    </mc:Choice>
    <mc:Fallback>
      <p:transition spd="slow" advTm="11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43" x="5532438" y="369888"/>
          <p14:tracePt t="8864" x="5519738" y="369888"/>
          <p14:tracePt t="8868" x="5507038" y="369888"/>
          <p14:tracePt t="8876" x="5483225" y="369888"/>
          <p14:tracePt t="8902" x="5438775" y="352425"/>
          <p14:tracePt t="8908" x="5408613" y="346075"/>
          <p14:tracePt t="8916" x="5395913" y="339725"/>
          <p14:tracePt t="8928" x="5378450" y="333375"/>
          <p14:tracePt t="8932" x="5353050" y="307975"/>
          <p14:tracePt t="8952" x="5334000" y="296863"/>
          <p14:tracePt t="8956" x="5327650" y="290513"/>
          <p14:tracePt t="8963" x="5316538" y="290513"/>
          <p14:tracePt t="8972" x="5303838" y="284163"/>
          <p14:tracePt t="8992" x="5297488" y="284163"/>
          <p14:tracePt t="9012" x="5278438" y="277813"/>
          <p14:tracePt t="9023" x="5267325" y="277813"/>
          <p14:tracePt t="9027" x="5248275" y="277813"/>
          <p14:tracePt t="9035" x="5229225" y="277813"/>
          <p14:tracePt t="9044" x="5199063" y="277813"/>
          <p14:tracePt t="9056" x="5160963" y="277813"/>
          <p14:tracePt t="9060" x="5124450" y="277813"/>
          <p14:tracePt t="9068" x="5062538" y="277813"/>
          <p14:tracePt t="9080" x="5026025" y="277813"/>
          <p14:tracePt t="9085" x="4976813" y="277813"/>
          <p14:tracePt t="9094" x="4945063" y="277813"/>
          <p14:tracePt t="9101" x="4908550" y="277813"/>
          <p14:tracePt t="9120" x="4889500" y="277813"/>
          <p14:tracePt t="9125" x="4878388" y="277813"/>
          <p14:tracePt t="9132" x="4872038" y="277813"/>
          <p14:tracePt t="9156" x="4865688" y="277813"/>
          <p14:tracePt t="9188" x="4859338" y="277813"/>
          <p14:tracePt t="9195" x="4852988" y="277813"/>
          <p14:tracePt t="9216" x="4833938" y="277813"/>
          <p14:tracePt t="9220" x="4816475" y="277813"/>
          <p14:tracePt t="9228" x="4797425" y="277813"/>
          <p14:tracePt t="9248" x="4767263" y="277813"/>
          <p14:tracePt t="9252" x="4748213" y="290513"/>
          <p14:tracePt t="9264" x="4722813" y="296863"/>
          <p14:tracePt t="9280" x="4686300" y="296863"/>
          <p14:tracePt t="9285" x="4660900" y="296863"/>
          <p14:tracePt t="9293" x="4630738" y="303213"/>
          <p14:tracePt t="9301" x="4605338" y="307975"/>
          <p14:tracePt t="9312" x="4575175" y="314325"/>
          <p14:tracePt t="9316" x="4549775" y="314325"/>
          <p14:tracePt t="9325" x="4525963" y="320675"/>
          <p14:tracePt t="9344" x="4487863" y="327025"/>
          <p14:tracePt t="9348" x="4470400" y="339725"/>
          <p14:tracePt t="9360" x="4432300" y="339725"/>
          <p14:tracePt t="9376" x="4427538" y="339725"/>
          <p14:tracePt t="9380" x="4414838" y="346075"/>
          <p14:tracePt t="9396" x="4402138" y="352425"/>
          <p14:tracePt t="9408" x="4383088" y="363538"/>
          <p14:tracePt t="9412" x="4376738" y="369888"/>
          <p14:tracePt t="9421" x="4359275" y="382588"/>
          <p14:tracePt t="9447" x="4327525" y="401638"/>
          <p14:tracePt t="9472" x="4316413" y="425450"/>
          <p14:tracePt t="9476" x="4310063" y="438150"/>
          <p14:tracePt t="9484" x="4310063" y="444500"/>
          <p14:tracePt t="9508" x="4303713" y="457200"/>
          <p14:tracePt t="9516" x="4303713" y="481013"/>
          <p14:tracePt t="9544" x="4303713" y="487363"/>
          <p14:tracePt t="9548" x="4303713" y="500063"/>
          <p14:tracePt t="9568" x="4303713" y="530225"/>
          <p14:tracePt t="9572" x="4303713" y="549275"/>
          <p14:tracePt t="9580" x="4303713" y="581025"/>
          <p14:tracePt t="9601" x="4327525" y="630238"/>
          <p14:tracePt t="9604" x="4333875" y="660400"/>
          <p14:tracePt t="9612" x="4352925" y="703263"/>
          <p14:tracePt t="9632" x="4402138" y="758825"/>
          <p14:tracePt t="9637" x="4421188" y="784225"/>
          <p14:tracePt t="9644" x="4464050" y="808038"/>
          <p14:tracePt t="9672" x="4494213" y="820738"/>
          <p14:tracePt t="9676" x="4525963" y="827088"/>
          <p14:tracePt t="9688" x="4556125" y="839788"/>
          <p14:tracePt t="9704" x="4594225" y="839788"/>
          <p14:tracePt t="9708" x="4605338" y="846138"/>
          <p14:tracePt t="9720" x="4624388" y="846138"/>
          <p14:tracePt t="9737" x="4673600" y="846138"/>
          <p14:tracePt t="9741" x="4722813" y="857250"/>
          <p14:tracePt t="9760" x="4797425" y="869950"/>
          <p14:tracePt t="9764" x="4840288" y="876300"/>
          <p14:tracePt t="9772" x="4902200" y="876300"/>
          <p14:tracePt t="9800" x="4945063" y="889000"/>
          <p14:tracePt t="9804" x="4951413" y="889000"/>
          <p14:tracePt t="9812" x="4976813" y="889000"/>
          <p14:tracePt t="9832" x="4994275" y="889000"/>
          <p14:tracePt t="9836" x="5000625" y="889000"/>
          <p14:tracePt t="9844" x="5019675" y="889000"/>
          <p14:tracePt t="9856" x="5032375" y="889000"/>
          <p14:tracePt t="9860" x="5056188" y="889000"/>
          <p14:tracePt t="9869" x="5087938" y="889000"/>
          <p14:tracePt t="9876" x="5124450" y="889000"/>
          <p14:tracePt t="9888" x="5149850" y="876300"/>
          <p14:tracePt t="9892" x="5192713" y="869950"/>
          <p14:tracePt t="9901" x="5205413" y="869950"/>
          <p14:tracePt t="9928" x="5222875" y="869950"/>
          <p14:tracePt t="9932" x="5241925" y="869950"/>
          <p14:tracePt t="9940" x="5272088" y="869950"/>
          <p14:tracePt t="9960" x="5322888" y="869950"/>
          <p14:tracePt t="9964" x="5340350" y="869950"/>
          <p14:tracePt t="9972" x="5389563" y="876300"/>
          <p14:tracePt t="9992" x="5414963" y="889000"/>
          <p14:tracePt t="9996" x="5434013" y="895350"/>
          <p14:tracePt t="10016" x="5464175" y="901700"/>
          <p14:tracePt t="10020" x="5476875" y="908050"/>
          <p14:tracePt t="10028" x="5513388" y="919163"/>
          <p14:tracePt t="10056" x="5618163" y="950913"/>
          <p14:tracePt t="10060" x="5667375" y="968375"/>
          <p14:tracePt t="10069" x="5735638" y="987425"/>
          <p14:tracePt t="10088" x="5803900" y="1019175"/>
          <p14:tracePt t="10092" x="5822950" y="1019175"/>
          <p14:tracePt t="10100" x="5859463" y="1030288"/>
          <p14:tracePt t="10111" x="5872163" y="1030288"/>
          <p14:tracePt t="10116" x="5889625" y="1036638"/>
          <p14:tracePt t="10124" x="5908675" y="1042988"/>
          <p14:tracePt t="10132" x="5927725" y="1062038"/>
          <p14:tracePt t="10143" x="5951538" y="1062038"/>
          <p14:tracePt t="10147" x="5994400" y="1085850"/>
          <p14:tracePt t="10155" x="6045200" y="1092200"/>
          <p14:tracePt t="10164" x="6124575" y="1111250"/>
          <p14:tracePt t="10184" x="6235700" y="1130300"/>
          <p14:tracePt t="10188" x="6310313" y="1147763"/>
          <p14:tracePt t="10196" x="6415088" y="1190625"/>
          <p14:tracePt t="10216" x="6526213" y="1222375"/>
          <p14:tracePt t="10221" x="6607175" y="1241425"/>
          <p14:tracePt t="10228" x="6705600" y="1284288"/>
          <p14:tracePt t="10240" x="6797675" y="1314450"/>
          <p14:tracePt t="10245" x="6872288" y="1339850"/>
          <p14:tracePt t="10253" x="6951663" y="1370013"/>
          <p14:tracePt t="10260" x="7000875" y="1376363"/>
          <p14:tracePt t="10269" x="7081838" y="1401763"/>
          <p14:tracePt t="10276" x="7143750" y="1425575"/>
          <p14:tracePt t="10285" x="7186613" y="1425575"/>
          <p14:tracePt t="10296" x="7235825" y="1457325"/>
          <p14:tracePt t="10314" x="7316788" y="1474788"/>
          <p14:tracePt t="10316" x="7340600" y="1474788"/>
          <p14:tracePt t="10324" x="7402513" y="1487488"/>
          <p14:tracePt t="10345" x="7451725" y="1487488"/>
          <p14:tracePt t="10348" x="7483475" y="1500188"/>
          <p14:tracePt t="10356" x="7532688" y="1500188"/>
          <p14:tracePt t="10369" x="7569200" y="1506538"/>
          <p14:tracePt t="10372" x="7600950" y="1506538"/>
          <p14:tracePt t="10381" x="7618413" y="1506538"/>
          <p14:tracePt t="10388" x="7637463" y="1506538"/>
          <p14:tracePt t="10396" x="7656513" y="1506538"/>
          <p14:tracePt t="10404" x="7662863" y="1506538"/>
          <p14:tracePt t="10414" x="7680325" y="1506538"/>
          <p14:tracePt t="10420" x="7699375" y="1493838"/>
          <p14:tracePt t="10440" x="7735888" y="1463675"/>
          <p14:tracePt t="10445" x="7735888" y="1457325"/>
          <p14:tracePt t="10452" x="7754938" y="1438275"/>
          <p14:tracePt t="10472" x="7773988" y="1425575"/>
          <p14:tracePt t="10476" x="7785100" y="1408113"/>
          <p14:tracePt t="10484" x="7797800" y="1401763"/>
          <p14:tracePt t="10496" x="7816850" y="1395413"/>
          <p14:tracePt t="10500" x="7853363" y="1370013"/>
          <p14:tracePt t="10508" x="7878763" y="1363663"/>
          <p14:tracePt t="10516" x="7915275" y="1339850"/>
          <p14:tracePt t="10524" x="7945438" y="1327150"/>
          <p14:tracePt t="10532" x="7989888" y="1308100"/>
          <p14:tracePt t="10540" x="8032750" y="1284288"/>
          <p14:tracePt t="10548" x="8051800" y="1265238"/>
          <p14:tracePt t="10569" x="8081963" y="1246188"/>
          <p14:tracePt t="10572" x="8107363" y="1228725"/>
          <p14:tracePt t="10581" x="8137525" y="1203325"/>
          <p14:tracePt t="10596" x="8162925" y="1179513"/>
          <p14:tracePt t="10605" x="8174038" y="1166813"/>
          <p14:tracePt t="10614" x="8193088" y="1154113"/>
          <p14:tracePt t="10628" x="8199438" y="1147763"/>
          <p14:tracePt t="10636" x="8199438" y="1141413"/>
          <p14:tracePt t="10645" x="8205788" y="1135063"/>
          <p14:tracePt t="10652" x="8212138" y="1130300"/>
          <p14:tracePt t="10668" x="8218488" y="1111250"/>
          <p14:tracePt t="10681" x="8218488" y="1098550"/>
          <p14:tracePt t="10685" x="8218488" y="1092200"/>
          <p14:tracePt t="10692" x="8223250" y="1062038"/>
          <p14:tracePt t="10700" x="8229600" y="1036638"/>
          <p14:tracePt t="10708" x="8229600" y="1012825"/>
          <p14:tracePt t="10716" x="8229600" y="974725"/>
          <p14:tracePt t="10724" x="8229600" y="938213"/>
          <p14:tracePt t="10732" x="8229600" y="895350"/>
          <p14:tracePt t="10740" x="8229600" y="869950"/>
          <p14:tracePt t="10748" x="8229600" y="839788"/>
          <p14:tracePt t="10755" x="8223250" y="820738"/>
          <p14:tracePt t="10764" x="8212138" y="808038"/>
          <p14:tracePt t="10776" x="8199438" y="796925"/>
          <p14:tracePt t="10780" x="8199438" y="790575"/>
          <p14:tracePt t="10787" x="8193088" y="777875"/>
          <p14:tracePt t="10796" x="8174038" y="765175"/>
          <p14:tracePt t="10803" x="8162925" y="758825"/>
          <p14:tracePt t="10816" x="8162925" y="752475"/>
          <p14:tracePt t="10819" x="8143875" y="735013"/>
          <p14:tracePt t="10828" x="8124825" y="728663"/>
          <p14:tracePt t="10836" x="8088313" y="703263"/>
          <p14:tracePt t="10846" x="8056563" y="690563"/>
          <p14:tracePt t="10853" x="8013700" y="673100"/>
          <p14:tracePt t="10860" x="7964488" y="654050"/>
          <p14:tracePt t="10867" x="7921625" y="636588"/>
          <p14:tracePt t="10880" x="7853363" y="617538"/>
          <p14:tracePt t="10886" x="7791450" y="611188"/>
          <p14:tracePt t="10892" x="7729538" y="598488"/>
          <p14:tracePt t="10900" x="7662863" y="592138"/>
          <p14:tracePt t="10908" x="7588250" y="581025"/>
          <p14:tracePt t="10916" x="7551738" y="581025"/>
          <p14:tracePt t="10924" x="7519988" y="581025"/>
          <p14:tracePt t="10932" x="7500938" y="574675"/>
          <p14:tracePt t="10948" x="7496175" y="574675"/>
          <p14:tracePt t="10956" x="7489825" y="574675"/>
          <p14:tracePt t="10980" x="7477125" y="574675"/>
          <p14:tracePt t="10988" x="7464425" y="568325"/>
          <p14:tracePt t="10996" x="7440613" y="568325"/>
          <p14:tracePt t="11008" x="7415213" y="568325"/>
          <p14:tracePt t="11012" x="7366000" y="561975"/>
          <p14:tracePt t="11020" x="7329488" y="561975"/>
          <p14:tracePt t="11029" x="7242175" y="542925"/>
          <p14:tracePt t="11037" x="7143750" y="530225"/>
          <p14:tracePt t="11044" x="7038975" y="512763"/>
          <p14:tracePt t="11056" x="6927850" y="500063"/>
          <p14:tracePt t="11064" x="6829425" y="481013"/>
          <p14:tracePt t="11080" x="6729413" y="463550"/>
          <p14:tracePt t="11084" x="6662738" y="450850"/>
          <p14:tracePt t="11096" x="6611938" y="444500"/>
          <p14:tracePt t="11113" x="6594475" y="444500"/>
          <p14:tracePt t="11116" x="6581775" y="444500"/>
          <p14:tracePt t="11129" x="6562725" y="444500"/>
          <p14:tracePt t="11132" x="6545263" y="444500"/>
          <p14:tracePt t="11140" x="6532563" y="444500"/>
          <p14:tracePt t="11148" x="6507163" y="444500"/>
          <p14:tracePt t="11156" x="6483350" y="444500"/>
          <p14:tracePt t="11164" x="6451600" y="444500"/>
          <p14:tracePt t="11172" x="6402388" y="444500"/>
          <p14:tracePt t="11180" x="6353175" y="450850"/>
          <p14:tracePt t="11208" x="6235700" y="481013"/>
          <p14:tracePt t="11212" x="6186488" y="493713"/>
          <p14:tracePt t="11220" x="6100763" y="525463"/>
          <p14:tracePt t="11229" x="6019800" y="561975"/>
          <p14:tracePt t="11237" x="5927725" y="604838"/>
          <p14:tracePt t="11244" x="5883275" y="630238"/>
          <p14:tracePt t="11253" x="5827713" y="673100"/>
          <p14:tracePt t="11260" x="5784850" y="709613"/>
          <p14:tracePt t="11271" x="5772150" y="722313"/>
          <p14:tracePt t="11276" x="5748338" y="752475"/>
          <p14:tracePt t="11284" x="5741988" y="777875"/>
          <p14:tracePt t="11292" x="5735638" y="801688"/>
          <p14:tracePt t="11301" x="5735638" y="833438"/>
          <p14:tracePt t="11312" x="5735638" y="869950"/>
          <p14:tracePt t="11320" x="5735638" y="895350"/>
          <p14:tracePt t="11336" x="5754688" y="944563"/>
          <p14:tracePt t="11340" x="5778500" y="987425"/>
          <p14:tracePt t="11348" x="5810250" y="1023938"/>
          <p14:tracePt t="11370" x="5878513" y="1079500"/>
          <p14:tracePt t="11372" x="5921375" y="1104900"/>
          <p14:tracePt t="11380" x="6000750" y="1135063"/>
          <p14:tracePt t="11401" x="6056313" y="1166813"/>
          <p14:tracePt t="11405" x="6075363" y="1166813"/>
          <p14:tracePt t="11416" x="6111875" y="1173163"/>
          <p14:tracePt t="11419" x="6130925" y="1173163"/>
          <p14:tracePt t="11428" x="6180138" y="1179513"/>
          <p14:tracePt t="11436" x="6254750" y="1179513"/>
          <p14:tracePt t="11444" x="6340475" y="1179513"/>
          <p14:tracePt t="11464" x="6464300" y="1190625"/>
          <p14:tracePt t="11470" x="6562725" y="1190625"/>
          <p14:tracePt t="11476" x="6673850" y="1196975"/>
          <p14:tracePt t="11496" x="6797675" y="1196975"/>
          <p14:tracePt t="11502" x="6884988" y="1196975"/>
          <p14:tracePt t="11508" x="6983413" y="1196975"/>
          <p14:tracePt t="11528" x="7069138" y="1196975"/>
          <p14:tracePt t="11531" x="7124700" y="1166813"/>
          <p14:tracePt t="11540" x="7205663" y="1141413"/>
          <p14:tracePt t="11552" x="7254875" y="1111250"/>
          <p14:tracePt t="11556" x="7304088" y="1074738"/>
          <p14:tracePt t="11564" x="7346950" y="1030288"/>
          <p14:tracePt t="11571" x="7378700" y="1000125"/>
          <p14:tracePt t="11592" x="7396163" y="968375"/>
          <p14:tracePt t="11596" x="7402513" y="938213"/>
          <p14:tracePt t="11603" x="7427913" y="908050"/>
          <p14:tracePt t="11624" x="7427913" y="857250"/>
          <p14:tracePt t="11628" x="7427913" y="827088"/>
          <p14:tracePt t="11637" x="7427913" y="808038"/>
          <p14:tracePt t="11648" x="7427913" y="790575"/>
          <p14:tracePt t="11653" x="7421563" y="765175"/>
          <p14:tracePt t="11660" x="7396163" y="752475"/>
          <p14:tracePt t="11671" x="7378700" y="735013"/>
          <p14:tracePt t="11676" x="7323138" y="696913"/>
          <p14:tracePt t="11684" x="7267575" y="666750"/>
          <p14:tracePt t="11692" x="7173913" y="604838"/>
          <p14:tracePt t="11702" x="7075488" y="568325"/>
          <p14:tracePt t="11721" x="6945313" y="525463"/>
          <p14:tracePt t="11724" x="6865938" y="493713"/>
          <p14:tracePt t="11733" x="6767513" y="474663"/>
          <p14:tracePt t="11753" x="6611938" y="463550"/>
          <p14:tracePt t="11757" x="6538913" y="463550"/>
          <p14:tracePt t="11764" x="6427788" y="463550"/>
          <p14:tracePt t="11773" x="6340475" y="487363"/>
          <p14:tracePt t="11780" x="6261100" y="519113"/>
          <p14:tracePt t="11789" x="6173788" y="555625"/>
          <p14:tracePt t="11796" x="6100763" y="623888"/>
          <p14:tracePt t="11804" x="6056313" y="660400"/>
          <p14:tracePt t="11812" x="5989638" y="728663"/>
          <p14:tracePt t="11821" x="5927725" y="790575"/>
          <p14:tracePt t="11833" x="5902325" y="857250"/>
          <p14:tracePt t="11848" x="5889625" y="931863"/>
          <p14:tracePt t="11853" x="5889625" y="981075"/>
          <p14:tracePt t="11860" x="5889625" y="1042988"/>
          <p14:tracePt t="11886" x="5983288" y="1154113"/>
          <p14:tracePt t="11892" x="6049963" y="1203325"/>
          <p14:tracePt t="11912" x="6143625" y="1265238"/>
          <p14:tracePt t="11916" x="6216650" y="1284288"/>
          <p14:tracePt t="11924" x="6323013" y="1327150"/>
          <p14:tracePt t="11933" x="6408738" y="1357313"/>
          <p14:tracePt t="11940" x="6507163" y="1357313"/>
          <p14:tracePt t="11948" x="6607175" y="1376363"/>
          <p14:tracePt t="11956" x="6705600" y="1389063"/>
          <p14:tracePt t="11976" x="6797675" y="1370013"/>
          <p14:tracePt t="11980" x="6846888" y="1352550"/>
          <p14:tracePt t="11989" x="6902450" y="1308100"/>
          <p14:tracePt t="12008" x="6945313" y="1252538"/>
          <p14:tracePt t="12012" x="6958013" y="1196975"/>
          <p14:tracePt t="12020" x="6977063" y="1123950"/>
          <p14:tracePt t="12033" x="6977063" y="1049338"/>
          <p14:tracePt t="12037" x="6964363" y="957263"/>
          <p14:tracePt t="12044" x="6915150" y="889000"/>
          <p14:tracePt t="12052" x="6859588" y="808038"/>
          <p14:tracePt t="12064" x="6791325" y="752475"/>
          <p14:tracePt t="12070" x="6686550" y="679450"/>
          <p14:tracePt t="12076" x="6618288" y="641350"/>
          <p14:tracePt t="12085" x="6489700" y="598488"/>
          <p14:tracePt t="12104" x="6297613" y="574675"/>
          <p14:tracePt t="12108" x="6173788" y="574675"/>
          <p14:tracePt t="12116" x="5970588" y="574675"/>
          <p14:tracePt t="12137" x="5692775" y="641350"/>
          <p14:tracePt t="12140" x="5594350" y="685800"/>
          <p14:tracePt t="12148" x="5489575" y="746125"/>
          <p14:tracePt t="12169" x="5483225" y="771525"/>
          <p14:tracePt t="12173" x="5483225" y="796925"/>
          <p14:tracePt t="12192" x="5483225" y="814388"/>
          <p14:tracePt t="12196" x="5513388" y="839788"/>
          <p14:tracePt t="12204" x="5575300" y="852488"/>
          <p14:tracePt t="12213" x="5680075" y="882650"/>
          <p14:tracePt t="12232" x="5827713" y="938213"/>
          <p14:tracePt t="12238" x="5938838" y="968375"/>
          <p14:tracePt t="12244" x="6049963" y="974725"/>
          <p14:tracePt t="12264" x="6088063" y="974725"/>
          <p14:tracePt t="12268" x="6094413" y="974725"/>
          <p14:tracePt t="12396" x="0" y="0"/>
        </p14:tracePtLst>
        <p14:tracePtLst>
          <p14:tracePt t="13899" x="4222750" y="1808163"/>
          <p14:tracePt t="13985" x="4260850" y="1801813"/>
          <p14:tracePt t="13988" x="4297363" y="1801813"/>
          <p14:tracePt t="13996" x="4346575" y="1801813"/>
          <p14:tracePt t="14023" x="4421188" y="1801813"/>
          <p14:tracePt t="14028" x="4451350" y="1801813"/>
          <p14:tracePt t="14036" x="4538663" y="1801813"/>
          <p14:tracePt t="14056" x="4660900" y="1801813"/>
          <p14:tracePt t="14060" x="4735513" y="1801813"/>
          <p14:tracePt t="14068" x="4822825" y="1801813"/>
          <p14:tracePt t="14080" x="4859338" y="1801813"/>
          <p14:tracePt t="14084" x="4889500" y="1801813"/>
          <p14:tracePt t="14092" x="4908550" y="1801813"/>
          <p14:tracePt t="14151" x="4921250" y="1801813"/>
          <p14:tracePt t="14164" x="4933950" y="1801813"/>
          <p14:tracePt t="14184" x="4951413" y="1801813"/>
          <p14:tracePt t="14188" x="4957763" y="1801813"/>
          <p14:tracePt t="14196" x="4976813" y="1801813"/>
          <p14:tracePt t="14216" x="4983163" y="1801813"/>
          <p14:tracePt t="14220" x="5006975" y="1808163"/>
          <p14:tracePt t="14232" x="5032375" y="1808163"/>
          <p14:tracePt t="14239" x="5049838" y="1808163"/>
          <p14:tracePt t="14249" x="5081588" y="1808163"/>
          <p14:tracePt t="14252" x="5111750" y="1814513"/>
          <p14:tracePt t="14264" x="5149850" y="1814513"/>
          <p14:tracePt t="14280" x="5199063" y="1814513"/>
          <p14:tracePt t="14284" x="5216525" y="1814513"/>
          <p14:tracePt t="14292" x="5254625" y="1814513"/>
          <p14:tracePt t="14311" x="5272088" y="1814513"/>
          <p14:tracePt t="14473" x="5222875" y="1814513"/>
          <p14:tracePt t="14477" x="5173663" y="1814513"/>
          <p14:tracePt t="14484" x="5130800" y="1814513"/>
          <p14:tracePt t="14506" x="5045075" y="1801813"/>
          <p14:tracePt t="14508" x="4970463" y="1801813"/>
          <p14:tracePt t="14520" x="4872038" y="1797050"/>
          <p14:tracePt t="14539" x="4772025" y="1797050"/>
          <p14:tracePt t="14540" x="4686300" y="1797050"/>
          <p14:tracePt t="14548" x="4637088" y="1797050"/>
          <p14:tracePt t="14568" x="4587875" y="1797050"/>
          <p14:tracePt t="14572" x="4575175" y="1797050"/>
          <p14:tracePt t="14580" x="4568825" y="1797050"/>
          <p14:tracePt t="14728" x="4587875" y="1797050"/>
          <p14:tracePt t="14732" x="4618038" y="1797050"/>
          <p14:tracePt t="14744" x="4643438" y="1797050"/>
          <p14:tracePt t="14753" x="4679950" y="1801813"/>
          <p14:tracePt t="14757" x="4711700" y="1808163"/>
          <p14:tracePt t="14764" x="4760913" y="1808163"/>
          <p14:tracePt t="14775" x="4810125" y="1808163"/>
          <p14:tracePt t="14792" x="4895850" y="1808163"/>
          <p14:tracePt t="14796" x="4983163" y="1808163"/>
          <p14:tracePt t="14806" x="5068888" y="1808163"/>
          <p14:tracePt t="14824" x="5105400" y="1808163"/>
          <p14:tracePt t="14828" x="5137150" y="1808163"/>
          <p14:tracePt t="14838" x="5143500" y="1808163"/>
          <p14:tracePt t="15080" x="0" y="0"/>
        </p14:tracePtLst>
        <p14:tracePtLst>
          <p14:tracePt t="20375" x="3098800" y="2117725"/>
          <p14:tracePt t="20456" x="3136900" y="2128838"/>
          <p14:tracePt t="20460" x="3167063" y="2141538"/>
          <p14:tracePt t="20470" x="3228975" y="2141538"/>
          <p14:tracePt t="20488" x="3316288" y="2141538"/>
          <p14:tracePt t="20492" x="3365500" y="2147888"/>
          <p14:tracePt t="20500" x="3427413" y="2147888"/>
          <p14:tracePt t="20520" x="3525838" y="2147888"/>
          <p14:tracePt t="20523" x="3568700" y="2147888"/>
          <p14:tracePt t="20532" x="3630613" y="2147888"/>
          <p14:tracePt t="20552" x="3741738" y="2147888"/>
          <p14:tracePt t="20556" x="3816350" y="2147888"/>
          <p14:tracePt t="20564" x="3914775" y="2147888"/>
          <p14:tracePt t="20584" x="4032250" y="2147888"/>
          <p14:tracePt t="20588" x="4105275" y="2147888"/>
          <p14:tracePt t="20596" x="4216400" y="2141538"/>
          <p14:tracePt t="20616" x="4352925" y="2135188"/>
          <p14:tracePt t="20621" x="4451350" y="2124075"/>
          <p14:tracePt t="20632" x="4549775" y="2124075"/>
          <p14:tracePt t="20648" x="4605338" y="2124075"/>
          <p14:tracePt t="20652" x="4624388" y="2124075"/>
          <p14:tracePt t="20661" x="4637088" y="2124075"/>
          <p14:tracePt t="20680" x="4643438" y="2124075"/>
          <p14:tracePt t="20728" x="4649788" y="2117725"/>
          <p14:tracePt t="20744" x="4716463" y="2117725"/>
          <p14:tracePt t="20748" x="4784725" y="2111375"/>
          <p14:tracePt t="20756" x="4883150" y="2098675"/>
          <p14:tracePt t="20777" x="4983163" y="2098675"/>
          <p14:tracePt t="20779" x="5045075" y="2098675"/>
          <p14:tracePt t="20788" x="5118100" y="2098675"/>
          <p14:tracePt t="20807" x="5192713" y="2098675"/>
          <p14:tracePt t="20811" x="5241925" y="2098675"/>
          <p14:tracePt t="20820" x="5303838" y="2098675"/>
          <p14:tracePt t="20840" x="5353050" y="2098675"/>
          <p14:tracePt t="20844" x="5395913" y="2111375"/>
          <p14:tracePt t="20852" x="5427663" y="2117725"/>
          <p14:tracePt t="20871" x="5464175" y="2135188"/>
          <p14:tracePt t="20876" x="5489575" y="2135188"/>
          <p14:tracePt t="20884" x="5513388" y="2141538"/>
          <p14:tracePt t="20904" x="5568950" y="2147888"/>
          <p14:tracePt t="20909" x="5588000" y="2147888"/>
          <p14:tracePt t="20916" x="5611813" y="2154238"/>
          <p14:tracePt t="21097" x="5618163" y="2154238"/>
          <p14:tracePt t="21324" x="0" y="0"/>
        </p14:tracePtLst>
        <p14:tracePtLst>
          <p14:tracePt t="28663" x="6902450" y="2833688"/>
          <p14:tracePt t="28684" x="6908800" y="2833688"/>
          <p14:tracePt t="28820" x="6908800" y="2827338"/>
          <p14:tracePt t="28840" x="6902450" y="2814638"/>
          <p14:tracePt t="28852" x="6889750" y="2808288"/>
          <p14:tracePt t="28880" x="6840538" y="2784475"/>
          <p14:tracePt t="28883" x="6816725" y="2771775"/>
          <p14:tracePt t="28903" x="6784975" y="2759075"/>
          <p14:tracePt t="28908" x="6767513" y="2740025"/>
          <p14:tracePt t="28916" x="6742113" y="2735263"/>
          <p14:tracePt t="28935" x="6718300" y="2722563"/>
          <p14:tracePt t="28940" x="6705600" y="2722563"/>
          <p14:tracePt t="28947" x="6692900" y="2716213"/>
          <p14:tracePt t="28967" x="6680200" y="2709863"/>
          <p14:tracePt t="28980" x="6673850" y="2709863"/>
          <p14:tracePt t="29000" x="6662738" y="2709863"/>
          <p14:tracePt t="29004" x="6656388" y="2709863"/>
          <p14:tracePt t="29012" x="6611938" y="2703513"/>
          <p14:tracePt t="29032" x="6526213" y="2684463"/>
          <p14:tracePt t="29036" x="6477000" y="2684463"/>
          <p14:tracePt t="29044" x="6389688" y="2673350"/>
          <p14:tracePt t="29064" x="6297613" y="2654300"/>
          <p14:tracePt t="29068" x="6261100" y="2654300"/>
          <p14:tracePt t="29076" x="6211888" y="2641600"/>
          <p14:tracePt t="29096" x="6137275" y="2641600"/>
          <p14:tracePt t="29101" x="6111875" y="2628900"/>
          <p14:tracePt t="29107" x="6069013" y="2628900"/>
          <p14:tracePt t="29128" x="6049963" y="2628900"/>
          <p14:tracePt t="29132" x="6045200" y="2628900"/>
          <p14:tracePt t="29140" x="6032500" y="2628900"/>
          <p14:tracePt t="29161" x="6026150" y="2628900"/>
          <p14:tracePt t="29164" x="6013450" y="2628900"/>
          <p14:tracePt t="29172" x="5994400" y="2635250"/>
          <p14:tracePt t="29193" x="5970588" y="2660650"/>
          <p14:tracePt t="29196" x="5957888" y="2673350"/>
          <p14:tracePt t="29208" x="5938838" y="2690813"/>
          <p14:tracePt t="29224" x="5902325" y="2740025"/>
          <p14:tracePt t="29228" x="5902325" y="2746375"/>
          <p14:tracePt t="29236" x="5889625" y="2759075"/>
          <p14:tracePt t="29256" x="5889625" y="2790825"/>
          <p14:tracePt t="29260" x="5889625" y="2801938"/>
          <p14:tracePt t="29269" x="5889625" y="2820988"/>
          <p14:tracePt t="29288" x="5915025" y="2863850"/>
          <p14:tracePt t="29293" x="5945188" y="2876550"/>
          <p14:tracePt t="29299" x="6000750" y="2913063"/>
          <p14:tracePt t="29320" x="6081713" y="2944813"/>
          <p14:tracePt t="29324" x="6143625" y="2951163"/>
          <p14:tracePt t="29332" x="6211888" y="2962275"/>
          <p14:tracePt t="29352" x="6297613" y="2962275"/>
          <p14:tracePt t="29356" x="6346825" y="2962275"/>
          <p14:tracePt t="29364" x="6365875" y="2962275"/>
          <p14:tracePt t="29384" x="6396038" y="2968625"/>
          <p14:tracePt t="29388" x="6402388" y="2968625"/>
          <p14:tracePt t="29396" x="6434138" y="2968625"/>
          <p14:tracePt t="29416" x="6500813" y="2968625"/>
          <p14:tracePt t="29420" x="6519863" y="2968625"/>
          <p14:tracePt t="29428" x="6569075" y="2951163"/>
          <p14:tracePt t="29448" x="6630988" y="2944813"/>
          <p14:tracePt t="29453" x="6662738" y="2925763"/>
          <p14:tracePt t="29460" x="6686550" y="2913063"/>
          <p14:tracePt t="29480" x="6723063" y="2901950"/>
          <p14:tracePt t="29485" x="6754813" y="2882900"/>
          <p14:tracePt t="29492" x="6767513" y="2870200"/>
          <p14:tracePt t="29524" x="6767513" y="2863850"/>
          <p14:tracePt t="29545" x="6767513" y="2840038"/>
          <p14:tracePt t="29548" x="6767513" y="2827338"/>
          <p14:tracePt t="29556" x="6767513" y="2790825"/>
          <p14:tracePt t="29578" x="6761163" y="2771775"/>
          <p14:tracePt t="29580" x="6761163" y="2765425"/>
          <p14:tracePt t="29588" x="6735763" y="2722563"/>
          <p14:tracePt t="29608" x="6729413" y="2703513"/>
          <p14:tracePt t="29612" x="6711950" y="2684463"/>
          <p14:tracePt t="29621" x="6699250" y="2673350"/>
          <p14:tracePt t="29648" x="6686550" y="2667000"/>
          <p14:tracePt t="29652" x="6673850" y="2660650"/>
          <p14:tracePt t="29672" x="6650038" y="2654300"/>
          <p14:tracePt t="29678" x="6630988" y="2654300"/>
          <p14:tracePt t="29684" x="6607175" y="2654300"/>
          <p14:tracePt t="29704" x="6575425" y="2654300"/>
          <p14:tracePt t="29708" x="6532563" y="2654300"/>
          <p14:tracePt t="29715" x="6489700" y="2654300"/>
          <p14:tracePt t="29735" x="6451600" y="2654300"/>
          <p14:tracePt t="29740" x="6427788" y="2654300"/>
          <p14:tracePt t="29748" x="6389688" y="2654300"/>
          <p14:tracePt t="29768" x="6323013" y="2667000"/>
          <p14:tracePt t="29772" x="6291263" y="2684463"/>
          <p14:tracePt t="29779" x="6242050" y="2703513"/>
          <p14:tracePt t="29800" x="6216650" y="2709863"/>
          <p14:tracePt t="29804" x="6180138" y="2735263"/>
          <p14:tracePt t="29812" x="6156325" y="2746375"/>
          <p14:tracePt t="29832" x="6137275" y="2778125"/>
          <p14:tracePt t="29835" x="6124575" y="2790825"/>
          <p14:tracePt t="29844" x="6124575" y="2801938"/>
          <p14:tracePt t="29864" x="6124575" y="2814638"/>
          <p14:tracePt t="29868" x="6124575" y="2827338"/>
          <p14:tracePt t="29896" x="6143625" y="2851150"/>
          <p14:tracePt t="29901" x="6156325" y="2863850"/>
          <p14:tracePt t="29908" x="6205538" y="2889250"/>
          <p14:tracePt t="29928" x="6272213" y="2913063"/>
          <p14:tracePt t="29932" x="6334125" y="2932113"/>
          <p14:tracePt t="29940" x="6389688" y="2962275"/>
          <p14:tracePt t="29960" x="6464300" y="2962275"/>
          <p14:tracePt t="29964" x="6519863" y="2968625"/>
          <p14:tracePt t="29971" x="6581775" y="2968625"/>
          <p14:tracePt t="29992" x="6630988" y="2968625"/>
          <p14:tracePt t="29996" x="6680200" y="2968625"/>
          <p14:tracePt t="30004" x="6705600" y="2968625"/>
          <p14:tracePt t="30032" x="6729413" y="2962275"/>
          <p14:tracePt t="30037" x="6742113" y="2957513"/>
          <p14:tracePt t="30056" x="6773863" y="2932113"/>
          <p14:tracePt t="30060" x="6778625" y="2925763"/>
          <p14:tracePt t="30068" x="6791325" y="2913063"/>
          <p14:tracePt t="30088" x="6797675" y="2889250"/>
          <p14:tracePt t="30092" x="6797675" y="2876550"/>
          <p14:tracePt t="30100" x="6797675" y="2857500"/>
          <p14:tracePt t="30121" x="6797675" y="2833688"/>
          <p14:tracePt t="30124" x="6784975" y="2801938"/>
          <p14:tracePt t="30132" x="6773863" y="2771775"/>
          <p14:tracePt t="30160" x="6748463" y="2746375"/>
          <p14:tracePt t="30164" x="6729413" y="2728913"/>
          <p14:tracePt t="30185" x="6673850" y="2679700"/>
          <p14:tracePt t="30188" x="6630988" y="2654300"/>
          <p14:tracePt t="30196" x="6575425" y="2647950"/>
          <p14:tracePt t="30219" x="6489700" y="2617788"/>
          <p14:tracePt t="30220" x="6434138" y="2598738"/>
          <p14:tracePt t="30228" x="6365875" y="2568575"/>
          <p14:tracePt t="30250" x="6303963" y="2562225"/>
          <p14:tracePt t="30252" x="6272213" y="2543175"/>
          <p14:tracePt t="30260" x="6235700" y="2543175"/>
          <p14:tracePt t="30281" x="6199188" y="2543175"/>
          <p14:tracePt t="30284" x="6167438" y="2549525"/>
          <p14:tracePt t="30292" x="6124575" y="2562225"/>
          <p14:tracePt t="30312" x="6075363" y="2592388"/>
          <p14:tracePt t="30318" x="6032500" y="2617788"/>
          <p14:tracePt t="30324" x="6007100" y="2635250"/>
          <p14:tracePt t="30344" x="5989638" y="2660650"/>
          <p14:tracePt t="30349" x="5970588" y="2673350"/>
          <p14:tracePt t="30360" x="5951538" y="2703513"/>
          <p14:tracePt t="30376" x="5951538" y="2709863"/>
          <p14:tracePt t="30380" x="5951538" y="2728913"/>
          <p14:tracePt t="30388" x="5951538" y="2740025"/>
          <p14:tracePt t="30416" x="5983288" y="2778125"/>
          <p14:tracePt t="30420" x="6019800" y="2801938"/>
          <p14:tracePt t="30440" x="6118225" y="2851150"/>
          <p14:tracePt t="30444" x="6211888" y="2882900"/>
          <p14:tracePt t="30452" x="6297613" y="2925763"/>
          <p14:tracePt t="30472" x="6427788" y="2957513"/>
          <p14:tracePt t="30476" x="6526213" y="2974975"/>
          <p14:tracePt t="30485" x="6637338" y="2994025"/>
          <p14:tracePt t="30503" x="6711950" y="2994025"/>
          <p14:tracePt t="30508" x="6754813" y="2994025"/>
          <p14:tracePt t="30516" x="6791325" y="2974975"/>
          <p14:tracePt t="30544" x="6816725" y="2962275"/>
          <p14:tracePt t="30548" x="6823075" y="2951163"/>
          <p14:tracePt t="30567" x="6829425" y="2925763"/>
          <p14:tracePt t="30571" x="6840538" y="2901950"/>
          <p14:tracePt t="30579" x="6840538" y="2876550"/>
          <p14:tracePt t="30599" x="6834188" y="2851150"/>
          <p14:tracePt t="30603" x="6829425" y="2827338"/>
          <p14:tracePt t="30612" x="6804025" y="2801938"/>
          <p14:tracePt t="30632" x="6784975" y="2784475"/>
          <p14:tracePt t="30635" x="6778625" y="2778125"/>
          <p14:tracePt t="30644" x="6761163" y="2771775"/>
          <p14:tracePt t="30666" x="6723063" y="2765425"/>
          <p14:tracePt t="30669" x="6680200" y="2746375"/>
          <p14:tracePt t="30676" x="6630988" y="2740025"/>
          <p14:tracePt t="30696" x="6562725" y="2728913"/>
          <p14:tracePt t="30700" x="6513513" y="2728913"/>
          <p14:tracePt t="30708" x="6464300" y="2722563"/>
          <p14:tracePt t="30728" x="6415088" y="2722563"/>
          <p14:tracePt t="30733" x="6359525" y="2722563"/>
          <p14:tracePt t="30740" x="6327775" y="2740025"/>
          <p14:tracePt t="30760" x="6291263" y="2746375"/>
          <p14:tracePt t="30766" x="6267450" y="2765425"/>
          <p14:tracePt t="30772" x="6254750" y="2771775"/>
          <p14:tracePt t="30800" x="6248400" y="2784475"/>
          <p14:tracePt t="30804" x="6242050" y="2795588"/>
          <p14:tracePt t="30824" x="6242050" y="2808288"/>
          <p14:tracePt t="30828" x="6242050" y="2814638"/>
          <p14:tracePt t="30836" x="6242050" y="2827338"/>
          <p14:tracePt t="30856" x="6284913" y="2851150"/>
          <p14:tracePt t="30860" x="6310313" y="2851150"/>
          <p14:tracePt t="30869" x="6359525" y="2876550"/>
          <p14:tracePt t="30889" x="6440488" y="2895600"/>
          <p14:tracePt t="30892" x="6489700" y="2913063"/>
          <p14:tracePt t="30900" x="6556375" y="2919413"/>
          <p14:tracePt t="30920" x="6630988" y="2919413"/>
          <p14:tracePt t="30923" x="6680200" y="2919413"/>
          <p14:tracePt t="30932" x="6729413" y="2919413"/>
          <p14:tracePt t="30952" x="6761163" y="2895600"/>
          <p14:tracePt t="30956" x="6784975" y="2882900"/>
          <p14:tracePt t="30966" x="6804025" y="2851150"/>
          <p14:tracePt t="30984" x="6804025" y="2814638"/>
          <p14:tracePt t="30988" x="6804025" y="2790825"/>
          <p14:tracePt t="30997" x="6804025" y="2759075"/>
          <p14:tracePt t="31016" x="6778625" y="2722563"/>
          <p14:tracePt t="31021" x="6761163" y="2709863"/>
          <p14:tracePt t="31028" x="6718300" y="2684463"/>
          <p14:tracePt t="31048" x="6673850" y="2667000"/>
          <p14:tracePt t="31052" x="6656388" y="2654300"/>
          <p14:tracePt t="31060" x="6637338" y="2647950"/>
          <p14:tracePt t="31080" x="6600825" y="2647950"/>
          <p14:tracePt t="31085" x="6569075" y="2647950"/>
          <p14:tracePt t="31092" x="6526213" y="2647950"/>
          <p14:tracePt t="31112" x="6483350" y="2660650"/>
          <p14:tracePt t="31116" x="6464300" y="2667000"/>
          <p14:tracePt t="31124" x="6440488" y="2684463"/>
          <p14:tracePt t="31144" x="6427788" y="2709863"/>
          <p14:tracePt t="31149" x="6427788" y="2716213"/>
          <p14:tracePt t="31156" x="6421438" y="2740025"/>
          <p14:tracePt t="31185" x="6434138" y="2759075"/>
          <p14:tracePt t="31188" x="6457950" y="2771775"/>
          <p14:tracePt t="31208" x="6507163" y="2814638"/>
          <p14:tracePt t="31212" x="6532563" y="2820988"/>
          <p14:tracePt t="31221" x="6562725" y="2840038"/>
          <p14:tracePt t="31240" x="6607175" y="2846388"/>
          <p14:tracePt t="31244" x="6624638" y="2846388"/>
          <p14:tracePt t="31253" x="6637338" y="2846388"/>
          <p14:tracePt t="31272" x="6656388" y="2840038"/>
          <p14:tracePt t="31285" x="6673850" y="2820988"/>
          <p14:tracePt t="31305" x="6673850" y="2808288"/>
          <p14:tracePt t="31308" x="6673850" y="2801938"/>
          <p14:tracePt t="31316" x="6673850" y="2790825"/>
          <p14:tracePt t="31336" x="6673850" y="2784475"/>
          <p14:tracePt t="31497" x="0" y="0"/>
        </p14:tracePtLst>
        <p14:tracePtLst>
          <p14:tracePt t="41592" x="2136775" y="3327400"/>
          <p14:tracePt t="41900" x="2130425" y="3327400"/>
          <p14:tracePt t="41912" x="2124075" y="3327400"/>
          <p14:tracePt t="41928" x="2117725" y="3327400"/>
          <p14:tracePt t="41932" x="2111375" y="3327400"/>
          <p14:tracePt t="41941" x="2081213" y="3327400"/>
          <p14:tracePt t="41962" x="2043113" y="3327400"/>
          <p14:tracePt t="41964" x="2012950" y="3321050"/>
          <p14:tracePt t="41972" x="1987550" y="3314700"/>
          <p14:tracePt t="41984" x="1957388" y="3302000"/>
          <p14:tracePt t="41988" x="1914525" y="3295650"/>
          <p14:tracePt t="41996" x="1895475" y="3290888"/>
          <p14:tracePt t="42004" x="1846263" y="3284538"/>
          <p14:tracePt t="42016" x="1820863" y="3278188"/>
          <p14:tracePt t="42020" x="1790700" y="3278188"/>
          <p14:tracePt t="42029" x="1765300" y="3265488"/>
          <p14:tracePt t="42036" x="1735138" y="3265488"/>
          <p14:tracePt t="42056" x="1698625" y="3259138"/>
          <p14:tracePt t="42063" x="1679575" y="3259138"/>
          <p14:tracePt t="42068" x="1643063" y="3259138"/>
          <p14:tracePt t="42088" x="1604963" y="3259138"/>
          <p14:tracePt t="42093" x="1574800" y="3259138"/>
          <p14:tracePt t="42100" x="1549400" y="3259138"/>
          <p14:tracePt t="42109" x="1519238" y="3259138"/>
          <p14:tracePt t="42116" x="1500188" y="3259138"/>
          <p14:tracePt t="42124" x="1481138" y="3259138"/>
          <p14:tracePt t="42132" x="1470025" y="3259138"/>
          <p14:tracePt t="42140" x="1457325" y="3259138"/>
          <p14:tracePt t="42147" x="1444625" y="3259138"/>
          <p14:tracePt t="42156" x="1438275" y="3259138"/>
          <p14:tracePt t="42172" x="1420813" y="3259138"/>
          <p14:tracePt t="42184" x="1401763" y="3259138"/>
          <p14:tracePt t="42188" x="1395413" y="3259138"/>
          <p14:tracePt t="42196" x="1382713" y="3259138"/>
          <p14:tracePt t="42215" x="1365250" y="3259138"/>
          <p14:tracePt t="42220" x="1346200" y="3259138"/>
          <p14:tracePt t="42228" x="1327150" y="3259138"/>
          <p14:tracePt t="42236" x="1309688" y="3259138"/>
          <p14:tracePt t="42244" x="1284288" y="3259138"/>
          <p14:tracePt t="42252" x="1265238" y="3259138"/>
          <p14:tracePt t="42262" x="1247775" y="3259138"/>
          <p14:tracePt t="42268" x="1228725" y="3259138"/>
          <p14:tracePt t="42276" x="1209675" y="3259138"/>
          <p14:tracePt t="42284" x="1185863" y="3259138"/>
          <p14:tracePt t="42296" x="1166813" y="3259138"/>
          <p14:tracePt t="42313" x="1147763" y="3265488"/>
          <p14:tracePt t="42316" x="1130300" y="3265488"/>
          <p14:tracePt t="42325" x="1104900" y="3265488"/>
          <p14:tracePt t="42346" x="1081088" y="3278188"/>
          <p14:tracePt t="42347" x="1068388" y="3284538"/>
          <p14:tracePt t="42356" x="1042988" y="3290888"/>
          <p14:tracePt t="42372" x="1025525" y="3290888"/>
          <p14:tracePt t="42379" x="1012825" y="3290888"/>
          <p14:tracePt t="42400" x="1000125" y="3290888"/>
          <p14:tracePt t="42404" x="993775" y="3295650"/>
          <p14:tracePt t="42413" x="981075" y="3302000"/>
          <p14:tracePt t="42424" x="969963" y="3302000"/>
          <p14:tracePt t="42440" x="957263" y="3308350"/>
          <p14:tracePt t="42447" x="950913" y="3308350"/>
          <p14:tracePt t="42452" x="938213" y="3314700"/>
          <p14:tracePt t="42472" x="925513" y="3321050"/>
          <p14:tracePt t="42488" x="914400" y="3333750"/>
          <p14:tracePt t="42504" x="914400" y="3346450"/>
          <p14:tracePt t="42508" x="908050" y="3357563"/>
          <p14:tracePt t="42520" x="908050" y="3363913"/>
          <p14:tracePt t="42529" x="901700" y="3370263"/>
          <p14:tracePt t="42532" x="901700" y="3382963"/>
          <p14:tracePt t="42552" x="895350" y="3402013"/>
          <p14:tracePt t="42568" x="895350" y="3406775"/>
          <p14:tracePt t="42580" x="895350" y="3413125"/>
          <p14:tracePt t="42600" x="895350" y="3425825"/>
          <p14:tracePt t="42604" x="895350" y="3438525"/>
          <p14:tracePt t="42631" x="895350" y="3451225"/>
          <p14:tracePt t="42652" x="895350" y="3462338"/>
          <p14:tracePt t="42659" x="895350" y="3468688"/>
          <p14:tracePt t="42668" x="895350" y="3481388"/>
          <p14:tracePt t="42679" x="895350" y="3494088"/>
          <p14:tracePt t="42696" x="901700" y="3500438"/>
          <p14:tracePt t="42708" x="908050" y="3500438"/>
          <p14:tracePt t="42728" x="914400" y="3506788"/>
          <p14:tracePt t="42732" x="920750" y="3511550"/>
          <p14:tracePt t="42740" x="931863" y="3517900"/>
          <p14:tracePt t="42764" x="938213" y="3517900"/>
          <p14:tracePt t="42788" x="944563" y="3517900"/>
          <p14:tracePt t="42795" x="950913" y="3517900"/>
          <p14:tracePt t="42804" x="969963" y="3517900"/>
          <p14:tracePt t="42824" x="987425" y="3530600"/>
          <p14:tracePt t="42828" x="1000125" y="3536950"/>
          <p14:tracePt t="42836" x="1012825" y="3536950"/>
          <p14:tracePt t="42856" x="1019175" y="3536950"/>
          <p14:tracePt t="42861" x="1031875" y="3536950"/>
          <p14:tracePt t="42868" x="1049338" y="3543300"/>
          <p14:tracePt t="42888" x="1098550" y="3543300"/>
          <p14:tracePt t="42892" x="1117600" y="3549650"/>
          <p14:tracePt t="42904" x="1154113" y="3549650"/>
          <p14:tracePt t="42912" x="1203325" y="3549650"/>
          <p14:tracePt t="42916" x="1235075" y="3549650"/>
          <p14:tracePt t="42923" x="1277938" y="3549650"/>
          <p14:tracePt t="42940" x="1309688" y="3549650"/>
          <p14:tracePt t="42951" x="1358900" y="3536950"/>
          <p14:tracePt t="42956" x="1389063" y="3524250"/>
          <p14:tracePt t="42964" x="1414463" y="3517900"/>
          <p14:tracePt t="42984" x="1431925" y="3494088"/>
          <p14:tracePt t="42988" x="1450975" y="3487738"/>
          <p14:tracePt t="42996" x="1463675" y="3475038"/>
          <p14:tracePt t="43016" x="1481138" y="3455988"/>
          <p14:tracePt t="43020" x="1487488" y="3451225"/>
          <p14:tracePt t="43029" x="1500188" y="3425825"/>
          <p14:tracePt t="43040" x="1506538" y="3413125"/>
          <p14:tracePt t="43046" x="1512888" y="3389313"/>
          <p14:tracePt t="43052" x="1512888" y="3370263"/>
          <p14:tracePt t="43060" x="1512888" y="3351213"/>
          <p14:tracePt t="43080" x="1512888" y="3340100"/>
          <p14:tracePt t="43084" x="1512888" y="3321050"/>
          <p14:tracePt t="43093" x="1493838" y="3290888"/>
          <p14:tracePt t="43112" x="1463675" y="3246438"/>
          <p14:tracePt t="43116" x="1438275" y="3222625"/>
          <p14:tracePt t="43124" x="1408113" y="3209925"/>
          <p14:tracePt t="43145" x="1376363" y="3203575"/>
          <p14:tracePt t="43148" x="1358900" y="3184525"/>
          <p14:tracePt t="43156" x="1320800" y="3179763"/>
          <p14:tracePt t="43168" x="1277938" y="3160713"/>
          <p14:tracePt t="43172" x="1254125" y="3154363"/>
          <p14:tracePt t="43180" x="1209675" y="3154363"/>
          <p14:tracePt t="43188" x="1173163" y="3148013"/>
          <p14:tracePt t="43209" x="1136650" y="3148013"/>
          <p14:tracePt t="43211" x="1092200" y="3148013"/>
          <p14:tracePt t="43220" x="1031875" y="3148013"/>
          <p14:tracePt t="43240" x="969963" y="3148013"/>
          <p14:tracePt t="43244" x="920750" y="3160713"/>
          <p14:tracePt t="43252" x="863600" y="3167063"/>
          <p14:tracePt t="43272" x="803275" y="3184525"/>
          <p14:tracePt t="43279" x="790575" y="3190875"/>
          <p14:tracePt t="43288" x="765175" y="3197225"/>
          <p14:tracePt t="43297" x="747713" y="3203575"/>
          <p14:tracePt t="43300" x="728663" y="3209925"/>
          <p14:tracePt t="43310" x="703263" y="3228975"/>
          <p14:tracePt t="43336" x="673100" y="3246438"/>
          <p14:tracePt t="43340" x="673100" y="3252788"/>
          <p14:tracePt t="43350" x="660400" y="3265488"/>
          <p14:tracePt t="43368" x="647700" y="3278188"/>
          <p14:tracePt t="43372" x="636588" y="3290888"/>
          <p14:tracePt t="43380" x="623888" y="3314700"/>
          <p14:tracePt t="43400" x="623888" y="3327400"/>
          <p14:tracePt t="43404" x="617538" y="3346450"/>
          <p14:tracePt t="43416" x="617538" y="3363913"/>
          <p14:tracePt t="43424" x="617538" y="3376613"/>
          <p14:tracePt t="43429" x="617538" y="3389313"/>
          <p14:tracePt t="43436" x="617538" y="3402013"/>
          <p14:tracePt t="43446" x="617538" y="3413125"/>
          <p14:tracePt t="43464" x="636588" y="3444875"/>
          <p14:tracePt t="43468" x="647700" y="3455988"/>
          <p14:tracePt t="43479" x="660400" y="3475038"/>
          <p14:tracePt t="43496" x="685800" y="3500438"/>
          <p14:tracePt t="43500" x="696913" y="3506788"/>
          <p14:tracePt t="43510" x="728663" y="3524250"/>
          <p14:tracePt t="43529" x="765175" y="3536950"/>
          <p14:tracePt t="43534" x="808038" y="3562350"/>
          <p14:tracePt t="43540" x="827088" y="3567113"/>
          <p14:tracePt t="43552" x="869950" y="3586163"/>
          <p14:tracePt t="43556" x="908050" y="3592513"/>
          <p14:tracePt t="43564" x="950913" y="3611563"/>
          <p14:tracePt t="43572" x="963613" y="3611563"/>
          <p14:tracePt t="43592" x="976313" y="3611563"/>
          <p14:tracePt t="43597" x="1006475" y="3617913"/>
          <p14:tracePt t="43604" x="1025525" y="3617913"/>
          <p14:tracePt t="43624" x="1042988" y="3617913"/>
          <p14:tracePt t="43636" x="1074738" y="3617913"/>
          <p14:tracePt t="43656" x="1098550" y="3598863"/>
          <p14:tracePt t="43660" x="1117600" y="3586163"/>
          <p14:tracePt t="43673" x="1147763" y="3562350"/>
          <p14:tracePt t="43688" x="1166813" y="3530600"/>
          <p14:tracePt t="43692" x="1185863" y="3517900"/>
          <p14:tracePt t="43700" x="1198563" y="3500438"/>
          <p14:tracePt t="43724" x="1203325" y="3487738"/>
          <p14:tracePt t="43732" x="1209675" y="3462338"/>
          <p14:tracePt t="43752" x="1209675" y="3455988"/>
          <p14:tracePt t="43765" x="1209675" y="3444875"/>
          <p14:tracePt t="43777" x="1209675" y="3425825"/>
          <p14:tracePt t="43781" x="1209675" y="3419475"/>
          <p14:tracePt t="43788" x="1209675" y="3406775"/>
          <p14:tracePt t="43796" x="1192213" y="3376613"/>
          <p14:tracePt t="43816" x="1147763" y="3333750"/>
          <p14:tracePt t="43820" x="1123950" y="3295650"/>
          <p14:tracePt t="43828" x="1104900" y="3284538"/>
          <p14:tracePt t="43848" x="1081088" y="3271838"/>
          <p14:tracePt t="43852" x="1068388" y="3265488"/>
          <p14:tracePt t="43861" x="1055688" y="3259138"/>
          <p14:tracePt t="43881" x="1042988" y="3259138"/>
          <p14:tracePt t="43892" x="1031875" y="3252788"/>
          <p14:tracePt t="43916" x="1025525" y="3252788"/>
          <p14:tracePt t="43924" x="1019175" y="3252788"/>
          <p14:tracePt t="43940" x="1012825" y="3252788"/>
          <p14:tracePt t="43947" x="969963" y="3252788"/>
          <p14:tracePt t="43956" x="950913" y="3265488"/>
          <p14:tracePt t="43977" x="914400" y="3290888"/>
          <p14:tracePt t="43980" x="869950" y="3314700"/>
          <p14:tracePt t="43988" x="846138" y="3340100"/>
          <p14:tracePt t="44008" x="814388" y="3363913"/>
          <p14:tracePt t="44013" x="803275" y="3382963"/>
          <p14:tracePt t="44020" x="784225" y="3402013"/>
          <p14:tracePt t="44040" x="784225" y="3406775"/>
          <p14:tracePt t="44044" x="784225" y="3419475"/>
          <p14:tracePt t="44056" x="784225" y="3438525"/>
          <p14:tracePt t="44068" x="784225" y="3468688"/>
          <p14:tracePt t="44077" x="808038" y="3500438"/>
          <p14:tracePt t="44088" x="827088" y="3517900"/>
          <p14:tracePt t="44110" x="908050" y="3562350"/>
          <p14:tracePt t="44116" x="963613" y="3579813"/>
          <p14:tracePt t="44136" x="1025525" y="3605213"/>
          <p14:tracePt t="44140" x="1068388" y="3617913"/>
          <p14:tracePt t="44148" x="1104900" y="3622675"/>
          <p14:tracePt t="44168" x="1154113" y="3622675"/>
          <p14:tracePt t="44172" x="1198563" y="3622675"/>
          <p14:tracePt t="44181" x="1247775" y="3622675"/>
          <p14:tracePt t="44192" x="1271588" y="3622675"/>
          <p14:tracePt t="44197" x="1303338" y="3605213"/>
          <p14:tracePt t="44204" x="1333500" y="3592513"/>
          <p14:tracePt t="44213" x="1358900" y="3573463"/>
          <p14:tracePt t="44236" x="1365250" y="3556000"/>
          <p14:tracePt t="44244" x="1370013" y="3543300"/>
          <p14:tracePt t="44268" x="1370013" y="3530600"/>
          <p14:tracePt t="44332" x="1370013" y="3524250"/>
          <p14:tracePt t="44520" x="0" y="0"/>
        </p14:tracePtLst>
        <p14:tracePtLst>
          <p14:tracePt t="51615" x="2105025" y="3795713"/>
          <p14:tracePt t="51692" x="2117725" y="3795713"/>
          <p14:tracePt t="51700" x="2136775" y="3795713"/>
          <p14:tracePt t="51712" x="2160588" y="3795713"/>
          <p14:tracePt t="51716" x="2179638" y="3795713"/>
          <p14:tracePt t="51724" x="2203450" y="3795713"/>
          <p14:tracePt t="51732" x="2241550" y="3795713"/>
          <p14:tracePt t="51740" x="2290763" y="3795713"/>
          <p14:tracePt t="51748" x="2339975" y="3795713"/>
          <p14:tracePt t="51756" x="2420938" y="3795713"/>
          <p14:tracePt t="51768" x="2519363" y="3795713"/>
          <p14:tracePt t="51784" x="2667000" y="3795713"/>
          <p14:tracePt t="51788" x="2754313" y="3795713"/>
          <p14:tracePt t="51797" x="2921000" y="3795713"/>
          <p14:tracePt t="51816" x="3124200" y="3795713"/>
          <p14:tracePt t="51820" x="3235325" y="3795713"/>
          <p14:tracePt t="51830" x="3333750" y="3795713"/>
          <p14:tracePt t="51848" x="3371850" y="3795713"/>
          <p14:tracePt t="51853" x="3389313" y="3795713"/>
          <p14:tracePt t="51860" x="3402013" y="3795713"/>
          <p14:tracePt t="51880" x="3408363" y="3789363"/>
          <p14:tracePt t="52136" x="0" y="0"/>
        </p14:tracePtLst>
        <p14:tracePtLst>
          <p14:tracePt t="60199" x="8280400" y="4456113"/>
          <p14:tracePt t="60203" x="8285163" y="4456113"/>
          <p14:tracePt t="60231" x="8291513" y="4451350"/>
          <p14:tracePt t="60288" x="8291513" y="4445000"/>
          <p14:tracePt t="60308" x="8297863" y="4438650"/>
          <p14:tracePt t="60340" x="8285163" y="4419600"/>
          <p14:tracePt t="60348" x="8267700" y="4413250"/>
          <p14:tracePt t="60356" x="8235950" y="4400550"/>
          <p14:tracePt t="60364" x="8223250" y="4395788"/>
          <p14:tracePt t="60372" x="8212138" y="4383088"/>
          <p14:tracePt t="60380" x="8186738" y="4376738"/>
          <p14:tracePt t="60392" x="8174038" y="4370388"/>
          <p14:tracePt t="60396" x="8162925" y="4364038"/>
          <p14:tracePt t="60404" x="8150225" y="4357688"/>
          <p14:tracePt t="60414" x="8137525" y="4357688"/>
          <p14:tracePt t="60424" x="8124825" y="4351338"/>
          <p14:tracePt t="60436" x="8107363" y="4340225"/>
          <p14:tracePt t="60456" x="8101013" y="4340225"/>
          <p14:tracePt t="60460" x="8088313" y="4340225"/>
          <p14:tracePt t="60468" x="8075613" y="4340225"/>
          <p14:tracePt t="60476" x="8062913" y="4333875"/>
          <p14:tracePt t="60484" x="8051800" y="4321175"/>
          <p14:tracePt t="60492" x="8039100" y="4314825"/>
          <p14:tracePt t="60500" x="8007350" y="4295775"/>
          <p14:tracePt t="60507" x="7983538" y="4289425"/>
          <p14:tracePt t="60516" x="7958138" y="4271963"/>
          <p14:tracePt t="60524" x="7908925" y="4265613"/>
          <p14:tracePt t="60532" x="7872413" y="4246563"/>
          <p14:tracePt t="60540" x="7816850" y="4229100"/>
          <p14:tracePt t="60553" x="7767638" y="4222750"/>
          <p14:tracePt t="60556" x="7686675" y="4203700"/>
          <p14:tracePt t="60564" x="7612063" y="4191000"/>
          <p14:tracePt t="60577" x="7513638" y="4184650"/>
          <p14:tracePt t="60579" x="7445375" y="4167188"/>
          <p14:tracePt t="60588" x="7385050" y="4154488"/>
          <p14:tracePt t="60595" x="7334250" y="4148138"/>
          <p14:tracePt t="60604" x="7291388" y="4148138"/>
          <p14:tracePt t="60612" x="7273925" y="4148138"/>
          <p14:tracePt t="60620" x="7254875" y="4148138"/>
          <p14:tracePt t="60628" x="7235825" y="4148138"/>
          <p14:tracePt t="60636" x="7212013" y="4154488"/>
          <p14:tracePt t="60644" x="7192963" y="4160838"/>
          <p14:tracePt t="60652" x="7162800" y="4191000"/>
          <p14:tracePt t="60660" x="7143750" y="4210050"/>
          <p14:tracePt t="60672" x="7118350" y="4229100"/>
          <p14:tracePt t="60676" x="7100888" y="4246563"/>
          <p14:tracePt t="60684" x="7075488" y="4271963"/>
          <p14:tracePt t="60692" x="7062788" y="4302125"/>
          <p14:tracePt t="60704" x="7051675" y="4340225"/>
          <p14:tracePt t="60708" x="7051675" y="4370388"/>
          <p14:tracePt t="60716" x="7051675" y="4389438"/>
          <p14:tracePt t="60723" x="7051675" y="4419600"/>
          <p14:tracePt t="60736" x="7051675" y="4445000"/>
          <p14:tracePt t="60745" x="7062788" y="4456113"/>
          <p14:tracePt t="60752" x="7075488" y="4481513"/>
          <p14:tracePt t="60756" x="7094538" y="4494213"/>
          <p14:tracePt t="60768" x="7124700" y="4500563"/>
          <p14:tracePt t="60778" x="7143750" y="4506913"/>
          <p14:tracePt t="60780" x="7173913" y="4511675"/>
          <p14:tracePt t="60788" x="7212013" y="4524375"/>
          <p14:tracePt t="60797" x="7261225" y="4524375"/>
          <p14:tracePt t="60803" x="7310438" y="4524375"/>
          <p14:tracePt t="60811" x="7385050" y="4524375"/>
          <p14:tracePt t="60820" x="7464425" y="4524375"/>
          <p14:tracePt t="60827" x="7551738" y="4524375"/>
          <p14:tracePt t="60836" x="7650163" y="4518025"/>
          <p14:tracePt t="60844" x="7735888" y="4500563"/>
          <p14:tracePt t="60852" x="7834313" y="4500563"/>
          <p14:tracePt t="60864" x="7896225" y="4481513"/>
          <p14:tracePt t="60868" x="7977188" y="4468813"/>
          <p14:tracePt t="60877" x="8051800" y="4451350"/>
          <p14:tracePt t="60884" x="8112125" y="4445000"/>
          <p14:tracePt t="60895" x="8156575" y="4425950"/>
          <p14:tracePt t="60904" x="8180388" y="4419600"/>
          <p14:tracePt t="60912" x="8205788" y="4400550"/>
          <p14:tracePt t="60916" x="8212138" y="4400550"/>
          <p14:tracePt t="60924" x="8218488" y="4395788"/>
          <p14:tracePt t="60941" x="8229600" y="4364038"/>
          <p14:tracePt t="60948" x="8229600" y="4357688"/>
          <p14:tracePt t="60956" x="8229600" y="4327525"/>
          <p14:tracePt t="60964" x="8229600" y="4308475"/>
          <p14:tracePt t="60973" x="8229600" y="4289425"/>
          <p14:tracePt t="60980" x="8229600" y="4259263"/>
          <p14:tracePt t="60988" x="8218488" y="4240213"/>
          <p14:tracePt t="61000" x="8193088" y="4197350"/>
          <p14:tracePt t="61004" x="8167688" y="4178300"/>
          <p14:tracePt t="61013" x="8162925" y="4154488"/>
          <p14:tracePt t="61020" x="8150225" y="4135438"/>
          <p14:tracePt t="61040" x="8107363" y="4092575"/>
          <p14:tracePt t="61045" x="8094663" y="4086225"/>
          <p14:tracePt t="61052" x="8056563" y="4067175"/>
          <p14:tracePt t="61064" x="8001000" y="4037013"/>
          <p14:tracePt t="61068" x="7934325" y="4017963"/>
          <p14:tracePt t="61077" x="7872413" y="4000500"/>
          <p14:tracePt t="61084" x="7810500" y="4000500"/>
          <p14:tracePt t="61093" x="7723188" y="3994150"/>
          <p14:tracePt t="61100" x="7612063" y="3994150"/>
          <p14:tracePt t="61108" x="7526338" y="3994150"/>
          <p14:tracePt t="61120" x="7440613" y="3994150"/>
          <p14:tracePt t="61129" x="7359650" y="4011613"/>
          <p14:tracePt t="61132" x="7273925" y="4043363"/>
          <p14:tracePt t="61140" x="7192963" y="4079875"/>
          <p14:tracePt t="61148" x="7124700" y="4111625"/>
          <p14:tracePt t="61161" x="7081838" y="4129088"/>
          <p14:tracePt t="61164" x="7051675" y="4154488"/>
          <p14:tracePt t="61172" x="7032625" y="4173538"/>
          <p14:tracePt t="61180" x="7019925" y="4184650"/>
          <p14:tracePt t="61188" x="6996113" y="4216400"/>
          <p14:tracePt t="61197" x="6996113" y="4222750"/>
          <p14:tracePt t="61204" x="6996113" y="4246563"/>
          <p14:tracePt t="61225" x="7013575" y="4278313"/>
          <p14:tracePt t="61228" x="7026275" y="4308475"/>
          <p14:tracePt t="61236" x="7075488" y="4364038"/>
          <p14:tracePt t="61257" x="7156450" y="4425950"/>
          <p14:tracePt t="61261" x="7223125" y="4481513"/>
          <p14:tracePt t="61268" x="7304088" y="4530725"/>
          <p14:tracePt t="61277" x="7408863" y="4592638"/>
          <p14:tracePt t="61296" x="7496175" y="4648200"/>
          <p14:tracePt t="61300" x="7562850" y="4673600"/>
          <p14:tracePt t="61308" x="7607300" y="4691063"/>
          <p14:tracePt t="61316" x="7643813" y="4691063"/>
          <p14:tracePt t="61326" x="7662863" y="4691063"/>
          <p14:tracePt t="61332" x="7693025" y="4691063"/>
          <p14:tracePt t="61352" x="7723188" y="4673600"/>
          <p14:tracePt t="61357" x="7754938" y="4641850"/>
          <p14:tracePt t="61364" x="7778750" y="4598988"/>
          <p14:tracePt t="61376" x="7804150" y="4567238"/>
          <p14:tracePt t="61397" x="7823200" y="4494213"/>
          <p14:tracePt t="61404" x="7823200" y="4456113"/>
          <p14:tracePt t="61426" x="7823200" y="4438650"/>
          <p14:tracePt t="61428" x="7810500" y="4406900"/>
          <p14:tracePt t="61436" x="7797800" y="4395788"/>
          <p14:tracePt t="61452" x="7785100" y="4383088"/>
          <p14:tracePt t="61461" x="7754938" y="4364038"/>
          <p14:tracePt t="61476" x="7729538" y="4357688"/>
          <p14:tracePt t="61484" x="7662863" y="4351338"/>
          <p14:tracePt t="61493" x="7575550" y="4351338"/>
          <p14:tracePt t="61504" x="7477125" y="4351338"/>
          <p14:tracePt t="61513" x="7378700" y="4351338"/>
          <p14:tracePt t="61516" x="7261225" y="4351338"/>
          <p14:tracePt t="61526" x="7137400" y="4351338"/>
          <p14:tracePt t="61536" x="7013575" y="4351338"/>
          <p14:tracePt t="61545" x="6915150" y="4351338"/>
          <p14:tracePt t="61548" x="6840538" y="4351338"/>
          <p14:tracePt t="61557" x="6778625" y="4351338"/>
          <p14:tracePt t="61577" x="6735763" y="4376738"/>
          <p14:tracePt t="61580" x="6729413" y="4383088"/>
          <p14:tracePt t="61588" x="6729413" y="4400550"/>
          <p14:tracePt t="61608" x="6729413" y="4438650"/>
          <p14:tracePt t="61613" x="6748463" y="4462463"/>
          <p14:tracePt t="61620" x="6791325" y="4487863"/>
          <p14:tracePt t="61648" x="6908800" y="4537075"/>
          <p14:tracePt t="61652" x="6964363" y="4567238"/>
          <p14:tracePt t="61672" x="7075488" y="4598988"/>
          <p14:tracePt t="61676" x="7162800" y="4598988"/>
          <p14:tracePt t="61684" x="7261225" y="4598988"/>
          <p14:tracePt t="61697" x="7334250" y="4598988"/>
          <p14:tracePt t="61700" x="7396163" y="4598988"/>
          <p14:tracePt t="61708" x="7451725" y="4573588"/>
          <p14:tracePt t="61716" x="7477125" y="4556125"/>
          <p14:tracePt t="61736" x="7483475" y="4481513"/>
          <p14:tracePt t="61740" x="7483475" y="4445000"/>
          <p14:tracePt t="61748" x="7483475" y="4400550"/>
          <p14:tracePt t="61772" x="7445375" y="4357688"/>
          <p14:tracePt t="61779" x="7389813" y="4340225"/>
          <p14:tracePt t="61792" x="7291388" y="4295775"/>
          <p14:tracePt t="61808" x="7167563" y="4289425"/>
          <p14:tracePt t="61812" x="7069138" y="4278313"/>
          <p14:tracePt t="61826" x="6945313" y="4278313"/>
          <p14:tracePt t="61828" x="6859588" y="4278313"/>
          <p14:tracePt t="61836" x="6778625" y="4289425"/>
          <p14:tracePt t="61845" x="6735763" y="4314825"/>
          <p14:tracePt t="61858" x="6718300" y="4321175"/>
          <p14:tracePt t="61859" x="6692900" y="4351338"/>
          <p14:tracePt t="61868" x="6692900" y="4376738"/>
          <p14:tracePt t="61876" x="6692900" y="4389438"/>
          <p14:tracePt t="61888" x="6692900" y="4395788"/>
          <p14:tracePt t="61913" x="6816725" y="4462463"/>
          <p14:tracePt t="61936" x="6958013" y="4494213"/>
          <p14:tracePt t="61940" x="7019925" y="4494213"/>
          <p14:tracePt t="61960" x="7131050" y="4494213"/>
          <p14:tracePt t="61964" x="7167563" y="4494213"/>
          <p14:tracePt t="61972" x="7186613" y="4494213"/>
          <p14:tracePt t="61993" x="7192963" y="4481513"/>
          <p14:tracePt t="61996" x="7192963" y="4462463"/>
          <p14:tracePt t="62004" x="7192963" y="4445000"/>
          <p14:tracePt t="62016" x="7186613" y="4413250"/>
          <p14:tracePt t="62027" x="7167563" y="4389438"/>
          <p14:tracePt t="62028" x="7143750" y="4383088"/>
          <p14:tracePt t="62036" x="7107238" y="4370388"/>
          <p14:tracePt t="62045" x="7069138" y="4370388"/>
          <p14:tracePt t="62064" x="7000875" y="4351338"/>
          <p14:tracePt t="62068" x="6977063" y="4351338"/>
          <p14:tracePt t="62084" x="6945313" y="4351338"/>
          <p14:tracePt t="62093" x="6940550" y="4351338"/>
          <p14:tracePt t="62312" x="0" y="0"/>
        </p14:tracePtLst>
        <p14:tracePtLst>
          <p14:tracePt t="78872" x="4630738" y="4851400"/>
          <p14:tracePt t="78880" x="4624388" y="4838700"/>
          <p14:tracePt t="78884" x="4618038" y="4821238"/>
          <p14:tracePt t="78892" x="4600575" y="4795838"/>
          <p14:tracePt t="78900" x="4594225" y="4784725"/>
          <p14:tracePt t="78921" x="4581525" y="4772025"/>
          <p14:tracePt t="78964" x="4568825" y="4772025"/>
          <p14:tracePt t="78989" x="4562475" y="4772025"/>
          <p14:tracePt t="78996" x="4556125" y="4772025"/>
          <p14:tracePt t="79004" x="4543425" y="4772025"/>
          <p14:tracePt t="79012" x="4532313" y="4772025"/>
          <p14:tracePt t="79023" x="4506913" y="4772025"/>
          <p14:tracePt t="79028" x="4470400" y="4772025"/>
          <p14:tracePt t="79048" x="4408488" y="4784725"/>
          <p14:tracePt t="79052" x="4376738" y="4784725"/>
          <p14:tracePt t="79061" x="4333875" y="4795838"/>
          <p14:tracePt t="79073" x="4303713" y="4808538"/>
          <p14:tracePt t="79076" x="4265613" y="4808538"/>
          <p14:tracePt t="79084" x="4235450" y="4821238"/>
          <p14:tracePt t="79093" x="4216400" y="4827588"/>
          <p14:tracePt t="79104" x="4205288" y="4827588"/>
          <p14:tracePt t="79109" x="4179888" y="4833938"/>
          <p14:tracePt t="79116" x="4173538" y="4838700"/>
          <p14:tracePt t="79136" x="4173538" y="4845050"/>
          <p14:tracePt t="79152" x="4160838" y="4851400"/>
          <p14:tracePt t="79156" x="4160838" y="4857750"/>
          <p14:tracePt t="79176" x="4154488" y="4870450"/>
          <p14:tracePt t="79189" x="4154488" y="4889500"/>
          <p14:tracePt t="79208" x="4154488" y="4913313"/>
          <p14:tracePt t="79212" x="4167188" y="4926013"/>
          <p14:tracePt t="79222" x="4192588" y="4945063"/>
          <p14:tracePt t="79240" x="4235450" y="4968875"/>
          <p14:tracePt t="79246" x="4254500" y="4987925"/>
          <p14:tracePt t="79251" x="4291013" y="5011738"/>
          <p14:tracePt t="79268" x="4333875" y="5018088"/>
          <p14:tracePt t="79275" x="4376738" y="5037138"/>
          <p14:tracePt t="79284" x="4427538" y="5043488"/>
          <p14:tracePt t="79304" x="4500563" y="5049838"/>
          <p14:tracePt t="79309" x="4556125" y="5060950"/>
          <p14:tracePt t="79316" x="4594225" y="5060950"/>
          <p14:tracePt t="79336" x="4643438" y="5060950"/>
          <p14:tracePt t="79340" x="4673600" y="5060950"/>
          <p14:tracePt t="79347" x="4711700" y="5060950"/>
          <p14:tracePt t="79368" x="4778375" y="5030788"/>
          <p14:tracePt t="79372" x="4797425" y="5018088"/>
          <p14:tracePt t="79380" x="4833938" y="5000625"/>
          <p14:tracePt t="79400" x="4889500" y="4975225"/>
          <p14:tracePt t="79404" x="4914900" y="4949825"/>
          <p14:tracePt t="79412" x="4945063" y="4919663"/>
          <p14:tracePt t="79440" x="4970463" y="4876800"/>
          <p14:tracePt t="79444" x="4976813" y="4864100"/>
          <p14:tracePt t="79464" x="4983163" y="4833938"/>
          <p14:tracePt t="79468" x="4983163" y="4821238"/>
          <p14:tracePt t="79477" x="4983163" y="4808538"/>
          <p14:tracePt t="79496" x="4983163" y="4802188"/>
          <p14:tracePt t="79500" x="4983163" y="4789488"/>
          <p14:tracePt t="79509" x="4983163" y="4784725"/>
          <p14:tracePt t="79521" x="4983163" y="4772025"/>
          <p14:tracePt t="79525" x="4970463" y="4752975"/>
          <p14:tracePt t="79532" x="4957763" y="4733925"/>
          <p14:tracePt t="79540" x="4945063" y="4733925"/>
          <p14:tracePt t="79568" x="4908550" y="4733925"/>
          <p14:tracePt t="79572" x="4889500" y="4733925"/>
          <p14:tracePt t="79583" x="4852988" y="4733925"/>
          <p14:tracePt t="79592" x="4816475" y="4733925"/>
          <p14:tracePt t="79596" x="4784725" y="4733925"/>
          <p14:tracePt t="79604" x="4735513" y="4740275"/>
          <p14:tracePt t="79624" x="4699000" y="4752975"/>
          <p14:tracePt t="79628" x="4686300" y="4772025"/>
          <p14:tracePt t="79636" x="4667250" y="4784725"/>
          <p14:tracePt t="79656" x="4667250" y="4795838"/>
          <p14:tracePt t="79659" x="4667250" y="4814888"/>
          <p14:tracePt t="79668" x="4667250" y="4838700"/>
          <p14:tracePt t="79688" x="4667250" y="4870450"/>
          <p14:tracePt t="79693" x="4673600" y="4894263"/>
          <p14:tracePt t="79700" x="4686300" y="4919663"/>
          <p14:tracePt t="79721" x="4711700" y="4956175"/>
          <p14:tracePt t="79724" x="4735513" y="4987925"/>
          <p14:tracePt t="79732" x="4767263" y="5011738"/>
          <p14:tracePt t="79752" x="4822825" y="5043488"/>
          <p14:tracePt t="79756" x="4852988" y="5067300"/>
          <p14:tracePt t="79764" x="4902200" y="5073650"/>
          <p14:tracePt t="79784" x="4970463" y="5086350"/>
          <p14:tracePt t="79788" x="5006975" y="5086350"/>
          <p14:tracePt t="79796" x="5056188" y="5086350"/>
          <p14:tracePt t="79820" x="5111750" y="5060950"/>
          <p14:tracePt t="79828" x="5130800" y="5043488"/>
          <p14:tracePt t="79856" x="5143500" y="5000625"/>
          <p14:tracePt t="79860" x="5143500" y="4975225"/>
          <p14:tracePt t="79894" x="5100638" y="4870450"/>
          <p14:tracePt t="79911" x="5056188" y="4845050"/>
          <p14:tracePt t="79916" x="5000625" y="4821238"/>
          <p14:tracePt t="79924" x="4938713" y="4802188"/>
          <p14:tracePt t="79952" x="4803775" y="4802188"/>
          <p14:tracePt t="79956" x="4754563" y="4802188"/>
          <p14:tracePt t="79977" x="4643438" y="4802188"/>
          <p14:tracePt t="79979" x="4600575" y="4808538"/>
          <p14:tracePt t="79988" x="4556125" y="4827588"/>
          <p14:tracePt t="80007" x="4538663" y="4851400"/>
          <p14:tracePt t="80012" x="4532313" y="4851400"/>
          <p14:tracePt t="80020" x="4532313" y="4876800"/>
          <p14:tracePt t="80040" x="4556125" y="4919663"/>
          <p14:tracePt t="80044" x="4581525" y="4962525"/>
          <p14:tracePt t="80052" x="4618038" y="4994275"/>
          <p14:tracePt t="80080" x="4754563" y="5060950"/>
          <p14:tracePt t="80085" x="4803775" y="5092700"/>
          <p14:tracePt t="80104" x="4970463" y="5135563"/>
          <p14:tracePt t="80108" x="5045075" y="5148263"/>
          <p14:tracePt t="80116" x="5118100" y="5154613"/>
          <p14:tracePt t="80132" x="5192713" y="5154613"/>
          <p14:tracePt t="80140" x="5222875" y="5148263"/>
          <p14:tracePt t="80148" x="5248275" y="5122863"/>
          <p14:tracePt t="80168" x="5254625" y="5099050"/>
          <p14:tracePt t="80172" x="5254625" y="5067300"/>
          <p14:tracePt t="80180" x="5254625" y="5043488"/>
          <p14:tracePt t="80208" x="5216525" y="5000625"/>
          <p14:tracePt t="80212" x="5192713" y="4968875"/>
          <p14:tracePt t="80240" x="5130800" y="4949825"/>
          <p14:tracePt t="80245" x="5075238" y="4932363"/>
          <p14:tracePt t="80264" x="4989513" y="4932363"/>
          <p14:tracePt t="80268" x="4951413" y="4932363"/>
          <p14:tracePt t="80279" x="4889500" y="4932363"/>
          <p14:tracePt t="80296" x="4846638" y="4932363"/>
          <p14:tracePt t="80300" x="4827588" y="4949825"/>
          <p14:tracePt t="80308" x="4810125" y="4956175"/>
          <p14:tracePt t="80328" x="4803775" y="4975225"/>
          <p14:tracePt t="80332" x="4803775" y="4987925"/>
          <p14:tracePt t="80340" x="4803775" y="5011738"/>
          <p14:tracePt t="80360" x="4827588" y="5060950"/>
          <p14:tracePt t="80364" x="4840288" y="5086350"/>
          <p14:tracePt t="80373" x="4883150" y="5122863"/>
          <p14:tracePt t="80393" x="4951413" y="5172075"/>
          <p14:tracePt t="80397" x="4994275" y="5203825"/>
          <p14:tracePt t="80404" x="5049838" y="5227638"/>
          <p14:tracePt t="80424" x="5081588" y="5233988"/>
          <p14:tracePt t="80628" x="5081588" y="5240338"/>
          <p14:tracePt t="80648" x="5081588" y="5246688"/>
          <p14:tracePt t="80660" x="5081588" y="5253038"/>
          <p14:tracePt t="80724" x="5081588" y="5259388"/>
          <p14:tracePt t="80744" x="5075238" y="5272088"/>
          <p14:tracePt t="80756" x="5068888" y="5278438"/>
          <p14:tracePt t="80776" x="5068888" y="5289550"/>
          <p14:tracePt t="80780" x="5068888" y="5295900"/>
          <p14:tracePt t="80788" x="5068888" y="5314950"/>
          <p14:tracePt t="80808" x="5068888" y="5338763"/>
          <p14:tracePt t="80812" x="5068888" y="5351463"/>
          <p14:tracePt t="80821" x="5075238" y="5383213"/>
          <p14:tracePt t="80848" x="5087938" y="5400675"/>
          <p14:tracePt t="80852" x="5094288" y="5407025"/>
          <p14:tracePt t="80880" x="5100638" y="5407025"/>
          <p14:tracePt t="80884" x="5105400" y="5413375"/>
          <p14:tracePt t="80904" x="5118100" y="5419725"/>
          <p14:tracePt t="80908" x="5130800" y="5419725"/>
          <p14:tracePt t="80916" x="5149850" y="5432425"/>
          <p14:tracePt t="80936" x="5199063" y="5456238"/>
          <p14:tracePt t="80940" x="5229225" y="5475288"/>
          <p14:tracePt t="80947" x="5284788" y="5494338"/>
          <p14:tracePt t="80976" x="5359400" y="5518150"/>
          <p14:tracePt t="80979" x="5402263" y="5537200"/>
          <p14:tracePt t="81004" x="5470525" y="5556250"/>
          <p14:tracePt t="81012" x="5489575" y="5556250"/>
          <p14:tracePt t="81032" x="5494338" y="5556250"/>
          <p14:tracePt t="81493" x="5500688" y="5556250"/>
          <p14:tracePt t="81544" x="5507038" y="5556250"/>
          <p14:tracePt t="85000" x="5507038" y="5561013"/>
          <p14:tracePt t="85076" x="5500688" y="5567363"/>
          <p14:tracePt t="85108" x="5500688" y="5573713"/>
          <p14:tracePt t="85128" x="5494338" y="5573713"/>
          <p14:tracePt t="85140" x="5483225" y="5580063"/>
          <p14:tracePt t="85172" x="5470525" y="5580063"/>
          <p14:tracePt t="85200" x="5464175" y="5580063"/>
          <p14:tracePt t="86028" x="5457825" y="5580063"/>
          <p14:tracePt t="86061" x="5445125" y="5586413"/>
          <p14:tracePt t="86096" x="5402263" y="5586413"/>
          <p14:tracePt t="86100" x="5372100" y="5586413"/>
          <p14:tracePt t="86120" x="5322888" y="5586413"/>
          <p14:tracePt t="86124" x="5284788" y="5567363"/>
          <p14:tracePt t="86131" x="5229225" y="5543550"/>
          <p14:tracePt t="86152" x="5160963" y="5511800"/>
          <p14:tracePt t="86156" x="5143500" y="5500688"/>
          <p14:tracePt t="86164" x="5094288" y="5481638"/>
          <p14:tracePt t="86184" x="5049838" y="5468938"/>
          <p14:tracePt t="86188" x="5019675" y="5462588"/>
          <p14:tracePt t="86196" x="5000625" y="5445125"/>
          <p14:tracePt t="86224" x="4989513" y="5438775"/>
          <p14:tracePt t="86420" x="0" y="0"/>
        </p14:tracePtLst>
        <p14:tracePtLst>
          <p14:tracePt t="87503" x="7304088" y="5605463"/>
          <p14:tracePt t="87565" x="7297738" y="5599113"/>
          <p14:tracePt t="87596" x="7291388" y="5599113"/>
          <p14:tracePt t="87604" x="7273925" y="5592763"/>
          <p14:tracePt t="87612" x="7261225" y="5580063"/>
          <p14:tracePt t="87631" x="7212013" y="5537200"/>
          <p14:tracePt t="87636" x="7180263" y="5511800"/>
          <p14:tracePt t="87644" x="7137400" y="5487988"/>
          <p14:tracePt t="87656" x="7081838" y="5449888"/>
          <p14:tracePt t="87660" x="7013575" y="5400675"/>
          <p14:tracePt t="87667" x="6945313" y="5364163"/>
          <p14:tracePt t="87676" x="6865938" y="5321300"/>
          <p14:tracePt t="87683" x="6797675" y="5295900"/>
          <p14:tracePt t="87692" x="6735763" y="5278438"/>
          <p14:tracePt t="87700" x="6692900" y="5259388"/>
          <p14:tracePt t="87720" x="6656388" y="5259388"/>
          <p14:tracePt t="87724" x="6618288" y="5259388"/>
          <p14:tracePt t="87733" x="6588125" y="5259388"/>
          <p14:tracePt t="87744" x="6556375" y="5272088"/>
          <p14:tracePt t="87749" x="6532563" y="5272088"/>
          <p14:tracePt t="87756" x="6500813" y="5278438"/>
          <p14:tracePt t="87766" x="6451600" y="5295900"/>
          <p14:tracePt t="87776" x="6408738" y="5302250"/>
          <p14:tracePt t="87780" x="6359525" y="5321300"/>
          <p14:tracePt t="87788" x="6291263" y="5338763"/>
          <p14:tracePt t="87797" x="6235700" y="5357813"/>
          <p14:tracePt t="87808" x="6199188" y="5370513"/>
          <p14:tracePt t="87812" x="6143625" y="5400675"/>
          <p14:tracePt t="87820" x="6105525" y="5432425"/>
          <p14:tracePt t="87828" x="6069013" y="5487988"/>
          <p14:tracePt t="87849" x="6045200" y="5556250"/>
          <p14:tracePt t="87852" x="6007100" y="5586413"/>
          <p14:tracePt t="87860" x="5983288" y="5629275"/>
          <p14:tracePt t="87884" x="6019800" y="5740400"/>
          <p14:tracePt t="87892" x="6081713" y="5795963"/>
          <p14:tracePt t="87920" x="6248400" y="5870575"/>
          <p14:tracePt t="87924" x="6327775" y="5889625"/>
          <p14:tracePt t="87944" x="6519863" y="5926138"/>
          <p14:tracePt t="87948" x="6630988" y="5945188"/>
          <p14:tracePt t="87956" x="6767513" y="5956300"/>
          <p14:tracePt t="87976" x="6889750" y="5956300"/>
          <p14:tracePt t="87980" x="6964363" y="5949950"/>
          <p14:tracePt t="87988" x="7032625" y="5926138"/>
          <p14:tracePt t="88016" x="7062788" y="5857875"/>
          <p14:tracePt t="88020" x="7069138" y="5827713"/>
          <p14:tracePt t="88033" x="7088188" y="5789613"/>
          <p14:tracePt t="88048" x="7088188" y="5759450"/>
          <p14:tracePt t="88052" x="7081838" y="5710238"/>
          <p14:tracePt t="88060" x="7045325" y="5648325"/>
          <p14:tracePt t="88072" x="7007225" y="5592763"/>
          <p14:tracePt t="88076" x="6915150" y="5518150"/>
          <p14:tracePt t="88086" x="6859588" y="5449888"/>
          <p14:tracePt t="88104" x="6705600" y="5376863"/>
          <p14:tracePt t="88108" x="6611938" y="5338763"/>
          <p14:tracePt t="88116" x="6483350" y="5283200"/>
          <p14:tracePt t="88129" x="6353175" y="5240338"/>
          <p14:tracePt t="88133" x="6229350" y="5227638"/>
          <p14:tracePt t="88140" x="6118225" y="5222875"/>
          <p14:tracePt t="88148" x="6019800" y="5222875"/>
          <p14:tracePt t="88160" x="5934075" y="5222875"/>
          <p14:tracePt t="88176" x="5840413" y="5240338"/>
          <p14:tracePt t="88180" x="5791200" y="5272088"/>
          <p14:tracePt t="88200" x="5754688" y="5302250"/>
          <p14:tracePt t="88204" x="5754688" y="5327650"/>
          <p14:tracePt t="88212" x="5741988" y="5364163"/>
          <p14:tracePt t="88233" x="5741988" y="5413375"/>
          <p14:tracePt t="88235" x="5741988" y="5432425"/>
          <p14:tracePt t="88243" x="5754688" y="5462588"/>
          <p14:tracePt t="88272" x="5846763" y="5524500"/>
          <p14:tracePt t="88276" x="5878513" y="5543550"/>
          <p14:tracePt t="88304" x="6007100" y="5592763"/>
          <p14:tracePt t="88309" x="6088063" y="5605463"/>
          <p14:tracePt t="88329" x="6223000" y="5616575"/>
          <p14:tracePt t="88332" x="6284913" y="5616575"/>
          <p14:tracePt t="88340" x="6359525" y="5616575"/>
          <p14:tracePt t="88349" x="6396038" y="5605463"/>
          <p14:tracePt t="88356" x="6421438" y="5573713"/>
          <p14:tracePt t="88367" x="6451600" y="5518150"/>
          <p14:tracePt t="88372" x="6457950" y="5462588"/>
          <p14:tracePt t="88400" x="6440488" y="5432425"/>
          <p14:tracePt t="88404" x="6408738" y="5407025"/>
          <p14:tracePt t="88417" x="6365875" y="5364163"/>
          <p14:tracePt t="88433" x="6284913" y="5345113"/>
          <p14:tracePt t="88437" x="6223000" y="5334000"/>
          <p14:tracePt t="88451" x="6124575" y="5334000"/>
          <p14:tracePt t="88456" x="6049963" y="5334000"/>
          <p14:tracePt t="88460" x="5951538" y="5334000"/>
          <p14:tracePt t="88467" x="5840413" y="5370513"/>
          <p14:tracePt t="88488" x="5722938" y="5432425"/>
          <p14:tracePt t="88492" x="5656263" y="5475288"/>
          <p14:tracePt t="88500" x="5605463" y="5518150"/>
          <p14:tracePt t="88529" x="5605463" y="5537200"/>
          <p14:tracePt t="88532" x="5624513" y="5561013"/>
          <p14:tracePt t="88560" x="5772150" y="5629275"/>
          <p14:tracePt t="88565" x="5878513" y="5672138"/>
          <p14:tracePt t="88576" x="6100763" y="5746750"/>
          <p14:tracePt t="88581" x="6359525" y="5857875"/>
          <p14:tracePt t="88588" x="6538913" y="5907088"/>
          <p14:tracePt t="88596" x="6791325" y="5981700"/>
          <p14:tracePt t="88616" x="6921500" y="5981700"/>
          <p14:tracePt t="88620" x="6970713" y="5981700"/>
          <p14:tracePt t="88628" x="7000875" y="5981700"/>
          <p14:tracePt t="88656" x="7000875" y="5956300"/>
          <p14:tracePt t="88660" x="7000875" y="5938838"/>
          <p14:tracePt t="88688" x="6970713" y="5870575"/>
          <p14:tracePt t="88692" x="6940550" y="5838825"/>
          <p14:tracePt t="88708" x="6878638" y="5746750"/>
          <p14:tracePt t="88717" x="6784975" y="5684838"/>
          <p14:tracePt t="88724" x="6718300" y="5654675"/>
          <p14:tracePt t="88733" x="6680200" y="5648325"/>
          <p14:tracePt t="88740" x="6650038" y="5648325"/>
          <p14:tracePt t="88756" x="6643688" y="5648325"/>
          <p14:tracePt t="88784" x="6643688" y="5672138"/>
          <p14:tracePt t="88788" x="6643688" y="5691188"/>
          <p14:tracePt t="88801" x="6656388" y="5710238"/>
          <p14:tracePt t="88817" x="6754813" y="5734050"/>
          <p14:tracePt t="88820" x="6810375" y="5740400"/>
          <p14:tracePt t="88833" x="6884988" y="5753100"/>
          <p14:tracePt t="88837" x="6934200" y="5753100"/>
          <p14:tracePt t="88844" x="6970713" y="5753100"/>
          <p14:tracePt t="88851" x="7013575" y="5753100"/>
          <p14:tracePt t="88872" x="7026275" y="5740400"/>
          <p14:tracePt t="88876" x="7038975" y="5722938"/>
          <p14:tracePt t="88884" x="7051675" y="5703888"/>
          <p14:tracePt t="88896" x="7051675" y="5697538"/>
          <p14:tracePt t="88912" x="7051675" y="5678488"/>
          <p14:tracePt t="88916" x="7051675" y="5661025"/>
          <p14:tracePt t="88924" x="7051675" y="5641975"/>
          <p14:tracePt t="88944" x="7051675" y="5629275"/>
          <p14:tracePt t="88948" x="7045325" y="5605463"/>
          <p14:tracePt t="88956" x="7026275" y="5592763"/>
          <p14:tracePt t="88964" x="6983413" y="5586413"/>
          <p14:tracePt t="88976" x="6945313" y="5573713"/>
          <p14:tracePt t="88981" x="6884988" y="5573713"/>
          <p14:tracePt t="88996" x="6823075" y="5573713"/>
          <p14:tracePt t="89004" x="6767513" y="5586413"/>
          <p14:tracePt t="89014" x="6692900" y="5616575"/>
          <p14:tracePt t="89040" x="6673850" y="5629275"/>
          <p14:tracePt t="89046" x="6673850" y="5641975"/>
          <p14:tracePt t="89072" x="6692900" y="5684838"/>
          <p14:tracePt t="89076" x="6705600" y="5697538"/>
          <p14:tracePt t="89088" x="6735763" y="5727700"/>
          <p14:tracePt t="89096" x="6791325" y="5753100"/>
          <p14:tracePt t="89099" x="6846888" y="5765800"/>
          <p14:tracePt t="89108" x="6915150" y="5802313"/>
          <p14:tracePt t="89128" x="7000875" y="5808663"/>
          <p14:tracePt t="89132" x="7051675" y="5808663"/>
          <p14:tracePt t="89140" x="7069138" y="5808663"/>
          <p14:tracePt t="89164" x="7081838" y="5808663"/>
          <p14:tracePt t="89176" x="7088188" y="5795963"/>
          <p14:tracePt t="89185" x="7088188" y="5759450"/>
          <p14:tracePt t="89200" x="7088188" y="5740400"/>
          <p14:tracePt t="89204" x="7081838" y="5727700"/>
          <p14:tracePt t="89217" x="7069138" y="5703888"/>
          <p14:tracePt t="89220" x="7056438" y="5691188"/>
          <p14:tracePt t="89228" x="7032625" y="5691188"/>
          <p14:tracePt t="89236" x="7013575" y="5691188"/>
          <p14:tracePt t="89246" x="6996113" y="5691188"/>
          <p14:tracePt t="89252" x="6977063" y="5691188"/>
          <p14:tracePt t="89260" x="6934200" y="5703888"/>
          <p14:tracePt t="89272" x="6915150" y="5716588"/>
          <p14:tracePt t="89276" x="6896100" y="5727700"/>
          <p14:tracePt t="89296" x="6889750" y="5734050"/>
          <p14:tracePt t="89324" x="6889750" y="5740400"/>
          <p14:tracePt t="89333" x="6889750" y="5746750"/>
          <p14:tracePt t="89352" x="6940550" y="5746750"/>
          <p14:tracePt t="89360" x="7000875" y="5746750"/>
          <p14:tracePt t="89364" x="7051675" y="5746750"/>
          <p14:tracePt t="89376" x="7124700" y="5746750"/>
          <p14:tracePt t="89380" x="7156450" y="5746750"/>
          <p14:tracePt t="89388" x="7180263" y="5746750"/>
          <p14:tracePt t="89396" x="7186613" y="5740400"/>
          <p14:tracePt t="89424" x="7186613" y="5734050"/>
          <p14:tracePt t="89456" x="7186613" y="5722938"/>
          <p14:tracePt t="89460" x="7186613" y="5716588"/>
          <p14:tracePt t="89480" x="7137400" y="5703888"/>
          <p14:tracePt t="89485" x="7081838" y="5684838"/>
          <p14:tracePt t="89492" x="7013575" y="5654675"/>
          <p14:tracePt t="89504" x="6940550" y="5635625"/>
          <p14:tracePt t="89508" x="6853238" y="5611813"/>
          <p14:tracePt t="89516" x="6810375" y="5599113"/>
          <p14:tracePt t="89524" x="6778625" y="5586413"/>
          <p14:tracePt t="89684" x="0" y="0"/>
        </p14:tracePtLst>
        <p14:tracePtLst>
          <p14:tracePt t="98344" x="3087688" y="5926138"/>
          <p14:tracePt t="98460" x="3081338" y="5919788"/>
          <p14:tracePt t="98504" x="3062288" y="5907088"/>
          <p14:tracePt t="98508" x="3032125" y="5900738"/>
          <p14:tracePt t="98516" x="3000375" y="5883275"/>
          <p14:tracePt t="98528" x="2963863" y="5876925"/>
          <p14:tracePt t="98532" x="2895600" y="5857875"/>
          <p14:tracePt t="98541" x="2809875" y="5827713"/>
          <p14:tracePt t="98548" x="2747963" y="5827713"/>
          <p14:tracePt t="98560" x="2667000" y="5802313"/>
          <p14:tracePt t="98564" x="2581275" y="5778500"/>
          <p14:tracePt t="98572" x="2487613" y="5772150"/>
          <p14:tracePt t="98584" x="2425700" y="5740400"/>
          <p14:tracePt t="98593" x="2376488" y="5740400"/>
          <p14:tracePt t="98596" x="2333625" y="5734050"/>
          <p14:tracePt t="98604" x="2314575" y="5727700"/>
          <p14:tracePt t="98616" x="2284413" y="5722938"/>
          <p14:tracePt t="98628" x="2278063" y="5722938"/>
          <p14:tracePt t="98636" x="2271713" y="5722938"/>
          <p14:tracePt t="98645" x="2265363" y="5722938"/>
          <p14:tracePt t="98660" x="2259013" y="5722938"/>
          <p14:tracePt t="98668" x="2247900" y="5722938"/>
          <p14:tracePt t="98684" x="2241550" y="5722938"/>
          <p14:tracePt t="98693" x="2228850" y="5722938"/>
          <p14:tracePt t="98700" x="2209800" y="5722938"/>
          <p14:tracePt t="98708" x="2173288" y="5722938"/>
          <p14:tracePt t="98720" x="2136775" y="5722938"/>
          <p14:tracePt t="98724" x="2081213" y="5740400"/>
          <p14:tracePt t="98732" x="2019300" y="5740400"/>
          <p14:tracePt t="98741" x="1944688" y="5740400"/>
          <p14:tracePt t="98753" x="1895475" y="5740400"/>
          <p14:tracePt t="98756" x="1833563" y="5740400"/>
          <p14:tracePt t="98764" x="1784350" y="5740400"/>
          <p14:tracePt t="98772" x="1741488" y="5740400"/>
          <p14:tracePt t="98780" x="1716088" y="5740400"/>
          <p14:tracePt t="98788" x="1685925" y="5740400"/>
          <p14:tracePt t="98796" x="1673225" y="5746750"/>
          <p14:tracePt t="98804" x="1660525" y="5746750"/>
          <p14:tracePt t="98812" x="1654175" y="5746750"/>
          <p14:tracePt t="98820" x="1647825" y="5753100"/>
          <p14:tracePt t="98828" x="1643063" y="5753100"/>
          <p14:tracePt t="98836" x="1630363" y="5753100"/>
          <p14:tracePt t="98844" x="1624013" y="5759450"/>
          <p14:tracePt t="98853" x="1617663" y="5759450"/>
          <p14:tracePt t="98860" x="1598613" y="5765800"/>
          <p14:tracePt t="98869" x="1581150" y="5772150"/>
          <p14:tracePt t="98888" x="1562100" y="5778500"/>
          <p14:tracePt t="98893" x="1531938" y="5789613"/>
          <p14:tracePt t="98900" x="1525588" y="5789613"/>
          <p14:tracePt t="98909" x="1506538" y="5795963"/>
          <p14:tracePt t="98916" x="1476375" y="5815013"/>
          <p14:tracePt t="98924" x="1457325" y="5821363"/>
          <p14:tracePt t="98932" x="1444625" y="5834063"/>
          <p14:tracePt t="98941" x="1425575" y="5838825"/>
          <p14:tracePt t="98948" x="1401763" y="5857875"/>
          <p14:tracePt t="98956" x="1389063" y="5870575"/>
          <p14:tracePt t="98964" x="1370013" y="5889625"/>
          <p14:tracePt t="98972" x="1358900" y="5907088"/>
          <p14:tracePt t="98980" x="1339850" y="5926138"/>
          <p14:tracePt t="98988" x="1333500" y="5949950"/>
          <p14:tracePt t="98996" x="1320800" y="5962650"/>
          <p14:tracePt t="99016" x="1314450" y="5981700"/>
          <p14:tracePt t="99020" x="1314450" y="5994400"/>
          <p14:tracePt t="99028" x="1314450" y="6005513"/>
          <p14:tracePt t="99048" x="1314450" y="6018213"/>
          <p14:tracePt t="99053" x="1314450" y="6024563"/>
          <p14:tracePt t="99060" x="1320800" y="6037263"/>
          <p14:tracePt t="99080" x="1358900" y="6049963"/>
          <p14:tracePt t="99084" x="1401763" y="6056313"/>
          <p14:tracePt t="99093" x="1463675" y="6080125"/>
          <p14:tracePt t="99104" x="1543050" y="6086475"/>
          <p14:tracePt t="99109" x="1617663" y="6099175"/>
          <p14:tracePt t="99116" x="1703388" y="6099175"/>
          <p14:tracePt t="99125" x="1790700" y="6099175"/>
          <p14:tracePt t="99144" x="1901825" y="6099175"/>
          <p14:tracePt t="99148" x="1951038" y="6099175"/>
          <p14:tracePt t="99156" x="2036763" y="6099175"/>
          <p14:tracePt t="99175" x="2136775" y="6099175"/>
          <p14:tracePt t="99180" x="2185988" y="6099175"/>
          <p14:tracePt t="99188" x="2222500" y="6092825"/>
          <p14:tracePt t="99207" x="2247900" y="6092825"/>
          <p14:tracePt t="99212" x="2254250" y="6092825"/>
          <p14:tracePt t="99220" x="2259013" y="6092825"/>
          <p14:tracePt t="99240" x="2271713" y="6086475"/>
          <p14:tracePt t="99244" x="2278063" y="6080125"/>
          <p14:tracePt t="99276" x="2290763" y="6080125"/>
          <p14:tracePt t="99304" x="2303463" y="6061075"/>
          <p14:tracePt t="99309" x="2309813" y="6061075"/>
          <p14:tracePt t="99340" x="2320925" y="6049963"/>
          <p14:tracePt t="99368" x="2320925" y="6043613"/>
          <p14:tracePt t="99372" x="2327275" y="6011863"/>
          <p14:tracePt t="99384" x="2327275" y="6000750"/>
          <p14:tracePt t="99399" x="2327275" y="5994400"/>
          <p14:tracePt t="99403" x="2327275" y="5981700"/>
          <p14:tracePt t="99412" x="2327275" y="5962650"/>
          <p14:tracePt t="99432" x="2327275" y="5945188"/>
          <p14:tracePt t="99443" x="2314575" y="5926138"/>
          <p14:tracePt t="99464" x="2309813" y="5919788"/>
          <p14:tracePt t="99468" x="2290763" y="5907088"/>
          <p14:tracePt t="99480" x="2271713" y="5900738"/>
          <p14:tracePt t="99484" x="2247900" y="5889625"/>
          <p14:tracePt t="99492" x="2235200" y="5883275"/>
          <p14:tracePt t="99500" x="2209800" y="5876925"/>
          <p14:tracePt t="99512" x="2185988" y="5870575"/>
          <p14:tracePt t="99528" x="2173288" y="5864225"/>
          <p14:tracePt t="99533" x="2166938" y="5864225"/>
          <p14:tracePt t="99540" x="2154238" y="5864225"/>
          <p14:tracePt t="99560" x="2143125" y="5864225"/>
          <p14:tracePt t="99564" x="2117725" y="5864225"/>
          <p14:tracePt t="99572" x="2105025" y="5864225"/>
          <p14:tracePt t="99592" x="2087563" y="5864225"/>
          <p14:tracePt t="99596" x="2074863" y="5864225"/>
          <p14:tracePt t="99604" x="2055813" y="5864225"/>
          <p14:tracePt t="99612" x="2036763" y="5864225"/>
          <p14:tracePt t="99620" x="2019300" y="5864225"/>
          <p14:tracePt t="99628" x="1981200" y="5864225"/>
          <p14:tracePt t="99636" x="1970088" y="5864225"/>
          <p14:tracePt t="99656" x="1951038" y="5864225"/>
          <p14:tracePt t="99660" x="1925638" y="5864225"/>
          <p14:tracePt t="99688" x="1914525" y="5864225"/>
          <p14:tracePt t="99692" x="1908175" y="5864225"/>
          <p14:tracePt t="99700" x="1895475" y="5864225"/>
          <p14:tracePt t="99712" x="1889125" y="5870575"/>
          <p14:tracePt t="99716" x="1882775" y="5876925"/>
          <p14:tracePt t="99724" x="1870075" y="5889625"/>
          <p14:tracePt t="99732" x="1870075" y="5894388"/>
          <p14:tracePt t="99741" x="1870075" y="5900738"/>
          <p14:tracePt t="99748" x="1870075" y="5926138"/>
          <p14:tracePt t="99764" x="1876425" y="5945188"/>
          <p14:tracePt t="99785" x="1895475" y="5962650"/>
          <p14:tracePt t="99788" x="1914525" y="5975350"/>
          <p14:tracePt t="99796" x="1931988" y="5981700"/>
          <p14:tracePt t="99816" x="1987550" y="5981700"/>
          <p14:tracePt t="99820" x="2032000" y="6000750"/>
          <p14:tracePt t="99828" x="2087563" y="6005513"/>
          <p14:tracePt t="99848" x="2160588" y="6005513"/>
          <p14:tracePt t="99852" x="2222500" y="6005513"/>
          <p14:tracePt t="99861" x="2297113" y="6005513"/>
          <p14:tracePt t="99880" x="2382838" y="5994400"/>
          <p14:tracePt t="99884" x="2425700" y="5975350"/>
          <p14:tracePt t="99893" x="2451100" y="5969000"/>
          <p14:tracePt t="99912" x="2457450" y="5962650"/>
          <p14:tracePt t="99944" x="2463800" y="5956300"/>
          <p14:tracePt t="100072" x="2463800" y="5938838"/>
          <p14:tracePt t="100072" x="0" y="0"/>
        </p14:tracePtLst>
        <p14:tracePtLst>
          <p14:tracePt t="106543" x="5673725" y="6438900"/>
          <p14:tracePt t="106756" x="5680075" y="6432550"/>
          <p14:tracePt t="106764" x="5680075" y="6426200"/>
          <p14:tracePt t="106773" x="5680075" y="6419850"/>
          <p14:tracePt t="106804" x="5680075" y="6413500"/>
          <p14:tracePt t="106828" x="5680075" y="6400800"/>
          <p14:tracePt t="106864" x="5680075" y="6388100"/>
          <p14:tracePt t="106868" x="5680075" y="6383338"/>
          <p14:tracePt t="106883" x="5680075" y="6370638"/>
          <p14:tracePt t="106884" x="5673725" y="6357938"/>
          <p14:tracePt t="106892" x="5656263" y="6338888"/>
          <p14:tracePt t="106900" x="5637213" y="6315075"/>
          <p14:tracePt t="106920" x="5618163" y="6296025"/>
          <p14:tracePt t="106924" x="5594350" y="6272213"/>
          <p14:tracePt t="106933" x="5575300" y="6253163"/>
          <p14:tracePt t="106944" x="5562600" y="6246813"/>
          <p14:tracePt t="106960" x="5532438" y="6234113"/>
          <p14:tracePt t="106965" x="5500688" y="6210300"/>
          <p14:tracePt t="106983" x="5445125" y="6178550"/>
          <p14:tracePt t="106987" x="5414963" y="6154738"/>
          <p14:tracePt t="106996" x="5383213" y="6148388"/>
          <p14:tracePt t="107008" x="5378450" y="6142038"/>
          <p14:tracePt t="107011" x="5359400" y="6135688"/>
          <p14:tracePt t="107020" x="5340350" y="6129338"/>
          <p14:tracePt t="107028" x="5327650" y="6116638"/>
          <p14:tracePt t="107048" x="5297488" y="6105525"/>
          <p14:tracePt t="107052" x="5284788" y="6099175"/>
          <p14:tracePt t="107060" x="5272088" y="6099175"/>
          <p14:tracePt t="107080" x="5241925" y="6099175"/>
          <p14:tracePt t="107084" x="5216525" y="6099175"/>
          <p14:tracePt t="107092" x="5180013" y="6099175"/>
          <p14:tracePt t="107120" x="5105400" y="6099175"/>
          <p14:tracePt t="107124" x="5056188" y="6099175"/>
          <p14:tracePt t="107144" x="4994275" y="6099175"/>
          <p14:tracePt t="107149" x="4964113" y="6099175"/>
          <p14:tracePt t="107160" x="4927600" y="6099175"/>
          <p14:tracePt t="107176" x="4908550" y="6099175"/>
          <p14:tracePt t="107180" x="4895850" y="6099175"/>
          <p14:tracePt t="107188" x="4889500" y="6099175"/>
          <p14:tracePt t="107213" x="4883150" y="6099175"/>
          <p14:tracePt t="107240" x="4872038" y="6099175"/>
          <p14:tracePt t="107244" x="4846638" y="6105525"/>
          <p14:tracePt t="107252" x="4833938" y="6111875"/>
          <p14:tracePt t="107265" x="4803775" y="6142038"/>
          <p14:tracePt t="107268" x="4791075" y="6154738"/>
          <p14:tracePt t="107276" x="4772025" y="6178550"/>
          <p14:tracePt t="107285" x="4729163" y="6203950"/>
          <p14:tracePt t="107304" x="4705350" y="6221413"/>
          <p14:tracePt t="107308" x="4686300" y="6240463"/>
          <p14:tracePt t="107315" x="4660900" y="6259513"/>
          <p14:tracePt t="107343" x="4660900" y="6276975"/>
          <p14:tracePt t="107348" x="4656138" y="6289675"/>
          <p14:tracePt t="107368" x="4656138" y="6321425"/>
          <p14:tracePt t="107372" x="4656138" y="6332538"/>
          <p14:tracePt t="107380" x="4656138" y="6351588"/>
          <p14:tracePt t="107400" x="4656138" y="6376988"/>
          <p14:tracePt t="107404" x="4656138" y="6400800"/>
          <p14:tracePt t="107412" x="4656138" y="6419850"/>
          <p14:tracePt t="107432" x="4673600" y="6450013"/>
          <p14:tracePt t="107436" x="4686300" y="6462713"/>
          <p14:tracePt t="107444" x="4699000" y="6475413"/>
          <p14:tracePt t="107472" x="4729163" y="6488113"/>
          <p14:tracePt t="107476" x="4741863" y="6494463"/>
          <p14:tracePt t="107496" x="4784725" y="6530975"/>
          <p14:tracePt t="107501" x="4803775" y="6530975"/>
          <p14:tracePt t="107508" x="4840288" y="6543675"/>
          <p14:tracePt t="107529" x="4883150" y="6561138"/>
          <p14:tracePt t="107532" x="4933950" y="6567488"/>
          <p14:tracePt t="107540" x="4983163" y="6567488"/>
          <p14:tracePt t="107559" x="5062538" y="6580188"/>
          <p14:tracePt t="107563" x="5100638" y="6586538"/>
          <p14:tracePt t="107572" x="5149850" y="6586538"/>
          <p14:tracePt t="107600" x="5211763" y="6586538"/>
          <p14:tracePt t="107604" x="5241925" y="6586538"/>
          <p14:tracePt t="107624" x="5327650" y="6586538"/>
          <p14:tracePt t="107629" x="5378450" y="6586538"/>
          <p14:tracePt t="107636" x="5464175" y="6586538"/>
          <p14:tracePt t="107656" x="5562600" y="6586538"/>
          <p14:tracePt t="107659" x="5624513" y="6586538"/>
          <p14:tracePt t="107667" x="5722938" y="6586538"/>
          <p14:tracePt t="107688" x="5797550" y="6599238"/>
          <p14:tracePt t="107691" x="5827713" y="6599238"/>
          <p14:tracePt t="107700" x="5853113" y="6599238"/>
          <p14:tracePt t="107729" x="5859463" y="6599238"/>
          <p14:tracePt t="107761" x="5872163" y="6599238"/>
          <p14:tracePt t="107764" x="5883275" y="6586538"/>
          <p14:tracePt t="107784" x="5908675" y="6554788"/>
          <p14:tracePt t="107788" x="5964238" y="6524625"/>
          <p14:tracePt t="107796" x="5983288" y="6505575"/>
          <p14:tracePt t="107816" x="6007100" y="6469063"/>
          <p14:tracePt t="107820" x="6013450" y="6456363"/>
          <p14:tracePt t="107829" x="6026150" y="6438900"/>
          <p14:tracePt t="107856" x="6032500" y="6419850"/>
          <p14:tracePt t="107888" x="6032500" y="6400800"/>
          <p14:tracePt t="107891" x="6032500" y="6376988"/>
          <p14:tracePt t="107912" x="6032500" y="6357938"/>
          <p14:tracePt t="107915" x="6032500" y="6338888"/>
          <p14:tracePt t="107924" x="6019800" y="6296025"/>
          <p14:tracePt t="107943" x="5983288" y="6265863"/>
          <p14:tracePt t="107947" x="5964238" y="6246813"/>
          <p14:tracePt t="107956" x="5938838" y="6221413"/>
          <p14:tracePt t="107980" x="5908675" y="6191250"/>
          <p14:tracePt t="107988" x="5865813" y="6172200"/>
          <p14:tracePt t="108016" x="5810250" y="6148388"/>
          <p14:tracePt t="108020" x="5791200" y="6129338"/>
          <p14:tracePt t="108040" x="5748338" y="6116638"/>
          <p14:tracePt t="108044" x="5729288" y="6111875"/>
          <p14:tracePt t="108052" x="5711825" y="6105525"/>
          <p14:tracePt t="108072" x="5680075" y="6105525"/>
          <p14:tracePt t="108076" x="5661025" y="6105525"/>
          <p14:tracePt t="108085" x="5624513" y="6105525"/>
          <p14:tracePt t="108112" x="5588000" y="6105525"/>
          <p14:tracePt t="108117" x="5562600" y="6111875"/>
          <p14:tracePt t="108144" x="5526088" y="6129338"/>
          <p14:tracePt t="108148" x="5494338" y="6142038"/>
          <p14:tracePt t="108168" x="5438775" y="6167438"/>
          <p14:tracePt t="108172" x="5427663" y="6184900"/>
          <p14:tracePt t="108180" x="5395913" y="6197600"/>
          <p14:tracePt t="108200" x="5365750" y="6227763"/>
          <p14:tracePt t="108204" x="5359400" y="6234113"/>
          <p14:tracePt t="108213" x="5359400" y="6246813"/>
          <p14:tracePt t="108232" x="5359400" y="6276975"/>
          <p14:tracePt t="108236" x="5359400" y="6283325"/>
          <p14:tracePt t="108244" x="5359400" y="6296025"/>
          <p14:tracePt t="108268" x="5372100" y="6321425"/>
          <p14:tracePt t="108277" x="5389563" y="6332538"/>
          <p14:tracePt t="108296" x="5438775" y="6357938"/>
          <p14:tracePt t="108299" x="5489575" y="6383338"/>
          <p14:tracePt t="108308" x="5556250" y="6400800"/>
          <p14:tracePt t="108328" x="5680075" y="6432550"/>
          <p14:tracePt t="108333" x="5772150" y="6462713"/>
          <p14:tracePt t="108340" x="5883275" y="6505575"/>
          <p14:tracePt t="108367" x="6013450" y="6561138"/>
          <p14:tracePt t="108372" x="6069013" y="6567488"/>
          <p14:tracePt t="108400" x="6088063" y="6567488"/>
          <p14:tracePt t="108456" x="6088063" y="6561138"/>
          <p14:tracePt t="108460" x="6088063" y="6550025"/>
          <p14:tracePt t="108496" x="6088063" y="6543675"/>
          <p14:tracePt t="108528" x="6088063" y="6530975"/>
          <p14:tracePt t="108532" x="6088063" y="6524625"/>
          <p14:tracePt t="108552" x="6088063" y="6505575"/>
          <p14:tracePt t="10855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FFC3E8A-2AE4-4AE7-B1C0-244E0AF28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1736725" cy="487363"/>
          </a:xfrm>
          <a:ln/>
        </p:spPr>
        <p:txBody>
          <a:bodyPr/>
          <a:lstStyle/>
          <a:p>
            <a:r>
              <a:rPr lang="cs-CZ" altLang="en-US" sz="2800"/>
              <a:t>Ventily</a:t>
            </a:r>
            <a:endParaRPr lang="en-US" altLang="en-US" sz="280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1A0A320-64BF-4C0E-BF24-E6EEF1F88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8674100" cy="5270500"/>
          </a:xfrm>
        </p:spPr>
        <p:txBody>
          <a:bodyPr/>
          <a:lstStyle/>
          <a:p>
            <a:r>
              <a:rPr lang="en-US" altLang="en-US"/>
              <a:t>pro nástřik vzorku, k tomuto účelu se používá </a:t>
            </a:r>
            <a:r>
              <a:rPr lang="cs-CZ" altLang="en-US"/>
              <a:t>6-</a:t>
            </a:r>
            <a:r>
              <a:rPr lang="en-US" altLang="en-US"/>
              <a:t>cestný dvoupolohový ventil se smyčkou, změnou polohy se smyčka zařadí do hlavního toku média</a:t>
            </a:r>
            <a:r>
              <a:rPr lang="cs-CZ" altLang="en-US"/>
              <a:t>,</a:t>
            </a:r>
            <a:r>
              <a:rPr lang="en-US" altLang="en-US"/>
              <a:t> </a:t>
            </a:r>
            <a:r>
              <a:rPr lang="cs-CZ" altLang="en-US"/>
              <a:t>n</a:t>
            </a:r>
            <a:r>
              <a:rPr lang="en-US" altLang="en-US"/>
              <a:t>ástřik se nejjednodušeji provádí ručně</a:t>
            </a:r>
            <a:endParaRPr lang="cs-CZ" altLang="en-US"/>
          </a:p>
          <a:p>
            <a:r>
              <a:rPr lang="cs-CZ" altLang="en-US"/>
              <a:t>m</a:t>
            </a:r>
            <a:r>
              <a:rPr lang="en-US" altLang="en-US"/>
              <a:t>ateriálem je nerez v kombinaci s teflonem</a:t>
            </a:r>
            <a:endParaRPr lang="cs-CZ" altLang="en-US"/>
          </a:p>
          <a:p>
            <a:r>
              <a:rPr lang="cs-CZ" altLang="en-US"/>
              <a:t>u</a:t>
            </a:r>
            <a:r>
              <a:rPr lang="en-US" altLang="en-US"/>
              <a:t>platňují</a:t>
            </a:r>
            <a:r>
              <a:rPr lang="cs-CZ" altLang="en-US"/>
              <a:t> se</a:t>
            </a:r>
            <a:r>
              <a:rPr lang="en-US" altLang="en-US"/>
              <a:t> elektricky ovládané ventily solenoidní, s krokovým motorem nebo pneumatické</a:t>
            </a:r>
            <a:r>
              <a:rPr lang="cs-CZ" altLang="en-US"/>
              <a:t> -</a:t>
            </a:r>
            <a:r>
              <a:rPr lang="en-US" altLang="en-US"/>
              <a:t> úpln</a:t>
            </a:r>
            <a:r>
              <a:rPr lang="cs-CZ" altLang="en-US"/>
              <a:t>á</a:t>
            </a:r>
            <a:r>
              <a:rPr lang="en-US" altLang="en-US"/>
              <a:t> automatizac</a:t>
            </a:r>
            <a:r>
              <a:rPr lang="cs-CZ" altLang="en-US"/>
              <a:t>e</a:t>
            </a:r>
            <a:r>
              <a:rPr lang="en-US" altLang="en-US"/>
              <a:t> průtočného systému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1615D1-D2FB-4436-808F-12C80E11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97"/>
    </mc:Choice>
    <mc:Fallback>
      <p:transition spd="slow" advTm="5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2" x="7112000" y="1111250"/>
          <p14:tracePt t="7030" x="7118350" y="1111250"/>
          <p14:tracePt t="7061" x="7143750" y="1111250"/>
          <p14:tracePt t="7069" x="7180263" y="1111250"/>
          <p14:tracePt t="7077" x="7229475" y="1111250"/>
          <p14:tracePt t="7086" x="7285038" y="1111250"/>
          <p14:tracePt t="7093" x="7310438" y="1111250"/>
          <p14:tracePt t="7102" x="7378700" y="1111250"/>
          <p14:tracePt t="7110" x="7489825" y="1111250"/>
          <p14:tracePt t="7122" x="7575550" y="1111250"/>
          <p14:tracePt t="7125" x="7662863" y="1117600"/>
          <p14:tracePt t="7137" x="7748588" y="1135063"/>
          <p14:tracePt t="7146" x="7823200" y="1135063"/>
          <p14:tracePt t="7155" x="7878763" y="1154113"/>
          <p14:tracePt t="7158" x="7927975" y="1166813"/>
          <p14:tracePt t="7166" x="7970838" y="1179513"/>
          <p14:tracePt t="7174" x="7989888" y="1185863"/>
          <p14:tracePt t="7186" x="8013700" y="1196975"/>
          <p14:tracePt t="7191" x="8039100" y="1203325"/>
          <p14:tracePt t="7200" x="8062913" y="1209675"/>
          <p14:tracePt t="7205" x="8081963" y="1209675"/>
          <p14:tracePt t="7213" x="8101013" y="1209675"/>
          <p14:tracePt t="7222" x="8131175" y="1209675"/>
          <p14:tracePt t="7229" x="8156575" y="1216025"/>
          <p14:tracePt t="7237" x="8193088" y="1216025"/>
          <p14:tracePt t="7246" x="8235950" y="1222375"/>
          <p14:tracePt t="7254" x="8261350" y="1222375"/>
          <p14:tracePt t="7262" x="8310563" y="1235075"/>
          <p14:tracePt t="7270" x="8366125" y="1241425"/>
          <p14:tracePt t="7277" x="8391525" y="1241425"/>
          <p14:tracePt t="7286" x="8408988" y="1246188"/>
          <p14:tracePt t="7293" x="8421688" y="1246188"/>
          <p14:tracePt t="7301" x="8428038" y="1252538"/>
          <p14:tracePt t="7398" x="8440738" y="1252538"/>
          <p14:tracePt t="7406" x="8447088" y="1252538"/>
          <p14:tracePt t="7550" x="8447088" y="1258888"/>
          <p14:tracePt t="7557" x="8434388" y="1271588"/>
          <p14:tracePt t="7566" x="8372475" y="1284288"/>
          <p14:tracePt t="7574" x="8274050" y="1327150"/>
          <p14:tracePt t="7582" x="8186738" y="1339850"/>
          <p14:tracePt t="7590" x="8062913" y="1370013"/>
          <p14:tracePt t="7599" x="7885113" y="1389063"/>
          <p14:tracePt t="7606" x="7667625" y="1431925"/>
          <p14:tracePt t="7614" x="7304088" y="1463675"/>
          <p14:tracePt t="7623" x="7000875" y="1481138"/>
          <p14:tracePt t="7630" x="6594475" y="1500188"/>
          <p14:tracePt t="7637" x="6211888" y="1512888"/>
          <p14:tracePt t="7646" x="5834063" y="1512888"/>
          <p14:tracePt t="7654" x="5483225" y="1512888"/>
          <p14:tracePt t="7662" x="5130800" y="1512888"/>
          <p14:tracePt t="7669" x="4827588" y="1512888"/>
          <p14:tracePt t="7677" x="4549775" y="1512888"/>
          <p14:tracePt t="7686" x="4297363" y="1512888"/>
          <p14:tracePt t="7698" x="4049713" y="1512888"/>
          <p14:tracePt t="7702" x="3821113" y="1512888"/>
          <p14:tracePt t="7710" x="3617913" y="1512888"/>
          <p14:tracePt t="7718" x="3463925" y="1512888"/>
          <p14:tracePt t="7726" x="3309938" y="1512888"/>
          <p14:tracePt t="7734" x="3192463" y="1512888"/>
          <p14:tracePt t="7742" x="3055938" y="1524000"/>
          <p14:tracePt t="7750" x="2944813" y="1543050"/>
          <p14:tracePt t="7758" x="2816225" y="1585913"/>
          <p14:tracePt t="7766" x="2703513" y="1611313"/>
          <p14:tracePt t="7774" x="2587625" y="1630363"/>
          <p14:tracePt t="7794" x="2487613" y="1666875"/>
          <p14:tracePt t="7799" x="2420938" y="1685925"/>
          <p14:tracePt t="7806" x="2359025" y="1716088"/>
          <p14:tracePt t="7826" x="2290763" y="1728788"/>
          <p14:tracePt t="7830" x="2254250" y="1735138"/>
          <p14:tracePt t="7838" x="2222500" y="1741488"/>
          <p14:tracePt t="7847" x="2192338" y="1746250"/>
          <p14:tracePt t="7854" x="2173288" y="1746250"/>
          <p14:tracePt t="7861" x="2130425" y="1746250"/>
          <p14:tracePt t="7869" x="2098675" y="1752600"/>
          <p14:tracePt t="7878" x="2062163" y="1752600"/>
          <p14:tracePt t="7885" x="2025650" y="1752600"/>
          <p14:tracePt t="7894" x="1993900" y="1752600"/>
          <p14:tracePt t="7901" x="1976438" y="1752600"/>
          <p14:tracePt t="7922" x="1957388" y="1752600"/>
          <p14:tracePt t="7925" x="1938338" y="1752600"/>
          <p14:tracePt t="7938" x="1931988" y="1752600"/>
          <p14:tracePt t="7941" x="1914525" y="1752600"/>
          <p14:tracePt t="7949" x="1895475" y="1752600"/>
          <p14:tracePt t="7957" x="1882775" y="1752600"/>
          <p14:tracePt t="7966" x="1852613" y="1752600"/>
          <p14:tracePt t="7974" x="1814513" y="1752600"/>
          <p14:tracePt t="7986" x="1765300" y="1752600"/>
          <p14:tracePt t="7990" x="1716088" y="1752600"/>
          <p14:tracePt t="7998" x="1660525" y="1735138"/>
          <p14:tracePt t="8011" x="1604963" y="1716088"/>
          <p14:tracePt t="8014" x="1555750" y="1709738"/>
          <p14:tracePt t="8022" x="1470025" y="1690688"/>
          <p14:tracePt t="8030" x="1376363" y="1660525"/>
          <p14:tracePt t="8050" x="1290638" y="1647825"/>
          <p14:tracePt t="8054" x="1247775" y="1630363"/>
          <p14:tracePt t="8066" x="1198563" y="1617663"/>
          <p14:tracePt t="8082" x="1173163" y="1604963"/>
          <p14:tracePt t="8086" x="1166813" y="1604963"/>
          <p14:tracePt t="8094" x="1160463" y="1598613"/>
          <p14:tracePt t="8106" x="1154113" y="1598613"/>
          <p14:tracePt t="8112" x="1143000" y="1598613"/>
          <p14:tracePt t="8126" x="1136650" y="1598613"/>
          <p14:tracePt t="8306" x="1130300" y="1592263"/>
          <p14:tracePt t="8311" x="1136650" y="1592263"/>
          <p14:tracePt t="8322" x="1147763" y="1592263"/>
          <p14:tracePt t="8337" x="1166813" y="1585913"/>
          <p14:tracePt t="8341" x="1179513" y="1579563"/>
          <p14:tracePt t="8349" x="1198563" y="1568450"/>
          <p14:tracePt t="8361" x="1228725" y="1568450"/>
          <p14:tracePt t="8370" x="1254125" y="1568450"/>
          <p14:tracePt t="8374" x="1290638" y="1568450"/>
          <p14:tracePt t="8382" x="1314450" y="1568450"/>
          <p14:tracePt t="8390" x="1339850" y="1568450"/>
          <p14:tracePt t="8398" x="1370013" y="1568450"/>
          <p14:tracePt t="8406" x="1408113" y="1568450"/>
          <p14:tracePt t="8414" x="1444625" y="1568450"/>
          <p14:tracePt t="8434" x="1519238" y="1568450"/>
          <p14:tracePt t="8438" x="1568450" y="1568450"/>
          <p14:tracePt t="8447" x="1630363" y="1568450"/>
          <p14:tracePt t="8462" x="1692275" y="1568450"/>
          <p14:tracePt t="8470" x="1728788" y="1568450"/>
          <p14:tracePt t="8479" x="1758950" y="1568450"/>
          <p14:tracePt t="8485" x="1778000" y="1568450"/>
          <p14:tracePt t="8493" x="1790700" y="1568450"/>
          <p14:tracePt t="8501" x="1797050" y="1568450"/>
          <p14:tracePt t="8758" x="0" y="0"/>
        </p14:tracePtLst>
        <p14:tracePtLst>
          <p14:tracePt t="27675" x="4748213" y="2036763"/>
          <p14:tracePt t="27742" x="4741863" y="2036763"/>
          <p14:tracePt t="27750" x="4735513" y="2036763"/>
          <p14:tracePt t="27774" x="4711700" y="2036763"/>
          <p14:tracePt t="27782" x="4692650" y="2043113"/>
          <p14:tracePt t="27801" x="4673600" y="2043113"/>
          <p14:tracePt t="27805" x="4643438" y="2043113"/>
          <p14:tracePt t="27813" x="4605338" y="2043113"/>
          <p14:tracePt t="27822" x="4568825" y="2036763"/>
          <p14:tracePt t="27829" x="4538663" y="2030413"/>
          <p14:tracePt t="27838" x="4506913" y="2024063"/>
          <p14:tracePt t="27847" x="4483100" y="2012950"/>
          <p14:tracePt t="27866" x="4427538" y="2000250"/>
          <p14:tracePt t="27870" x="4408488" y="2000250"/>
          <p14:tracePt t="27881" x="4389438" y="1987550"/>
          <p14:tracePt t="27890" x="4365625" y="1981200"/>
          <p14:tracePt t="27894" x="4340225" y="1974850"/>
          <p14:tracePt t="27902" x="4310063" y="1974850"/>
          <p14:tracePt t="27911" x="4297363" y="1968500"/>
          <p14:tracePt t="27930" x="4260850" y="1968500"/>
          <p14:tracePt t="27934" x="4235450" y="1963738"/>
          <p14:tracePt t="27942" x="4205288" y="1957388"/>
          <p14:tracePt t="27962" x="4154488" y="1957388"/>
          <p14:tracePt t="27966" x="4111625" y="1951038"/>
          <p14:tracePt t="27974" x="4087813" y="1938338"/>
          <p14:tracePt t="27994" x="4032250" y="1931988"/>
          <p14:tracePt t="27999" x="3987800" y="1912938"/>
          <p14:tracePt t="28012" x="3963988" y="1912938"/>
          <p14:tracePt t="28026" x="3927475" y="1908175"/>
          <p14:tracePt t="28030" x="3895725" y="1901825"/>
          <p14:tracePt t="28042" x="3876675" y="1901825"/>
          <p14:tracePt t="28058" x="3846513" y="1901825"/>
          <p14:tracePt t="28062" x="3810000" y="1901825"/>
          <p14:tracePt t="28070" x="3771900" y="1901825"/>
          <p14:tracePt t="28090" x="3709988" y="1901825"/>
          <p14:tracePt t="28094" x="3660775" y="1901825"/>
          <p14:tracePt t="28102" x="3598863" y="1901825"/>
          <p14:tracePt t="28122" x="3525838" y="1901825"/>
          <p14:tracePt t="28126" x="3476625" y="1901825"/>
          <p14:tracePt t="28150" x="3271838" y="1912938"/>
          <p14:tracePt t="28158" x="3222625" y="1912938"/>
          <p14:tracePt t="28185" x="3173413" y="1912938"/>
          <p14:tracePt t="28190" x="3154363" y="1919288"/>
          <p14:tracePt t="28197" x="3111500" y="1938338"/>
          <p14:tracePt t="28217" x="3087688" y="1944688"/>
          <p14:tracePt t="28222" x="3074988" y="1951038"/>
          <p14:tracePt t="28230" x="3055938" y="1957388"/>
          <p14:tracePt t="28242" x="3049588" y="1957388"/>
          <p14:tracePt t="28248" x="3038475" y="1957388"/>
          <p14:tracePt t="28254" x="3025775" y="1968500"/>
          <p14:tracePt t="28263" x="3000375" y="1974850"/>
          <p14:tracePt t="28279" x="2982913" y="1981200"/>
          <p14:tracePt t="28286" x="2976563" y="1987550"/>
          <p14:tracePt t="28294" x="2970213" y="1993900"/>
          <p14:tracePt t="28314" x="2957513" y="2006600"/>
          <p14:tracePt t="28318" x="2951163" y="2012950"/>
          <p14:tracePt t="28347" x="2944813" y="2036763"/>
          <p14:tracePt t="28350" x="2944813" y="2043113"/>
          <p14:tracePt t="28358" x="2944813" y="2055813"/>
          <p14:tracePt t="28379" x="2944813" y="2073275"/>
          <p14:tracePt t="28382" x="2944813" y="2098675"/>
          <p14:tracePt t="28390" x="2951163" y="2111375"/>
          <p14:tracePt t="28398" x="2963863" y="2124075"/>
          <p14:tracePt t="28406" x="2963863" y="2128838"/>
          <p14:tracePt t="28414" x="2976563" y="2141538"/>
          <p14:tracePt t="28422" x="2982913" y="2141538"/>
          <p14:tracePt t="28442" x="3000375" y="2147888"/>
          <p14:tracePt t="28448" x="3000375" y="2154238"/>
          <p14:tracePt t="28453" x="3013075" y="2160588"/>
          <p14:tracePt t="28474" x="3043238" y="2179638"/>
          <p14:tracePt t="28478" x="3074988" y="2190750"/>
          <p14:tracePt t="28485" x="3087688" y="2197100"/>
          <p14:tracePt t="28505" x="3117850" y="2222500"/>
          <p14:tracePt t="28510" x="3130550" y="2228850"/>
          <p14:tracePt t="28517" x="3149600" y="2239963"/>
          <p14:tracePt t="28530" x="3173413" y="2252663"/>
          <p14:tracePt t="28534" x="3192463" y="2259013"/>
          <p14:tracePt t="28542" x="3209925" y="2278063"/>
          <p14:tracePt t="28552" x="3254375" y="2284413"/>
          <p14:tracePt t="28574" x="3303588" y="2284413"/>
          <p14:tracePt t="28583" x="3327400" y="2284413"/>
          <p14:tracePt t="28602" x="3376613" y="2290763"/>
          <p14:tracePt t="28606" x="3414713" y="2295525"/>
          <p14:tracePt t="28614" x="3482975" y="2314575"/>
          <p14:tracePt t="28635" x="3594100" y="2346325"/>
          <p14:tracePt t="28637" x="3660775" y="2363788"/>
          <p14:tracePt t="28646" x="3771900" y="2395538"/>
          <p14:tracePt t="28657" x="3871913" y="2419350"/>
          <p14:tracePt t="28662" x="3987800" y="2438400"/>
          <p14:tracePt t="28670" x="4075113" y="2457450"/>
          <p14:tracePt t="28678" x="4173538" y="2457450"/>
          <p14:tracePt t="28698" x="4248150" y="2457450"/>
          <p14:tracePt t="28702" x="4284663" y="2457450"/>
          <p14:tracePt t="28712" x="4321175" y="2457450"/>
          <p14:tracePt t="28731" x="4371975" y="2457450"/>
          <p14:tracePt t="28735" x="4395788" y="2457450"/>
          <p14:tracePt t="28742" x="4445000" y="2432050"/>
          <p14:tracePt t="28762" x="4487863" y="2406650"/>
          <p14:tracePt t="28766" x="4538663" y="2389188"/>
          <p14:tracePt t="28774" x="4594225" y="2351088"/>
          <p14:tracePt t="28794" x="4673600" y="2301875"/>
          <p14:tracePt t="28798" x="4722813" y="2265363"/>
          <p14:tracePt t="28811" x="4741863" y="2252663"/>
          <p14:tracePt t="28835" x="4754563" y="2239963"/>
          <p14:tracePt t="28858" x="4754563" y="2235200"/>
          <p14:tracePt t="28862" x="4754563" y="2222500"/>
          <p14:tracePt t="28870" x="4754563" y="2203450"/>
          <p14:tracePt t="28890" x="4754563" y="2147888"/>
          <p14:tracePt t="28894" x="4735513" y="2105025"/>
          <p14:tracePt t="28902" x="4711700" y="2049463"/>
          <p14:tracePt t="28922" x="4673600" y="1993900"/>
          <p14:tracePt t="28926" x="4643438" y="1938338"/>
          <p14:tracePt t="28936" x="4611688" y="1908175"/>
          <p14:tracePt t="28962" x="4575175" y="1882775"/>
          <p14:tracePt t="28967" x="4556125" y="1870075"/>
          <p14:tracePt t="28985" x="4506913" y="1839913"/>
          <p14:tracePt t="28990" x="4483100" y="1839913"/>
          <p14:tracePt t="28997" x="4432300" y="1833563"/>
          <p14:tracePt t="29017" x="4359275" y="1833563"/>
          <p14:tracePt t="29022" x="4321175" y="1833563"/>
          <p14:tracePt t="29030" x="4241800" y="1827213"/>
          <p14:tracePt t="29038" x="4179888" y="1827213"/>
          <p14:tracePt t="29046" x="4094163" y="1827213"/>
          <p14:tracePt t="29054" x="4006850" y="1827213"/>
          <p14:tracePt t="29062" x="3944938" y="1827213"/>
          <p14:tracePt t="29082" x="3859213" y="1827213"/>
          <p14:tracePt t="29086" x="3821113" y="1827213"/>
          <p14:tracePt t="29094" x="3790950" y="1833563"/>
          <p14:tracePt t="29114" x="3778250" y="1833563"/>
          <p14:tracePt t="29118" x="3754438" y="1839913"/>
          <p14:tracePt t="29126" x="3729038" y="1846263"/>
          <p14:tracePt t="29149" x="3692525" y="1870075"/>
          <p14:tracePt t="29151" x="3667125" y="1889125"/>
          <p14:tracePt t="29158" x="3630613" y="1919288"/>
          <p14:tracePt t="29178" x="3587750" y="1963738"/>
          <p14:tracePt t="29183" x="3568700" y="1987550"/>
          <p14:tracePt t="29190" x="3538538" y="2019300"/>
          <p14:tracePt t="29210" x="3513138" y="2049463"/>
          <p14:tracePt t="29214" x="3500438" y="2062163"/>
          <p14:tracePt t="29222" x="3494088" y="2079625"/>
          <p14:tracePt t="29242" x="3482975" y="2105025"/>
          <p14:tracePt t="29254" x="3482975" y="2111375"/>
          <p14:tracePt t="29274" x="3482975" y="2128838"/>
          <p14:tracePt t="29278" x="3482975" y="2135188"/>
          <p14:tracePt t="29290" x="3487738" y="2160588"/>
          <p14:tracePt t="29306" x="3532188" y="2184400"/>
          <p14:tracePt t="29310" x="3562350" y="2209800"/>
          <p14:tracePt t="29318" x="3617913" y="2246313"/>
          <p14:tracePt t="29346" x="3698875" y="2278063"/>
          <p14:tracePt t="29350" x="3709988" y="2284413"/>
          <p14:tracePt t="29370" x="3765550" y="2301875"/>
          <p14:tracePt t="29374" x="3790950" y="2308225"/>
          <p14:tracePt t="29382" x="3827463" y="2314575"/>
          <p14:tracePt t="29402" x="3889375" y="2333625"/>
          <p14:tracePt t="29406" x="3957638" y="2363788"/>
          <p14:tracePt t="29414" x="4019550" y="2363788"/>
          <p14:tracePt t="29436" x="4143375" y="2370138"/>
          <p14:tracePt t="29438" x="4216400" y="2370138"/>
          <p14:tracePt t="29446" x="4303713" y="2370138"/>
          <p14:tracePt t="29466" x="4389438" y="2357438"/>
          <p14:tracePt t="29470" x="4432300" y="2351088"/>
          <p14:tracePt t="29478" x="4500563" y="2320925"/>
          <p14:tracePt t="29499" x="4543425" y="2295525"/>
          <p14:tracePt t="29502" x="4562475" y="2284413"/>
          <p14:tracePt t="29510" x="4575175" y="2271713"/>
          <p14:tracePt t="29530" x="4581525" y="2246313"/>
          <p14:tracePt t="29535" x="4587875" y="2228850"/>
          <p14:tracePt t="29542" x="4587875" y="2216150"/>
          <p14:tracePt t="29562" x="4587875" y="2190750"/>
          <p14:tracePt t="29568" x="4587875" y="2173288"/>
          <p14:tracePt t="29574" x="4587875" y="2141538"/>
          <p14:tracePt t="29594" x="4581525" y="2105025"/>
          <p14:tracePt t="29600" x="4556125" y="2068513"/>
          <p14:tracePt t="29606" x="4532313" y="2024063"/>
          <p14:tracePt t="29626" x="4494213" y="1993900"/>
          <p14:tracePt t="29631" x="4451350" y="1951038"/>
          <p14:tracePt t="29637" x="4395788" y="1901825"/>
          <p14:tracePt t="29657" x="4291013" y="1857375"/>
          <p14:tracePt t="29662" x="4216400" y="1833563"/>
          <p14:tracePt t="29669" x="4137025" y="1814513"/>
          <p14:tracePt t="29690" x="4038600" y="1790700"/>
          <p14:tracePt t="29694" x="3994150" y="1784350"/>
          <p14:tracePt t="29702" x="3944938" y="1784350"/>
          <p14:tracePt t="29722" x="3921125" y="1784350"/>
          <p14:tracePt t="29726" x="3902075" y="1784350"/>
          <p14:tracePt t="29733" x="3871913" y="1784350"/>
          <p14:tracePt t="29754" x="3821113" y="1801813"/>
          <p14:tracePt t="29758" x="3778250" y="1827213"/>
          <p14:tracePt t="29766" x="3748088" y="1852613"/>
          <p14:tracePt t="29786" x="3705225" y="1889125"/>
          <p14:tracePt t="29790" x="3667125" y="1912938"/>
          <p14:tracePt t="29799" x="3636963" y="1944688"/>
          <p14:tracePt t="29810" x="3617913" y="1968500"/>
          <p14:tracePt t="29815" x="3598863" y="2000250"/>
          <p14:tracePt t="29822" x="3587750" y="2019300"/>
          <p14:tracePt t="29831" x="3581400" y="2036763"/>
          <p14:tracePt t="29851" x="3581400" y="2068513"/>
          <p14:tracePt t="29853" x="3581400" y="2085975"/>
          <p14:tracePt t="29861" x="3581400" y="2117725"/>
          <p14:tracePt t="29881" x="3611563" y="2141538"/>
          <p14:tracePt t="29886" x="3630613" y="2154238"/>
          <p14:tracePt t="29893" x="3660775" y="2173288"/>
          <p14:tracePt t="29914" x="3722688" y="2222500"/>
          <p14:tracePt t="29918" x="3765550" y="2259013"/>
          <p14:tracePt t="29926" x="3821113" y="2295525"/>
          <p14:tracePt t="29946" x="3895725" y="2327275"/>
          <p14:tracePt t="29950" x="3951288" y="2351088"/>
          <p14:tracePt t="29958" x="4019550" y="2382838"/>
          <p14:tracePt t="29978" x="4098925" y="2406650"/>
          <p14:tracePt t="29982" x="4137025" y="2419350"/>
          <p14:tracePt t="29990" x="4198938" y="2425700"/>
          <p14:tracePt t="30009" x="4260850" y="2425700"/>
          <p14:tracePt t="30013" x="4284663" y="2425700"/>
          <p14:tracePt t="30021" x="4321175" y="2401888"/>
          <p14:tracePt t="30042" x="4352925" y="2376488"/>
          <p14:tracePt t="30046" x="4376738" y="2357438"/>
          <p14:tracePt t="30054" x="4389438" y="2333625"/>
          <p14:tracePt t="30074" x="4395788" y="2308225"/>
          <p14:tracePt t="30078" x="4402138" y="2295525"/>
          <p14:tracePt t="30086" x="4402138" y="2278063"/>
          <p14:tracePt t="30114" x="4402138" y="2246313"/>
          <p14:tracePt t="30118" x="4402138" y="2235200"/>
          <p14:tracePt t="30151" x="4365625" y="2166938"/>
          <p14:tracePt t="30170" x="4321175" y="2117725"/>
          <p14:tracePt t="30174" x="4291013" y="2092325"/>
          <p14:tracePt t="30183" x="4198938" y="2055813"/>
          <p14:tracePt t="30194" x="4117975" y="2012950"/>
          <p14:tracePt t="30199" x="4032250" y="1974850"/>
          <p14:tracePt t="30206" x="3951288" y="1944688"/>
          <p14:tracePt t="30214" x="3865563" y="1925638"/>
          <p14:tracePt t="30235" x="3784600" y="1908175"/>
          <p14:tracePt t="30238" x="3735388" y="1895475"/>
          <p14:tracePt t="30246" x="3673475" y="1889125"/>
          <p14:tracePt t="30266" x="3617913" y="1889125"/>
          <p14:tracePt t="30270" x="3581400" y="1901825"/>
          <p14:tracePt t="30277" x="3513138" y="1925638"/>
          <p14:tracePt t="30297" x="3482975" y="1963738"/>
          <p14:tracePt t="30301" x="3463925" y="1981200"/>
          <p14:tracePt t="30309" x="3438525" y="2024063"/>
          <p14:tracePt t="30330" x="3427413" y="2043113"/>
          <p14:tracePt t="30333" x="3427413" y="2062163"/>
          <p14:tracePt t="30342" x="3427413" y="2079625"/>
          <p14:tracePt t="30362" x="3427413" y="2111375"/>
          <p14:tracePt t="30366" x="3432175" y="2128838"/>
          <p14:tracePt t="30374" x="3470275" y="2173288"/>
          <p14:tracePt t="30394" x="3500438" y="2203450"/>
          <p14:tracePt t="30399" x="3543300" y="2252663"/>
          <p14:tracePt t="30406" x="3605213" y="2290763"/>
          <p14:tracePt t="30426" x="3722688" y="2351088"/>
          <p14:tracePt t="30430" x="3810000" y="2382838"/>
          <p14:tracePt t="30438" x="3944938" y="2451100"/>
          <p14:tracePt t="30458" x="4068763" y="2457450"/>
          <p14:tracePt t="30462" x="4117975" y="2468563"/>
          <p14:tracePt t="30470" x="4186238" y="2474913"/>
          <p14:tracePt t="30494" x="4222750" y="2474913"/>
          <p14:tracePt t="30502" x="4254500" y="2451100"/>
          <p14:tracePt t="30522" x="4303713" y="2395538"/>
          <p14:tracePt t="30526" x="4310063" y="2363788"/>
          <p14:tracePt t="30535" x="4340225" y="2308225"/>
          <p14:tracePt t="30554" x="4340225" y="2246313"/>
          <p14:tracePt t="30558" x="4340225" y="2197100"/>
          <p14:tracePt t="30567" x="4340225" y="2147888"/>
          <p14:tracePt t="30586" x="4303713" y="2079625"/>
          <p14:tracePt t="30590" x="4291013" y="2062163"/>
          <p14:tracePt t="30599" x="4265613" y="2012950"/>
          <p14:tracePt t="30622" x="4235450" y="1974850"/>
          <p14:tracePt t="30630" x="4205288" y="1963738"/>
          <p14:tracePt t="30651" x="4149725" y="1951038"/>
          <p14:tracePt t="30654" x="4098925" y="1938338"/>
          <p14:tracePt t="30662" x="4038600" y="1938338"/>
          <p14:tracePt t="30684" x="3970338" y="1938338"/>
          <p14:tracePt t="30686" x="3932238" y="1938338"/>
          <p14:tracePt t="30694" x="3883025" y="1925638"/>
          <p14:tracePt t="30714" x="3833813" y="1925638"/>
          <p14:tracePt t="30717" x="3803650" y="1925638"/>
          <p14:tracePt t="30725" x="3778250" y="1925638"/>
          <p14:tracePt t="30745" x="3748088" y="1938338"/>
          <p14:tracePt t="30749" x="3735388" y="1951038"/>
          <p14:tracePt t="30758" x="3709988" y="1968500"/>
          <p14:tracePt t="30778" x="3698875" y="2012950"/>
          <p14:tracePt t="30782" x="3698875" y="2030413"/>
          <p14:tracePt t="30789" x="3686175" y="2079625"/>
          <p14:tracePt t="30809" x="3686175" y="2128838"/>
          <p14:tracePt t="30813" x="3686175" y="2179638"/>
          <p14:tracePt t="30822" x="3692525" y="2209800"/>
          <p14:tracePt t="30842" x="3722688" y="2252663"/>
          <p14:tracePt t="30846" x="3771900" y="2295525"/>
          <p14:tracePt t="30854" x="3827463" y="2357438"/>
          <p14:tracePt t="30883" x="3889375" y="2363788"/>
          <p14:tracePt t="30886" x="3921125" y="2382838"/>
          <p14:tracePt t="30906" x="4013200" y="2401888"/>
          <p14:tracePt t="30910" x="4098925" y="2401888"/>
          <p14:tracePt t="30919" x="4173538" y="2401888"/>
          <p14:tracePt t="30938" x="4260850" y="2376488"/>
          <p14:tracePt t="30942" x="4291013" y="2363788"/>
          <p14:tracePt t="30950" x="4333875" y="2333625"/>
          <p14:tracePt t="30969" x="4371975" y="2290763"/>
          <p14:tracePt t="30973" x="4371975" y="2278063"/>
          <p14:tracePt t="30982" x="4376738" y="2259013"/>
          <p14:tracePt t="31010" x="4376738" y="2239963"/>
          <p14:tracePt t="31013" x="4376738" y="2216150"/>
          <p14:tracePt t="31033" x="4365625" y="2203450"/>
          <p14:tracePt t="31038" x="4346575" y="2184400"/>
          <p14:tracePt t="31045" x="4321175" y="2173288"/>
          <p14:tracePt t="31065" x="4265613" y="2154238"/>
          <p14:tracePt t="31070" x="4235450" y="2135188"/>
          <p14:tracePt t="31078" x="4192588" y="2117725"/>
          <p14:tracePt t="31098" x="4179888" y="2111375"/>
          <p14:tracePt t="31103" x="4173538" y="2111375"/>
          <p14:tracePt t="31206" x="0" y="0"/>
        </p14:tracePtLst>
        <p14:tracePtLst>
          <p14:tracePt t="44984" x="5427663" y="3784600"/>
          <p14:tracePt t="45042" x="5421313" y="3784600"/>
          <p14:tracePt t="45054" x="5414963" y="3784600"/>
          <p14:tracePt t="45062" x="5402263" y="3784600"/>
          <p14:tracePt t="45082" x="5383213" y="3784600"/>
          <p14:tracePt t="45086" x="5378450" y="3784600"/>
          <p14:tracePt t="45094" x="5353050" y="3778250"/>
          <p14:tracePt t="45114" x="5297488" y="3771900"/>
          <p14:tracePt t="45118" x="5235575" y="3759200"/>
          <p14:tracePt t="45127" x="5167313" y="3740150"/>
          <p14:tracePt t="45138" x="5081588" y="3722688"/>
          <p14:tracePt t="45146" x="5006975" y="3690938"/>
          <p14:tracePt t="45150" x="4938713" y="3673475"/>
          <p14:tracePt t="45158" x="4827588" y="3654425"/>
          <p14:tracePt t="45178" x="4705350" y="3635375"/>
          <p14:tracePt t="45182" x="4624388" y="3617913"/>
          <p14:tracePt t="45190" x="4538663" y="3592513"/>
          <p14:tracePt t="45210" x="4427538" y="3573463"/>
          <p14:tracePt t="45214" x="4359275" y="3556000"/>
          <p14:tracePt t="45222" x="4248150" y="3536950"/>
          <p14:tracePt t="45242" x="4137025" y="3511550"/>
          <p14:tracePt t="45246" x="4049713" y="3506788"/>
          <p14:tracePt t="45254" x="3932238" y="3475038"/>
          <p14:tracePt t="45274" x="3790950" y="3444875"/>
          <p14:tracePt t="45277" x="3705225" y="3444875"/>
          <p14:tracePt t="45285" x="3617913" y="3444875"/>
          <p14:tracePt t="45306" x="3482975" y="3432175"/>
          <p14:tracePt t="45310" x="3395663" y="3432175"/>
          <p14:tracePt t="45318" x="3278188" y="3432175"/>
          <p14:tracePt t="45339" x="3143250" y="3432175"/>
          <p14:tracePt t="45342" x="3043238" y="3419475"/>
          <p14:tracePt t="45350" x="2944813" y="3419475"/>
          <p14:tracePt t="45370" x="2833688" y="3413125"/>
          <p14:tracePt t="45375" x="2771775" y="3413125"/>
          <p14:tracePt t="45386" x="2716213" y="3413125"/>
          <p14:tracePt t="45402" x="2643188" y="3402013"/>
          <p14:tracePt t="45408" x="2605088" y="3402013"/>
          <p14:tracePt t="45418" x="2555875" y="3402013"/>
          <p14:tracePt t="45426" x="2506663" y="3395663"/>
          <p14:tracePt t="45430" x="2438400" y="3395663"/>
          <p14:tracePt t="45439" x="2389188" y="3382963"/>
          <p14:tracePt t="45450" x="2314575" y="3382963"/>
          <p14:tracePt t="45466" x="2265363" y="3382963"/>
          <p14:tracePt t="45470" x="2235200" y="3382963"/>
          <p14:tracePt t="45478" x="2179638" y="3382963"/>
          <p14:tracePt t="45498" x="2117725" y="3382963"/>
          <p14:tracePt t="45502" x="2092325" y="3382963"/>
          <p14:tracePt t="45510" x="2043113" y="3382963"/>
          <p14:tracePt t="45530" x="1970088" y="3382963"/>
          <p14:tracePt t="45534" x="1931988" y="3382963"/>
          <p14:tracePt t="45542" x="1895475" y="3382963"/>
          <p14:tracePt t="45554" x="1839913" y="3382963"/>
          <p14:tracePt t="45557" x="1820863" y="3382963"/>
          <p14:tracePt t="45566" x="1778000" y="3382963"/>
          <p14:tracePt t="45574" x="1754188" y="3382963"/>
          <p14:tracePt t="45594" x="1716088" y="3395663"/>
          <p14:tracePt t="45598" x="1698625" y="3402013"/>
          <p14:tracePt t="45607" x="1666875" y="3413125"/>
          <p14:tracePt t="45626" x="1624013" y="3444875"/>
          <p14:tracePt t="45630" x="1611313" y="3444875"/>
          <p14:tracePt t="45640" x="1598613" y="3455988"/>
          <p14:tracePt t="45658" x="1574800" y="3475038"/>
          <p14:tracePt t="45663" x="1574800" y="3481388"/>
          <p14:tracePt t="45670" x="1568450" y="3500438"/>
          <p14:tracePt t="45690" x="1549400" y="3511550"/>
          <p14:tracePt t="45694" x="1543050" y="3524250"/>
          <p14:tracePt t="45706" x="1531938" y="3536950"/>
          <p14:tracePt t="45721" x="1525588" y="3543300"/>
          <p14:tracePt t="45725" x="1519238" y="3556000"/>
          <p14:tracePt t="45734" x="1519238" y="3562350"/>
          <p14:tracePt t="45753" x="1512888" y="3579813"/>
          <p14:tracePt t="45758" x="1512888" y="3586163"/>
          <p14:tracePt t="45786" x="1512888" y="3592513"/>
          <p14:tracePt t="45790" x="1506538" y="3605213"/>
          <p14:tracePt t="45797" x="1500188" y="3617913"/>
          <p14:tracePt t="45809" x="1500188" y="3622675"/>
          <p14:tracePt t="45813" x="1500188" y="3635375"/>
          <p14:tracePt t="45822" x="1500188" y="3648075"/>
          <p14:tracePt t="45834" x="1500188" y="3667125"/>
          <p14:tracePt t="45850" x="1500188" y="3697288"/>
          <p14:tracePt t="45862" x="1500188" y="3716338"/>
          <p14:tracePt t="45882" x="1512888" y="3729038"/>
          <p14:tracePt t="45886" x="1525588" y="3746500"/>
          <p14:tracePt t="45895" x="1531938" y="3759200"/>
          <p14:tracePt t="45914" x="1562100" y="3771900"/>
          <p14:tracePt t="45918" x="1581150" y="3778250"/>
          <p14:tracePt t="45926" x="1598613" y="3789363"/>
          <p14:tracePt t="45947" x="1660525" y="3844925"/>
          <p14:tracePt t="45950" x="1703388" y="3883025"/>
          <p14:tracePt t="45958" x="1758950" y="3919538"/>
          <p14:tracePt t="45978" x="1876425" y="3981450"/>
          <p14:tracePt t="45981" x="1944688" y="4017963"/>
          <p14:tracePt t="45989" x="2036763" y="4079875"/>
          <p14:tracePt t="46010" x="2209800" y="4154488"/>
          <p14:tracePt t="46013" x="2297113" y="4191000"/>
          <p14:tracePt t="46022" x="2420938" y="4222750"/>
          <p14:tracePt t="46042" x="2562225" y="4246563"/>
          <p14:tracePt t="46046" x="2660650" y="4246563"/>
          <p14:tracePt t="46054" x="2760663" y="4246563"/>
          <p14:tracePt t="46074" x="2846388" y="4246563"/>
          <p14:tracePt t="46080" x="2921000" y="4246563"/>
          <p14:tracePt t="46086" x="2982913" y="4240213"/>
          <p14:tracePt t="46114" x="3081338" y="4233863"/>
          <p14:tracePt t="46118" x="3136900" y="4216400"/>
          <p14:tracePt t="46139" x="3235325" y="4197350"/>
          <p14:tracePt t="46146" x="3278188" y="4167188"/>
          <p14:tracePt t="46150" x="3321050" y="4141788"/>
          <p14:tracePt t="46170" x="3346450" y="4122738"/>
          <p14:tracePt t="46174" x="3376613" y="4105275"/>
          <p14:tracePt t="46182" x="3427413" y="4079875"/>
          <p14:tracePt t="46202" x="3463925" y="4056063"/>
          <p14:tracePt t="46206" x="3482975" y="4030663"/>
          <p14:tracePt t="46214" x="3506788" y="4011613"/>
          <p14:tracePt t="46242" x="3513138" y="3994150"/>
          <p14:tracePt t="46247" x="3513138" y="3975100"/>
          <p14:tracePt t="46266" x="3519488" y="3944938"/>
          <p14:tracePt t="46270" x="3519488" y="3938588"/>
          <p14:tracePt t="46278" x="3519488" y="3919538"/>
          <p14:tracePt t="46298" x="3519488" y="3913188"/>
          <p14:tracePt t="46302" x="3519488" y="3895725"/>
          <p14:tracePt t="46330" x="3494088" y="3863975"/>
          <p14:tracePt t="46334" x="3476625" y="3844925"/>
          <p14:tracePt t="46342" x="3432175" y="3808413"/>
          <p14:tracePt t="46362" x="3352800" y="3771900"/>
          <p14:tracePt t="46366" x="3260725" y="3729038"/>
          <p14:tracePt t="46374" x="3173413" y="3678238"/>
          <p14:tracePt t="46395" x="3025775" y="3622675"/>
          <p14:tracePt t="46399" x="2921000" y="3592513"/>
          <p14:tracePt t="46405" x="2820988" y="3562350"/>
          <p14:tracePt t="46425" x="2716213" y="3517900"/>
          <p14:tracePt t="46431" x="2667000" y="3500438"/>
          <p14:tracePt t="46438" x="2587625" y="3494088"/>
          <p14:tracePt t="46458" x="2487613" y="3462338"/>
          <p14:tracePt t="46463" x="2425700" y="3462338"/>
          <p14:tracePt t="46470" x="2339975" y="3451225"/>
          <p14:tracePt t="46490" x="2228850" y="3451225"/>
          <p14:tracePt t="46495" x="2166938" y="3451225"/>
          <p14:tracePt t="46502" x="2068513" y="3451225"/>
          <p14:tracePt t="46522" x="1957388" y="3468688"/>
          <p14:tracePt t="46526" x="1889125" y="3487738"/>
          <p14:tracePt t="46534" x="1790700" y="3511550"/>
          <p14:tracePt t="46555" x="1698625" y="3567113"/>
          <p14:tracePt t="46558" x="1643063" y="3586163"/>
          <p14:tracePt t="46570" x="1587500" y="3611563"/>
          <p14:tracePt t="46586" x="1543050" y="3648075"/>
          <p14:tracePt t="46590" x="1525588" y="3667125"/>
          <p14:tracePt t="46598" x="1506538" y="3690938"/>
          <p14:tracePt t="46618" x="1493838" y="3716338"/>
          <p14:tracePt t="46622" x="1493838" y="3729038"/>
          <p14:tracePt t="46630" x="1493838" y="3746500"/>
          <p14:tracePt t="46650" x="1512888" y="3795713"/>
          <p14:tracePt t="46654" x="1525588" y="3821113"/>
          <p14:tracePt t="46662" x="1562100" y="3857625"/>
          <p14:tracePt t="46682" x="1630363" y="3932238"/>
          <p14:tracePt t="46686" x="1685925" y="3975100"/>
          <p14:tracePt t="46696" x="1754188" y="4024313"/>
          <p14:tracePt t="46714" x="1882775" y="4079875"/>
          <p14:tracePt t="46718" x="1963738" y="4122738"/>
          <p14:tracePt t="46726" x="2098675" y="4184650"/>
          <p14:tracePt t="46746" x="2297113" y="4229100"/>
          <p14:tracePt t="46750" x="2420938" y="4246563"/>
          <p14:tracePt t="46758" x="2581275" y="4284663"/>
          <p14:tracePt t="46778" x="2765425" y="4308475"/>
          <p14:tracePt t="46782" x="2876550" y="4314825"/>
          <p14:tracePt t="46790" x="2976563" y="4314825"/>
          <p14:tracePt t="46810" x="3062288" y="4314825"/>
          <p14:tracePt t="46814" x="3117850" y="4314825"/>
          <p14:tracePt t="46822" x="3198813" y="4314825"/>
          <p14:tracePt t="46842" x="3303588" y="4259263"/>
          <p14:tracePt t="46846" x="3371850" y="4203700"/>
          <p14:tracePt t="46854" x="3463925" y="4154488"/>
          <p14:tracePt t="46881" x="3532188" y="4105275"/>
          <p14:tracePt t="46885" x="3562350" y="4079875"/>
          <p14:tracePt t="46906" x="3587750" y="4049713"/>
          <p14:tracePt t="46909" x="3617913" y="4006850"/>
          <p14:tracePt t="46918" x="3617913" y="4000500"/>
          <p14:tracePt t="46938" x="3617913" y="3975100"/>
          <p14:tracePt t="46942" x="3617913" y="3956050"/>
          <p14:tracePt t="46950" x="3617913" y="3932238"/>
          <p14:tracePt t="46970" x="3598863" y="3900488"/>
          <p14:tracePt t="46974" x="3575050" y="3883025"/>
          <p14:tracePt t="46982" x="3562350" y="3870325"/>
          <p14:tracePt t="47002" x="3549650" y="3857625"/>
          <p14:tracePt t="47006" x="3538538" y="3844925"/>
          <p14:tracePt t="47015" x="3519488" y="3833813"/>
          <p14:tracePt t="47034" x="3494088" y="3827463"/>
          <p14:tracePt t="47038" x="3487738" y="3821113"/>
          <p14:tracePt t="47066" x="3482975" y="3821113"/>
          <p14:tracePt t="4713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>
            <a:extLst>
              <a:ext uri="{FF2B5EF4-FFF2-40B4-BE49-F238E27FC236}">
                <a16:creationId xmlns:a16="http://schemas.microsoft.com/office/drawing/2014/main" id="{A1D8C84D-A4EA-40EC-B6F7-C584B1804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2250" y="825500"/>
            <a:ext cx="8601075" cy="5708650"/>
          </a:xfrm>
        </p:spPr>
        <p:txBody>
          <a:bodyPr/>
          <a:lstStyle/>
          <a:p>
            <a:r>
              <a:rPr lang="cs-CZ" altLang="en-US" sz="2000"/>
              <a:t>d</a:t>
            </a:r>
            <a:r>
              <a:rPr lang="en-US" altLang="en-US" sz="2000"/>
              <a:t>ůležitá je poloha detektoru vzhledem</a:t>
            </a:r>
            <a:br>
              <a:rPr lang="cs-CZ" altLang="en-US" sz="2000"/>
            </a:br>
            <a:r>
              <a:rPr lang="en-US" altLang="en-US" sz="2000"/>
              <a:t>k proudícímu médiu</a:t>
            </a:r>
            <a:r>
              <a:rPr lang="cs-CZ" altLang="en-US" sz="2000"/>
              <a:t>:</a:t>
            </a:r>
          </a:p>
          <a:p>
            <a:r>
              <a:rPr lang="cs-CZ" altLang="en-US" sz="2000"/>
              <a:t>n</a:t>
            </a:r>
            <a:r>
              <a:rPr lang="en-US" altLang="en-US" sz="2000"/>
              <a:t>ejběžnější varianta </a:t>
            </a:r>
            <a:r>
              <a:rPr lang="cs-CZ" altLang="en-US" sz="2000"/>
              <a:t>(</a:t>
            </a:r>
            <a:r>
              <a:rPr lang="en-US" altLang="en-US" sz="2000"/>
              <a:t>A</a:t>
            </a:r>
            <a:r>
              <a:rPr lang="cs-CZ" altLang="en-US" sz="2000"/>
              <a:t>)</a:t>
            </a:r>
            <a:r>
              <a:rPr lang="en-US" altLang="en-US" sz="2000"/>
              <a:t> je detektor</a:t>
            </a:r>
            <a:br>
              <a:rPr lang="cs-CZ" altLang="en-US" sz="2000"/>
            </a:br>
            <a:r>
              <a:rPr lang="en-US" altLang="en-US" sz="2000"/>
              <a:t>paralelně</a:t>
            </a:r>
            <a:r>
              <a:rPr lang="cs-CZ" altLang="en-US" sz="2000"/>
              <a:t> </a:t>
            </a:r>
            <a:r>
              <a:rPr lang="en-US" altLang="en-US" sz="2000"/>
              <a:t>s tokem média (wall embeded)</a:t>
            </a:r>
            <a:endParaRPr lang="cs-CZ" altLang="en-US" sz="2000"/>
          </a:p>
          <a:p>
            <a:r>
              <a:rPr lang="cs-CZ" altLang="en-US" sz="2000"/>
              <a:t>d</a:t>
            </a:r>
            <a:r>
              <a:rPr lang="en-US" altLang="en-US" sz="2000"/>
              <a:t>etektor umístěný v ústí trubičky</a:t>
            </a:r>
            <a:br>
              <a:rPr lang="cs-CZ" altLang="en-US" sz="2000"/>
            </a:br>
            <a:r>
              <a:rPr lang="en-US" altLang="en-US" sz="2000"/>
              <a:t>(B, end on sensor) je často využíván</a:t>
            </a:r>
            <a:br>
              <a:rPr lang="cs-CZ" altLang="en-US" sz="2000"/>
            </a:br>
            <a:r>
              <a:rPr lang="en-US" altLang="en-US" sz="2000"/>
              <a:t>při elektrochemické detekci, je to vlastně </a:t>
            </a:r>
            <a:br>
              <a:rPr lang="cs-CZ" altLang="en-US" sz="2000"/>
            </a:br>
            <a:r>
              <a:rPr lang="en-US" altLang="en-US" sz="2000"/>
              <a:t>jedno nebo více vodivých uhlíkových vláke</a:t>
            </a:r>
            <a:r>
              <a:rPr lang="cs-CZ" altLang="en-US" sz="2000"/>
              <a:t>n</a:t>
            </a:r>
          </a:p>
          <a:p>
            <a:r>
              <a:rPr lang="en-US" altLang="en-US" sz="2000"/>
              <a:t>kaskádové </a:t>
            </a:r>
            <a:r>
              <a:rPr lang="cs-CZ" altLang="en-US" sz="2000"/>
              <a:t>uspořádání </a:t>
            </a:r>
            <a:r>
              <a:rPr lang="en-US" altLang="en-US" sz="2000"/>
              <a:t>(C) </a:t>
            </a:r>
            <a:endParaRPr lang="cs-CZ" altLang="en-US" sz="2000"/>
          </a:p>
          <a:p>
            <a:r>
              <a:rPr lang="en-US" altLang="en-US" sz="2000"/>
              <a:t>wall jet cela (D)</a:t>
            </a:r>
            <a:endParaRPr lang="cs-CZ" altLang="en-US" sz="2000"/>
          </a:p>
          <a:p>
            <a:endParaRPr lang="cs-CZ" altLang="en-US" sz="2000"/>
          </a:p>
          <a:p>
            <a:endParaRPr lang="cs-CZ" altLang="en-US" sz="2000"/>
          </a:p>
          <a:p>
            <a:r>
              <a:rPr lang="cs-CZ" altLang="en-US" sz="2000"/>
              <a:t>s</a:t>
            </a:r>
            <a:r>
              <a:rPr lang="en-US" altLang="en-US" sz="2000"/>
              <a:t>ignál může být buď maximum nebo plocha</a:t>
            </a:r>
            <a:br>
              <a:rPr lang="cs-CZ" altLang="en-US" sz="2000"/>
            </a:br>
            <a:r>
              <a:rPr lang="en-US" altLang="en-US" sz="2000"/>
              <a:t>píku odpovídající zóně vzorku prošlé detektorem</a:t>
            </a:r>
            <a:endParaRPr lang="cs-CZ" altLang="en-US" sz="2000"/>
          </a:p>
          <a:p>
            <a:r>
              <a:rPr lang="cs-CZ" altLang="en-US" sz="2000"/>
              <a:t>v</a:t>
            </a:r>
            <a:r>
              <a:rPr lang="en-US" altLang="en-US" sz="2000"/>
              <a:t>e druhém případě je zkreslena informace o průběhu gradientu koncentrace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EC082DCD-3B6C-403E-A6C2-A7EBAE711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200525" cy="487363"/>
          </a:xfrm>
          <a:ln/>
        </p:spPr>
        <p:txBody>
          <a:bodyPr/>
          <a:lstStyle/>
          <a:p>
            <a:r>
              <a:rPr lang="cs-CZ" altLang="en-US" sz="2800"/>
              <a:t>Umístění detektoru</a:t>
            </a:r>
            <a:endParaRPr lang="en-US" altLang="en-US" sz="2800"/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1336C7E0-E2F3-4C6D-8B50-6241F88F7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250825"/>
            <a:ext cx="793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8BB9A770-9697-42F3-8ECF-A7AAF81A5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779463"/>
            <a:ext cx="1770063" cy="428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043FA61A-9669-461E-85C3-5DCE9242E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025525"/>
            <a:ext cx="1770063" cy="4286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Rectangle 11">
            <a:extLst>
              <a:ext uri="{FF2B5EF4-FFF2-40B4-BE49-F238E27FC236}">
                <a16:creationId xmlns:a16="http://schemas.microsoft.com/office/drawing/2014/main" id="{133F60CC-E78C-4DDD-AAEE-2C5C8E7E3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1690688"/>
            <a:ext cx="674687" cy="160337"/>
          </a:xfrm>
          <a:prstGeom prst="rect">
            <a:avLst/>
          </a:prstGeom>
          <a:solidFill>
            <a:srgbClr val="FF0000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8" name="Rectangle 12">
            <a:extLst>
              <a:ext uri="{FF2B5EF4-FFF2-40B4-BE49-F238E27FC236}">
                <a16:creationId xmlns:a16="http://schemas.microsoft.com/office/drawing/2014/main" id="{DB4F7EE1-554A-4DF1-A4E3-9C2DDC42D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1593850"/>
            <a:ext cx="1770062" cy="4286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Rectangle 13">
            <a:extLst>
              <a:ext uri="{FF2B5EF4-FFF2-40B4-BE49-F238E27FC236}">
                <a16:creationId xmlns:a16="http://schemas.microsoft.com/office/drawing/2014/main" id="{16ACE8A5-72D4-4102-B2AD-CF270C95B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1893888"/>
            <a:ext cx="1770062" cy="428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0" name="Rectangle 14">
            <a:extLst>
              <a:ext uri="{FF2B5EF4-FFF2-40B4-BE49-F238E27FC236}">
                <a16:creationId xmlns:a16="http://schemas.microsoft.com/office/drawing/2014/main" id="{24DB75A9-EB89-49F9-9081-E9C6BD9D6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325" y="2814638"/>
            <a:ext cx="150813" cy="674687"/>
          </a:xfrm>
          <a:prstGeom prst="rect">
            <a:avLst/>
          </a:prstGeom>
          <a:solidFill>
            <a:srgbClr val="FF0000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1" name="Freeform 15">
            <a:extLst>
              <a:ext uri="{FF2B5EF4-FFF2-40B4-BE49-F238E27FC236}">
                <a16:creationId xmlns:a16="http://schemas.microsoft.com/office/drawing/2014/main" id="{3727519E-D691-44D5-8174-45A620EAE40D}"/>
              </a:ext>
            </a:extLst>
          </p:cNvPr>
          <p:cNvSpPr>
            <a:spLocks/>
          </p:cNvSpPr>
          <p:nvPr/>
        </p:nvSpPr>
        <p:spPr bwMode="auto">
          <a:xfrm>
            <a:off x="7237413" y="2119313"/>
            <a:ext cx="719137" cy="717550"/>
          </a:xfrm>
          <a:custGeom>
            <a:avLst/>
            <a:gdLst>
              <a:gd name="T0" fmla="*/ 20 w 453"/>
              <a:gd name="T1" fmla="*/ 0 h 452"/>
              <a:gd name="T2" fmla="*/ 0 w 453"/>
              <a:gd name="T3" fmla="*/ 20 h 452"/>
              <a:gd name="T4" fmla="*/ 433 w 453"/>
              <a:gd name="T5" fmla="*/ 452 h 452"/>
              <a:gd name="T6" fmla="*/ 453 w 453"/>
              <a:gd name="T7" fmla="*/ 431 h 452"/>
              <a:gd name="T8" fmla="*/ 20 w 453"/>
              <a:gd name="T9" fmla="*/ 0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3" h="452">
                <a:moveTo>
                  <a:pt x="20" y="0"/>
                </a:moveTo>
                <a:lnTo>
                  <a:pt x="0" y="20"/>
                </a:lnTo>
                <a:lnTo>
                  <a:pt x="433" y="452"/>
                </a:lnTo>
                <a:lnTo>
                  <a:pt x="453" y="431"/>
                </a:lnTo>
                <a:lnTo>
                  <a:pt x="20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2" name="Freeform 16">
            <a:extLst>
              <a:ext uri="{FF2B5EF4-FFF2-40B4-BE49-F238E27FC236}">
                <a16:creationId xmlns:a16="http://schemas.microsoft.com/office/drawing/2014/main" id="{8149713B-7052-4429-8AE7-0E7B30D94852}"/>
              </a:ext>
            </a:extLst>
          </p:cNvPr>
          <p:cNvSpPr>
            <a:spLocks/>
          </p:cNvSpPr>
          <p:nvPr/>
        </p:nvSpPr>
        <p:spPr bwMode="auto">
          <a:xfrm>
            <a:off x="7194550" y="2557463"/>
            <a:ext cx="633413" cy="631825"/>
          </a:xfrm>
          <a:custGeom>
            <a:avLst/>
            <a:gdLst>
              <a:gd name="T0" fmla="*/ 20 w 399"/>
              <a:gd name="T1" fmla="*/ 0 h 398"/>
              <a:gd name="T2" fmla="*/ 0 w 399"/>
              <a:gd name="T3" fmla="*/ 20 h 398"/>
              <a:gd name="T4" fmla="*/ 378 w 399"/>
              <a:gd name="T5" fmla="*/ 398 h 398"/>
              <a:gd name="T6" fmla="*/ 399 w 399"/>
              <a:gd name="T7" fmla="*/ 378 h 398"/>
              <a:gd name="T8" fmla="*/ 20 w 399"/>
              <a:gd name="T9" fmla="*/ 0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9" h="398">
                <a:moveTo>
                  <a:pt x="20" y="0"/>
                </a:moveTo>
                <a:lnTo>
                  <a:pt x="0" y="20"/>
                </a:lnTo>
                <a:lnTo>
                  <a:pt x="378" y="398"/>
                </a:lnTo>
                <a:lnTo>
                  <a:pt x="399" y="378"/>
                </a:lnTo>
                <a:lnTo>
                  <a:pt x="20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Rectangle 18">
            <a:extLst>
              <a:ext uri="{FF2B5EF4-FFF2-40B4-BE49-F238E27FC236}">
                <a16:creationId xmlns:a16="http://schemas.microsoft.com/office/drawing/2014/main" id="{5F426A73-2FE9-4685-B638-65FC3C24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38" y="4346575"/>
            <a:ext cx="160337" cy="674688"/>
          </a:xfrm>
          <a:prstGeom prst="rect">
            <a:avLst/>
          </a:prstGeom>
          <a:solidFill>
            <a:srgbClr val="FF0000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5" name="Rectangle 19">
            <a:extLst>
              <a:ext uri="{FF2B5EF4-FFF2-40B4-BE49-F238E27FC236}">
                <a16:creationId xmlns:a16="http://schemas.microsoft.com/office/drawing/2014/main" id="{8D92C1AC-20A1-491F-99D8-6872D314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888" y="4549775"/>
            <a:ext cx="1339850" cy="4286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A642D41C-BA29-4B28-ADBD-C89EE080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4764088"/>
            <a:ext cx="1330325" cy="428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FF31AA65-7EB5-4C23-9B2C-CA316D2B4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763" y="684213"/>
            <a:ext cx="3111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9" name="Rectangle 23">
            <a:extLst>
              <a:ext uri="{FF2B5EF4-FFF2-40B4-BE49-F238E27FC236}">
                <a16:creationId xmlns:a16="http://schemas.microsoft.com/office/drawing/2014/main" id="{E40BBB0F-56B5-4EDA-933C-A7296F989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513" y="715963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</a:rPr>
              <a:t>A</a:t>
            </a:r>
            <a:endParaRPr lang="en-US" altLang="en-US"/>
          </a:p>
        </p:txBody>
      </p:sp>
      <p:sp>
        <p:nvSpPr>
          <p:cNvPr id="65560" name="Rectangle 24">
            <a:extLst>
              <a:ext uri="{FF2B5EF4-FFF2-40B4-BE49-F238E27FC236}">
                <a16:creationId xmlns:a16="http://schemas.microsoft.com/office/drawing/2014/main" id="{AA0974D4-E4A6-4077-9457-27E40989E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513" y="1711325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</a:rPr>
              <a:t>B</a:t>
            </a:r>
            <a:endParaRPr lang="en-US" altLang="en-US"/>
          </a:p>
        </p:txBody>
      </p:sp>
      <p:sp>
        <p:nvSpPr>
          <p:cNvPr id="65561" name="Rectangle 25">
            <a:extLst>
              <a:ext uri="{FF2B5EF4-FFF2-40B4-BE49-F238E27FC236}">
                <a16:creationId xmlns:a16="http://schemas.microsoft.com/office/drawing/2014/main" id="{0B42CA1B-8E89-4AE0-8A87-D3A759D0A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513" y="3040063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65562" name="Rectangle 26">
            <a:extLst>
              <a:ext uri="{FF2B5EF4-FFF2-40B4-BE49-F238E27FC236}">
                <a16:creationId xmlns:a16="http://schemas.microsoft.com/office/drawing/2014/main" id="{5DDD142F-3284-4892-BB98-694593EBE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513" y="4367213"/>
            <a:ext cx="1920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solidFill>
                  <a:srgbClr val="000000"/>
                </a:solidFill>
              </a:rPr>
              <a:t>D</a:t>
            </a:r>
            <a:endParaRPr lang="en-US" altLang="en-US"/>
          </a:p>
        </p:txBody>
      </p:sp>
      <p:sp>
        <p:nvSpPr>
          <p:cNvPr id="65563" name="Rectangle 27">
            <a:extLst>
              <a:ext uri="{FF2B5EF4-FFF2-40B4-BE49-F238E27FC236}">
                <a16:creationId xmlns:a16="http://schemas.microsoft.com/office/drawing/2014/main" id="{10886E78-FADF-4022-8B90-0DD37BFD5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244475"/>
            <a:ext cx="5683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4" name="Rectangle 28">
            <a:extLst>
              <a:ext uri="{FF2B5EF4-FFF2-40B4-BE49-F238E27FC236}">
                <a16:creationId xmlns:a16="http://schemas.microsoft.com/office/drawing/2014/main" id="{02627FED-0CDA-4D6A-B0F9-725EF9B5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276225"/>
            <a:ext cx="5413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</a:rPr>
              <a:t>det.</a:t>
            </a:r>
            <a:endParaRPr lang="en-US" altLang="en-US" b="1"/>
          </a:p>
        </p:txBody>
      </p:sp>
      <p:sp>
        <p:nvSpPr>
          <p:cNvPr id="65565" name="Rectangle 29">
            <a:extLst>
              <a:ext uri="{FF2B5EF4-FFF2-40B4-BE49-F238E27FC236}">
                <a16:creationId xmlns:a16="http://schemas.microsoft.com/office/drawing/2014/main" id="{AB465F63-6657-417B-86A1-8F2BC3932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1733550"/>
            <a:ext cx="460375" cy="42863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6" name="Freeform 30">
            <a:extLst>
              <a:ext uri="{FF2B5EF4-FFF2-40B4-BE49-F238E27FC236}">
                <a16:creationId xmlns:a16="http://schemas.microsoft.com/office/drawing/2014/main" id="{E198143B-31A1-4235-84DE-795FFDDCCE48}"/>
              </a:ext>
            </a:extLst>
          </p:cNvPr>
          <p:cNvSpPr>
            <a:spLocks/>
          </p:cNvSpPr>
          <p:nvPr/>
        </p:nvSpPr>
        <p:spPr bwMode="auto">
          <a:xfrm>
            <a:off x="6605588" y="1679575"/>
            <a:ext cx="160337" cy="160338"/>
          </a:xfrm>
          <a:custGeom>
            <a:avLst/>
            <a:gdLst>
              <a:gd name="T0" fmla="*/ 0 w 101"/>
              <a:gd name="T1" fmla="*/ 101 h 101"/>
              <a:gd name="T2" fmla="*/ 101 w 101"/>
              <a:gd name="T3" fmla="*/ 47 h 101"/>
              <a:gd name="T4" fmla="*/ 0 w 101"/>
              <a:gd name="T5" fmla="*/ 0 h 101"/>
              <a:gd name="T6" fmla="*/ 0 w 101"/>
              <a:gd name="T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" h="101">
                <a:moveTo>
                  <a:pt x="0" y="101"/>
                </a:moveTo>
                <a:lnTo>
                  <a:pt x="101" y="47"/>
                </a:lnTo>
                <a:lnTo>
                  <a:pt x="0" y="0"/>
                </a:lnTo>
                <a:lnTo>
                  <a:pt x="0" y="101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7" name="Rectangle 31">
            <a:extLst>
              <a:ext uri="{FF2B5EF4-FFF2-40B4-BE49-F238E27FC236}">
                <a16:creationId xmlns:a16="http://schemas.microsoft.com/office/drawing/2014/main" id="{EC736B95-1A06-4B9F-AC7D-97DE82951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887413"/>
            <a:ext cx="460375" cy="42862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8" name="Freeform 32">
            <a:extLst>
              <a:ext uri="{FF2B5EF4-FFF2-40B4-BE49-F238E27FC236}">
                <a16:creationId xmlns:a16="http://schemas.microsoft.com/office/drawing/2014/main" id="{D5795D35-708A-46A2-8CF1-E4E6C3D16E0F}"/>
              </a:ext>
            </a:extLst>
          </p:cNvPr>
          <p:cNvSpPr>
            <a:spLocks/>
          </p:cNvSpPr>
          <p:nvPr/>
        </p:nvSpPr>
        <p:spPr bwMode="auto">
          <a:xfrm>
            <a:off x="6605588" y="833438"/>
            <a:ext cx="160337" cy="160337"/>
          </a:xfrm>
          <a:custGeom>
            <a:avLst/>
            <a:gdLst>
              <a:gd name="T0" fmla="*/ 0 w 101"/>
              <a:gd name="T1" fmla="*/ 101 h 101"/>
              <a:gd name="T2" fmla="*/ 101 w 101"/>
              <a:gd name="T3" fmla="*/ 47 h 101"/>
              <a:gd name="T4" fmla="*/ 0 w 101"/>
              <a:gd name="T5" fmla="*/ 0 h 101"/>
              <a:gd name="T6" fmla="*/ 0 w 101"/>
              <a:gd name="T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" h="101">
                <a:moveTo>
                  <a:pt x="0" y="101"/>
                </a:moveTo>
                <a:lnTo>
                  <a:pt x="101" y="47"/>
                </a:lnTo>
                <a:lnTo>
                  <a:pt x="0" y="0"/>
                </a:lnTo>
                <a:lnTo>
                  <a:pt x="0" y="101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9" name="Freeform 33">
            <a:extLst>
              <a:ext uri="{FF2B5EF4-FFF2-40B4-BE49-F238E27FC236}">
                <a16:creationId xmlns:a16="http://schemas.microsoft.com/office/drawing/2014/main" id="{7DC1681A-35CB-4085-9503-8AE6280C56C0}"/>
              </a:ext>
            </a:extLst>
          </p:cNvPr>
          <p:cNvSpPr>
            <a:spLocks/>
          </p:cNvSpPr>
          <p:nvPr/>
        </p:nvSpPr>
        <p:spPr bwMode="auto">
          <a:xfrm>
            <a:off x="8031163" y="1582738"/>
            <a:ext cx="300037" cy="107950"/>
          </a:xfrm>
          <a:custGeom>
            <a:avLst/>
            <a:gdLst>
              <a:gd name="T0" fmla="*/ 7 w 189"/>
              <a:gd name="T1" fmla="*/ 27 h 68"/>
              <a:gd name="T2" fmla="*/ 0 w 189"/>
              <a:gd name="T3" fmla="*/ 54 h 68"/>
              <a:gd name="T4" fmla="*/ 68 w 189"/>
              <a:gd name="T5" fmla="*/ 68 h 68"/>
              <a:gd name="T6" fmla="*/ 74 w 189"/>
              <a:gd name="T7" fmla="*/ 68 h 68"/>
              <a:gd name="T8" fmla="*/ 108 w 189"/>
              <a:gd name="T9" fmla="*/ 68 h 68"/>
              <a:gd name="T10" fmla="*/ 142 w 189"/>
              <a:gd name="T11" fmla="*/ 54 h 68"/>
              <a:gd name="T12" fmla="*/ 162 w 189"/>
              <a:gd name="T13" fmla="*/ 41 h 68"/>
              <a:gd name="T14" fmla="*/ 189 w 189"/>
              <a:gd name="T15" fmla="*/ 27 h 68"/>
              <a:gd name="T16" fmla="*/ 182 w 189"/>
              <a:gd name="T17" fmla="*/ 0 h 68"/>
              <a:gd name="T18" fmla="*/ 155 w 189"/>
              <a:gd name="T19" fmla="*/ 14 h 68"/>
              <a:gd name="T20" fmla="*/ 128 w 189"/>
              <a:gd name="T21" fmla="*/ 27 h 68"/>
              <a:gd name="T22" fmla="*/ 101 w 189"/>
              <a:gd name="T23" fmla="*/ 41 h 68"/>
              <a:gd name="T24" fmla="*/ 68 w 189"/>
              <a:gd name="T25" fmla="*/ 41 h 68"/>
              <a:gd name="T26" fmla="*/ 68 w 189"/>
              <a:gd name="T27" fmla="*/ 54 h 68"/>
              <a:gd name="T28" fmla="*/ 74 w 189"/>
              <a:gd name="T29" fmla="*/ 41 h 68"/>
              <a:gd name="T30" fmla="*/ 7 w 189"/>
              <a:gd name="T31" fmla="*/ 2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9" h="68">
                <a:moveTo>
                  <a:pt x="7" y="27"/>
                </a:moveTo>
                <a:lnTo>
                  <a:pt x="0" y="54"/>
                </a:lnTo>
                <a:lnTo>
                  <a:pt x="68" y="68"/>
                </a:lnTo>
                <a:lnTo>
                  <a:pt x="74" y="68"/>
                </a:lnTo>
                <a:lnTo>
                  <a:pt x="108" y="68"/>
                </a:lnTo>
                <a:lnTo>
                  <a:pt x="142" y="54"/>
                </a:lnTo>
                <a:lnTo>
                  <a:pt x="162" y="41"/>
                </a:lnTo>
                <a:lnTo>
                  <a:pt x="189" y="27"/>
                </a:lnTo>
                <a:lnTo>
                  <a:pt x="182" y="0"/>
                </a:lnTo>
                <a:lnTo>
                  <a:pt x="155" y="14"/>
                </a:lnTo>
                <a:lnTo>
                  <a:pt x="128" y="27"/>
                </a:lnTo>
                <a:lnTo>
                  <a:pt x="101" y="41"/>
                </a:lnTo>
                <a:lnTo>
                  <a:pt x="68" y="41"/>
                </a:lnTo>
                <a:lnTo>
                  <a:pt x="68" y="54"/>
                </a:lnTo>
                <a:lnTo>
                  <a:pt x="74" y="41"/>
                </a:lnTo>
                <a:lnTo>
                  <a:pt x="7" y="27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0" name="Freeform 34">
            <a:extLst>
              <a:ext uri="{FF2B5EF4-FFF2-40B4-BE49-F238E27FC236}">
                <a16:creationId xmlns:a16="http://schemas.microsoft.com/office/drawing/2014/main" id="{D7951D95-E09A-4A35-A643-F13E9FFD57F8}"/>
              </a:ext>
            </a:extLst>
          </p:cNvPr>
          <p:cNvSpPr>
            <a:spLocks/>
          </p:cNvSpPr>
          <p:nvPr/>
        </p:nvSpPr>
        <p:spPr bwMode="auto">
          <a:xfrm>
            <a:off x="8256588" y="1497013"/>
            <a:ext cx="171450" cy="171450"/>
          </a:xfrm>
          <a:custGeom>
            <a:avLst/>
            <a:gdLst>
              <a:gd name="T0" fmla="*/ 74 w 108"/>
              <a:gd name="T1" fmla="*/ 108 h 108"/>
              <a:gd name="T2" fmla="*/ 108 w 108"/>
              <a:gd name="T3" fmla="*/ 0 h 108"/>
              <a:gd name="T4" fmla="*/ 0 w 108"/>
              <a:gd name="T5" fmla="*/ 41 h 108"/>
              <a:gd name="T6" fmla="*/ 74 w 108"/>
              <a:gd name="T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108">
                <a:moveTo>
                  <a:pt x="74" y="108"/>
                </a:moveTo>
                <a:lnTo>
                  <a:pt x="108" y="0"/>
                </a:lnTo>
                <a:lnTo>
                  <a:pt x="0" y="41"/>
                </a:lnTo>
                <a:lnTo>
                  <a:pt x="74" y="108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1" name="Freeform 35">
            <a:extLst>
              <a:ext uri="{FF2B5EF4-FFF2-40B4-BE49-F238E27FC236}">
                <a16:creationId xmlns:a16="http://schemas.microsoft.com/office/drawing/2014/main" id="{6FB88472-5970-48DC-ACA1-98815043C365}"/>
              </a:ext>
            </a:extLst>
          </p:cNvPr>
          <p:cNvSpPr>
            <a:spLocks/>
          </p:cNvSpPr>
          <p:nvPr/>
        </p:nvSpPr>
        <p:spPr bwMode="auto">
          <a:xfrm>
            <a:off x="8031163" y="1828800"/>
            <a:ext cx="300037" cy="96838"/>
          </a:xfrm>
          <a:custGeom>
            <a:avLst/>
            <a:gdLst>
              <a:gd name="T0" fmla="*/ 0 w 189"/>
              <a:gd name="T1" fmla="*/ 14 h 61"/>
              <a:gd name="T2" fmla="*/ 7 w 189"/>
              <a:gd name="T3" fmla="*/ 41 h 61"/>
              <a:gd name="T4" fmla="*/ 74 w 189"/>
              <a:gd name="T5" fmla="*/ 27 h 61"/>
              <a:gd name="T6" fmla="*/ 68 w 189"/>
              <a:gd name="T7" fmla="*/ 14 h 61"/>
              <a:gd name="T8" fmla="*/ 68 w 189"/>
              <a:gd name="T9" fmla="*/ 27 h 61"/>
              <a:gd name="T10" fmla="*/ 101 w 189"/>
              <a:gd name="T11" fmla="*/ 27 h 61"/>
              <a:gd name="T12" fmla="*/ 101 w 189"/>
              <a:gd name="T13" fmla="*/ 14 h 61"/>
              <a:gd name="T14" fmla="*/ 95 w 189"/>
              <a:gd name="T15" fmla="*/ 27 h 61"/>
              <a:gd name="T16" fmla="*/ 128 w 189"/>
              <a:gd name="T17" fmla="*/ 41 h 61"/>
              <a:gd name="T18" fmla="*/ 135 w 189"/>
              <a:gd name="T19" fmla="*/ 41 h 61"/>
              <a:gd name="T20" fmla="*/ 135 w 189"/>
              <a:gd name="T21" fmla="*/ 41 h 61"/>
              <a:gd name="T22" fmla="*/ 155 w 189"/>
              <a:gd name="T23" fmla="*/ 48 h 61"/>
              <a:gd name="T24" fmla="*/ 182 w 189"/>
              <a:gd name="T25" fmla="*/ 61 h 61"/>
              <a:gd name="T26" fmla="*/ 189 w 189"/>
              <a:gd name="T27" fmla="*/ 34 h 61"/>
              <a:gd name="T28" fmla="*/ 162 w 189"/>
              <a:gd name="T29" fmla="*/ 21 h 61"/>
              <a:gd name="T30" fmla="*/ 135 w 189"/>
              <a:gd name="T31" fmla="*/ 14 h 61"/>
              <a:gd name="T32" fmla="*/ 135 w 189"/>
              <a:gd name="T33" fmla="*/ 27 h 61"/>
              <a:gd name="T34" fmla="*/ 142 w 189"/>
              <a:gd name="T35" fmla="*/ 14 h 61"/>
              <a:gd name="T36" fmla="*/ 115 w 189"/>
              <a:gd name="T37" fmla="*/ 7 h 61"/>
              <a:gd name="T38" fmla="*/ 108 w 189"/>
              <a:gd name="T39" fmla="*/ 0 h 61"/>
              <a:gd name="T40" fmla="*/ 74 w 189"/>
              <a:gd name="T41" fmla="*/ 0 h 61"/>
              <a:gd name="T42" fmla="*/ 68 w 189"/>
              <a:gd name="T43" fmla="*/ 0 h 61"/>
              <a:gd name="T44" fmla="*/ 0 w 189"/>
              <a:gd name="T45" fmla="*/ 14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9" h="61">
                <a:moveTo>
                  <a:pt x="0" y="14"/>
                </a:moveTo>
                <a:lnTo>
                  <a:pt x="7" y="41"/>
                </a:lnTo>
                <a:lnTo>
                  <a:pt x="74" y="27"/>
                </a:lnTo>
                <a:lnTo>
                  <a:pt x="68" y="14"/>
                </a:lnTo>
                <a:lnTo>
                  <a:pt x="68" y="27"/>
                </a:lnTo>
                <a:lnTo>
                  <a:pt x="101" y="27"/>
                </a:lnTo>
                <a:lnTo>
                  <a:pt x="101" y="14"/>
                </a:lnTo>
                <a:lnTo>
                  <a:pt x="95" y="27"/>
                </a:lnTo>
                <a:lnTo>
                  <a:pt x="128" y="41"/>
                </a:lnTo>
                <a:lnTo>
                  <a:pt x="135" y="41"/>
                </a:lnTo>
                <a:lnTo>
                  <a:pt x="135" y="41"/>
                </a:lnTo>
                <a:lnTo>
                  <a:pt x="155" y="48"/>
                </a:lnTo>
                <a:lnTo>
                  <a:pt x="182" y="61"/>
                </a:lnTo>
                <a:lnTo>
                  <a:pt x="189" y="34"/>
                </a:lnTo>
                <a:lnTo>
                  <a:pt x="162" y="21"/>
                </a:lnTo>
                <a:lnTo>
                  <a:pt x="135" y="14"/>
                </a:lnTo>
                <a:lnTo>
                  <a:pt x="135" y="27"/>
                </a:lnTo>
                <a:lnTo>
                  <a:pt x="142" y="14"/>
                </a:lnTo>
                <a:lnTo>
                  <a:pt x="115" y="7"/>
                </a:lnTo>
                <a:lnTo>
                  <a:pt x="108" y="0"/>
                </a:lnTo>
                <a:lnTo>
                  <a:pt x="74" y="0"/>
                </a:lnTo>
                <a:lnTo>
                  <a:pt x="68" y="0"/>
                </a:lnTo>
                <a:lnTo>
                  <a:pt x="0" y="14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2" name="Freeform 36">
            <a:extLst>
              <a:ext uri="{FF2B5EF4-FFF2-40B4-BE49-F238E27FC236}">
                <a16:creationId xmlns:a16="http://schemas.microsoft.com/office/drawing/2014/main" id="{4CA8BEC7-5696-484C-BC1E-EB8192782215}"/>
              </a:ext>
            </a:extLst>
          </p:cNvPr>
          <p:cNvSpPr>
            <a:spLocks/>
          </p:cNvSpPr>
          <p:nvPr/>
        </p:nvSpPr>
        <p:spPr bwMode="auto">
          <a:xfrm>
            <a:off x="8256588" y="1862138"/>
            <a:ext cx="171450" cy="171450"/>
          </a:xfrm>
          <a:custGeom>
            <a:avLst/>
            <a:gdLst>
              <a:gd name="T0" fmla="*/ 0 w 108"/>
              <a:gd name="T1" fmla="*/ 67 h 108"/>
              <a:gd name="T2" fmla="*/ 108 w 108"/>
              <a:gd name="T3" fmla="*/ 108 h 108"/>
              <a:gd name="T4" fmla="*/ 74 w 108"/>
              <a:gd name="T5" fmla="*/ 0 h 108"/>
              <a:gd name="T6" fmla="*/ 0 w 108"/>
              <a:gd name="T7" fmla="*/ 6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" h="108">
                <a:moveTo>
                  <a:pt x="0" y="67"/>
                </a:moveTo>
                <a:lnTo>
                  <a:pt x="108" y="108"/>
                </a:lnTo>
                <a:lnTo>
                  <a:pt x="74" y="0"/>
                </a:lnTo>
                <a:lnTo>
                  <a:pt x="0" y="67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3" name="Rectangle 37">
            <a:extLst>
              <a:ext uri="{FF2B5EF4-FFF2-40B4-BE49-F238E27FC236}">
                <a16:creationId xmlns:a16="http://schemas.microsoft.com/office/drawing/2014/main" id="{21C11904-6826-4BF0-AB35-19E4A1513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75" y="4646613"/>
            <a:ext cx="460375" cy="42862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4" name="Freeform 38">
            <a:extLst>
              <a:ext uri="{FF2B5EF4-FFF2-40B4-BE49-F238E27FC236}">
                <a16:creationId xmlns:a16="http://schemas.microsoft.com/office/drawing/2014/main" id="{A30F81B7-0171-4CFB-9562-D565C08A598D}"/>
              </a:ext>
            </a:extLst>
          </p:cNvPr>
          <p:cNvSpPr>
            <a:spLocks/>
          </p:cNvSpPr>
          <p:nvPr/>
        </p:nvSpPr>
        <p:spPr bwMode="auto">
          <a:xfrm>
            <a:off x="6551613" y="4592638"/>
            <a:ext cx="160337" cy="160337"/>
          </a:xfrm>
          <a:custGeom>
            <a:avLst/>
            <a:gdLst>
              <a:gd name="T0" fmla="*/ 0 w 101"/>
              <a:gd name="T1" fmla="*/ 101 h 101"/>
              <a:gd name="T2" fmla="*/ 101 w 101"/>
              <a:gd name="T3" fmla="*/ 47 h 101"/>
              <a:gd name="T4" fmla="*/ 0 w 101"/>
              <a:gd name="T5" fmla="*/ 0 h 101"/>
              <a:gd name="T6" fmla="*/ 0 w 101"/>
              <a:gd name="T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" h="101">
                <a:moveTo>
                  <a:pt x="0" y="101"/>
                </a:moveTo>
                <a:lnTo>
                  <a:pt x="101" y="47"/>
                </a:lnTo>
                <a:lnTo>
                  <a:pt x="0" y="0"/>
                </a:lnTo>
                <a:lnTo>
                  <a:pt x="0" y="101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5" name="Freeform 39">
            <a:extLst>
              <a:ext uri="{FF2B5EF4-FFF2-40B4-BE49-F238E27FC236}">
                <a16:creationId xmlns:a16="http://schemas.microsoft.com/office/drawing/2014/main" id="{A3BD7371-4ED2-4048-B142-E3B331586A2B}"/>
              </a:ext>
            </a:extLst>
          </p:cNvPr>
          <p:cNvSpPr>
            <a:spLocks/>
          </p:cNvSpPr>
          <p:nvPr/>
        </p:nvSpPr>
        <p:spPr bwMode="auto">
          <a:xfrm>
            <a:off x="7559675" y="4689475"/>
            <a:ext cx="342900" cy="180975"/>
          </a:xfrm>
          <a:custGeom>
            <a:avLst/>
            <a:gdLst>
              <a:gd name="T0" fmla="*/ 0 w 216"/>
              <a:gd name="T1" fmla="*/ 7 h 114"/>
              <a:gd name="T2" fmla="*/ 0 w 216"/>
              <a:gd name="T3" fmla="*/ 34 h 114"/>
              <a:gd name="T4" fmla="*/ 13 w 216"/>
              <a:gd name="T5" fmla="*/ 34 h 114"/>
              <a:gd name="T6" fmla="*/ 20 w 216"/>
              <a:gd name="T7" fmla="*/ 34 h 114"/>
              <a:gd name="T8" fmla="*/ 40 w 216"/>
              <a:gd name="T9" fmla="*/ 34 h 114"/>
              <a:gd name="T10" fmla="*/ 94 w 216"/>
              <a:gd name="T11" fmla="*/ 27 h 114"/>
              <a:gd name="T12" fmla="*/ 88 w 216"/>
              <a:gd name="T13" fmla="*/ 13 h 114"/>
              <a:gd name="T14" fmla="*/ 88 w 216"/>
              <a:gd name="T15" fmla="*/ 27 h 114"/>
              <a:gd name="T16" fmla="*/ 142 w 216"/>
              <a:gd name="T17" fmla="*/ 34 h 114"/>
              <a:gd name="T18" fmla="*/ 162 w 216"/>
              <a:gd name="T19" fmla="*/ 40 h 114"/>
              <a:gd name="T20" fmla="*/ 169 w 216"/>
              <a:gd name="T21" fmla="*/ 27 h 114"/>
              <a:gd name="T22" fmla="*/ 155 w 216"/>
              <a:gd name="T23" fmla="*/ 34 h 114"/>
              <a:gd name="T24" fmla="*/ 175 w 216"/>
              <a:gd name="T25" fmla="*/ 47 h 114"/>
              <a:gd name="T26" fmla="*/ 182 w 216"/>
              <a:gd name="T27" fmla="*/ 61 h 114"/>
              <a:gd name="T28" fmla="*/ 189 w 216"/>
              <a:gd name="T29" fmla="*/ 47 h 114"/>
              <a:gd name="T30" fmla="*/ 175 w 216"/>
              <a:gd name="T31" fmla="*/ 54 h 114"/>
              <a:gd name="T32" fmla="*/ 182 w 216"/>
              <a:gd name="T33" fmla="*/ 67 h 114"/>
              <a:gd name="T34" fmla="*/ 196 w 216"/>
              <a:gd name="T35" fmla="*/ 67 h 114"/>
              <a:gd name="T36" fmla="*/ 182 w 216"/>
              <a:gd name="T37" fmla="*/ 61 h 114"/>
              <a:gd name="T38" fmla="*/ 189 w 216"/>
              <a:gd name="T39" fmla="*/ 114 h 114"/>
              <a:gd name="T40" fmla="*/ 216 w 216"/>
              <a:gd name="T41" fmla="*/ 114 h 114"/>
              <a:gd name="T42" fmla="*/ 209 w 216"/>
              <a:gd name="T43" fmla="*/ 67 h 114"/>
              <a:gd name="T44" fmla="*/ 209 w 216"/>
              <a:gd name="T45" fmla="*/ 61 h 114"/>
              <a:gd name="T46" fmla="*/ 209 w 216"/>
              <a:gd name="T47" fmla="*/ 61 h 114"/>
              <a:gd name="T48" fmla="*/ 203 w 216"/>
              <a:gd name="T49" fmla="*/ 47 h 114"/>
              <a:gd name="T50" fmla="*/ 203 w 216"/>
              <a:gd name="T51" fmla="*/ 40 h 114"/>
              <a:gd name="T52" fmla="*/ 196 w 216"/>
              <a:gd name="T53" fmla="*/ 27 h 114"/>
              <a:gd name="T54" fmla="*/ 175 w 216"/>
              <a:gd name="T55" fmla="*/ 13 h 114"/>
              <a:gd name="T56" fmla="*/ 169 w 216"/>
              <a:gd name="T57" fmla="*/ 13 h 114"/>
              <a:gd name="T58" fmla="*/ 148 w 216"/>
              <a:gd name="T59" fmla="*/ 7 h 114"/>
              <a:gd name="T60" fmla="*/ 94 w 216"/>
              <a:gd name="T61" fmla="*/ 0 h 114"/>
              <a:gd name="T62" fmla="*/ 88 w 216"/>
              <a:gd name="T63" fmla="*/ 0 h 114"/>
              <a:gd name="T64" fmla="*/ 34 w 216"/>
              <a:gd name="T65" fmla="*/ 7 h 114"/>
              <a:gd name="T66" fmla="*/ 13 w 216"/>
              <a:gd name="T67" fmla="*/ 7 h 114"/>
              <a:gd name="T68" fmla="*/ 13 w 216"/>
              <a:gd name="T69" fmla="*/ 20 h 114"/>
              <a:gd name="T70" fmla="*/ 20 w 216"/>
              <a:gd name="T71" fmla="*/ 7 h 114"/>
              <a:gd name="T72" fmla="*/ 0 w 216"/>
              <a:gd name="T73" fmla="*/ 7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16" h="114">
                <a:moveTo>
                  <a:pt x="0" y="7"/>
                </a:moveTo>
                <a:lnTo>
                  <a:pt x="0" y="34"/>
                </a:lnTo>
                <a:lnTo>
                  <a:pt x="13" y="34"/>
                </a:lnTo>
                <a:lnTo>
                  <a:pt x="20" y="34"/>
                </a:lnTo>
                <a:lnTo>
                  <a:pt x="40" y="34"/>
                </a:lnTo>
                <a:lnTo>
                  <a:pt x="94" y="27"/>
                </a:lnTo>
                <a:lnTo>
                  <a:pt x="88" y="13"/>
                </a:lnTo>
                <a:lnTo>
                  <a:pt x="88" y="27"/>
                </a:lnTo>
                <a:lnTo>
                  <a:pt x="142" y="34"/>
                </a:lnTo>
                <a:lnTo>
                  <a:pt x="162" y="40"/>
                </a:lnTo>
                <a:lnTo>
                  <a:pt x="169" y="27"/>
                </a:lnTo>
                <a:lnTo>
                  <a:pt x="155" y="34"/>
                </a:lnTo>
                <a:lnTo>
                  <a:pt x="175" y="47"/>
                </a:lnTo>
                <a:lnTo>
                  <a:pt x="182" y="61"/>
                </a:lnTo>
                <a:lnTo>
                  <a:pt x="189" y="47"/>
                </a:lnTo>
                <a:lnTo>
                  <a:pt x="175" y="54"/>
                </a:lnTo>
                <a:lnTo>
                  <a:pt x="182" y="67"/>
                </a:lnTo>
                <a:lnTo>
                  <a:pt x="196" y="67"/>
                </a:lnTo>
                <a:lnTo>
                  <a:pt x="182" y="61"/>
                </a:lnTo>
                <a:lnTo>
                  <a:pt x="189" y="114"/>
                </a:lnTo>
                <a:lnTo>
                  <a:pt x="216" y="114"/>
                </a:lnTo>
                <a:lnTo>
                  <a:pt x="209" y="67"/>
                </a:lnTo>
                <a:lnTo>
                  <a:pt x="209" y="61"/>
                </a:lnTo>
                <a:lnTo>
                  <a:pt x="209" y="61"/>
                </a:lnTo>
                <a:lnTo>
                  <a:pt x="203" y="47"/>
                </a:lnTo>
                <a:lnTo>
                  <a:pt x="203" y="40"/>
                </a:lnTo>
                <a:lnTo>
                  <a:pt x="196" y="27"/>
                </a:lnTo>
                <a:lnTo>
                  <a:pt x="175" y="13"/>
                </a:lnTo>
                <a:lnTo>
                  <a:pt x="169" y="13"/>
                </a:lnTo>
                <a:lnTo>
                  <a:pt x="148" y="7"/>
                </a:lnTo>
                <a:lnTo>
                  <a:pt x="94" y="0"/>
                </a:lnTo>
                <a:lnTo>
                  <a:pt x="88" y="0"/>
                </a:lnTo>
                <a:lnTo>
                  <a:pt x="34" y="7"/>
                </a:lnTo>
                <a:lnTo>
                  <a:pt x="13" y="7"/>
                </a:lnTo>
                <a:lnTo>
                  <a:pt x="13" y="20"/>
                </a:lnTo>
                <a:lnTo>
                  <a:pt x="20" y="7"/>
                </a:lnTo>
                <a:lnTo>
                  <a:pt x="0" y="7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6" name="Freeform 40">
            <a:extLst>
              <a:ext uri="{FF2B5EF4-FFF2-40B4-BE49-F238E27FC236}">
                <a16:creationId xmlns:a16="http://schemas.microsoft.com/office/drawing/2014/main" id="{59360CA2-11D8-481F-BDB3-30B3184B088A}"/>
              </a:ext>
            </a:extLst>
          </p:cNvPr>
          <p:cNvSpPr>
            <a:spLocks/>
          </p:cNvSpPr>
          <p:nvPr/>
        </p:nvSpPr>
        <p:spPr bwMode="auto">
          <a:xfrm>
            <a:off x="7794625" y="4860925"/>
            <a:ext cx="161925" cy="160338"/>
          </a:xfrm>
          <a:custGeom>
            <a:avLst/>
            <a:gdLst>
              <a:gd name="T0" fmla="*/ 0 w 102"/>
              <a:gd name="T1" fmla="*/ 0 h 101"/>
              <a:gd name="T2" fmla="*/ 55 w 102"/>
              <a:gd name="T3" fmla="*/ 101 h 101"/>
              <a:gd name="T4" fmla="*/ 102 w 102"/>
              <a:gd name="T5" fmla="*/ 0 h 101"/>
              <a:gd name="T6" fmla="*/ 0 w 102"/>
              <a:gd name="T7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101">
                <a:moveTo>
                  <a:pt x="0" y="0"/>
                </a:moveTo>
                <a:lnTo>
                  <a:pt x="55" y="101"/>
                </a:lnTo>
                <a:lnTo>
                  <a:pt x="1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7" name="Freeform 41">
            <a:extLst>
              <a:ext uri="{FF2B5EF4-FFF2-40B4-BE49-F238E27FC236}">
                <a16:creationId xmlns:a16="http://schemas.microsoft.com/office/drawing/2014/main" id="{0E5DF371-B7F7-49B3-A6E7-B6B7242132CC}"/>
              </a:ext>
            </a:extLst>
          </p:cNvPr>
          <p:cNvSpPr>
            <a:spLocks/>
          </p:cNvSpPr>
          <p:nvPr/>
        </p:nvSpPr>
        <p:spPr bwMode="auto">
          <a:xfrm>
            <a:off x="7548563" y="4495800"/>
            <a:ext cx="342900" cy="193675"/>
          </a:xfrm>
          <a:custGeom>
            <a:avLst/>
            <a:gdLst>
              <a:gd name="T0" fmla="*/ 0 w 216"/>
              <a:gd name="T1" fmla="*/ 88 h 122"/>
              <a:gd name="T2" fmla="*/ 7 w 216"/>
              <a:gd name="T3" fmla="*/ 115 h 122"/>
              <a:gd name="T4" fmla="*/ 20 w 216"/>
              <a:gd name="T5" fmla="*/ 115 h 122"/>
              <a:gd name="T6" fmla="*/ 14 w 216"/>
              <a:gd name="T7" fmla="*/ 102 h 122"/>
              <a:gd name="T8" fmla="*/ 14 w 216"/>
              <a:gd name="T9" fmla="*/ 115 h 122"/>
              <a:gd name="T10" fmla="*/ 34 w 216"/>
              <a:gd name="T11" fmla="*/ 115 h 122"/>
              <a:gd name="T12" fmla="*/ 88 w 216"/>
              <a:gd name="T13" fmla="*/ 122 h 122"/>
              <a:gd name="T14" fmla="*/ 95 w 216"/>
              <a:gd name="T15" fmla="*/ 122 h 122"/>
              <a:gd name="T16" fmla="*/ 149 w 216"/>
              <a:gd name="T17" fmla="*/ 115 h 122"/>
              <a:gd name="T18" fmla="*/ 169 w 216"/>
              <a:gd name="T19" fmla="*/ 115 h 122"/>
              <a:gd name="T20" fmla="*/ 176 w 216"/>
              <a:gd name="T21" fmla="*/ 108 h 122"/>
              <a:gd name="T22" fmla="*/ 196 w 216"/>
              <a:gd name="T23" fmla="*/ 102 h 122"/>
              <a:gd name="T24" fmla="*/ 203 w 216"/>
              <a:gd name="T25" fmla="*/ 88 h 122"/>
              <a:gd name="T26" fmla="*/ 203 w 216"/>
              <a:gd name="T27" fmla="*/ 81 h 122"/>
              <a:gd name="T28" fmla="*/ 210 w 216"/>
              <a:gd name="T29" fmla="*/ 61 h 122"/>
              <a:gd name="T30" fmla="*/ 210 w 216"/>
              <a:gd name="T31" fmla="*/ 54 h 122"/>
              <a:gd name="T32" fmla="*/ 216 w 216"/>
              <a:gd name="T33" fmla="*/ 0 h 122"/>
              <a:gd name="T34" fmla="*/ 189 w 216"/>
              <a:gd name="T35" fmla="*/ 0 h 122"/>
              <a:gd name="T36" fmla="*/ 182 w 216"/>
              <a:gd name="T37" fmla="*/ 61 h 122"/>
              <a:gd name="T38" fmla="*/ 196 w 216"/>
              <a:gd name="T39" fmla="*/ 54 h 122"/>
              <a:gd name="T40" fmla="*/ 182 w 216"/>
              <a:gd name="T41" fmla="*/ 54 h 122"/>
              <a:gd name="T42" fmla="*/ 176 w 216"/>
              <a:gd name="T43" fmla="*/ 75 h 122"/>
              <a:gd name="T44" fmla="*/ 189 w 216"/>
              <a:gd name="T45" fmla="*/ 75 h 122"/>
              <a:gd name="T46" fmla="*/ 182 w 216"/>
              <a:gd name="T47" fmla="*/ 68 h 122"/>
              <a:gd name="T48" fmla="*/ 176 w 216"/>
              <a:gd name="T49" fmla="*/ 81 h 122"/>
              <a:gd name="T50" fmla="*/ 155 w 216"/>
              <a:gd name="T51" fmla="*/ 88 h 122"/>
              <a:gd name="T52" fmla="*/ 169 w 216"/>
              <a:gd name="T53" fmla="*/ 102 h 122"/>
              <a:gd name="T54" fmla="*/ 162 w 216"/>
              <a:gd name="T55" fmla="*/ 88 h 122"/>
              <a:gd name="T56" fmla="*/ 142 w 216"/>
              <a:gd name="T57" fmla="*/ 88 h 122"/>
              <a:gd name="T58" fmla="*/ 88 w 216"/>
              <a:gd name="T59" fmla="*/ 95 h 122"/>
              <a:gd name="T60" fmla="*/ 88 w 216"/>
              <a:gd name="T61" fmla="*/ 108 h 122"/>
              <a:gd name="T62" fmla="*/ 95 w 216"/>
              <a:gd name="T63" fmla="*/ 95 h 122"/>
              <a:gd name="T64" fmla="*/ 41 w 216"/>
              <a:gd name="T65" fmla="*/ 88 h 122"/>
              <a:gd name="T66" fmla="*/ 20 w 216"/>
              <a:gd name="T67" fmla="*/ 88 h 122"/>
              <a:gd name="T68" fmla="*/ 14 w 216"/>
              <a:gd name="T69" fmla="*/ 88 h 122"/>
              <a:gd name="T70" fmla="*/ 0 w 216"/>
              <a:gd name="T71" fmla="*/ 8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6" h="122">
                <a:moveTo>
                  <a:pt x="0" y="88"/>
                </a:moveTo>
                <a:lnTo>
                  <a:pt x="7" y="115"/>
                </a:lnTo>
                <a:lnTo>
                  <a:pt x="20" y="115"/>
                </a:lnTo>
                <a:lnTo>
                  <a:pt x="14" y="102"/>
                </a:lnTo>
                <a:lnTo>
                  <a:pt x="14" y="115"/>
                </a:lnTo>
                <a:lnTo>
                  <a:pt x="34" y="115"/>
                </a:lnTo>
                <a:lnTo>
                  <a:pt x="88" y="122"/>
                </a:lnTo>
                <a:lnTo>
                  <a:pt x="95" y="122"/>
                </a:lnTo>
                <a:lnTo>
                  <a:pt x="149" y="115"/>
                </a:lnTo>
                <a:lnTo>
                  <a:pt x="169" y="115"/>
                </a:lnTo>
                <a:lnTo>
                  <a:pt x="176" y="108"/>
                </a:lnTo>
                <a:lnTo>
                  <a:pt x="196" y="102"/>
                </a:lnTo>
                <a:lnTo>
                  <a:pt x="203" y="88"/>
                </a:lnTo>
                <a:lnTo>
                  <a:pt x="203" y="81"/>
                </a:lnTo>
                <a:lnTo>
                  <a:pt x="210" y="61"/>
                </a:lnTo>
                <a:lnTo>
                  <a:pt x="210" y="54"/>
                </a:lnTo>
                <a:lnTo>
                  <a:pt x="216" y="0"/>
                </a:lnTo>
                <a:lnTo>
                  <a:pt x="189" y="0"/>
                </a:lnTo>
                <a:lnTo>
                  <a:pt x="182" y="61"/>
                </a:lnTo>
                <a:lnTo>
                  <a:pt x="196" y="54"/>
                </a:lnTo>
                <a:lnTo>
                  <a:pt x="182" y="54"/>
                </a:lnTo>
                <a:lnTo>
                  <a:pt x="176" y="75"/>
                </a:lnTo>
                <a:lnTo>
                  <a:pt x="189" y="75"/>
                </a:lnTo>
                <a:lnTo>
                  <a:pt x="182" y="68"/>
                </a:lnTo>
                <a:lnTo>
                  <a:pt x="176" y="81"/>
                </a:lnTo>
                <a:lnTo>
                  <a:pt x="155" y="88"/>
                </a:lnTo>
                <a:lnTo>
                  <a:pt x="169" y="102"/>
                </a:lnTo>
                <a:lnTo>
                  <a:pt x="162" y="88"/>
                </a:lnTo>
                <a:lnTo>
                  <a:pt x="142" y="88"/>
                </a:lnTo>
                <a:lnTo>
                  <a:pt x="88" y="95"/>
                </a:lnTo>
                <a:lnTo>
                  <a:pt x="88" y="108"/>
                </a:lnTo>
                <a:lnTo>
                  <a:pt x="95" y="95"/>
                </a:lnTo>
                <a:lnTo>
                  <a:pt x="41" y="88"/>
                </a:lnTo>
                <a:lnTo>
                  <a:pt x="20" y="88"/>
                </a:lnTo>
                <a:lnTo>
                  <a:pt x="14" y="88"/>
                </a:lnTo>
                <a:lnTo>
                  <a:pt x="0" y="88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8" name="Freeform 42">
            <a:extLst>
              <a:ext uri="{FF2B5EF4-FFF2-40B4-BE49-F238E27FC236}">
                <a16:creationId xmlns:a16="http://schemas.microsoft.com/office/drawing/2014/main" id="{806A1DEA-7BB9-41A9-AF82-6CDBD2E558C3}"/>
              </a:ext>
            </a:extLst>
          </p:cNvPr>
          <p:cNvSpPr>
            <a:spLocks/>
          </p:cNvSpPr>
          <p:nvPr/>
        </p:nvSpPr>
        <p:spPr bwMode="auto">
          <a:xfrm>
            <a:off x="7794625" y="4357688"/>
            <a:ext cx="161925" cy="160337"/>
          </a:xfrm>
          <a:custGeom>
            <a:avLst/>
            <a:gdLst>
              <a:gd name="T0" fmla="*/ 102 w 102"/>
              <a:gd name="T1" fmla="*/ 101 h 101"/>
              <a:gd name="T2" fmla="*/ 48 w 102"/>
              <a:gd name="T3" fmla="*/ 0 h 101"/>
              <a:gd name="T4" fmla="*/ 0 w 102"/>
              <a:gd name="T5" fmla="*/ 101 h 101"/>
              <a:gd name="T6" fmla="*/ 102 w 102"/>
              <a:gd name="T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101">
                <a:moveTo>
                  <a:pt x="102" y="101"/>
                </a:moveTo>
                <a:lnTo>
                  <a:pt x="48" y="0"/>
                </a:lnTo>
                <a:lnTo>
                  <a:pt x="0" y="101"/>
                </a:lnTo>
                <a:lnTo>
                  <a:pt x="102" y="101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79" name="Freeform 43">
            <a:extLst>
              <a:ext uri="{FF2B5EF4-FFF2-40B4-BE49-F238E27FC236}">
                <a16:creationId xmlns:a16="http://schemas.microsoft.com/office/drawing/2014/main" id="{FEAECD9D-04A1-4A9E-877F-D4516FCC6D36}"/>
              </a:ext>
            </a:extLst>
          </p:cNvPr>
          <p:cNvSpPr>
            <a:spLocks/>
          </p:cNvSpPr>
          <p:nvPr/>
        </p:nvSpPr>
        <p:spPr bwMode="auto">
          <a:xfrm>
            <a:off x="7570788" y="2740025"/>
            <a:ext cx="331787" cy="525463"/>
          </a:xfrm>
          <a:custGeom>
            <a:avLst/>
            <a:gdLst>
              <a:gd name="T0" fmla="*/ 20 w 209"/>
              <a:gd name="T1" fmla="*/ 0 h 331"/>
              <a:gd name="T2" fmla="*/ 0 w 209"/>
              <a:gd name="T3" fmla="*/ 20 h 331"/>
              <a:gd name="T4" fmla="*/ 13 w 209"/>
              <a:gd name="T5" fmla="*/ 34 h 331"/>
              <a:gd name="T6" fmla="*/ 33 w 209"/>
              <a:gd name="T7" fmla="*/ 54 h 331"/>
              <a:gd name="T8" fmla="*/ 87 w 209"/>
              <a:gd name="T9" fmla="*/ 101 h 331"/>
              <a:gd name="T10" fmla="*/ 141 w 209"/>
              <a:gd name="T11" fmla="*/ 162 h 331"/>
              <a:gd name="T12" fmla="*/ 162 w 209"/>
              <a:gd name="T13" fmla="*/ 189 h 331"/>
              <a:gd name="T14" fmla="*/ 175 w 209"/>
              <a:gd name="T15" fmla="*/ 182 h 331"/>
              <a:gd name="T16" fmla="*/ 162 w 209"/>
              <a:gd name="T17" fmla="*/ 182 h 331"/>
              <a:gd name="T18" fmla="*/ 175 w 209"/>
              <a:gd name="T19" fmla="*/ 216 h 331"/>
              <a:gd name="T20" fmla="*/ 182 w 209"/>
              <a:gd name="T21" fmla="*/ 236 h 331"/>
              <a:gd name="T22" fmla="*/ 182 w 209"/>
              <a:gd name="T23" fmla="*/ 270 h 331"/>
              <a:gd name="T24" fmla="*/ 196 w 209"/>
              <a:gd name="T25" fmla="*/ 263 h 331"/>
              <a:gd name="T26" fmla="*/ 182 w 209"/>
              <a:gd name="T27" fmla="*/ 263 h 331"/>
              <a:gd name="T28" fmla="*/ 175 w 209"/>
              <a:gd name="T29" fmla="*/ 324 h 331"/>
              <a:gd name="T30" fmla="*/ 202 w 209"/>
              <a:gd name="T31" fmla="*/ 331 h 331"/>
              <a:gd name="T32" fmla="*/ 209 w 209"/>
              <a:gd name="T33" fmla="*/ 270 h 331"/>
              <a:gd name="T34" fmla="*/ 209 w 209"/>
              <a:gd name="T35" fmla="*/ 263 h 331"/>
              <a:gd name="T36" fmla="*/ 209 w 209"/>
              <a:gd name="T37" fmla="*/ 263 h 331"/>
              <a:gd name="T38" fmla="*/ 209 w 209"/>
              <a:gd name="T39" fmla="*/ 229 h 331"/>
              <a:gd name="T40" fmla="*/ 202 w 209"/>
              <a:gd name="T41" fmla="*/ 202 h 331"/>
              <a:gd name="T42" fmla="*/ 189 w 209"/>
              <a:gd name="T43" fmla="*/ 175 h 331"/>
              <a:gd name="T44" fmla="*/ 182 w 209"/>
              <a:gd name="T45" fmla="*/ 169 h 331"/>
              <a:gd name="T46" fmla="*/ 162 w 209"/>
              <a:gd name="T47" fmla="*/ 142 h 331"/>
              <a:gd name="T48" fmla="*/ 108 w 209"/>
              <a:gd name="T49" fmla="*/ 81 h 331"/>
              <a:gd name="T50" fmla="*/ 54 w 209"/>
              <a:gd name="T51" fmla="*/ 34 h 331"/>
              <a:gd name="T52" fmla="*/ 33 w 209"/>
              <a:gd name="T53" fmla="*/ 13 h 331"/>
              <a:gd name="T54" fmla="*/ 20 w 209"/>
              <a:gd name="T55" fmla="*/ 0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9" h="331">
                <a:moveTo>
                  <a:pt x="20" y="0"/>
                </a:moveTo>
                <a:lnTo>
                  <a:pt x="0" y="20"/>
                </a:lnTo>
                <a:lnTo>
                  <a:pt x="13" y="34"/>
                </a:lnTo>
                <a:lnTo>
                  <a:pt x="33" y="54"/>
                </a:lnTo>
                <a:lnTo>
                  <a:pt x="87" y="101"/>
                </a:lnTo>
                <a:lnTo>
                  <a:pt x="141" y="162"/>
                </a:lnTo>
                <a:lnTo>
                  <a:pt x="162" y="189"/>
                </a:lnTo>
                <a:lnTo>
                  <a:pt x="175" y="182"/>
                </a:lnTo>
                <a:lnTo>
                  <a:pt x="162" y="182"/>
                </a:lnTo>
                <a:lnTo>
                  <a:pt x="175" y="216"/>
                </a:lnTo>
                <a:lnTo>
                  <a:pt x="182" y="236"/>
                </a:lnTo>
                <a:lnTo>
                  <a:pt x="182" y="270"/>
                </a:lnTo>
                <a:lnTo>
                  <a:pt x="196" y="263"/>
                </a:lnTo>
                <a:lnTo>
                  <a:pt x="182" y="263"/>
                </a:lnTo>
                <a:lnTo>
                  <a:pt x="175" y="324"/>
                </a:lnTo>
                <a:lnTo>
                  <a:pt x="202" y="331"/>
                </a:lnTo>
                <a:lnTo>
                  <a:pt x="209" y="270"/>
                </a:lnTo>
                <a:lnTo>
                  <a:pt x="209" y="263"/>
                </a:lnTo>
                <a:lnTo>
                  <a:pt x="209" y="263"/>
                </a:lnTo>
                <a:lnTo>
                  <a:pt x="209" y="229"/>
                </a:lnTo>
                <a:lnTo>
                  <a:pt x="202" y="202"/>
                </a:lnTo>
                <a:lnTo>
                  <a:pt x="189" y="175"/>
                </a:lnTo>
                <a:lnTo>
                  <a:pt x="182" y="169"/>
                </a:lnTo>
                <a:lnTo>
                  <a:pt x="162" y="142"/>
                </a:lnTo>
                <a:lnTo>
                  <a:pt x="108" y="81"/>
                </a:lnTo>
                <a:lnTo>
                  <a:pt x="54" y="34"/>
                </a:lnTo>
                <a:lnTo>
                  <a:pt x="33" y="13"/>
                </a:lnTo>
                <a:lnTo>
                  <a:pt x="20" y="0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80" name="Freeform 44">
            <a:extLst>
              <a:ext uri="{FF2B5EF4-FFF2-40B4-BE49-F238E27FC236}">
                <a16:creationId xmlns:a16="http://schemas.microsoft.com/office/drawing/2014/main" id="{71D67489-0337-4B33-A80F-1FCBAE3DDC26}"/>
              </a:ext>
            </a:extLst>
          </p:cNvPr>
          <p:cNvSpPr>
            <a:spLocks/>
          </p:cNvSpPr>
          <p:nvPr/>
        </p:nvSpPr>
        <p:spPr bwMode="auto">
          <a:xfrm>
            <a:off x="7794625" y="3243263"/>
            <a:ext cx="161925" cy="171450"/>
          </a:xfrm>
          <a:custGeom>
            <a:avLst/>
            <a:gdLst>
              <a:gd name="T0" fmla="*/ 0 w 102"/>
              <a:gd name="T1" fmla="*/ 0 h 108"/>
              <a:gd name="T2" fmla="*/ 34 w 102"/>
              <a:gd name="T3" fmla="*/ 108 h 108"/>
              <a:gd name="T4" fmla="*/ 102 w 102"/>
              <a:gd name="T5" fmla="*/ 20 h 108"/>
              <a:gd name="T6" fmla="*/ 0 w 102"/>
              <a:gd name="T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2" h="108">
                <a:moveTo>
                  <a:pt x="0" y="0"/>
                </a:moveTo>
                <a:lnTo>
                  <a:pt x="34" y="108"/>
                </a:lnTo>
                <a:lnTo>
                  <a:pt x="102" y="20"/>
                </a:lnTo>
                <a:lnTo>
                  <a:pt x="0" y="0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A8AE8751-A4E9-4EB1-ADC9-BFFE11101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684213"/>
            <a:ext cx="674688" cy="149225"/>
          </a:xfrm>
          <a:prstGeom prst="rect">
            <a:avLst/>
          </a:prstGeom>
          <a:solidFill>
            <a:srgbClr val="FF0000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6D479E-5F28-4834-97C9-1A4AEB1EC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50"/>
    </mc:Choice>
    <mc:Fallback>
      <p:transition spd="slow" advTm="8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74" x="8990013" y="703263"/>
          <p14:tracePt t="8862" x="8983663" y="703263"/>
          <p14:tracePt t="8871" x="8970963" y="703263"/>
          <p14:tracePt t="8878" x="8951913" y="690563"/>
          <p14:tracePt t="8898" x="8921750" y="685800"/>
          <p14:tracePt t="8901" x="8902700" y="673100"/>
          <p14:tracePt t="8910" x="8872538" y="654050"/>
          <p14:tracePt t="8925" x="8840788" y="641350"/>
          <p14:tracePt t="8933" x="8797925" y="611188"/>
          <p14:tracePt t="8941" x="8729663" y="585788"/>
          <p14:tracePt t="8949" x="8662988" y="555625"/>
          <p14:tracePt t="8958" x="8618538" y="530225"/>
          <p14:tracePt t="8966" x="8569325" y="506413"/>
          <p14:tracePt t="8978" x="8539163" y="493713"/>
          <p14:tracePt t="8982" x="8496300" y="481013"/>
          <p14:tracePt t="8990" x="8477250" y="481013"/>
          <p14:tracePt t="8998" x="8458200" y="474663"/>
          <p14:tracePt t="9006" x="8428038" y="469900"/>
          <p14:tracePt t="9026" x="8396288" y="457200"/>
          <p14:tracePt t="9031" x="8385175" y="457200"/>
          <p14:tracePt t="9037" x="8372475" y="450850"/>
          <p14:tracePt t="9046" x="8353425" y="444500"/>
          <p14:tracePt t="9054" x="8340725" y="444500"/>
          <p14:tracePt t="9062" x="8316913" y="444500"/>
          <p14:tracePt t="9069" x="8291513" y="438150"/>
          <p14:tracePt t="9081" x="8274050" y="438150"/>
          <p14:tracePt t="9086" x="8235950" y="438150"/>
          <p14:tracePt t="9093" x="8212138" y="438150"/>
          <p14:tracePt t="9105" x="8180388" y="438150"/>
          <p14:tracePt t="9109" x="8156575" y="431800"/>
          <p14:tracePt t="9117" x="8101013" y="425450"/>
          <p14:tracePt t="9125" x="8051800" y="414338"/>
          <p14:tracePt t="9155" x="7983538" y="407988"/>
          <p14:tracePt t="9158" x="7958138" y="407988"/>
          <p14:tracePt t="9170" x="7921625" y="407988"/>
          <p14:tracePt t="9188" x="7872413" y="407988"/>
          <p14:tracePt t="9190" x="7840663" y="407988"/>
          <p14:tracePt t="9198" x="7797800" y="407988"/>
          <p14:tracePt t="9210" x="7748588" y="407988"/>
          <p14:tracePt t="9214" x="7705725" y="395288"/>
          <p14:tracePt t="9222" x="7656513" y="395288"/>
          <p14:tracePt t="9242" x="7618413" y="388938"/>
          <p14:tracePt t="9246" x="7607300" y="388938"/>
          <p14:tracePt t="9254" x="7581900" y="388938"/>
          <p14:tracePt t="9278" x="7545388" y="388938"/>
          <p14:tracePt t="9287" x="7526338" y="382588"/>
          <p14:tracePt t="9294" x="7500938" y="382588"/>
          <p14:tracePt t="9314" x="7464425" y="382588"/>
          <p14:tracePt t="9318" x="7440613" y="382588"/>
          <p14:tracePt t="9327" x="7402513" y="382588"/>
          <p14:tracePt t="9334" x="7366000" y="382588"/>
          <p14:tracePt t="9342" x="7329488" y="382588"/>
          <p14:tracePt t="9350" x="7278688" y="382588"/>
          <p14:tracePt t="9362" x="7229475" y="382588"/>
          <p14:tracePt t="9366" x="7180263" y="382588"/>
          <p14:tracePt t="9374" x="7131050" y="382588"/>
          <p14:tracePt t="9382" x="7062788" y="382588"/>
          <p14:tracePt t="9410" x="7026275" y="382588"/>
          <p14:tracePt t="9415" x="7013575" y="382588"/>
          <p14:tracePt t="9422" x="6996113" y="382588"/>
          <p14:tracePt t="9442" x="6977063" y="382588"/>
          <p14:tracePt t="9446" x="6964363" y="382588"/>
          <p14:tracePt t="9454" x="6951663" y="382588"/>
          <p14:tracePt t="9465" x="6940550" y="382588"/>
          <p14:tracePt t="9469" x="6921500" y="388938"/>
          <p14:tracePt t="9478" x="6896100" y="401638"/>
          <p14:tracePt t="9497" x="6859588" y="425450"/>
          <p14:tracePt t="9501" x="6829425" y="444500"/>
          <p14:tracePt t="9509" x="6797675" y="450850"/>
          <p14:tracePt t="9538" x="6761163" y="457200"/>
          <p14:tracePt t="9543" x="6735763" y="469900"/>
          <p14:tracePt t="9553" x="6723063" y="474663"/>
          <p14:tracePt t="9569" x="6686550" y="500063"/>
          <p14:tracePt t="9573" x="6662738" y="525463"/>
          <p14:tracePt t="9589" x="6643688" y="542925"/>
          <p14:tracePt t="9601" x="6607175" y="585788"/>
          <p14:tracePt t="9605" x="6581775" y="623888"/>
          <p14:tracePt t="9626" x="6545263" y="679450"/>
          <p14:tracePt t="9629" x="6526213" y="690563"/>
          <p14:tracePt t="9637" x="6507163" y="746125"/>
          <p14:tracePt t="9665" x="6489700" y="801688"/>
          <p14:tracePt t="9669" x="6483350" y="833438"/>
          <p14:tracePt t="9678" x="6464300" y="895350"/>
          <p14:tracePt t="9698" x="6464300" y="931863"/>
          <p14:tracePt t="9702" x="6464300" y="957263"/>
          <p14:tracePt t="9710" x="6464300" y="981075"/>
          <p14:tracePt t="9730" x="6464300" y="1036638"/>
          <p14:tracePt t="9734" x="6464300" y="1062038"/>
          <p14:tracePt t="9754" x="6464300" y="1104900"/>
          <p14:tracePt t="9759" x="6464300" y="1135063"/>
          <p14:tracePt t="9770" x="6464300" y="1173163"/>
          <p14:tracePt t="9794" x="6477000" y="1235075"/>
          <p14:tracePt t="9798" x="6483350" y="1265238"/>
          <p14:tracePt t="9806" x="6500813" y="1327150"/>
          <p14:tracePt t="9827" x="6532563" y="1408113"/>
          <p14:tracePt t="9829" x="6551613" y="1463675"/>
          <p14:tracePt t="9838" x="6556375" y="1512888"/>
          <p14:tracePt t="9857" x="6575425" y="1555750"/>
          <p14:tracePt t="9862" x="6581775" y="1592263"/>
          <p14:tracePt t="9881" x="6607175" y="1679575"/>
          <p14:tracePt t="9886" x="6618288" y="1716088"/>
          <p14:tracePt t="9894" x="6624638" y="1746250"/>
          <p14:tracePt t="9922" x="6630988" y="1784350"/>
          <p14:tracePt t="9925" x="6637338" y="1797050"/>
          <p14:tracePt t="9933" x="6637338" y="1814513"/>
          <p14:tracePt t="9954" x="6637338" y="1839913"/>
          <p14:tracePt t="9958" x="6637338" y="1863725"/>
          <p14:tracePt t="9966" x="6643688" y="1895475"/>
          <p14:tracePt t="9986" x="6656388" y="1944688"/>
          <p14:tracePt t="9990" x="6656388" y="1974850"/>
          <p14:tracePt t="10002" x="6656388" y="2012950"/>
          <p14:tracePt t="10010" x="6656388" y="2049463"/>
          <p14:tracePt t="10016" x="6656388" y="2085975"/>
          <p14:tracePt t="10022" x="6656388" y="2124075"/>
          <p14:tracePt t="10030" x="6656388" y="2160588"/>
          <p14:tracePt t="10050" x="6656388" y="2203450"/>
          <p14:tracePt t="10054" x="6656388" y="2239963"/>
          <p14:tracePt t="10062" x="6656388" y="2265363"/>
          <p14:tracePt t="10082" x="6656388" y="2333625"/>
          <p14:tracePt t="10086" x="6656388" y="2363788"/>
          <p14:tracePt t="10094" x="6656388" y="2389188"/>
          <p14:tracePt t="10113" x="6637338" y="2413000"/>
          <p14:tracePt t="10122" x="6637338" y="2438400"/>
          <p14:tracePt t="10125" x="6624638" y="2474913"/>
          <p14:tracePt t="10138" x="6611938" y="2530475"/>
          <p14:tracePt t="10142" x="6594475" y="2562225"/>
          <p14:tracePt t="10149" x="6581775" y="2592388"/>
          <p14:tracePt t="10157" x="6569075" y="2628900"/>
          <p14:tracePt t="10177" x="6538913" y="2673350"/>
          <p14:tracePt t="10181" x="6538913" y="2684463"/>
          <p14:tracePt t="10189" x="6526213" y="2716213"/>
          <p14:tracePt t="10210" x="6507163" y="2795588"/>
          <p14:tracePt t="10216" x="6500813" y="2833688"/>
          <p14:tracePt t="10222" x="6489700" y="2882900"/>
          <p14:tracePt t="10243" x="6489700" y="2938463"/>
          <p14:tracePt t="10246" x="6483350" y="2962275"/>
          <p14:tracePt t="10258" x="6483350" y="3013075"/>
          <p14:tracePt t="10276" x="6477000" y="3079750"/>
          <p14:tracePt t="10278" x="6477000" y="3105150"/>
          <p14:tracePt t="10286" x="6477000" y="3154363"/>
          <p14:tracePt t="10307" x="6477000" y="3216275"/>
          <p14:tracePt t="10310" x="6477000" y="3252788"/>
          <p14:tracePt t="10318" x="6477000" y="3290888"/>
          <p14:tracePt t="10338" x="6477000" y="3327400"/>
          <p14:tracePt t="10343" x="6477000" y="3382963"/>
          <p14:tracePt t="10350" x="6477000" y="3419475"/>
          <p14:tracePt t="10369" x="6477000" y="3455988"/>
          <p14:tracePt t="10374" x="6477000" y="3475038"/>
          <p14:tracePt t="10381" x="6477000" y="3511550"/>
          <p14:tracePt t="10401" x="6489700" y="3556000"/>
          <p14:tracePt t="10406" x="6500813" y="3592513"/>
          <p14:tracePt t="10414" x="6507163" y="3635375"/>
          <p14:tracePt t="10434" x="6545263" y="3716338"/>
          <p14:tracePt t="10438" x="6575425" y="3771900"/>
          <p14:tracePt t="10446" x="6611938" y="3857625"/>
          <p14:tracePt t="10466" x="6656388" y="3951288"/>
          <p14:tracePt t="10472" x="6662738" y="4000500"/>
          <p14:tracePt t="10478" x="6692900" y="4067175"/>
          <p14:tracePt t="10498" x="6699250" y="4098925"/>
          <p14:tracePt t="10503" x="6711950" y="4117975"/>
          <p14:tracePt t="10509" x="6711950" y="4135438"/>
          <p14:tracePt t="10529" x="6711950" y="4154488"/>
          <p14:tracePt t="10533" x="6711950" y="4178300"/>
          <p14:tracePt t="10541" x="6711950" y="4203700"/>
          <p14:tracePt t="10562" x="6735763" y="4265613"/>
          <p14:tracePt t="10566" x="6754813" y="4295775"/>
          <p14:tracePt t="10575" x="6761163" y="4344988"/>
          <p14:tracePt t="10594" x="6778625" y="4413250"/>
          <p14:tracePt t="10599" x="6778625" y="4451350"/>
          <p14:tracePt t="10608" x="6804025" y="4494213"/>
          <p14:tracePt t="10626" x="6834188" y="4549775"/>
          <p14:tracePt t="10630" x="6846888" y="4579938"/>
          <p14:tracePt t="10638" x="6878638" y="4629150"/>
          <p14:tracePt t="10658" x="6927850" y="4697413"/>
          <p14:tracePt t="10662" x="6940550" y="4722813"/>
          <p14:tracePt t="10670" x="6964363" y="4752975"/>
          <p14:tracePt t="10698" x="7000875" y="4821238"/>
          <p14:tracePt t="10703" x="7032625" y="4851400"/>
          <p14:tracePt t="10722" x="7081838" y="4894263"/>
          <p14:tracePt t="10726" x="7124700" y="4945063"/>
          <p14:tracePt t="10734" x="7156450" y="4956175"/>
          <p14:tracePt t="10754" x="7212013" y="4994275"/>
          <p14:tracePt t="10758" x="7223125" y="5005388"/>
          <p14:tracePt t="10765" x="7267575" y="5043488"/>
          <p14:tracePt t="10785" x="7353300" y="5073650"/>
          <p14:tracePt t="10789" x="7415213" y="5073650"/>
          <p14:tracePt t="10798" x="7483475" y="5099050"/>
          <p14:tracePt t="10826" x="7581900" y="5141913"/>
          <p14:tracePt t="10830" x="7624763" y="5141913"/>
          <p14:tracePt t="10850" x="7673975" y="5141913"/>
          <p14:tracePt t="10854" x="7693025" y="5141913"/>
          <p14:tracePt t="10862" x="7742238" y="5141913"/>
          <p14:tracePt t="10884" x="7773988" y="5129213"/>
          <p14:tracePt t="10886" x="7791450" y="5116513"/>
          <p14:tracePt t="10894" x="7810500" y="5105400"/>
          <p14:tracePt t="10914" x="7847013" y="5060950"/>
          <p14:tracePt t="10919" x="7859713" y="5049838"/>
          <p14:tracePt t="10926" x="7872413" y="5018088"/>
          <p14:tracePt t="10954" x="7908925" y="4949825"/>
          <p14:tracePt t="10959" x="7927975" y="4919663"/>
          <p14:tracePt t="10978" x="7970838" y="4864100"/>
          <p14:tracePt t="10983" x="7996238" y="4845050"/>
          <p14:tracePt t="10990" x="8013700" y="4833938"/>
          <p14:tracePt t="11010" x="8045450" y="4795838"/>
          <p14:tracePt t="11014" x="8062913" y="4778375"/>
          <p14:tracePt t="11022" x="8094663" y="4740275"/>
          <p14:tracePt t="11042" x="8156575" y="4660900"/>
          <p14:tracePt t="11047" x="8180388" y="4605338"/>
          <p14:tracePt t="11054" x="8199438" y="4549775"/>
          <p14:tracePt t="11082" x="8235950" y="4468813"/>
          <p14:tracePt t="11087" x="8242300" y="4451350"/>
          <p14:tracePt t="11107" x="8261350" y="4432300"/>
          <p14:tracePt t="11110" x="8267700" y="4419600"/>
          <p14:tracePt t="11119" x="8274050" y="4413250"/>
          <p14:tracePt t="11138" x="8291513" y="4376738"/>
          <p14:tracePt t="11142" x="8297863" y="4357688"/>
          <p14:tracePt t="11150" x="8323263" y="4295775"/>
          <p14:tracePt t="11170" x="8366125" y="4210050"/>
          <p14:tracePt t="11174" x="8372475" y="4154488"/>
          <p14:tracePt t="11184" x="8402638" y="4079875"/>
          <p14:tracePt t="11210" x="8408988" y="4011613"/>
          <p14:tracePt t="11214" x="8408988" y="4006850"/>
          <p14:tracePt t="11234" x="8415338" y="3925888"/>
          <p14:tracePt t="11238" x="8428038" y="3833813"/>
          <p14:tracePt t="11246" x="8428038" y="3729038"/>
          <p14:tracePt t="11266" x="8440738" y="3617913"/>
          <p14:tracePt t="11270" x="8447088" y="3592513"/>
          <p14:tracePt t="11278" x="8447088" y="3536950"/>
          <p14:tracePt t="11298" x="8451850" y="3500438"/>
          <p14:tracePt t="11303" x="8451850" y="3468688"/>
          <p14:tracePt t="11310" x="8451850" y="3419475"/>
          <p14:tracePt t="11332" x="8451850" y="3302000"/>
          <p14:tracePt t="11334" x="8451850" y="3216275"/>
          <p14:tracePt t="11342" x="8451850" y="3154363"/>
          <p14:tracePt t="11363" x="8447088" y="3017838"/>
          <p14:tracePt t="11366" x="8447088" y="2957513"/>
          <p14:tracePt t="11374" x="8440738" y="2863850"/>
          <p14:tracePt t="11394" x="8428038" y="2740025"/>
          <p14:tracePt t="11400" x="8428038" y="2690813"/>
          <p14:tracePt t="11406" x="8428038" y="2617788"/>
          <p14:tracePt t="11426" x="8428038" y="2543175"/>
          <p14:tracePt t="11430" x="8428038" y="2506663"/>
          <p14:tracePt t="11438" x="8428038" y="2468563"/>
          <p14:tracePt t="11458" x="8428038" y="2395538"/>
          <p14:tracePt t="11463" x="8428038" y="2346325"/>
          <p14:tracePt t="11470" x="8428038" y="2259013"/>
          <p14:tracePt t="11490" x="8415338" y="2124075"/>
          <p14:tracePt t="11495" x="8415338" y="2073275"/>
          <p14:tracePt t="11502" x="8415338" y="1987550"/>
          <p14:tracePt t="11522" x="8415338" y="1901825"/>
          <p14:tracePt t="11526" x="8415338" y="1876425"/>
          <p14:tracePt t="11534" x="8415338" y="1852613"/>
          <p14:tracePt t="11554" x="8415338" y="1846263"/>
          <p14:tracePt t="11558" x="8415338" y="1839913"/>
          <p14:tracePt t="11566" x="8415338" y="1827213"/>
          <p14:tracePt t="11586" x="8415338" y="1808163"/>
          <p14:tracePt t="11590" x="8415338" y="1790700"/>
          <p14:tracePt t="11599" x="8408988" y="1741488"/>
          <p14:tracePt t="11619" x="8402638" y="1690688"/>
          <p14:tracePt t="11622" x="8402638" y="1673225"/>
          <p14:tracePt t="11631" x="8402638" y="1647825"/>
          <p14:tracePt t="11650" x="8402638" y="1635125"/>
          <p14:tracePt t="11654" x="8402638" y="1617663"/>
          <p14:tracePt t="11664" x="8402638" y="1604963"/>
          <p14:tracePt t="11674" x="8402638" y="1592263"/>
          <p14:tracePt t="11678" x="8402638" y="1574800"/>
          <p14:tracePt t="11686" x="8402638" y="1555750"/>
          <p14:tracePt t="11695" x="8402638" y="1536700"/>
          <p14:tracePt t="11714" x="8402638" y="1530350"/>
          <p14:tracePt t="11718" x="8402638" y="1519238"/>
          <p14:tracePt t="11874" x="0" y="0"/>
        </p14:tracePtLst>
        <p14:tracePtLst>
          <p14:tracePt t="16996" x="6823075" y="895350"/>
          <p14:tracePt t="17126" x="6840538" y="895350"/>
          <p14:tracePt t="17134" x="6878638" y="895350"/>
          <p14:tracePt t="17154" x="6940550" y="895350"/>
          <p14:tracePt t="17158" x="6970713" y="895350"/>
          <p14:tracePt t="17166" x="7038975" y="895350"/>
          <p14:tracePt t="17186" x="7186613" y="895350"/>
          <p14:tracePt t="17189" x="7297738" y="895350"/>
          <p14:tracePt t="17198" x="7408863" y="895350"/>
          <p14:tracePt t="17217" x="7532688" y="895350"/>
          <p14:tracePt t="17221" x="7618413" y="895350"/>
          <p14:tracePt t="17230" x="7693025" y="895350"/>
          <p14:tracePt t="17250" x="7742238" y="895350"/>
          <p14:tracePt t="17253" x="7754938" y="895350"/>
          <p14:tracePt t="17262" x="7767638" y="895350"/>
          <p14:tracePt t="17314" x="7778750" y="895350"/>
          <p14:tracePt t="17330" x="7797800" y="895350"/>
          <p14:tracePt t="17346" x="7810500" y="895350"/>
          <p14:tracePt t="17350" x="7823200" y="895350"/>
          <p14:tracePt t="17358" x="7834313" y="889000"/>
          <p14:tracePt t="17379" x="7847013" y="889000"/>
          <p14:tracePt t="17382" x="7853363" y="889000"/>
          <p14:tracePt t="17390" x="7859713" y="889000"/>
          <p14:tracePt t="17838" x="7853363" y="889000"/>
          <p14:tracePt t="17858" x="7834313" y="889000"/>
          <p14:tracePt t="17862" x="7810500" y="895350"/>
          <p14:tracePt t="17869" x="7754938" y="908050"/>
          <p14:tracePt t="17889" x="7656513" y="925513"/>
          <p14:tracePt t="17893" x="7594600" y="938213"/>
          <p14:tracePt t="17901" x="7519988" y="944563"/>
          <p14:tracePt t="17921" x="7396163" y="957263"/>
          <p14:tracePt t="17925" x="7316788" y="974725"/>
          <p14:tracePt t="17933" x="7218363" y="993775"/>
          <p14:tracePt t="17953" x="7118350" y="1012825"/>
          <p14:tracePt t="17957" x="7062788" y="1023938"/>
          <p14:tracePt t="17966" x="7000875" y="1030288"/>
          <p14:tracePt t="17986" x="6934200" y="1049338"/>
          <p14:tracePt t="17989" x="6902450" y="1068388"/>
          <p14:tracePt t="17997" x="6840538" y="1074738"/>
          <p14:tracePt t="18018" x="6742113" y="1104900"/>
          <p14:tracePt t="18022" x="6686550" y="1123950"/>
          <p14:tracePt t="18029" x="6618288" y="1154113"/>
          <p14:tracePt t="18050" x="6545263" y="1173163"/>
          <p14:tracePt t="18054" x="6477000" y="1190625"/>
          <p14:tracePt t="18067" x="6402388" y="1228725"/>
          <p14:tracePt t="18082" x="6323013" y="1258888"/>
          <p14:tracePt t="18086" x="6242050" y="1290638"/>
          <p14:tracePt t="18099" x="6167438" y="1308100"/>
          <p14:tracePt t="18114" x="6069013" y="1327150"/>
          <p14:tracePt t="18118" x="6013450" y="1352550"/>
          <p14:tracePt t="18126" x="5945188" y="1382713"/>
          <p14:tracePt t="18146" x="5878513" y="1412875"/>
          <p14:tracePt t="18150" x="5846763" y="1425575"/>
          <p14:tracePt t="18158" x="5784850" y="1463675"/>
          <p14:tracePt t="18178" x="5741988" y="1481138"/>
          <p14:tracePt t="18182" x="5711825" y="1493838"/>
          <p14:tracePt t="18194" x="5667375" y="1512888"/>
          <p14:tracePt t="18199" x="5649913" y="1524000"/>
          <p14:tracePt t="18205" x="5618163" y="1549400"/>
          <p14:tracePt t="18214" x="5575300" y="1555750"/>
          <p14:tracePt t="18222" x="5556250" y="1574800"/>
          <p14:tracePt t="18241" x="5519738" y="1585913"/>
          <p14:tracePt t="18245" x="5494338" y="1611313"/>
          <p14:tracePt t="18254" x="5464175" y="1624013"/>
          <p14:tracePt t="18273" x="5421313" y="1641475"/>
          <p14:tracePt t="18277" x="5402263" y="1654175"/>
          <p14:tracePt t="18286" x="5372100" y="1666875"/>
          <p14:tracePt t="18305" x="5340350" y="1685925"/>
          <p14:tracePt t="18309" x="5327650" y="1690688"/>
          <p14:tracePt t="18317" x="5291138" y="1709738"/>
          <p14:tracePt t="18329" x="5267325" y="1722438"/>
          <p14:tracePt t="18333" x="5248275" y="1735138"/>
          <p14:tracePt t="18341" x="5235575" y="1735138"/>
          <p14:tracePt t="18354" x="5222875" y="1746250"/>
          <p14:tracePt t="18369" x="5205413" y="1758950"/>
          <p14:tracePt t="18374" x="5192713" y="1765300"/>
          <p14:tracePt t="18381" x="5167313" y="1784350"/>
          <p14:tracePt t="18402" x="5137150" y="1797050"/>
          <p14:tracePt t="18406" x="5124450" y="1801813"/>
          <p14:tracePt t="18414" x="5100638" y="1814513"/>
          <p14:tracePt t="18434" x="5068888" y="1827213"/>
          <p14:tracePt t="18440" x="5038725" y="1839913"/>
          <p14:tracePt t="18450" x="5019675" y="1846263"/>
          <p14:tracePt t="18466" x="4976813" y="1863725"/>
          <p14:tracePt t="18469" x="4957763" y="1870075"/>
          <p14:tracePt t="18478" x="4933950" y="1876425"/>
          <p14:tracePt t="18498" x="4908550" y="1882775"/>
          <p14:tracePt t="18501" x="4895850" y="1882775"/>
          <p14:tracePt t="18510" x="4883150" y="1889125"/>
          <p14:tracePt t="18530" x="4859338" y="1895475"/>
          <p14:tracePt t="18534" x="4833938" y="1895475"/>
          <p14:tracePt t="18542" x="4816475" y="1908175"/>
          <p14:tracePt t="18562" x="4797425" y="1908175"/>
          <p14:tracePt t="18568" x="4778375" y="1919288"/>
          <p14:tracePt t="18582" x="4748213" y="1931988"/>
          <p14:tracePt t="18589" x="4729163" y="1938338"/>
          <p14:tracePt t="18599" x="4686300" y="1944688"/>
          <p14:tracePt t="18626" x="4649788" y="1963738"/>
          <p14:tracePt t="18631" x="4637088" y="1963738"/>
          <p14:tracePt t="18640" x="4611688" y="1968500"/>
          <p14:tracePt t="18658" x="4587875" y="1974850"/>
          <p14:tracePt t="18662" x="4568825" y="1974850"/>
          <p14:tracePt t="18670" x="4538663" y="1981200"/>
          <p14:tracePt t="18690" x="4506913" y="1981200"/>
          <p14:tracePt t="18694" x="4470400" y="1993900"/>
          <p14:tracePt t="18702" x="4445000" y="1993900"/>
          <p14:tracePt t="18714" x="4427538" y="2000250"/>
          <p14:tracePt t="18718" x="4395788" y="2000250"/>
          <p14:tracePt t="18726" x="4376738" y="2000250"/>
          <p14:tracePt t="18740" x="4346575" y="2000250"/>
          <p14:tracePt t="18754" x="4321175" y="2000250"/>
          <p14:tracePt t="18757" x="4310063" y="2000250"/>
          <p14:tracePt t="18766" x="4260850" y="2000250"/>
          <p14:tracePt t="18785" x="4198938" y="2000250"/>
          <p14:tracePt t="18789" x="4173538" y="2000250"/>
          <p14:tracePt t="18798" x="4137025" y="2000250"/>
          <p14:tracePt t="18818" x="4087813" y="2000250"/>
          <p14:tracePt t="18823" x="4062413" y="2006600"/>
          <p14:tracePt t="18834" x="4043363" y="2006600"/>
          <p14:tracePt t="18839" x="4032250" y="2006600"/>
          <p14:tracePt t="18846" x="4019550" y="2012950"/>
          <p14:tracePt t="18855" x="4013200" y="2012950"/>
          <p14:tracePt t="18866" x="4006850" y="2012950"/>
          <p14:tracePt t="19110" x="4013200" y="2012950"/>
          <p14:tracePt t="19138" x="4043363" y="2012950"/>
          <p14:tracePt t="19142" x="4062413" y="2012950"/>
          <p14:tracePt t="19150" x="4111625" y="2012950"/>
          <p14:tracePt t="19170" x="4149725" y="2012950"/>
          <p14:tracePt t="19174" x="4167188" y="2012950"/>
          <p14:tracePt t="19182" x="4205288" y="2012950"/>
          <p14:tracePt t="19202" x="4265613" y="2012950"/>
          <p14:tracePt t="19206" x="4297363" y="2012950"/>
          <p14:tracePt t="19215" x="4340225" y="2012950"/>
          <p14:tracePt t="19234" x="4402138" y="2012950"/>
          <p14:tracePt t="19237" x="4432300" y="2012950"/>
          <p14:tracePt t="19249" x="4470400" y="2012950"/>
          <p14:tracePt t="19266" x="4556125" y="2012950"/>
          <p14:tracePt t="19270" x="4630738" y="2012950"/>
          <p14:tracePt t="19278" x="4716463" y="2012950"/>
          <p14:tracePt t="19298" x="4816475" y="2000250"/>
          <p14:tracePt t="19302" x="4878388" y="1993900"/>
          <p14:tracePt t="19310" x="4945063" y="1974850"/>
          <p14:tracePt t="19330" x="5032375" y="1951038"/>
          <p14:tracePt t="19334" x="5124450" y="1925638"/>
          <p14:tracePt t="19342" x="5186363" y="1908175"/>
          <p14:tracePt t="19362" x="5267325" y="1882775"/>
          <p14:tracePt t="19366" x="5303838" y="1876425"/>
          <p14:tracePt t="19378" x="5359400" y="1852613"/>
          <p14:tracePt t="19394" x="5434013" y="1833563"/>
          <p14:tracePt t="19398" x="5464175" y="1814513"/>
          <p14:tracePt t="19406" x="5519738" y="1790700"/>
          <p14:tracePt t="19426" x="5562600" y="1765300"/>
          <p14:tracePt t="19430" x="5581650" y="1752600"/>
          <p14:tracePt t="19440" x="5624513" y="1722438"/>
          <p14:tracePt t="19457" x="5705475" y="1654175"/>
          <p14:tracePt t="19461" x="5748338" y="1617663"/>
          <p14:tracePt t="19470" x="5816600" y="1568450"/>
          <p14:tracePt t="19489" x="5921375" y="1506538"/>
          <p14:tracePt t="19494" x="5976938" y="1468438"/>
          <p14:tracePt t="19502" x="6081713" y="1419225"/>
          <p14:tracePt t="19522" x="6173788" y="1363663"/>
          <p14:tracePt t="19527" x="6223000" y="1352550"/>
          <p14:tracePt t="19534" x="6291263" y="1320800"/>
          <p14:tracePt t="19554" x="6334125" y="1301750"/>
          <p14:tracePt t="19557" x="6359525" y="1301750"/>
          <p14:tracePt t="19566" x="6378575" y="1301750"/>
          <p14:tracePt t="19585" x="6415088" y="1301750"/>
          <p14:tracePt t="19590" x="6470650" y="1277938"/>
          <p14:tracePt t="19598" x="6551613" y="1265238"/>
          <p14:tracePt t="19618" x="6650038" y="1246188"/>
          <p14:tracePt t="19624" x="6699250" y="1228725"/>
          <p14:tracePt t="19630" x="6804025" y="1209675"/>
          <p14:tracePt t="19650" x="6889750" y="1190625"/>
          <p14:tracePt t="19658" x="6964363" y="1173163"/>
          <p14:tracePt t="19662" x="7045325" y="1160463"/>
          <p14:tracePt t="19682" x="7131050" y="1154113"/>
          <p14:tracePt t="19687" x="7162800" y="1141413"/>
          <p14:tracePt t="19694" x="7223125" y="1141413"/>
          <p14:tracePt t="19714" x="7248525" y="1141413"/>
          <p14:tracePt t="19719" x="7261225" y="1141413"/>
          <p14:tracePt t="19726" x="7278688" y="1135063"/>
          <p14:tracePt t="19746" x="7304088" y="1130300"/>
          <p14:tracePt t="19759" x="7316788" y="1130300"/>
          <p14:tracePt t="19782" x="7334250" y="1123950"/>
          <p14:tracePt t="19790" x="7366000" y="1111250"/>
          <p14:tracePt t="19810" x="7402513" y="1092200"/>
          <p14:tracePt t="19814" x="7415213" y="1092200"/>
          <p14:tracePt t="19824" x="7451725" y="1085850"/>
          <p14:tracePt t="19843" x="7477125" y="1079500"/>
          <p14:tracePt t="19846" x="7489825" y="1074738"/>
          <p14:tracePt t="19855" x="7500938" y="1074738"/>
          <p14:tracePt t="19877" x="7507288" y="1074738"/>
          <p14:tracePt t="19919" x="7513638" y="1068388"/>
          <p14:tracePt t="19938" x="7545388" y="1062038"/>
          <p14:tracePt t="19943" x="7575550" y="1049338"/>
          <p14:tracePt t="19950" x="7607300" y="1036638"/>
          <p14:tracePt t="19970" x="7637463" y="1019175"/>
          <p14:tracePt t="19974" x="7667625" y="1006475"/>
          <p14:tracePt t="19982" x="7693025" y="987425"/>
          <p14:tracePt t="20002" x="7735888" y="974725"/>
          <p14:tracePt t="20008" x="7748588" y="968375"/>
          <p14:tracePt t="20014" x="7761288" y="963613"/>
          <p14:tracePt t="20034" x="7785100" y="957263"/>
          <p14:tracePt t="20039" x="7797800" y="938213"/>
          <p14:tracePt t="20046" x="7804150" y="938213"/>
          <p14:tracePt t="20066" x="7810500" y="925513"/>
          <p14:tracePt t="20070" x="7810500" y="919163"/>
          <p14:tracePt t="20078" x="7816850" y="908050"/>
          <p14:tracePt t="20098" x="7823200" y="895350"/>
          <p14:tracePt t="20102" x="7823200" y="882650"/>
          <p14:tracePt t="20110" x="7829550" y="869950"/>
          <p14:tracePt t="20130" x="7834313" y="863600"/>
          <p14:tracePt t="20146" x="7834313" y="857250"/>
          <p14:tracePt t="20258" x="7834313" y="852488"/>
          <p14:tracePt t="20271" x="7829550" y="839788"/>
          <p14:tracePt t="20290" x="7804150" y="833438"/>
          <p14:tracePt t="20295" x="7773988" y="814388"/>
          <p14:tracePt t="20303" x="7729538" y="808038"/>
          <p14:tracePt t="20322" x="7712075" y="808038"/>
          <p14:tracePt t="20327" x="7662863" y="796925"/>
          <p14:tracePt t="20334" x="7600950" y="777875"/>
          <p14:tracePt t="20354" x="7519988" y="758825"/>
          <p14:tracePt t="20358" x="7483475" y="752475"/>
          <p14:tracePt t="20365" x="7421563" y="746125"/>
          <p14:tracePt t="20385" x="7378700" y="735013"/>
          <p14:tracePt t="20390" x="7353300" y="735013"/>
          <p14:tracePt t="20397" x="7323138" y="735013"/>
          <p14:tracePt t="20417" x="7310438" y="735013"/>
          <p14:tracePt t="20422" x="7291388" y="735013"/>
          <p14:tracePt t="20430" x="7273925" y="735013"/>
          <p14:tracePt t="20450" x="7235825" y="735013"/>
          <p14:tracePt t="20454" x="7218363" y="735013"/>
          <p14:tracePt t="20462" x="7186613" y="735013"/>
          <p14:tracePt t="20482" x="7137400" y="735013"/>
          <p14:tracePt t="20486" x="7112000" y="735013"/>
          <p14:tracePt t="20494" x="7045325" y="741363"/>
          <p14:tracePt t="20514" x="6945313" y="758825"/>
          <p14:tracePt t="20518" x="6872288" y="765175"/>
          <p14:tracePt t="20526" x="6791325" y="777875"/>
          <p14:tracePt t="20545" x="6742113" y="777875"/>
          <p14:tracePt t="20550" x="6723063" y="784225"/>
          <p14:tracePt t="20557" x="6692900" y="784225"/>
          <p14:tracePt t="20582" x="6692900" y="790575"/>
          <p14:tracePt t="20630" x="6686550" y="796925"/>
          <p14:tracePt t="20638" x="6673850" y="801688"/>
          <p14:tracePt t="20646" x="6662738" y="814388"/>
          <p14:tracePt t="20673" x="6650038" y="827088"/>
          <p14:tracePt t="20685" x="6630988" y="833438"/>
          <p14:tracePt t="20709" x="6630988" y="839788"/>
          <p14:tracePt t="20742" x="6630988" y="852488"/>
          <p14:tracePt t="20750" x="6656388" y="863600"/>
          <p14:tracePt t="20771" x="6705600" y="889000"/>
          <p14:tracePt t="20774" x="6735763" y="901700"/>
          <p14:tracePt t="20782" x="6797675" y="912813"/>
          <p14:tracePt t="20803" x="6872288" y="912813"/>
          <p14:tracePt t="20808" x="6934200" y="919163"/>
          <p14:tracePt t="20814" x="7007225" y="919163"/>
          <p14:tracePt t="20836" x="7107238" y="919163"/>
          <p14:tracePt t="20838" x="7162800" y="919163"/>
          <p14:tracePt t="20846" x="7235825" y="919163"/>
          <p14:tracePt t="20866" x="7297738" y="919163"/>
          <p14:tracePt t="20870" x="7334250" y="919163"/>
          <p14:tracePt t="20892" x="7396163" y="919163"/>
          <p14:tracePt t="20898" x="7483475" y="919163"/>
          <p14:tracePt t="20903" x="7519988" y="919163"/>
          <p14:tracePt t="20910" x="7575550" y="908050"/>
          <p14:tracePt t="20938" x="7624763" y="908050"/>
          <p14:tracePt t="20943" x="7650163" y="908050"/>
          <p14:tracePt t="20962" x="7686675" y="901700"/>
          <p14:tracePt t="20966" x="7712075" y="901700"/>
          <p14:tracePt t="20976" x="7723188" y="901700"/>
          <p14:tracePt t="20998" x="7729538" y="901700"/>
          <p14:tracePt t="21154" x="7667625" y="901700"/>
          <p14:tracePt t="21158" x="7607300" y="901700"/>
          <p14:tracePt t="21166" x="7500938" y="901700"/>
          <p14:tracePt t="21186" x="7310438" y="901700"/>
          <p14:tracePt t="21192" x="7186613" y="901700"/>
          <p14:tracePt t="21198" x="7056438" y="901700"/>
          <p14:tracePt t="21218" x="6846888" y="901700"/>
          <p14:tracePt t="21222" x="6729413" y="901700"/>
          <p14:tracePt t="21230" x="6594475" y="901700"/>
          <p14:tracePt t="21250" x="6496050" y="901700"/>
          <p14:tracePt t="21254" x="6445250" y="901700"/>
          <p14:tracePt t="21266" x="6415088" y="901700"/>
          <p14:tracePt t="21270" x="6408738" y="901700"/>
          <p14:tracePt t="21346" x="6415088" y="901700"/>
          <p14:tracePt t="21350" x="6451600" y="901700"/>
          <p14:tracePt t="21358" x="6500813" y="901700"/>
          <p14:tracePt t="21378" x="6680200" y="931863"/>
          <p14:tracePt t="21382" x="6773863" y="950913"/>
          <p14:tracePt t="21392" x="6951663" y="1000125"/>
          <p14:tracePt t="21411" x="7192963" y="1042988"/>
          <p14:tracePt t="21414" x="7340600" y="1074738"/>
          <p14:tracePt t="21422" x="7507288" y="1098550"/>
          <p14:tracePt t="21442" x="7693025" y="1111250"/>
          <p14:tracePt t="21446" x="7754938" y="1111250"/>
          <p14:tracePt t="21454" x="7829550" y="1111250"/>
          <p14:tracePt t="21475" x="7878763" y="1111250"/>
          <p14:tracePt t="21478" x="7896225" y="1111250"/>
          <p14:tracePt t="21486" x="7921625" y="1111250"/>
          <p14:tracePt t="21570" x="7915275" y="1111250"/>
          <p14:tracePt t="21574" x="7878763" y="1111250"/>
          <p14:tracePt t="21582" x="7810500" y="1098550"/>
          <p14:tracePt t="21602" x="7673975" y="1098550"/>
          <p14:tracePt t="21606" x="7588250" y="1079500"/>
          <p14:tracePt t="21614" x="7489825" y="1068388"/>
          <p14:tracePt t="21635" x="7310438" y="1036638"/>
          <p14:tracePt t="21638" x="7223125" y="1012825"/>
          <p14:tracePt t="21646" x="7112000" y="1012825"/>
          <p14:tracePt t="21665" x="7000875" y="981075"/>
          <p14:tracePt t="21669" x="6934200" y="974725"/>
          <p14:tracePt t="21677" x="6896100" y="968375"/>
          <p14:tracePt t="21735" x="6902450" y="968375"/>
          <p14:tracePt t="21742" x="6958013" y="957263"/>
          <p14:tracePt t="21762" x="7069138" y="957263"/>
          <p14:tracePt t="21767" x="7167563" y="957263"/>
          <p14:tracePt t="21774" x="7291388" y="957263"/>
          <p14:tracePt t="21794" x="7440613" y="957263"/>
          <p14:tracePt t="21798" x="7500938" y="957263"/>
          <p14:tracePt t="21806" x="7600950" y="957263"/>
          <p14:tracePt t="21834" x="7618413" y="950913"/>
          <p14:tracePt t="21838" x="7631113" y="938213"/>
          <p14:tracePt t="21857" x="7637463" y="925513"/>
          <p14:tracePt t="21870" x="7643813" y="908050"/>
          <p14:tracePt t="21890" x="7643813" y="889000"/>
          <p14:tracePt t="21893" x="7643813" y="863600"/>
          <p14:tracePt t="21902" x="7643813" y="827088"/>
          <p14:tracePt t="21921" x="7643813" y="790575"/>
          <p14:tracePt t="21925" x="7643813" y="777875"/>
          <p14:tracePt t="21934" x="7643813" y="758825"/>
          <p14:tracePt t="21958" x="7637463" y="741363"/>
          <p14:tracePt t="21966" x="7607300" y="715963"/>
          <p14:tracePt t="21986" x="7562850" y="690563"/>
          <p14:tracePt t="21993" x="7545388" y="679450"/>
          <p14:tracePt t="21998" x="7496175" y="666750"/>
          <p14:tracePt t="22018" x="7408863" y="660400"/>
          <p14:tracePt t="22022" x="7340600" y="641350"/>
          <p14:tracePt t="22030" x="7254875" y="630238"/>
          <p14:tracePt t="22050" x="7131050" y="630238"/>
          <p14:tracePt t="22054" x="7069138" y="630238"/>
          <p14:tracePt t="22063" x="6983413" y="630238"/>
          <p14:tracePt t="22082" x="6896100" y="654050"/>
          <p14:tracePt t="22086" x="6859588" y="685800"/>
          <p14:tracePt t="22094" x="6804025" y="735013"/>
          <p14:tracePt t="22114" x="6761163" y="790575"/>
          <p14:tracePt t="22118" x="6754813" y="801688"/>
          <p14:tracePt t="22126" x="6742113" y="827088"/>
          <p14:tracePt t="22145" x="6742113" y="852488"/>
          <p14:tracePt t="22149" x="6748463" y="882650"/>
          <p14:tracePt t="22157" x="6791325" y="938213"/>
          <p14:tracePt t="22177" x="6872288" y="1000125"/>
          <p14:tracePt t="22181" x="6951663" y="1036638"/>
          <p14:tracePt t="22189" x="7062788" y="1079500"/>
          <p14:tracePt t="22209" x="7254875" y="1154113"/>
          <p14:tracePt t="22214" x="7366000" y="1173163"/>
          <p14:tracePt t="22221" x="7489825" y="1203325"/>
          <p14:tracePt t="22241" x="7612063" y="1235075"/>
          <p14:tracePt t="22246" x="7673975" y="1235075"/>
          <p14:tracePt t="22253" x="7742238" y="1246188"/>
          <p14:tracePt t="22273" x="7754938" y="1246188"/>
          <p14:tracePt t="22278" x="7767638" y="1246188"/>
          <p14:tracePt t="22286" x="7785100" y="1228725"/>
          <p14:tracePt t="22306" x="7791450" y="1166813"/>
          <p14:tracePt t="22311" x="7791450" y="1130300"/>
          <p14:tracePt t="22318" x="7791450" y="1068388"/>
          <p14:tracePt t="22338" x="7729538" y="963613"/>
          <p14:tracePt t="22342" x="7712075" y="931863"/>
          <p14:tracePt t="22350" x="7631113" y="852488"/>
          <p14:tracePt t="22370" x="7562850" y="808038"/>
          <p14:tracePt t="22376" x="7496175" y="771525"/>
          <p14:tracePt t="22382" x="7415213" y="722313"/>
          <p14:tracePt t="22402" x="7291388" y="690563"/>
          <p14:tracePt t="22406" x="7218363" y="679450"/>
          <p14:tracePt t="22414" x="7094538" y="660400"/>
          <p14:tracePt t="22434" x="6983413" y="647700"/>
          <p14:tracePt t="22438" x="6908800" y="647700"/>
          <p14:tracePt t="22446" x="6823075" y="647700"/>
          <p14:tracePt t="22466" x="6729413" y="666750"/>
          <p14:tracePt t="22470" x="6692900" y="679450"/>
          <p14:tracePt t="22478" x="6637338" y="715963"/>
          <p14:tracePt t="22498" x="6618288" y="746125"/>
          <p14:tracePt t="22502" x="6611938" y="777875"/>
          <p14:tracePt t="22510" x="6611938" y="814388"/>
          <p14:tracePt t="22530" x="6643688" y="857250"/>
          <p14:tracePt t="22534" x="6673850" y="882650"/>
          <p14:tracePt t="22543" x="6729413" y="919163"/>
          <p14:tracePt t="22564" x="6823075" y="963613"/>
          <p14:tracePt t="22566" x="6884988" y="981075"/>
          <p14:tracePt t="22575" x="6983413" y="1012825"/>
          <p14:tracePt t="22594" x="7131050" y="1042988"/>
          <p14:tracePt t="22598" x="7192963" y="1055688"/>
          <p14:tracePt t="22606" x="7278688" y="1062038"/>
          <p14:tracePt t="22626" x="7353300" y="1062038"/>
          <p14:tracePt t="22631" x="7372350" y="1062038"/>
          <p14:tracePt t="22638" x="7385050" y="1062038"/>
          <p14:tracePt t="22659" x="7389813" y="1036638"/>
          <p14:tracePt t="22663" x="7389813" y="1006475"/>
          <p14:tracePt t="22670" x="7389813" y="950913"/>
          <p14:tracePt t="22692" x="7389813" y="876300"/>
          <p14:tracePt t="22695" x="7372350" y="833438"/>
          <p14:tracePt t="22702" x="7334250" y="790575"/>
          <p14:tracePt t="22723" x="7267575" y="741363"/>
          <p14:tracePt t="22725" x="7229475" y="722313"/>
          <p14:tracePt t="22733" x="7173913" y="715963"/>
          <p14:tracePt t="22753" x="7100888" y="703263"/>
          <p14:tracePt t="22758" x="7051675" y="703263"/>
          <p14:tracePt t="22765" x="6989763" y="703263"/>
          <p14:tracePt t="22786" x="6958013" y="722313"/>
          <p14:tracePt t="22792" x="6921500" y="746125"/>
          <p14:tracePt t="22798" x="6902450" y="765175"/>
          <p14:tracePt t="22818" x="6896100" y="796925"/>
          <p14:tracePt t="22823" x="6896100" y="814388"/>
          <p14:tracePt t="22830" x="6896100" y="833438"/>
          <p14:tracePt t="22850" x="6921500" y="857250"/>
          <p14:tracePt t="22854" x="6958013" y="876300"/>
          <p14:tracePt t="22862" x="7013575" y="895350"/>
          <p14:tracePt t="22882" x="7112000" y="901700"/>
          <p14:tracePt t="22886" x="7167563" y="912813"/>
          <p14:tracePt t="22894" x="7218363" y="912813"/>
          <p14:tracePt t="22914" x="7235825" y="912813"/>
          <p14:tracePt t="22917" x="7242175" y="908050"/>
          <p14:tracePt t="22925" x="7248525" y="901700"/>
          <p14:tracePt t="22945" x="7261225" y="889000"/>
          <p14:tracePt t="22950" x="7261225" y="882650"/>
          <p14:tracePt t="22958" x="7261225" y="869950"/>
          <p14:tracePt t="22978" x="7261225" y="857250"/>
          <p14:tracePt t="22994" x="7261225" y="852488"/>
          <p14:tracePt t="23010" x="7248525" y="846138"/>
          <p14:tracePt t="23014" x="7229475" y="846138"/>
          <p14:tracePt t="23023" x="7180263" y="846138"/>
          <p14:tracePt t="23043" x="7156450" y="846138"/>
          <p14:tracePt t="23046" x="7118350" y="846138"/>
          <p14:tracePt t="23054" x="7088188" y="852488"/>
          <p14:tracePt t="23075" x="7056438" y="857250"/>
          <p14:tracePt t="23080" x="7045325" y="863600"/>
          <p14:tracePt t="23106" x="7038975" y="863600"/>
          <p14:tracePt t="23138" x="7032625" y="863600"/>
          <p14:tracePt t="23150" x="7019925" y="863600"/>
          <p14:tracePt t="23166" x="7000875" y="863600"/>
          <p14:tracePt t="23175" x="6977063" y="869950"/>
          <p14:tracePt t="23182" x="6964363" y="876300"/>
          <p14:tracePt t="23202" x="6951663" y="882650"/>
          <p14:tracePt t="23206" x="6945313" y="882650"/>
          <p14:tracePt t="23218" x="6934200" y="889000"/>
          <p14:tracePt t="23234" x="6921500" y="895350"/>
          <p14:tracePt t="23238" x="6921500" y="901700"/>
          <p14:tracePt t="23302" x="6940550" y="901700"/>
          <p14:tracePt t="23310" x="7000875" y="901700"/>
          <p14:tracePt t="23330" x="7180263" y="938213"/>
          <p14:tracePt t="23334" x="7291388" y="957263"/>
          <p14:tracePt t="23344" x="7489825" y="993775"/>
          <p14:tracePt t="23363" x="7735888" y="1055688"/>
          <p14:tracePt t="23366" x="7859713" y="1074738"/>
          <p14:tracePt t="23375" x="7989888" y="1092200"/>
          <p14:tracePt t="23394" x="8088313" y="1117600"/>
          <p14:tracePt t="23398" x="8112125" y="1117600"/>
          <p14:tracePt t="23408" x="8118475" y="1117600"/>
          <p14:tracePt t="23522" x="8101013" y="1111250"/>
          <p14:tracePt t="23527" x="8081963" y="1098550"/>
          <p14:tracePt t="23534" x="8020050" y="1074738"/>
          <p14:tracePt t="23554" x="7908925" y="1036638"/>
          <p14:tracePt t="23560" x="7840663" y="1006475"/>
          <p14:tracePt t="23566" x="7723188" y="963613"/>
          <p14:tracePt t="23586" x="7612063" y="931863"/>
          <p14:tracePt t="23590" x="7526338" y="908050"/>
          <p14:tracePt t="23598" x="7434263" y="882650"/>
          <p14:tracePt t="23618" x="7334250" y="876300"/>
          <p14:tracePt t="23622" x="7285038" y="876300"/>
          <p14:tracePt t="23630" x="7212013" y="876300"/>
          <p14:tracePt t="23650" x="7199313" y="876300"/>
          <p14:tracePt t="23654" x="7192963" y="876300"/>
          <p14:tracePt t="23809" x="7248525" y="876300"/>
          <p14:tracePt t="23813" x="7297738" y="876300"/>
          <p14:tracePt t="23821" x="7359650" y="876300"/>
          <p14:tracePt t="23841" x="7458075" y="876300"/>
          <p14:tracePt t="23845" x="7519988" y="889000"/>
          <p14:tracePt t="23853" x="7600950" y="895350"/>
          <p14:tracePt t="23874" x="7673975" y="895350"/>
          <p14:tracePt t="23893" x="7742238" y="908050"/>
          <p14:tracePt t="24034" x="7718425" y="908050"/>
          <p14:tracePt t="24039" x="7673975" y="908050"/>
          <p14:tracePt t="24046" x="7600950" y="908050"/>
          <p14:tracePt t="24066" x="7545388" y="908050"/>
          <p14:tracePt t="24070" x="7526338" y="908050"/>
          <p14:tracePt t="24079" x="7513638" y="908050"/>
          <p14:tracePt t="24302" x="0" y="0"/>
        </p14:tracePtLst>
        <p14:tracePtLst>
          <p14:tracePt t="32111" x="8421688" y="1765300"/>
          <p14:tracePt t="32129" x="8421688" y="1758950"/>
          <p14:tracePt t="32206" x="8421688" y="1752600"/>
          <p14:tracePt t="32226" x="8378825" y="1741488"/>
          <p14:tracePt t="32231" x="8347075" y="1741488"/>
          <p14:tracePt t="32238" x="8310563" y="1735138"/>
          <p14:tracePt t="32258" x="8212138" y="1716088"/>
          <p14:tracePt t="32263" x="8150225" y="1703388"/>
          <p14:tracePt t="32274" x="8081963" y="1697038"/>
          <p14:tracePt t="32285" x="8032750" y="1697038"/>
          <p14:tracePt t="32288" x="7983538" y="1685925"/>
          <p14:tracePt t="32293" x="7964488" y="1679575"/>
          <p14:tracePt t="32301" x="7940675" y="1679575"/>
          <p14:tracePt t="32322" x="7934325" y="1679575"/>
          <p14:tracePt t="32333" x="7927975" y="1679575"/>
          <p14:tracePt t="32385" x="7921625" y="1679575"/>
          <p14:tracePt t="32389" x="7915275" y="1679575"/>
          <p14:tracePt t="32397" x="7908925" y="1679575"/>
          <p14:tracePt t="32410" x="7889875" y="1679575"/>
          <p14:tracePt t="32414" x="7866063" y="1679575"/>
          <p14:tracePt t="32422" x="7840663" y="1685925"/>
          <p14:tracePt t="32433" x="7816850" y="1697038"/>
          <p14:tracePt t="32449" x="7778750" y="1697038"/>
          <p14:tracePt t="32453" x="7735888" y="1697038"/>
          <p14:tracePt t="32461" x="7712075" y="1697038"/>
          <p14:tracePt t="32482" x="7680325" y="1703388"/>
          <p14:tracePt t="32493" x="7662863" y="1703388"/>
          <p14:tracePt t="32514" x="7650163" y="1709738"/>
          <p14:tracePt t="32546" x="7643813" y="1709738"/>
          <p14:tracePt t="32550" x="7637463" y="1709738"/>
          <p14:tracePt t="32562" x="7631113" y="1709738"/>
          <p14:tracePt t="32578" x="7624763" y="1716088"/>
          <p14:tracePt t="32589" x="7612063" y="1716088"/>
          <p14:tracePt t="32642" x="7600950" y="1722438"/>
          <p14:tracePt t="32658" x="7594600" y="1722438"/>
          <p14:tracePt t="32665" x="7588250" y="1722438"/>
          <p14:tracePt t="32669" x="7575550" y="1722438"/>
          <p14:tracePt t="32678" x="7562850" y="1728788"/>
          <p14:tracePt t="32694" x="7556500" y="1735138"/>
          <p14:tracePt t="32710" x="7539038" y="1741488"/>
          <p14:tracePt t="32718" x="7532688" y="1741488"/>
          <p14:tracePt t="32738" x="7532688" y="1746250"/>
          <p14:tracePt t="32773" x="7526338" y="1752600"/>
          <p14:tracePt t="32806" x="7519988" y="1752600"/>
          <p14:tracePt t="32817" x="7513638" y="1752600"/>
          <p14:tracePt t="32910" x="7532688" y="1752600"/>
          <p14:tracePt t="32930" x="7556500" y="1752600"/>
          <p14:tracePt t="32934" x="7594600" y="1752600"/>
          <p14:tracePt t="32942" x="7631113" y="1752600"/>
          <p14:tracePt t="32962" x="7686675" y="1752600"/>
          <p14:tracePt t="32968" x="7748588" y="1752600"/>
          <p14:tracePt t="32974" x="7797800" y="1752600"/>
          <p14:tracePt t="32994" x="7847013" y="1752600"/>
          <p14:tracePt t="32998" x="7872413" y="1752600"/>
          <p14:tracePt t="33006" x="7908925" y="1752600"/>
          <p14:tracePt t="33026" x="7970838" y="1752600"/>
          <p14:tracePt t="33030" x="8026400" y="1752600"/>
          <p14:tracePt t="33042" x="8075613" y="1752600"/>
          <p14:tracePt t="33058" x="8137525" y="1752600"/>
          <p14:tracePt t="33062" x="8156575" y="1752600"/>
          <p14:tracePt t="33070" x="8186738" y="1752600"/>
          <p14:tracePt t="33090" x="8212138" y="1752600"/>
          <p14:tracePt t="33094" x="8223250" y="1752600"/>
          <p14:tracePt t="33102" x="8235950" y="1752600"/>
          <p14:tracePt t="33122" x="8242300" y="1746250"/>
          <p14:tracePt t="33221" x="8205788" y="1746250"/>
          <p14:tracePt t="33229" x="8143875" y="1746250"/>
          <p14:tracePt t="33249" x="8007350" y="1746250"/>
          <p14:tracePt t="33253" x="7908925" y="1746250"/>
          <p14:tracePt t="33261" x="7791450" y="1746250"/>
          <p14:tracePt t="33283" x="7656513" y="1735138"/>
          <p14:tracePt t="33285" x="7562850" y="1728788"/>
          <p14:tracePt t="33294" x="7477125" y="1728788"/>
          <p14:tracePt t="33314" x="7389813" y="1716088"/>
          <p14:tracePt t="33317" x="7366000" y="1716088"/>
          <p14:tracePt t="33325" x="7329488" y="1716088"/>
          <p14:tracePt t="33346" x="7323138" y="1716088"/>
          <p14:tracePt t="33416" x="7323138" y="1709738"/>
          <p14:tracePt t="33422" x="7340600" y="1709738"/>
          <p14:tracePt t="33442" x="7385050" y="1709738"/>
          <p14:tracePt t="33447" x="7445375" y="1709738"/>
          <p14:tracePt t="33458" x="7519988" y="1709738"/>
          <p14:tracePt t="33474" x="7612063" y="1722438"/>
          <p14:tracePt t="33478" x="7699375" y="1735138"/>
          <p14:tracePt t="33487" x="7810500" y="1752600"/>
          <p14:tracePt t="33506" x="7945438" y="1765300"/>
          <p14:tracePt t="33510" x="8032750" y="1784350"/>
          <p14:tracePt t="33518" x="8131175" y="1797050"/>
          <p14:tracePt t="33538" x="8248650" y="1814513"/>
          <p14:tracePt t="33542" x="8285163" y="1814513"/>
          <p14:tracePt t="33552" x="8310563" y="1814513"/>
          <p14:tracePt t="33570" x="8316913" y="1814513"/>
          <p14:tracePt t="33678" x="8323263" y="1820863"/>
          <p14:tracePt t="33698" x="8285163" y="1820863"/>
          <p14:tracePt t="33702" x="8248650" y="1820863"/>
          <p14:tracePt t="33715" x="8186738" y="1820863"/>
          <p14:tracePt t="33730" x="8062913" y="1820863"/>
          <p14:tracePt t="33736" x="7989888" y="1820863"/>
          <p14:tracePt t="33742" x="7866063" y="1820863"/>
          <p14:tracePt t="33762" x="7742238" y="1808163"/>
          <p14:tracePt t="33766" x="7680325" y="1797050"/>
          <p14:tracePt t="33774" x="7607300" y="1790700"/>
          <p14:tracePt t="33794" x="7575550" y="1790700"/>
          <p14:tracePt t="33798" x="7556500" y="1790700"/>
          <p14:tracePt t="33838" x="7551738" y="1784350"/>
          <p14:tracePt t="33862" x="7556500" y="1778000"/>
          <p14:tracePt t="33870" x="7562850" y="1778000"/>
          <p14:tracePt t="33890" x="7588250" y="1778000"/>
          <p14:tracePt t="33894" x="7607300" y="1778000"/>
          <p14:tracePt t="33902" x="7656513" y="1778000"/>
          <p14:tracePt t="33922" x="7754938" y="1778000"/>
          <p14:tracePt t="33926" x="7804150" y="1778000"/>
          <p14:tracePt t="33936" x="7902575" y="1778000"/>
          <p14:tracePt t="33954" x="8013700" y="1778000"/>
          <p14:tracePt t="33958" x="8075613" y="1778000"/>
          <p14:tracePt t="33966" x="8150225" y="1778000"/>
          <p14:tracePt t="33986" x="8167688" y="1778000"/>
          <p14:tracePt t="33990" x="8174038" y="1778000"/>
          <p14:tracePt t="33998" x="8186738" y="1778000"/>
          <p14:tracePt t="34094" x="8186738" y="1771650"/>
          <p14:tracePt t="34126" x="8180388" y="1771650"/>
          <p14:tracePt t="34146" x="8112125" y="1771650"/>
          <p14:tracePt t="34150" x="8062913" y="1771650"/>
          <p14:tracePt t="34158" x="7996238" y="1771650"/>
          <p14:tracePt t="34178" x="7921625" y="1771650"/>
          <p14:tracePt t="34181" x="7885113" y="1771650"/>
          <p14:tracePt t="34189" x="7834313" y="1771650"/>
          <p14:tracePt t="34210" x="7797800" y="1771650"/>
          <p14:tracePt t="34214" x="7761288" y="1771650"/>
          <p14:tracePt t="34222" x="7748588" y="1771650"/>
          <p14:tracePt t="34301" x="7754938" y="1771650"/>
          <p14:tracePt t="34309" x="7791450" y="1771650"/>
          <p14:tracePt t="34317" x="7840663" y="1771650"/>
          <p14:tracePt t="34337" x="7940675" y="1771650"/>
          <p14:tracePt t="34342" x="8001000" y="1771650"/>
          <p14:tracePt t="34350" x="8062913" y="1771650"/>
          <p14:tracePt t="34370" x="8101013" y="1765300"/>
          <p14:tracePt t="34374" x="8112125" y="1765300"/>
          <p14:tracePt t="34382" x="8118475" y="1765300"/>
          <p14:tracePt t="34529" x="8094663" y="1765300"/>
          <p14:tracePt t="34533" x="8062913" y="1765300"/>
          <p14:tracePt t="34542" x="8039100" y="1765300"/>
          <p14:tracePt t="34562" x="8020050" y="1765300"/>
          <p14:tracePt t="34565" x="8001000" y="1765300"/>
          <p14:tracePt t="34574" x="7977188" y="1765300"/>
          <p14:tracePt t="34790" x="0" y="0"/>
        </p14:tracePtLst>
        <p14:tracePtLst>
          <p14:tracePt t="39847" x="8162925" y="1827213"/>
          <p14:tracePt t="39878" x="8167688" y="1820863"/>
          <p14:tracePt t="39905" x="8167688" y="1808163"/>
          <p14:tracePt t="39910" x="8167688" y="1801813"/>
          <p14:tracePt t="39917" x="8167688" y="1790700"/>
          <p14:tracePt t="39937" x="8167688" y="1778000"/>
          <p14:tracePt t="39942" x="8167688" y="1758950"/>
          <p14:tracePt t="39949" x="8156575" y="1746250"/>
          <p14:tracePt t="39970" x="8150225" y="1741488"/>
          <p14:tracePt t="39973" x="8143875" y="1735138"/>
          <p14:tracePt t="39981" x="8131175" y="1722438"/>
          <p14:tracePt t="40002" x="8112125" y="1716088"/>
          <p14:tracePt t="40006" x="8101013" y="1709738"/>
          <p14:tracePt t="40016" x="8069263" y="1697038"/>
          <p14:tracePt t="40033" x="8026400" y="1679575"/>
          <p14:tracePt t="40037" x="7989888" y="1673225"/>
          <p14:tracePt t="40045" x="7958138" y="1654175"/>
          <p14:tracePt t="40066" x="7902575" y="1635125"/>
          <p14:tracePt t="40070" x="7872413" y="1630363"/>
          <p14:tracePt t="40082" x="7853363" y="1630363"/>
          <p14:tracePt t="40086" x="7834313" y="1624013"/>
          <p14:tracePt t="40094" x="7816850" y="1617663"/>
          <p14:tracePt t="40102" x="7785100" y="1611313"/>
          <p14:tracePt t="40110" x="7773988" y="1611313"/>
          <p14:tracePt t="40130" x="7767638" y="1611313"/>
          <p14:tracePt t="40134" x="7754938" y="1611313"/>
          <p14:tracePt t="40162" x="7742238" y="1611313"/>
          <p14:tracePt t="40166" x="7735888" y="1611313"/>
          <p14:tracePt t="40174" x="7729538" y="1611313"/>
          <p14:tracePt t="40194" x="7712075" y="1624013"/>
          <p14:tracePt t="40198" x="7712075" y="1635125"/>
          <p14:tracePt t="40210" x="7705725" y="1660525"/>
          <p14:tracePt t="40215" x="7705725" y="1673225"/>
          <p14:tracePt t="40224" x="7705725" y="1690688"/>
          <p14:tracePt t="40230" x="7705725" y="1716088"/>
          <p14:tracePt t="40238" x="7705725" y="1728788"/>
          <p14:tracePt t="40262" x="7705725" y="1741488"/>
          <p14:tracePt t="40270" x="7718425" y="1765300"/>
          <p14:tracePt t="40290" x="7735888" y="1784350"/>
          <p14:tracePt t="40295" x="7754938" y="1797050"/>
          <p14:tracePt t="40302" x="7773988" y="1801813"/>
          <p14:tracePt t="40322" x="7804150" y="1820863"/>
          <p14:tracePt t="40327" x="7810500" y="1827213"/>
          <p14:tracePt t="40334" x="7816850" y="1827213"/>
          <p14:tracePt t="40354" x="7829550" y="1833563"/>
          <p14:tracePt t="40359" x="7840663" y="1833563"/>
          <p14:tracePt t="40366" x="7866063" y="1833563"/>
          <p14:tracePt t="40386" x="7902575" y="1833563"/>
          <p14:tracePt t="40390" x="7927975" y="1833563"/>
          <p14:tracePt t="40398" x="7977188" y="1814513"/>
          <p14:tracePt t="40418" x="8045450" y="1765300"/>
          <p14:tracePt t="40422" x="8088313" y="1728788"/>
          <p14:tracePt t="40429" x="8124825" y="1697038"/>
          <p14:tracePt t="40450" x="8143875" y="1673225"/>
          <p14:tracePt t="40453" x="8150225" y="1666875"/>
          <p14:tracePt t="40462" x="8162925" y="1654175"/>
          <p14:tracePt t="40481" x="8174038" y="1641475"/>
          <p14:tracePt t="40486" x="8174038" y="1630363"/>
          <p14:tracePt t="40494" x="8174038" y="1617663"/>
          <p14:tracePt t="40518" x="8174038" y="1592263"/>
          <p14:tracePt t="40526" x="8174038" y="1562100"/>
          <p14:tracePt t="40546" x="8137525" y="1506538"/>
          <p14:tracePt t="40550" x="8124825" y="1481138"/>
          <p14:tracePt t="40558" x="8094663" y="1450975"/>
          <p14:tracePt t="40579" x="8062913" y="1425575"/>
          <p14:tracePt t="40582" x="8032750" y="1419225"/>
          <p14:tracePt t="40591" x="8013700" y="1408113"/>
          <p14:tracePt t="40603" x="7989888" y="1408113"/>
          <p14:tracePt t="40607" x="7977188" y="1408113"/>
          <p14:tracePt t="40614" x="7940675" y="1408113"/>
          <p14:tracePt t="40623" x="7915275" y="1408113"/>
          <p14:tracePt t="40642" x="7853363" y="1444625"/>
          <p14:tracePt t="40646" x="7829550" y="1487488"/>
          <p14:tracePt t="40654" x="7785100" y="1530350"/>
          <p14:tracePt t="40674" x="7761288" y="1562100"/>
          <p14:tracePt t="40680" x="7754938" y="1585913"/>
          <p14:tracePt t="40686" x="7735888" y="1598613"/>
          <p14:tracePt t="40705" x="7735888" y="1641475"/>
          <p14:tracePt t="40709" x="7735888" y="1673225"/>
          <p14:tracePt t="40717" x="7735888" y="1709738"/>
          <p14:tracePt t="40737" x="7785100" y="1790700"/>
          <p14:tracePt t="40741" x="7804150" y="1808163"/>
          <p14:tracePt t="40750" x="7853363" y="1863725"/>
          <p14:tracePt t="40770" x="7934325" y="1925638"/>
          <p14:tracePt t="40774" x="7977188" y="1951038"/>
          <p14:tracePt t="40782" x="8026400" y="1963738"/>
          <p14:tracePt t="40804" x="8101013" y="1963738"/>
          <p14:tracePt t="40806" x="8150225" y="1963738"/>
          <p14:tracePt t="40814" x="8199438" y="1963738"/>
          <p14:tracePt t="40834" x="8242300" y="1944688"/>
          <p14:tracePt t="40838" x="8267700" y="1919288"/>
          <p14:tracePt t="40846" x="8310563" y="1882775"/>
          <p14:tracePt t="40875" x="8335963" y="1833563"/>
          <p14:tracePt t="40878" x="8335963" y="1808163"/>
          <p14:tracePt t="40906" x="8335963" y="1778000"/>
          <p14:tracePt t="40910" x="8335963" y="1771650"/>
          <p14:tracePt t="40930" x="8329613" y="1758950"/>
          <p14:tracePt t="40935" x="8323263" y="1758950"/>
          <p14:tracePt t="40943" x="8304213" y="1735138"/>
          <p14:tracePt t="40962" x="8235950" y="1697038"/>
          <p14:tracePt t="40966" x="8205788" y="1685925"/>
          <p14:tracePt t="40974" x="8174038" y="1666875"/>
          <p14:tracePt t="40994" x="8143875" y="1660525"/>
          <p14:tracePt t="40998" x="8124825" y="1660525"/>
          <p14:tracePt t="41008" x="8101013" y="1660525"/>
          <p14:tracePt t="41026" x="8081963" y="1660525"/>
          <p14:tracePt t="41030" x="8056563" y="1660525"/>
          <p14:tracePt t="41038" x="8026400" y="1679575"/>
          <p14:tracePt t="41058" x="7983538" y="1722438"/>
          <p14:tracePt t="41063" x="7958138" y="1765300"/>
          <p14:tracePt t="41070" x="7951788" y="1790700"/>
          <p14:tracePt t="41090" x="7945438" y="1814513"/>
          <p14:tracePt t="41094" x="7945438" y="1833563"/>
          <p14:tracePt t="41103" x="7945438" y="1857375"/>
          <p14:tracePt t="41122" x="7951788" y="1895475"/>
          <p14:tracePt t="41126" x="7977188" y="1912938"/>
          <p14:tracePt t="41138" x="7996238" y="1938338"/>
          <p14:tracePt t="41162" x="8026400" y="1951038"/>
          <p14:tracePt t="41167" x="8045450" y="1957388"/>
          <p14:tracePt t="41186" x="8081963" y="1968500"/>
          <p14:tracePt t="41192" x="8107363" y="1968500"/>
          <p14:tracePt t="41198" x="8124825" y="1974850"/>
          <p14:tracePt t="41218" x="8156575" y="1974850"/>
          <p14:tracePt t="41222" x="8167688" y="1957388"/>
          <p14:tracePt t="41230" x="8180388" y="1938338"/>
          <p14:tracePt t="41250" x="8186738" y="1863725"/>
          <p14:tracePt t="41254" x="8186738" y="1808163"/>
          <p14:tracePt t="41262" x="8186738" y="1758950"/>
          <p14:tracePt t="41290" x="8180388" y="1728788"/>
          <p14:tracePt t="41295" x="8174038" y="1716088"/>
          <p14:tracePt t="41314" x="8162925" y="1703388"/>
          <p14:tracePt t="41318" x="8156575" y="1697038"/>
          <p14:tracePt t="41326" x="8131175" y="1697038"/>
          <p14:tracePt t="41345" x="8081963" y="1709738"/>
          <p14:tracePt t="41349" x="8039100" y="1735138"/>
          <p14:tracePt t="41357" x="7996238" y="1758950"/>
          <p14:tracePt t="41377" x="7945438" y="1814513"/>
          <p14:tracePt t="41381" x="7934325" y="1846263"/>
          <p14:tracePt t="41390" x="7915275" y="1876425"/>
          <p14:tracePt t="41411" x="7915275" y="1901825"/>
          <p14:tracePt t="41414" x="7915275" y="1912938"/>
          <p14:tracePt t="41422" x="7915275" y="1925638"/>
          <p14:tracePt t="41442" x="7934325" y="1938338"/>
          <p14:tracePt t="41446" x="7958138" y="1951038"/>
          <p14:tracePt t="41454" x="8001000" y="1957388"/>
          <p14:tracePt t="41474" x="8062913" y="1957388"/>
          <p14:tracePt t="41479" x="8101013" y="1957388"/>
          <p14:tracePt t="41486" x="8143875" y="1957388"/>
          <p14:tracePt t="41507" x="8186738" y="1912938"/>
          <p14:tracePt t="41510" x="8199438" y="1889125"/>
          <p14:tracePt t="41518" x="8205788" y="1852613"/>
          <p14:tracePt t="41538" x="8205788" y="1814513"/>
          <p14:tracePt t="41542" x="8199438" y="1771650"/>
          <p14:tracePt t="41550" x="8186738" y="1752600"/>
          <p14:tracePt t="41570" x="8156575" y="1735138"/>
          <p14:tracePt t="41575" x="8124825" y="1728788"/>
          <p14:tracePt t="41582" x="8088313" y="1728788"/>
          <p14:tracePt t="41602" x="8026400" y="1728788"/>
          <p14:tracePt t="41607" x="7977188" y="1728788"/>
          <p14:tracePt t="41614" x="7908925" y="1735138"/>
          <p14:tracePt t="41634" x="7866063" y="1758950"/>
          <p14:tracePt t="41638" x="7847013" y="1765300"/>
          <p14:tracePt t="41650" x="7834313" y="1784350"/>
          <p14:tracePt t="41698" x="7834313" y="1790700"/>
          <p14:tracePt t="41703" x="7853363" y="1797050"/>
          <p14:tracePt t="41710" x="7921625" y="1808163"/>
          <p14:tracePt t="41730" x="8020050" y="1808163"/>
          <p14:tracePt t="41734" x="8069263" y="1808163"/>
          <p14:tracePt t="41742" x="8107363" y="1808163"/>
          <p14:tracePt t="41762" x="8112125" y="1808163"/>
          <p14:tracePt t="41767" x="8124825" y="1797050"/>
          <p14:tracePt t="41871" x="8124825" y="1790700"/>
          <p14:tracePt t="41890" x="8118475" y="1790700"/>
          <p14:tracePt t="41893" x="8107363" y="1790700"/>
          <p14:tracePt t="41901" x="8101013" y="1790700"/>
          <p14:tracePt t="41922" x="8094663" y="1797050"/>
          <p14:tracePt t="42062" x="0" y="0"/>
        </p14:tracePtLst>
        <p14:tracePtLst>
          <p14:tracePt t="46408" x="7366000" y="2481263"/>
          <p14:tracePt t="46502" x="7372350" y="2493963"/>
          <p14:tracePt t="46510" x="7378700" y="2500313"/>
          <p14:tracePt t="46529" x="7402513" y="2517775"/>
          <p14:tracePt t="46533" x="7421563" y="2530475"/>
          <p14:tracePt t="46541" x="7440613" y="2543175"/>
          <p14:tracePt t="46561" x="7458075" y="2555875"/>
          <p14:tracePt t="46565" x="7464425" y="2562225"/>
          <p14:tracePt t="46573" x="7496175" y="2586038"/>
          <p14:tracePt t="46594" x="7532688" y="2611438"/>
          <p14:tracePt t="46597" x="7551738" y="2624138"/>
          <p14:tracePt t="46606" x="7581900" y="2660650"/>
          <p14:tracePt t="46618" x="7637463" y="2697163"/>
          <p14:tracePt t="46622" x="7693025" y="2735263"/>
          <p14:tracePt t="46630" x="7735888" y="2765425"/>
          <p14:tracePt t="46638" x="7791450" y="2795588"/>
          <p14:tracePt t="46658" x="7847013" y="2820988"/>
          <p14:tracePt t="46662" x="7878763" y="2827338"/>
          <p14:tracePt t="46670" x="7889875" y="2840038"/>
          <p14:tracePt t="46721" x="7896225" y="2840038"/>
          <p14:tracePt t="46786" x="7902575" y="2840038"/>
          <p14:tracePt t="46914" x="7902575" y="2846388"/>
          <p14:tracePt t="46950" x="7902575" y="2851150"/>
          <p14:tracePt t="46958" x="7902575" y="2882900"/>
          <p14:tracePt t="46978" x="7915275" y="2913063"/>
          <p14:tracePt t="46982" x="7921625" y="2925763"/>
          <p14:tracePt t="46990" x="7921625" y="2944813"/>
          <p14:tracePt t="47010" x="7921625" y="2968625"/>
          <p14:tracePt t="47018" x="7921625" y="2987675"/>
          <p14:tracePt t="47023" x="7927975" y="3013075"/>
          <p14:tracePt t="47042" x="7927975" y="3062288"/>
          <p14:tracePt t="47046" x="7927975" y="3073400"/>
          <p14:tracePt t="47054" x="7927975" y="3111500"/>
          <p14:tracePt t="47074" x="7927975" y="3154363"/>
          <p14:tracePt t="47079" x="7927975" y="3173413"/>
          <p14:tracePt t="47085" x="7927975" y="3184525"/>
          <p14:tracePt t="47105" x="7927975" y="3197225"/>
          <p14:tracePt t="47109" x="7927975" y="3203575"/>
          <p14:tracePt t="47117" x="7927975" y="3228975"/>
          <p14:tracePt t="47138" x="7927975" y="3246438"/>
          <p14:tracePt t="47142" x="7927975" y="3265488"/>
          <p14:tracePt t="47150" x="7927975" y="3284538"/>
          <p14:tracePt t="47169" x="7927975" y="3314700"/>
          <p14:tracePt t="47173" x="7927975" y="3327400"/>
          <p14:tracePt t="47181" x="7927975" y="3340100"/>
          <p14:tracePt t="47201" x="7927975" y="3351213"/>
          <p14:tracePt t="47240" x="7927975" y="3363913"/>
          <p14:tracePt t="47714" x="7945438" y="3363913"/>
          <p14:tracePt t="47718" x="7964488" y="3363913"/>
          <p14:tracePt t="47726" x="7989888" y="3363913"/>
          <p14:tracePt t="47746" x="8013700" y="3363913"/>
          <p14:tracePt t="47750" x="8026400" y="3357563"/>
          <p14:tracePt t="47758" x="8045450" y="3346450"/>
          <p14:tracePt t="47778" x="8051800" y="3340100"/>
          <p14:tracePt t="47781" x="8056563" y="3327400"/>
          <p14:tracePt t="47790" x="8056563" y="3314700"/>
          <p14:tracePt t="47810" x="8056563" y="3302000"/>
          <p14:tracePt t="47822" x="8056563" y="3284538"/>
          <p14:tracePt t="47842" x="8056563" y="3271838"/>
          <p14:tracePt t="47847" x="8056563" y="3259138"/>
          <p14:tracePt t="47854" x="8056563" y="3240088"/>
          <p14:tracePt t="47881" x="8026400" y="3167063"/>
          <p14:tracePt t="47890" x="8001000" y="3128963"/>
          <p14:tracePt t="47906" x="7951788" y="3073400"/>
          <p14:tracePt t="47910" x="7921625" y="3036888"/>
          <p14:tracePt t="47918" x="7872413" y="2968625"/>
          <p14:tracePt t="47946" x="7804150" y="2913063"/>
          <p14:tracePt t="47951" x="7761288" y="2882900"/>
          <p14:tracePt t="47971" x="7693025" y="2827338"/>
          <p14:tracePt t="47973" x="7662863" y="2808288"/>
          <p14:tracePt t="47983" x="7624763" y="2784475"/>
          <p14:tracePt t="48002" x="7607300" y="2771775"/>
          <p14:tracePt t="48078" x="7600950" y="2771775"/>
          <p14:tracePt t="48098" x="7569200" y="2771775"/>
          <p14:tracePt t="48103" x="7551738" y="2759075"/>
          <p14:tracePt t="48110" x="7539038" y="2752725"/>
          <p14:tracePt t="48130" x="7507288" y="2746375"/>
          <p14:tracePt t="48135" x="7489825" y="2722563"/>
          <p14:tracePt t="48142" x="7458075" y="2709863"/>
          <p14:tracePt t="48154" x="7434263" y="2703513"/>
          <p14:tracePt t="48158" x="7408863" y="2684463"/>
          <p14:tracePt t="48166" x="7385050" y="2673350"/>
          <p14:tracePt t="48174" x="7366000" y="2660650"/>
          <p14:tracePt t="48194" x="7334250" y="2628900"/>
          <p14:tracePt t="48198" x="7310438" y="2617788"/>
          <p14:tracePt t="48206" x="7278688" y="2592388"/>
          <p14:tracePt t="48327" x="7278688" y="2586038"/>
          <p14:tracePt t="48334" x="7267575" y="2568575"/>
          <p14:tracePt t="48353" x="7248525" y="2555875"/>
          <p14:tracePt t="48357" x="7229475" y="2530475"/>
          <p14:tracePt t="48366" x="7223125" y="2517775"/>
          <p14:tracePt t="48386" x="7205663" y="2500313"/>
          <p14:tracePt t="48390" x="7199313" y="2493963"/>
          <p14:tracePt t="48402" x="7192963" y="2487613"/>
          <p14:tracePt t="48622" x="7192963" y="2481263"/>
          <p14:tracePt t="48654" x="7199313" y="2481263"/>
          <p14:tracePt t="48674" x="7218363" y="2493963"/>
          <p14:tracePt t="48678" x="7235825" y="2500313"/>
          <p14:tracePt t="48686" x="7316788" y="2555875"/>
          <p14:tracePt t="48706" x="7434263" y="2617788"/>
          <p14:tracePt t="48710" x="7513638" y="2679700"/>
          <p14:tracePt t="48722" x="7618413" y="2752725"/>
          <p14:tracePt t="48738" x="7742238" y="2857500"/>
          <p14:tracePt t="48742" x="7810500" y="2895600"/>
          <p14:tracePt t="48751" x="7889875" y="2944813"/>
          <p14:tracePt t="48770" x="7921625" y="2957513"/>
          <p14:tracePt t="48774" x="7940675" y="2962275"/>
          <p14:tracePt t="49070" x="7945438" y="2962275"/>
          <p14:tracePt t="49250" x="7951788" y="2962275"/>
          <p14:tracePt t="49254" x="7951788" y="2974975"/>
          <p14:tracePt t="49262" x="7951788" y="3043238"/>
          <p14:tracePt t="49282" x="7951788" y="3092450"/>
          <p14:tracePt t="49286" x="7951788" y="3111500"/>
          <p14:tracePt t="49294" x="7951788" y="3148013"/>
          <p14:tracePt t="49314" x="7951788" y="3179763"/>
          <p14:tracePt t="49318" x="7951788" y="3216275"/>
          <p14:tracePt t="49326" x="7951788" y="3235325"/>
          <p14:tracePt t="49350" x="7951788" y="3252788"/>
          <p14:tracePt t="49358" x="7951788" y="3265488"/>
          <p14:tracePt t="49378" x="7951788" y="3290888"/>
          <p14:tracePt t="49382" x="7951788" y="3295650"/>
          <p14:tracePt t="49391" x="7951788" y="3321050"/>
          <p14:tracePt t="49414" x="7951788" y="3327400"/>
          <p14:tracePt t="49570" x="7951788" y="3284538"/>
          <p14:tracePt t="49574" x="7951788" y="3246438"/>
          <p14:tracePt t="49582" x="7964488" y="3184525"/>
          <p14:tracePt t="49610" x="7970838" y="3117850"/>
          <p14:tracePt t="49615" x="7970838" y="3092450"/>
          <p14:tracePt t="49634" x="7970838" y="3043238"/>
          <p14:tracePt t="49638" x="7970838" y="3030538"/>
          <p14:tracePt t="49647" x="7970838" y="3006725"/>
          <p14:tracePt t="49666" x="7970838" y="2994025"/>
          <p14:tracePt t="49670" x="7970838" y="2987675"/>
          <p14:tracePt t="49797" x="7970838" y="2994025"/>
          <p14:tracePt t="49806" x="7970838" y="3030538"/>
          <p14:tracePt t="49826" x="7958138" y="3117850"/>
          <p14:tracePt t="49830" x="7958138" y="3154363"/>
          <p14:tracePt t="49838" x="7951788" y="3222625"/>
          <p14:tracePt t="49862" x="7934325" y="3295650"/>
          <p14:tracePt t="49870" x="7934325" y="3346450"/>
          <p14:tracePt t="49890" x="7934325" y="3376613"/>
          <p14:tracePt t="49894" x="7927975" y="3395663"/>
          <p14:tracePt t="49902" x="7927975" y="3406775"/>
          <p14:tracePt t="50018" x="7927975" y="3363913"/>
          <p14:tracePt t="50022" x="7921625" y="3340100"/>
          <p14:tracePt t="50030" x="7921625" y="3302000"/>
          <p14:tracePt t="50049" x="7921625" y="3278188"/>
          <p14:tracePt t="50061" x="7921625" y="3259138"/>
          <p14:tracePt t="50081" x="7921625" y="3246438"/>
          <p14:tracePt t="50093" x="7921625" y="3240088"/>
          <p14:tracePt t="50306" x="0" y="0"/>
        </p14:tracePtLst>
        <p14:tracePtLst>
          <p14:tracePt t="57392" x="6408738" y="4733925"/>
          <p14:tracePt t="57454" x="6402388" y="4729163"/>
          <p14:tracePt t="57542" x="6402388" y="4722813"/>
          <p14:tracePt t="57550" x="6408738" y="4722813"/>
          <p14:tracePt t="57570" x="6421438" y="4716463"/>
          <p14:tracePt t="57582" x="6440488" y="4703763"/>
          <p14:tracePt t="57602" x="6470650" y="4691063"/>
          <p14:tracePt t="57607" x="6496050" y="4684713"/>
          <p14:tracePt t="57614" x="6519863" y="4673600"/>
          <p14:tracePt t="57634" x="6575425" y="4648200"/>
          <p14:tracePt t="57638" x="6618288" y="4641850"/>
          <p14:tracePt t="57646" x="6680200" y="4622800"/>
          <p14:tracePt t="57666" x="6761163" y="4611688"/>
          <p14:tracePt t="57670" x="6810375" y="4592638"/>
          <p14:tracePt t="57677" x="6872288" y="4592638"/>
          <p14:tracePt t="57697" x="6921500" y="4592638"/>
          <p14:tracePt t="57701" x="6945313" y="4592638"/>
          <p14:tracePt t="57709" x="6970713" y="4592638"/>
          <p14:tracePt t="57729" x="6989763" y="4592638"/>
          <p14:tracePt t="57734" x="6996113" y="4592638"/>
          <p14:tracePt t="57741" x="7007225" y="4592638"/>
          <p14:tracePt t="57762" x="7013575" y="4586288"/>
          <p14:tracePt t="57767" x="7045325" y="4579938"/>
          <p14:tracePt t="57774" x="7075488" y="4573588"/>
          <p14:tracePt t="57802" x="7137400" y="4573588"/>
          <p14:tracePt t="57806" x="7162800" y="4573588"/>
          <p14:tracePt t="57826" x="7212013" y="4573588"/>
          <p14:tracePt t="57830" x="7248525" y="4573588"/>
          <p14:tracePt t="57838" x="7285038" y="4573588"/>
          <p14:tracePt t="57858" x="7340600" y="4573588"/>
          <p14:tracePt t="57862" x="7359650" y="4573588"/>
          <p14:tracePt t="57874" x="7385050" y="4573588"/>
          <p14:tracePt t="57889" x="7427913" y="4586288"/>
          <p14:tracePt t="57893" x="7451725" y="4586288"/>
          <p14:tracePt t="57902" x="7496175" y="4592638"/>
          <p14:tracePt t="57929" x="7545388" y="4592638"/>
          <p14:tracePt t="57933" x="7556500" y="4592638"/>
          <p14:tracePt t="57957" x="7581900" y="4592638"/>
          <p14:tracePt t="57966" x="7600950" y="4592638"/>
          <p14:tracePt t="57986" x="7631113" y="4592638"/>
          <p14:tracePt t="57990" x="7643813" y="4598988"/>
          <p14:tracePt t="57999" x="7662863" y="4598988"/>
          <p14:tracePt t="58018" x="7680325" y="4611688"/>
          <p14:tracePt t="58022" x="7693025" y="4611688"/>
          <p14:tracePt t="58031" x="7718425" y="4611688"/>
          <p14:tracePt t="58058" x="7761288" y="4618038"/>
          <p14:tracePt t="58062" x="7791450" y="4629150"/>
          <p14:tracePt t="58082" x="7853363" y="4629150"/>
          <p14:tracePt t="58086" x="7885113" y="4635500"/>
          <p14:tracePt t="58094" x="7921625" y="4641850"/>
          <p14:tracePt t="58114" x="7940675" y="4648200"/>
          <p14:tracePt t="58126" x="7945438" y="4648200"/>
          <p14:tracePt t="58146" x="7951788" y="4654550"/>
          <p14:tracePt t="58370" x="7951788" y="4660900"/>
          <p14:tracePt t="58382" x="7945438" y="4667250"/>
          <p14:tracePt t="58406" x="7945438" y="4673600"/>
          <p14:tracePt t="58446" x="7945438" y="4678363"/>
          <p14:tracePt t="58470" x="7945438" y="4684713"/>
          <p14:tracePt t="58570" x="7945438" y="4641850"/>
          <p14:tracePt t="58574" x="7945438" y="4605338"/>
          <p14:tracePt t="58594" x="7945438" y="4543425"/>
          <p14:tracePt t="58598" x="7945438" y="4494213"/>
          <p14:tracePt t="58606" x="7945438" y="4451350"/>
          <p14:tracePt t="58626" x="7945438" y="4432300"/>
          <p14:tracePt t="58632" x="7945438" y="4413250"/>
          <p14:tracePt t="58639" x="7945438" y="4400550"/>
          <p14:tracePt t="58657" x="7945438" y="4389438"/>
          <p14:tracePt t="58753" x="7945438" y="4370388"/>
          <p14:tracePt t="58913" x="7945438" y="4451350"/>
          <p14:tracePt t="58917" x="7945438" y="4524375"/>
          <p14:tracePt t="58925" x="7945438" y="4598988"/>
          <p14:tracePt t="58954" x="7945438" y="4673600"/>
          <p14:tracePt t="58957" x="7945438" y="4710113"/>
          <p14:tracePt t="58987" x="7945438" y="4772025"/>
          <p14:tracePt t="58990" x="7945438" y="4784725"/>
          <p14:tracePt t="59010" x="7951788" y="4808538"/>
          <p14:tracePt t="59014" x="7951788" y="4821238"/>
          <p14:tracePt t="59087" x="7958138" y="4821238"/>
          <p14:tracePt t="59110" x="7964488" y="4808538"/>
          <p14:tracePt t="59118" x="7970838" y="4784725"/>
          <p14:tracePt t="59137" x="7970838" y="4729163"/>
          <p14:tracePt t="59141" x="7970838" y="4678363"/>
          <p14:tracePt t="59150" x="7970838" y="4618038"/>
          <p14:tracePt t="59170" x="7970838" y="4530725"/>
          <p14:tracePt t="59174" x="7977188" y="4487863"/>
          <p14:tracePt t="59182" x="7977188" y="4413250"/>
          <p14:tracePt t="59210" x="7977188" y="4364038"/>
          <p14:tracePt t="59214" x="7977188" y="4357688"/>
          <p14:tracePt t="59338" x="7977188" y="4438650"/>
          <p14:tracePt t="59342" x="7977188" y="4468813"/>
          <p14:tracePt t="59362" x="7977188" y="4530725"/>
          <p14:tracePt t="59366" x="7977188" y="4573588"/>
          <p14:tracePt t="59374" x="7977188" y="4611688"/>
          <p14:tracePt t="59393" x="7970838" y="4641850"/>
          <p14:tracePt t="59398" x="7970838" y="4648200"/>
          <p14:tracePt t="59405" x="7970838" y="4673600"/>
          <p14:tracePt t="59426" x="7970838" y="4684713"/>
          <p14:tracePt t="59554" x="7970838" y="4667250"/>
          <p14:tracePt t="59565" x="7970838" y="4648200"/>
          <p14:tracePt t="59594" x="7970838" y="4635500"/>
          <p14:tracePt t="59595" x="0" y="0"/>
        </p14:tracePtLst>
        <p14:tracePtLst>
          <p14:tracePt t="66756" x="3427413" y="4962525"/>
          <p14:tracePt t="66802" x="3432175" y="4962525"/>
          <p14:tracePt t="66818" x="3444875" y="4962525"/>
          <p14:tracePt t="66822" x="3451225" y="4962525"/>
          <p14:tracePt t="66841" x="3457575" y="4968875"/>
          <p14:tracePt t="66853" x="3463925" y="4968875"/>
          <p14:tracePt t="66882" x="3482975" y="4975225"/>
          <p14:tracePt t="66886" x="3494088" y="4975225"/>
          <p14:tracePt t="66914" x="3513138" y="4981575"/>
          <p14:tracePt t="66918" x="3519488" y="4981575"/>
          <p14:tracePt t="66926" x="3538538" y="4987925"/>
          <p14:tracePt t="66946" x="3556000" y="4987925"/>
          <p14:tracePt t="66950" x="3568700" y="4987925"/>
          <p14:tracePt t="66970" x="3598863" y="4987925"/>
          <p14:tracePt t="66975" x="3617913" y="4987925"/>
          <p14:tracePt t="66986" x="3649663" y="4987925"/>
          <p14:tracePt t="67010" x="3722688" y="4987925"/>
          <p14:tracePt t="67014" x="3765550" y="4968875"/>
          <p14:tracePt t="67022" x="3865563" y="4956175"/>
          <p14:tracePt t="67042" x="3951288" y="4956175"/>
          <p14:tracePt t="67046" x="4000500" y="4949825"/>
          <p14:tracePt t="67054" x="4043363" y="4949825"/>
          <p14:tracePt t="67074" x="4068763" y="4945063"/>
          <p14:tracePt t="67079" x="4094163" y="4938713"/>
          <p14:tracePt t="67096" x="4098925" y="4932363"/>
          <p14:tracePt t="67102" x="4111625" y="4926013"/>
          <p14:tracePt t="67110" x="4130675" y="4919663"/>
          <p14:tracePt t="67122" x="4173538" y="4894263"/>
          <p14:tracePt t="67140" x="4229100" y="4845050"/>
          <p14:tracePt t="67142" x="4248150" y="4833938"/>
          <p14:tracePt t="67150" x="4310063" y="4789488"/>
          <p14:tracePt t="67170" x="4376738" y="4740275"/>
          <p14:tracePt t="67174" x="4421188" y="4703763"/>
          <p14:tracePt t="67182" x="4457700" y="4673600"/>
          <p14:tracePt t="67202" x="4487863" y="4648200"/>
          <p14:tracePt t="67207" x="4513263" y="4622800"/>
          <p14:tracePt t="67214" x="4525963" y="4611688"/>
          <p14:tracePt t="67234" x="4538663" y="4592638"/>
          <p14:tracePt t="67240" x="4549775" y="4573588"/>
          <p14:tracePt t="67266" x="4575175" y="4524375"/>
          <p14:tracePt t="67271" x="4581525" y="4511675"/>
          <p14:tracePt t="67280" x="4611688" y="4487863"/>
          <p14:tracePt t="67298" x="4630738" y="4456113"/>
          <p14:tracePt t="67302" x="4637088" y="4438650"/>
          <p14:tracePt t="67310" x="4637088" y="4413250"/>
          <p14:tracePt t="67330" x="4649788" y="4376738"/>
          <p14:tracePt t="67335" x="4656138" y="4344988"/>
          <p14:tracePt t="67346" x="4667250" y="4321175"/>
          <p14:tracePt t="67354" x="4673600" y="4278313"/>
          <p14:tracePt t="67358" x="4679950" y="4240213"/>
          <p14:tracePt t="67366" x="4716463" y="4197350"/>
          <p14:tracePt t="67378" x="4722813" y="4173538"/>
          <p14:tracePt t="67394" x="4722813" y="4154488"/>
          <p14:tracePt t="67399" x="4729163" y="4135438"/>
          <p14:tracePt t="67406" x="4735513" y="4111625"/>
          <p14:tracePt t="67426" x="4735513" y="4092575"/>
          <p14:tracePt t="67431" x="4741863" y="4073525"/>
          <p14:tracePt t="67439" x="4748213" y="4043363"/>
          <p14:tracePt t="67458" x="4748213" y="4017963"/>
          <p14:tracePt t="67463" x="4748213" y="4000500"/>
          <p14:tracePt t="67470" x="4767263" y="3968750"/>
          <p14:tracePt t="67490" x="4791075" y="3938588"/>
          <p14:tracePt t="67496" x="4797425" y="3913188"/>
          <p14:tracePt t="67506" x="4803775" y="3876675"/>
          <p14:tracePt t="67522" x="4810125" y="3840163"/>
          <p14:tracePt t="67526" x="4816475" y="3827463"/>
          <p14:tracePt t="67534" x="4827588" y="3802063"/>
          <p14:tracePt t="67554" x="4840288" y="3784600"/>
          <p14:tracePt t="67558" x="4840288" y="3778250"/>
          <p14:tracePt t="67566" x="4840288" y="3759200"/>
          <p14:tracePt t="67586" x="4846638" y="3740150"/>
          <p14:tracePt t="67590" x="4852988" y="3733800"/>
          <p14:tracePt t="67598" x="4865688" y="3716338"/>
          <p14:tracePt t="67610" x="4872038" y="3703638"/>
          <p14:tracePt t="67614" x="4883150" y="3684588"/>
          <p14:tracePt t="67622" x="4889500" y="3678238"/>
          <p14:tracePt t="67634" x="4895850" y="3660775"/>
          <p14:tracePt t="67650" x="4902200" y="3648075"/>
          <p14:tracePt t="67654" x="4902200" y="3641725"/>
          <p14:tracePt t="67661" x="4914900" y="3622675"/>
          <p14:tracePt t="67682" x="4933950" y="3592513"/>
          <p14:tracePt t="67686" x="4951413" y="3579813"/>
          <p14:tracePt t="67694" x="4957763" y="3567113"/>
          <p14:tracePt t="67714" x="4970463" y="3562350"/>
          <p14:tracePt t="67718" x="4976813" y="3556000"/>
          <p14:tracePt t="67726" x="5000625" y="3556000"/>
          <p14:tracePt t="67746" x="5026025" y="3549650"/>
          <p14:tracePt t="67750" x="5045075" y="3549650"/>
          <p14:tracePt t="67758" x="5068888" y="3543300"/>
          <p14:tracePt t="67858" x="5075238" y="3543300"/>
          <p14:tracePt t="67874" x="5081588" y="3543300"/>
          <p14:tracePt t="67880" x="5094288" y="3543300"/>
          <p14:tracePt t="67889" x="5105400" y="3549650"/>
          <p14:tracePt t="67905" x="5118100" y="3562350"/>
          <p14:tracePt t="67909" x="5124450" y="3567113"/>
          <p14:tracePt t="67917" x="5137150" y="3586163"/>
          <p14:tracePt t="67938" x="5149850" y="3605213"/>
          <p14:tracePt t="67941" x="5167313" y="3635375"/>
          <p14:tracePt t="67950" x="5180013" y="3678238"/>
          <p14:tracePt t="67970" x="5199063" y="3716338"/>
          <p14:tracePt t="67974" x="5216525" y="3746500"/>
          <p14:tracePt t="67983" x="5222875" y="3789363"/>
          <p14:tracePt t="67990" x="5229225" y="3840163"/>
          <p14:tracePt t="67998" x="5235575" y="3863975"/>
          <p14:tracePt t="68006" x="5235575" y="3900488"/>
          <p14:tracePt t="68014" x="5241925" y="3919538"/>
          <p14:tracePt t="68034" x="5241925" y="3944938"/>
          <p14:tracePt t="68038" x="5254625" y="3975100"/>
          <p14:tracePt t="68046" x="5254625" y="3987800"/>
          <p14:tracePt t="68066" x="5254625" y="4006850"/>
          <p14:tracePt t="68070" x="5254625" y="4024313"/>
          <p14:tracePt t="68078" x="5254625" y="4037013"/>
          <p14:tracePt t="68098" x="5254625" y="4043363"/>
          <p14:tracePt t="68102" x="5254625" y="4049713"/>
          <p14:tracePt t="68130" x="5254625" y="4062413"/>
          <p14:tracePt t="68134" x="5254625" y="4067175"/>
          <p14:tracePt t="68142" x="5254625" y="4073525"/>
          <p14:tracePt t="68162" x="5254625" y="4105275"/>
          <p14:tracePt t="68166" x="5254625" y="4117975"/>
          <p14:tracePt t="68174" x="5254625" y="4129088"/>
          <p14:tracePt t="68196" x="5254625" y="4148138"/>
          <p14:tracePt t="68198" x="5254625" y="4167188"/>
          <p14:tracePt t="68206" x="5254625" y="4178300"/>
          <p14:tracePt t="68227" x="5254625" y="4197350"/>
          <p14:tracePt t="68230" x="5254625" y="4216400"/>
          <p14:tracePt t="68238" x="5254625" y="4222750"/>
          <p14:tracePt t="68258" x="5254625" y="4240213"/>
          <p14:tracePt t="68264" x="5254625" y="4259263"/>
          <p14:tracePt t="68270" x="5272088" y="4284663"/>
          <p14:tracePt t="68290" x="5272088" y="4302125"/>
          <p14:tracePt t="68296" x="5278438" y="4321175"/>
          <p14:tracePt t="68302" x="5284788" y="4344988"/>
          <p14:tracePt t="68322" x="5284788" y="4364038"/>
          <p14:tracePt t="68327" x="5284788" y="4383088"/>
          <p14:tracePt t="68334" x="5297488" y="4413250"/>
          <p14:tracePt t="68354" x="5316538" y="4445000"/>
          <p14:tracePt t="68357" x="5322888" y="4456113"/>
          <p14:tracePt t="68365" x="5327650" y="4481513"/>
          <p14:tracePt t="68386" x="5340350" y="4511675"/>
          <p14:tracePt t="68390" x="5346700" y="4524375"/>
          <p14:tracePt t="68402" x="5359400" y="4549775"/>
          <p14:tracePt t="68427" x="5359400" y="4556125"/>
          <p14:tracePt t="68430" x="5365750" y="4562475"/>
          <p14:tracePt t="68450" x="5372100" y="4573588"/>
          <p14:tracePt t="68454" x="5372100" y="4579938"/>
          <p14:tracePt t="68464" x="5383213" y="4605338"/>
          <p14:tracePt t="68481" x="5389563" y="4611688"/>
          <p14:tracePt t="68486" x="5395913" y="4629150"/>
          <p14:tracePt t="68494" x="5414963" y="4654550"/>
          <p14:tracePt t="68513" x="5427663" y="4691063"/>
          <p14:tracePt t="68518" x="5438775" y="4703763"/>
          <p14:tracePt t="68526" x="5451475" y="4722813"/>
          <p14:tracePt t="68545" x="5470525" y="4740275"/>
          <p14:tracePt t="68549" x="5483225" y="4759325"/>
          <p14:tracePt t="68578" x="5494338" y="4778375"/>
          <p14:tracePt t="68581" x="5507038" y="4789488"/>
          <p14:tracePt t="68590" x="5532438" y="4821238"/>
          <p14:tracePt t="68610" x="5562600" y="4857750"/>
          <p14:tracePt t="68614" x="5575300" y="4870450"/>
          <p14:tracePt t="68622" x="5581650" y="4876800"/>
          <p14:tracePt t="68642" x="5594350" y="4889500"/>
          <p14:tracePt t="68648" x="5605463" y="4900613"/>
          <p14:tracePt t="68654" x="5624513" y="4913313"/>
          <p14:tracePt t="68674" x="5673725" y="4938713"/>
          <p14:tracePt t="68678" x="5692775" y="4949825"/>
          <p14:tracePt t="68686" x="5722938" y="4968875"/>
          <p14:tracePt t="68706" x="5767388" y="4994275"/>
          <p14:tracePt t="68710" x="5797550" y="5005388"/>
          <p14:tracePt t="68718" x="5853113" y="5037138"/>
          <p14:tracePt t="68738" x="5915025" y="5060950"/>
          <p14:tracePt t="68742" x="5945188" y="5086350"/>
          <p14:tracePt t="68750" x="5989638" y="5105400"/>
          <p14:tracePt t="68770" x="6032500" y="5122863"/>
          <p14:tracePt t="68774" x="6045200" y="5129213"/>
          <p14:tracePt t="68783" x="6049963" y="5129213"/>
          <p14:tracePt t="68833" x="6056313" y="5129213"/>
          <p14:tracePt t="68837" x="6062663" y="5129213"/>
          <p14:tracePt t="68846" x="6069013" y="5129213"/>
          <p14:tracePt t="68866" x="6105525" y="5129213"/>
          <p14:tracePt t="68870" x="6130925" y="5129213"/>
          <p14:tracePt t="68880" x="6167438" y="5135563"/>
          <p14:tracePt t="68899" x="6216650" y="5141913"/>
          <p14:tracePt t="68902" x="6235700" y="5148263"/>
          <p14:tracePt t="68910" x="6272213" y="5148263"/>
          <p14:tracePt t="68938" x="6297613" y="5160963"/>
          <p14:tracePt t="68973" x="6310313" y="5160963"/>
          <p14:tracePt t="6915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50B6209-E3F3-46D6-8170-25B37BB63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675" y="679450"/>
            <a:ext cx="2165350" cy="487363"/>
          </a:xfrm>
          <a:ln/>
        </p:spPr>
        <p:txBody>
          <a:bodyPr/>
          <a:lstStyle/>
          <a:p>
            <a:r>
              <a:rPr lang="cs-CZ" altLang="en-US" sz="2800"/>
              <a:t>FIA mody</a:t>
            </a:r>
            <a:endParaRPr lang="en-US" altLang="en-US" sz="2800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404C8FC-37CC-43B9-8B81-07FFA2F03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87500"/>
            <a:ext cx="8674100" cy="5270500"/>
          </a:xfrm>
        </p:spPr>
        <p:txBody>
          <a:bodyPr/>
          <a:lstStyle/>
          <a:p>
            <a:r>
              <a:rPr lang="en-US" altLang="en-US" sz="2000" u="sng">
                <a:solidFill>
                  <a:schemeClr val="bg1"/>
                </a:solidFill>
              </a:rPr>
              <a:t>single line</a:t>
            </a:r>
            <a:r>
              <a:rPr lang="en-US" altLang="en-US" sz="2000"/>
              <a:t> </a:t>
            </a:r>
            <a:r>
              <a:rPr lang="cs-CZ" altLang="en-US" sz="2000"/>
              <a:t>- p</a:t>
            </a:r>
            <a:r>
              <a:rPr lang="en-US" altLang="en-US" sz="2000"/>
              <a:t>ro použití ve spojení se zejména biokatalytickými  biosensory stačí pouze jednolinkové uspořádání</a:t>
            </a:r>
            <a:endParaRPr lang="cs-CZ" altLang="en-US" sz="2000"/>
          </a:p>
          <a:p>
            <a:r>
              <a:rPr lang="cs-CZ" altLang="en-US" sz="2000"/>
              <a:t>n</a:t>
            </a:r>
            <a:r>
              <a:rPr lang="en-US" altLang="en-US" sz="2000"/>
              <a:t>ástřik vzorku ventilem V může být automatizován přidáním druhé pomocné pumpy</a:t>
            </a:r>
            <a:endParaRPr lang="cs-CZ" altLang="en-US" sz="2000"/>
          </a:p>
          <a:p>
            <a:r>
              <a:rPr lang="cs-CZ" altLang="en-US" sz="2000"/>
              <a:t>č</a:t>
            </a:r>
            <a:r>
              <a:rPr lang="en-US" altLang="en-US" sz="2000"/>
              <a:t>asto není třeba ani přidávat žádné pomocné reagenty a nosným médiem je vhodný pufr</a:t>
            </a:r>
            <a:r>
              <a:rPr lang="cs-CZ" altLang="en-US" sz="2000"/>
              <a:t> - s</a:t>
            </a:r>
            <a:r>
              <a:rPr lang="en-US" altLang="en-US" sz="2000"/>
              <a:t>pecifickým detektorem je pak vlastní biosensoru</a:t>
            </a:r>
            <a:endParaRPr lang="cs-CZ" altLang="en-US" sz="2000"/>
          </a:p>
          <a:p>
            <a:r>
              <a:rPr lang="cs-CZ" altLang="en-US" sz="2000"/>
              <a:t>o</a:t>
            </a:r>
            <a:r>
              <a:rPr lang="en-US" altLang="en-US" sz="2000"/>
              <a:t>bměnou může být použití namísto míchací smyčky enzymového reaktoru ve spojení s nespecifickým detektorem</a:t>
            </a:r>
            <a:r>
              <a:rPr lang="cs-CZ" altLang="en-US" sz="2000"/>
              <a:t>, t</a:t>
            </a:r>
            <a:r>
              <a:rPr lang="en-US" altLang="en-US" sz="2000"/>
              <a:t>oto uspořádání je výhodné pro enzymy s malou specifickou aktivitou, navíc je životnost bioreaktoru oproti enzymové vrstvě mnohonásobně vyšší</a:t>
            </a:r>
            <a:endParaRPr lang="cs-CZ" altLang="en-US" sz="2000"/>
          </a:p>
          <a:p>
            <a:r>
              <a:rPr lang="en-US" altLang="en-US" sz="2000"/>
              <a:t>je možné použít odlišné podmínky pro biochemickou reakci (např. potřeba pufru blízkého pH optimu enzymu) a pro vlastní detekci (zvýšení pH pro detekci amoniaku), pro kterou se upraví podmínky přimísením vhodného pufru za výstup bioreaktoru</a:t>
            </a: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454D2DCF-FC64-4C3F-BA24-0142D8C8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12725"/>
            <a:ext cx="5754688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B65BA6-2A55-49E4-BA8B-24DD5A15D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52"/>
    </mc:Choice>
    <mc:Fallback>
      <p:transition spd="slow" advTm="10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41" x="7810500" y="869950"/>
          <p14:tracePt t="6182" x="7816850" y="863600"/>
          <p14:tracePt t="6215" x="7823200" y="846138"/>
          <p14:tracePt t="6226" x="7829550" y="827088"/>
          <p14:tracePt t="6230" x="7834313" y="801688"/>
          <p14:tracePt t="6238" x="7840663" y="777875"/>
          <p14:tracePt t="6246" x="7847013" y="765175"/>
          <p14:tracePt t="6254" x="7853363" y="741363"/>
          <p14:tracePt t="6262" x="7853363" y="715963"/>
          <p14:tracePt t="6270" x="7866063" y="685800"/>
          <p14:tracePt t="6279" x="7866063" y="660400"/>
          <p14:tracePt t="6286" x="7878763" y="647700"/>
          <p14:tracePt t="6294" x="7878763" y="636588"/>
          <p14:tracePt t="6303" x="7878763" y="604838"/>
          <p14:tracePt t="6310" x="7878763" y="598488"/>
          <p14:tracePt t="6320" x="7878763" y="585788"/>
          <p14:tracePt t="6326" x="7878763" y="561975"/>
          <p14:tracePt t="6335" x="7878763" y="555625"/>
          <p14:tracePt t="6343" x="7878763" y="549275"/>
          <p14:tracePt t="6351" x="7878763" y="542925"/>
          <p14:tracePt t="6359" x="7878763" y="530225"/>
          <p14:tracePt t="6367" x="7878763" y="525463"/>
          <p14:tracePt t="6376" x="7878763" y="512763"/>
          <p14:tracePt t="6383" x="7878763" y="506413"/>
          <p14:tracePt t="6475" x="7878763" y="500063"/>
          <p14:tracePt t="6479" x="7866063" y="500063"/>
          <p14:tracePt t="6487" x="7853363" y="500063"/>
          <p14:tracePt t="6495" x="7840663" y="500063"/>
          <p14:tracePt t="6503" x="7823200" y="500063"/>
          <p14:tracePt t="6515" x="7804150" y="500063"/>
          <p14:tracePt t="6521" x="7797800" y="500063"/>
          <p14:tracePt t="6527" x="7778750" y="500063"/>
          <p14:tracePt t="6535" x="7773988" y="500063"/>
          <p14:tracePt t="6543" x="7761288" y="500063"/>
          <p14:tracePt t="6552" x="7742238" y="500063"/>
          <p14:tracePt t="6567" x="7729538" y="506413"/>
          <p14:tracePt t="6576" x="7712075" y="512763"/>
          <p14:tracePt t="6583" x="7699375" y="525463"/>
          <p14:tracePt t="6591" x="7673975" y="530225"/>
          <p14:tracePt t="6603" x="7656513" y="542925"/>
          <p14:tracePt t="6607" x="7637463" y="561975"/>
          <p14:tracePt t="6615" x="7612063" y="574675"/>
          <p14:tracePt t="6623" x="7594600" y="585788"/>
          <p14:tracePt t="6635" x="7575550" y="592138"/>
          <p14:tracePt t="6638" x="7551738" y="623888"/>
          <p14:tracePt t="6647" x="7539038" y="636588"/>
          <p14:tracePt t="6655" x="7526338" y="647700"/>
          <p14:tracePt t="6663" x="7500938" y="666750"/>
          <p14:tracePt t="6671" x="7489825" y="679450"/>
          <p14:tracePt t="6679" x="7477125" y="696913"/>
          <p14:tracePt t="6687" x="7470775" y="709613"/>
          <p14:tracePt t="6695" x="7451725" y="741363"/>
          <p14:tracePt t="6703" x="7445375" y="758825"/>
          <p14:tracePt t="6712" x="7445375" y="784225"/>
          <p14:tracePt t="6720" x="7445375" y="808038"/>
          <p14:tracePt t="6728" x="7445375" y="827088"/>
          <p14:tracePt t="6739" x="7445375" y="857250"/>
          <p14:tracePt t="6743" x="7445375" y="876300"/>
          <p14:tracePt t="6751" x="7445375" y="895350"/>
          <p14:tracePt t="6760" x="7464425" y="938213"/>
          <p14:tracePt t="6776" x="7470775" y="957263"/>
          <p14:tracePt t="6784" x="7489825" y="974725"/>
          <p14:tracePt t="6791" x="7507288" y="1000125"/>
          <p14:tracePt t="6807" x="7532688" y="1042988"/>
          <p14:tracePt t="6815" x="7539038" y="1055688"/>
          <p14:tracePt t="6823" x="7562850" y="1074738"/>
          <p14:tracePt t="6839" x="7569200" y="1074738"/>
          <p14:tracePt t="6862" x="7575550" y="1074738"/>
          <p14:tracePt t="6878" x="7581900" y="1074738"/>
          <p14:tracePt t="6886" x="7588250" y="1074738"/>
          <p14:tracePt t="6902" x="7594600" y="1074738"/>
          <p14:tracePt t="6910" x="7607300" y="1074738"/>
          <p14:tracePt t="6919" x="7624763" y="1074738"/>
          <p14:tracePt t="6935" x="7643813" y="1074738"/>
          <p14:tracePt t="6943" x="7662863" y="1074738"/>
          <p14:tracePt t="6951" x="7705725" y="1055688"/>
          <p14:tracePt t="6960" x="7761288" y="1019175"/>
          <p14:tracePt t="6967" x="7804150" y="993775"/>
          <p14:tracePt t="6976" x="7847013" y="957263"/>
          <p14:tracePt t="6983" x="7878763" y="925513"/>
          <p14:tracePt t="7003" x="7908925" y="882650"/>
          <p14:tracePt t="7007" x="7921625" y="869950"/>
          <p14:tracePt t="7015" x="7934325" y="827088"/>
          <p14:tracePt t="7035" x="7940675" y="801688"/>
          <p14:tracePt t="7038" x="7951788" y="771525"/>
          <p14:tracePt t="7047" x="7951788" y="746125"/>
          <p14:tracePt t="7055" x="7951788" y="735013"/>
          <p14:tracePt t="7063" x="7951788" y="715963"/>
          <p14:tracePt t="7071" x="7951788" y="709613"/>
          <p14:tracePt t="7078" x="7951788" y="690563"/>
          <p14:tracePt t="7087" x="7951788" y="685800"/>
          <p14:tracePt t="7095" x="7951788" y="673100"/>
          <p14:tracePt t="7103" x="7945438" y="660400"/>
          <p14:tracePt t="7111" x="7940675" y="647700"/>
          <p14:tracePt t="7127" x="7921625" y="636588"/>
          <p14:tracePt t="7135" x="7902575" y="611188"/>
          <p14:tracePt t="7143" x="7889875" y="604838"/>
          <p14:tracePt t="7151" x="7872413" y="592138"/>
          <p14:tracePt t="7160" x="7840663" y="592138"/>
          <p14:tracePt t="7167" x="7823200" y="592138"/>
          <p14:tracePt t="7175" x="7804150" y="592138"/>
          <p14:tracePt t="7183" x="7773988" y="581025"/>
          <p14:tracePt t="7191" x="7723188" y="568325"/>
          <p14:tracePt t="7200" x="7699375" y="568325"/>
          <p14:tracePt t="7206" x="7680325" y="568325"/>
          <p14:tracePt t="7218" x="7667625" y="561975"/>
          <p14:tracePt t="7222" x="7662863" y="561975"/>
          <p14:tracePt t="7230" x="7650163" y="561975"/>
          <p14:tracePt t="7238" x="7637463" y="561975"/>
          <p14:tracePt t="7258" x="7612063" y="561975"/>
          <p14:tracePt t="7262" x="7600950" y="568325"/>
          <p14:tracePt t="7270" x="7569200" y="585788"/>
          <p14:tracePt t="7278" x="7545388" y="617538"/>
          <p14:tracePt t="7287" x="7513638" y="641350"/>
          <p14:tracePt t="7295" x="7496175" y="673100"/>
          <p14:tracePt t="7302" x="7483475" y="703263"/>
          <p14:tracePt t="7314" x="7470775" y="722313"/>
          <p14:tracePt t="7318" x="7445375" y="771525"/>
          <p14:tracePt t="7326" x="7445375" y="790575"/>
          <p14:tracePt t="7334" x="7427913" y="820738"/>
          <p14:tracePt t="7354" x="7421563" y="852488"/>
          <p14:tracePt t="7358" x="7421563" y="869950"/>
          <p14:tracePt t="7367" x="7421563" y="889000"/>
          <p14:tracePt t="7387" x="7421563" y="938213"/>
          <p14:tracePt t="7391" x="7440613" y="957263"/>
          <p14:tracePt t="7399" x="7458075" y="987425"/>
          <p14:tracePt t="7419" x="7483475" y="1012825"/>
          <p14:tracePt t="7423" x="7496175" y="1012825"/>
          <p14:tracePt t="7431" x="7500938" y="1012825"/>
          <p14:tracePt t="7451" x="7519988" y="1019175"/>
          <p14:tracePt t="7454" x="7539038" y="1019175"/>
          <p14:tracePt t="7463" x="7562850" y="1019175"/>
          <p14:tracePt t="7474" x="7600950" y="1019175"/>
          <p14:tracePt t="7479" x="7637463" y="1019175"/>
          <p14:tracePt t="7487" x="7662863" y="1019175"/>
          <p14:tracePt t="7494" x="7673975" y="1019175"/>
          <p14:tracePt t="7518" x="7686675" y="1019175"/>
          <p14:tracePt t="7546" x="7699375" y="1006475"/>
          <p14:tracePt t="7607" x="7699375" y="1000125"/>
          <p14:tracePt t="7647" x="0" y="0"/>
        </p14:tracePtLst>
        <p14:tracePtLst>
          <p14:tracePt t="11263" x="431800" y="1852613"/>
          <p14:tracePt t="11327" x="431800" y="1846263"/>
          <p14:tracePt t="11354" x="469900" y="1846263"/>
          <p14:tracePt t="11358" x="487363" y="1846263"/>
          <p14:tracePt t="11370" x="512763" y="1852613"/>
          <p14:tracePt t="11386" x="555625" y="1852613"/>
          <p14:tracePt t="11391" x="561975" y="1852613"/>
          <p14:tracePt t="11410" x="592138" y="1852613"/>
          <p14:tracePt t="11414" x="611188" y="1852613"/>
          <p14:tracePt t="11422" x="641350" y="1852613"/>
          <p14:tracePt t="11442" x="715963" y="1852613"/>
          <p14:tracePt t="11446" x="765175" y="1852613"/>
          <p14:tracePt t="11455" x="852488" y="1852613"/>
          <p14:tracePt t="11483" x="976313" y="1852613"/>
          <p14:tracePt t="11487" x="1025525" y="1852613"/>
          <p14:tracePt t="11498" x="1111250" y="1852613"/>
          <p14:tracePt t="11514" x="1160463" y="1852613"/>
          <p14:tracePt t="11519" x="1173163" y="1852613"/>
          <p14:tracePt t="11527" x="1179513" y="1852613"/>
          <p14:tracePt t="11539" x="1185863" y="1852613"/>
          <p14:tracePt t="11543" x="1198563" y="1852613"/>
          <p14:tracePt t="11571" x="1203325" y="1852613"/>
          <p14:tracePt t="11575" x="1209675" y="1852613"/>
          <p14:tracePt t="11583" x="1222375" y="1852613"/>
          <p14:tracePt t="11611" x="1271588" y="1852613"/>
          <p14:tracePt t="11615" x="1290638" y="1852613"/>
          <p14:tracePt t="11623" x="1327150" y="1857375"/>
          <p14:tracePt t="11642" x="1382713" y="1863725"/>
          <p14:tracePt t="11646" x="1401763" y="1870075"/>
          <p14:tracePt t="11654" x="1425575" y="1870075"/>
          <p14:tracePt t="11662" x="1450975" y="1876425"/>
          <p14:tracePt t="11670" x="1470025" y="1876425"/>
          <p14:tracePt t="11679" x="1487488" y="1889125"/>
          <p14:tracePt t="11699" x="1525588" y="1895475"/>
          <p14:tracePt t="11703" x="1549400" y="1895475"/>
          <p14:tracePt t="11866" x="1519238" y="1901825"/>
          <p14:tracePt t="11870" x="1500188" y="1901825"/>
          <p14:tracePt t="11878" x="1450975" y="1901825"/>
          <p14:tracePt t="11898" x="1365250" y="1908175"/>
          <p14:tracePt t="11902" x="1303338" y="1908175"/>
          <p14:tracePt t="11910" x="1192213" y="1908175"/>
          <p14:tracePt t="11922" x="1081088" y="1908175"/>
          <p14:tracePt t="11927" x="969963" y="1908175"/>
          <p14:tracePt t="11935" x="858838" y="1908175"/>
          <p14:tracePt t="11955" x="796925" y="1908175"/>
          <p14:tracePt t="11959" x="777875" y="1919288"/>
          <p14:tracePt t="11967" x="747713" y="1925638"/>
          <p14:tracePt t="12123" x="771525" y="1925638"/>
          <p14:tracePt t="12126" x="796925" y="1925638"/>
          <p14:tracePt t="12139" x="863600" y="1925638"/>
          <p14:tracePt t="12155" x="1087438" y="1925638"/>
          <p14:tracePt t="12159" x="1222375" y="1925638"/>
          <p14:tracePt t="12175" x="1408113" y="1925638"/>
          <p14:tracePt t="12187" x="1660525" y="1925638"/>
          <p14:tracePt t="12192" x="1771650" y="1925638"/>
          <p14:tracePt t="12211" x="1870075" y="1944688"/>
          <p14:tracePt t="12215" x="1938338" y="1951038"/>
          <p14:tracePt t="12223" x="1963738" y="1963738"/>
          <p14:tracePt t="12439" x="0" y="0"/>
        </p14:tracePtLst>
        <p14:tracePtLst>
          <p14:tracePt t="13878" x="2871788" y="801688"/>
          <p14:tracePt t="13983" x="2895600" y="801688"/>
          <p14:tracePt t="14002" x="2951163" y="801688"/>
          <p14:tracePt t="14007" x="3000375" y="801688"/>
          <p14:tracePt t="14015" x="3074988" y="801688"/>
          <p14:tracePt t="14043" x="3160713" y="814388"/>
          <p14:tracePt t="14047" x="3198813" y="814388"/>
          <p14:tracePt t="14055" x="3260725" y="814388"/>
          <p14:tracePt t="14075" x="3340100" y="814388"/>
          <p14:tracePt t="14079" x="3389313" y="814388"/>
          <p14:tracePt t="14091" x="3451225" y="814388"/>
          <p14:tracePt t="14095" x="3513138" y="814388"/>
          <p14:tracePt t="14103" x="3575050" y="814388"/>
          <p14:tracePt t="14111" x="3636963" y="814388"/>
          <p14:tracePt t="14127" x="3686175" y="814388"/>
          <p14:tracePt t="14136" x="3748088" y="814388"/>
          <p14:tracePt t="14143" x="3803650" y="814388"/>
          <p14:tracePt t="14155" x="3852863" y="814388"/>
          <p14:tracePt t="14171" x="3927475" y="801688"/>
          <p14:tracePt t="14175" x="3963988" y="801688"/>
          <p14:tracePt t="14183" x="4038600" y="801688"/>
          <p14:tracePt t="14203" x="4124325" y="801688"/>
          <p14:tracePt t="14207" x="4173538" y="801688"/>
          <p14:tracePt t="14216" x="4241800" y="796925"/>
          <p14:tracePt t="14227" x="4303713" y="796925"/>
          <p14:tracePt t="14232" x="4365625" y="796925"/>
          <p14:tracePt t="14239" x="4427538" y="796925"/>
          <p14:tracePt t="14247" x="4525963" y="796925"/>
          <p14:tracePt t="14255" x="4587875" y="796925"/>
          <p14:tracePt t="14263" x="4673600" y="796925"/>
          <p14:tracePt t="14271" x="4735513" y="796925"/>
          <p14:tracePt t="14279" x="4822825" y="796925"/>
          <p14:tracePt t="14299" x="4883150" y="796925"/>
          <p14:tracePt t="14303" x="4945063" y="784225"/>
          <p14:tracePt t="14311" x="5013325" y="784225"/>
          <p14:tracePt t="14331" x="5075238" y="777875"/>
          <p14:tracePt t="14335" x="5124450" y="777875"/>
          <p14:tracePt t="14343" x="5173663" y="765175"/>
          <p14:tracePt t="14363" x="5254625" y="758825"/>
          <p14:tracePt t="14367" x="5291138" y="758825"/>
          <p14:tracePt t="14374" x="5353050" y="758825"/>
          <p14:tracePt t="14395" x="5438775" y="735013"/>
          <p14:tracePt t="14401" x="5476875" y="735013"/>
          <p14:tracePt t="14407" x="5519738" y="735013"/>
          <p14:tracePt t="14427" x="5556250" y="728663"/>
          <p14:tracePt t="14431" x="5568950" y="728663"/>
          <p14:tracePt t="14439" x="5581650" y="728663"/>
          <p14:tracePt t="14459" x="5605463" y="728663"/>
          <p14:tracePt t="14463" x="5618163" y="728663"/>
          <p14:tracePt t="14471" x="5643563" y="728663"/>
          <p14:tracePt t="14491" x="5661025" y="728663"/>
          <p14:tracePt t="14495" x="5667375" y="728663"/>
          <p14:tracePt t="14615" x="5661025" y="728663"/>
          <p14:tracePt t="14623" x="5611813" y="728663"/>
          <p14:tracePt t="14631" x="5513388" y="741363"/>
          <p14:tracePt t="14643" x="5402263" y="741363"/>
          <p14:tracePt t="14647" x="5291138" y="741363"/>
          <p14:tracePt t="14655" x="5167313" y="741363"/>
          <p14:tracePt t="14663" x="5038725" y="741363"/>
          <p14:tracePt t="14683" x="4846638" y="741363"/>
          <p14:tracePt t="14687" x="4722813" y="741363"/>
          <p14:tracePt t="14695" x="4587875" y="728663"/>
          <p14:tracePt t="14715" x="4402138" y="715963"/>
          <p14:tracePt t="14719" x="4291013" y="715963"/>
          <p14:tracePt t="14727" x="4167188" y="703263"/>
          <p14:tracePt t="14747" x="4068763" y="703263"/>
          <p14:tracePt t="14751" x="4019550" y="703263"/>
          <p14:tracePt t="14759" x="3944938" y="703263"/>
          <p14:tracePt t="14779" x="3859213" y="703263"/>
          <p14:tracePt t="14783" x="3784600" y="703263"/>
          <p14:tracePt t="14795" x="3686175" y="703263"/>
          <p14:tracePt t="14811" x="3562350" y="703263"/>
          <p14:tracePt t="14815" x="3487738" y="703263"/>
          <p14:tracePt t="14823" x="3402013" y="703263"/>
          <p14:tracePt t="14843" x="3316288" y="709613"/>
          <p14:tracePt t="14847" x="3278188" y="709613"/>
          <p14:tracePt t="14855" x="3228975" y="715963"/>
          <p14:tracePt t="14868" x="3186113" y="735013"/>
          <p14:tracePt t="14871" x="3154363" y="735013"/>
          <p14:tracePt t="14879" x="3149600" y="735013"/>
          <p14:tracePt t="14887" x="3149600" y="741363"/>
          <p14:tracePt t="14901" x="3143250" y="741363"/>
          <p14:tracePt t="14952" x="3130550" y="746125"/>
          <p14:tracePt t="14971" x="3098800" y="746125"/>
          <p14:tracePt t="14975" x="3081338" y="746125"/>
          <p14:tracePt t="14983" x="3062288" y="746125"/>
          <p14:tracePt t="14995" x="3049588" y="752475"/>
          <p14:tracePt t="15000" x="3019425" y="752475"/>
          <p14:tracePt t="15007" x="3000375" y="752475"/>
          <p14:tracePt t="15027" x="2976563" y="752475"/>
          <p14:tracePt t="15031" x="2963863" y="752475"/>
          <p14:tracePt t="15039" x="2944813" y="758825"/>
          <p14:tracePt t="15047" x="2932113" y="758825"/>
          <p14:tracePt t="15167" x="2938463" y="758825"/>
          <p14:tracePt t="15194" x="2976563" y="758825"/>
          <p14:tracePt t="15198" x="2994025" y="758825"/>
          <p14:tracePt t="15206" x="3032125" y="758825"/>
          <p14:tracePt t="15226" x="3068638" y="758825"/>
          <p14:tracePt t="15231" x="3094038" y="758825"/>
          <p14:tracePt t="15238" x="3143250" y="758825"/>
          <p14:tracePt t="15259" x="3192463" y="758825"/>
          <p14:tracePt t="15263" x="3209925" y="758825"/>
          <p14:tracePt t="15275" x="3254375" y="746125"/>
          <p14:tracePt t="15279" x="3278188" y="735013"/>
          <p14:tracePt t="15287" x="3297238" y="722313"/>
          <p14:tracePt t="15295" x="3309938" y="715963"/>
          <p14:tracePt t="15302" x="3309938" y="709613"/>
          <p14:tracePt t="15379" x="3309938" y="703263"/>
          <p14:tracePt t="15399" x="3309938" y="690563"/>
          <p14:tracePt t="15407" x="3309938" y="666750"/>
          <p14:tracePt t="15417" x="3303588" y="647700"/>
          <p14:tracePt t="15423" x="3297238" y="630238"/>
          <p14:tracePt t="15431" x="3284538" y="598488"/>
          <p14:tracePt t="15451" x="3248025" y="555625"/>
          <p14:tracePt t="15456" x="3222625" y="512763"/>
          <p14:tracePt t="15463" x="3179763" y="474663"/>
          <p14:tracePt t="15483" x="3143250" y="450850"/>
          <p14:tracePt t="15487" x="3124200" y="431800"/>
          <p14:tracePt t="15495" x="3111500" y="414338"/>
          <p14:tracePt t="15517" x="3098800" y="407988"/>
          <p14:tracePt t="15519" x="3087688" y="395288"/>
          <p14:tracePt t="15527" x="3081338" y="388938"/>
          <p14:tracePt t="15536" x="3068638" y="388938"/>
          <p14:tracePt t="15543" x="3043238" y="369888"/>
          <p14:tracePt t="15551" x="3032125" y="358775"/>
          <p14:tracePt t="15579" x="3006725" y="346075"/>
          <p14:tracePt t="15584" x="2987675" y="339725"/>
          <p14:tracePt t="15591" x="2970213" y="333375"/>
          <p14:tracePt t="15611" x="2944813" y="320675"/>
          <p14:tracePt t="15618" x="2901950" y="320675"/>
          <p14:tracePt t="15623" x="2876550" y="320675"/>
          <p14:tracePt t="15635" x="2820988" y="320675"/>
          <p14:tracePt t="15639" x="2760663" y="320675"/>
          <p14:tracePt t="15647" x="2703513" y="320675"/>
          <p14:tracePt t="15667" x="2643188" y="346075"/>
          <p14:tracePt t="15671" x="2617788" y="358775"/>
          <p14:tracePt t="15679" x="2562225" y="401638"/>
          <p14:tracePt t="15706" x="2525713" y="457200"/>
          <p14:tracePt t="15710" x="2506663" y="481013"/>
          <p14:tracePt t="15722" x="2500313" y="506413"/>
          <p14:tracePt t="15738" x="2500313" y="536575"/>
          <p14:tracePt t="15742" x="2500313" y="555625"/>
          <p14:tracePt t="15754" x="2506663" y="574675"/>
          <p14:tracePt t="15771" x="2532063" y="598488"/>
          <p14:tracePt t="15775" x="2536825" y="604838"/>
          <p14:tracePt t="15799" x="2568575" y="623888"/>
          <p14:tracePt t="15806" x="2592388" y="636588"/>
          <p14:tracePt t="15816" x="2611438" y="636588"/>
          <p14:tracePt t="15835" x="2647950" y="636588"/>
          <p14:tracePt t="15839" x="2667000" y="636588"/>
          <p14:tracePt t="15847" x="2703513" y="636588"/>
          <p14:tracePt t="15867" x="2760663" y="636588"/>
          <p14:tracePt t="15885" x="2809875" y="598488"/>
          <p14:tracePt t="15899" x="2827338" y="574675"/>
          <p14:tracePt t="15903" x="2852738" y="542925"/>
          <p14:tracePt t="15931" x="2871788" y="500063"/>
          <p14:tracePt t="15936" x="2871788" y="493713"/>
          <p14:tracePt t="15963" x="2871788" y="481013"/>
          <p14:tracePt t="16030" x="2865438" y="481013"/>
          <p14:tracePt t="16051" x="2803525" y="500063"/>
          <p14:tracePt t="16056" x="2760663" y="525463"/>
          <p14:tracePt t="16063" x="2679700" y="574675"/>
          <p14:tracePt t="16091" x="2654300" y="617538"/>
          <p14:tracePt t="16094" x="2654300" y="641350"/>
          <p14:tracePt t="16103" x="2643188" y="666750"/>
          <p14:tracePt t="16123" x="2643188" y="685800"/>
          <p14:tracePt t="16127" x="2647950" y="696913"/>
          <p14:tracePt t="16136" x="2673350" y="709613"/>
          <p14:tracePt t="16155" x="2765425" y="741363"/>
          <p14:tracePt t="16159" x="2820988" y="741363"/>
          <p14:tracePt t="16167" x="2932113" y="771525"/>
          <p14:tracePt t="16179" x="3032125" y="777875"/>
          <p14:tracePt t="16185" x="3117850" y="790575"/>
          <p14:tracePt t="16190" x="3205163" y="801688"/>
          <p14:tracePt t="16199" x="3260725" y="801688"/>
          <p14:tracePt t="16218" x="3284538" y="790575"/>
          <p14:tracePt t="16223" x="3303588" y="777875"/>
          <p14:tracePt t="16231" x="3303588" y="758825"/>
          <p14:tracePt t="16251" x="3303588" y="709613"/>
          <p14:tracePt t="16256" x="3297238" y="623888"/>
          <p14:tracePt t="16262" x="3265488" y="530225"/>
          <p14:tracePt t="16282" x="3209925" y="463550"/>
          <p14:tracePt t="16286" x="3160713" y="419100"/>
          <p14:tracePt t="16295" x="3105150" y="395288"/>
          <p14:tracePt t="16314" x="3055938" y="376238"/>
          <p14:tracePt t="16318" x="3025775" y="363538"/>
          <p14:tracePt t="16346" x="3000375" y="358775"/>
          <p14:tracePt t="16350" x="2976563" y="358775"/>
          <p14:tracePt t="16359" x="2938463" y="358775"/>
          <p14:tracePt t="16379" x="2895600" y="388938"/>
          <p14:tracePt t="16386" x="2882900" y="401638"/>
          <p14:tracePt t="16390" x="2865438" y="425450"/>
          <p14:tracePt t="16410" x="2859088" y="431800"/>
          <p14:tracePt t="16414" x="2859088" y="438150"/>
          <p14:tracePt t="16423" x="2859088" y="450850"/>
          <p14:tracePt t="16435" x="2859088" y="469900"/>
          <p14:tracePt t="16440" x="2859088" y="474663"/>
          <p14:tracePt t="16447" x="2865438" y="487363"/>
          <p14:tracePt t="16459" x="2876550" y="512763"/>
          <p14:tracePt t="16479" x="2895600" y="525463"/>
          <p14:tracePt t="16487" x="2908300" y="536575"/>
          <p14:tracePt t="16511" x="2914650" y="542925"/>
          <p14:tracePt t="16763" x="2932113" y="542925"/>
          <p14:tracePt t="16767" x="2951163" y="549275"/>
          <p14:tracePt t="16775" x="3000375" y="568325"/>
          <p14:tracePt t="16794" x="3055938" y="592138"/>
          <p14:tracePt t="16798" x="3068638" y="592138"/>
          <p14:tracePt t="16806" x="3098800" y="604838"/>
          <p14:tracePt t="16818" x="3117850" y="611188"/>
          <p14:tracePt t="16822" x="3130550" y="611188"/>
          <p14:tracePt t="16830" x="3143250" y="617538"/>
          <p14:tracePt t="16842" x="3154363" y="617538"/>
          <p14:tracePt t="16859" x="3173413" y="630238"/>
          <p14:tracePt t="16871" x="3198813" y="636588"/>
          <p14:tracePt t="16895" x="3205163" y="636588"/>
          <p14:tracePt t="16903" x="3209925" y="636588"/>
          <p14:tracePt t="16923" x="3228975" y="636588"/>
          <p14:tracePt t="16927" x="3248025" y="636588"/>
          <p14:tracePt t="16935" x="3278188" y="636588"/>
          <p14:tracePt t="16947" x="3303588" y="636588"/>
          <p14:tracePt t="16951" x="3321050" y="636588"/>
          <p14:tracePt t="16959" x="3352800" y="636588"/>
          <p14:tracePt t="16968" x="3371850" y="623888"/>
          <p14:tracePt t="16987" x="3414713" y="611188"/>
          <p14:tracePt t="16991" x="3414713" y="604838"/>
          <p14:tracePt t="16999" x="3432175" y="585788"/>
          <p14:tracePt t="17018" x="3451225" y="574675"/>
          <p14:tracePt t="17022" x="3463925" y="568325"/>
          <p14:tracePt t="17030" x="3476625" y="561975"/>
          <p14:tracePt t="17050" x="3487738" y="555625"/>
          <p14:tracePt t="17054" x="3494088" y="549275"/>
          <p14:tracePt t="17062" x="3494088" y="542925"/>
          <p14:tracePt t="17083" x="3500438" y="530225"/>
          <p14:tracePt t="17087" x="3506788" y="525463"/>
          <p14:tracePt t="17115" x="3506788" y="512763"/>
          <p14:tracePt t="17119" x="3506788" y="500063"/>
          <p14:tracePt t="17127" x="3506788" y="487363"/>
          <p14:tracePt t="17147" x="3506788" y="469900"/>
          <p14:tracePt t="17151" x="3506788" y="457200"/>
          <p14:tracePt t="17159" x="3506788" y="450850"/>
          <p14:tracePt t="17179" x="3506788" y="444500"/>
          <p14:tracePt t="17183" x="3506788" y="431800"/>
          <p14:tracePt t="17199" x="3506788" y="425450"/>
          <p14:tracePt t="17215" x="3500438" y="419100"/>
          <p14:tracePt t="17227" x="3487738" y="414338"/>
          <p14:tracePt t="17242" x="3476625" y="407988"/>
          <p14:tracePt t="17247" x="3470275" y="407988"/>
          <p14:tracePt t="17255" x="3457575" y="395288"/>
          <p14:tracePt t="17275" x="3444875" y="395288"/>
          <p14:tracePt t="17278" x="3427413" y="388938"/>
          <p14:tracePt t="17287" x="3414713" y="382588"/>
          <p14:tracePt t="17307" x="3408363" y="382588"/>
          <p14:tracePt t="17311" x="3402013" y="382588"/>
          <p14:tracePt t="17323" x="3395663" y="382588"/>
          <p14:tracePt t="17331" x="3389313" y="382588"/>
          <p14:tracePt t="17335" x="3382963" y="382588"/>
          <p14:tracePt t="17343" x="3376613" y="382588"/>
          <p14:tracePt t="17352" x="3352800" y="382588"/>
          <p14:tracePt t="17371" x="3327400" y="382588"/>
          <p14:tracePt t="17375" x="3321050" y="382588"/>
          <p14:tracePt t="17383" x="3309938" y="382588"/>
          <p14:tracePt t="17404" x="3303588" y="382588"/>
          <p14:tracePt t="17407" x="3297238" y="382588"/>
          <p14:tracePt t="17435" x="3290888" y="382588"/>
          <p14:tracePt t="17439" x="3284538" y="382588"/>
          <p14:tracePt t="17447" x="3265488" y="382588"/>
          <p14:tracePt t="17455" x="3235325" y="401638"/>
          <p14:tracePt t="17463" x="3228975" y="407988"/>
          <p14:tracePt t="17471" x="3205163" y="419100"/>
          <p14:tracePt t="17479" x="3186113" y="431800"/>
          <p14:tracePt t="17499" x="3154363" y="457200"/>
          <p14:tracePt t="17505" x="3143250" y="469900"/>
          <p14:tracePt t="17511" x="3130550" y="481013"/>
          <p14:tracePt t="17531" x="3124200" y="493713"/>
          <p14:tracePt t="17535" x="3117850" y="506413"/>
          <p14:tracePt t="17544" x="3098800" y="519113"/>
          <p14:tracePt t="17563" x="3094038" y="530225"/>
          <p14:tracePt t="17568" x="3094038" y="555625"/>
          <p14:tracePt t="17578" x="3087688" y="581025"/>
          <p14:tracePt t="17594" x="3087688" y="617538"/>
          <p14:tracePt t="17598" x="3087688" y="641350"/>
          <p14:tracePt t="17606" x="3087688" y="666750"/>
          <p14:tracePt t="17626" x="3087688" y="703263"/>
          <p14:tracePt t="17631" x="3105150" y="728663"/>
          <p14:tracePt t="17639" x="3105150" y="735013"/>
          <p14:tracePt t="17659" x="3117850" y="752475"/>
          <p14:tracePt t="17670" x="3136900" y="771525"/>
          <p14:tracePt t="17690" x="3149600" y="784225"/>
          <p14:tracePt t="17702" x="3160713" y="790575"/>
          <p14:tracePt t="17722" x="3173413" y="790575"/>
          <p14:tracePt t="17726" x="3179763" y="790575"/>
          <p14:tracePt t="17734" x="3198813" y="790575"/>
          <p14:tracePt t="17754" x="3248025" y="790575"/>
          <p14:tracePt t="17760" x="3265488" y="784225"/>
          <p14:tracePt t="17766" x="3303588" y="765175"/>
          <p14:tracePt t="17786" x="3340100" y="746125"/>
          <p14:tracePt t="17790" x="3352800" y="728663"/>
          <p14:tracePt t="17798" x="3365500" y="715963"/>
          <p14:tracePt t="17814" x="3376613" y="703263"/>
          <p14:tracePt t="17822" x="3376613" y="696913"/>
          <p14:tracePt t="17830" x="3382963" y="690563"/>
          <p14:tracePt t="17846" x="3389313" y="685800"/>
          <p14:tracePt t="17855" x="3389313" y="679450"/>
          <p14:tracePt t="17867" x="3395663" y="654050"/>
          <p14:tracePt t="17888" x="3402013" y="611188"/>
          <p14:tracePt t="17895" x="3402013" y="592138"/>
          <p14:tracePt t="17914" x="3402013" y="561975"/>
          <p14:tracePt t="17926" x="3402013" y="536575"/>
          <p14:tracePt t="17946" x="3402013" y="506413"/>
          <p14:tracePt t="17951" x="3395663" y="487363"/>
          <p14:tracePt t="17962" x="3382963" y="474663"/>
          <p14:tracePt t="17970" x="3359150" y="444500"/>
          <p14:tracePt t="17974" x="3352800" y="431800"/>
          <p14:tracePt t="17982" x="3340100" y="414338"/>
          <p14:tracePt t="17990" x="3327400" y="401638"/>
          <p14:tracePt t="18011" x="3284538" y="388938"/>
          <p14:tracePt t="18015" x="3278188" y="388938"/>
          <p14:tracePt t="18024" x="3254375" y="376238"/>
          <p14:tracePt t="18043" x="3235325" y="376238"/>
          <p14:tracePt t="18047" x="3228975" y="369888"/>
          <p14:tracePt t="18055" x="3209925" y="363538"/>
          <p14:tracePt t="18079" x="3198813" y="363538"/>
          <p14:tracePt t="18099" x="3186113" y="363538"/>
          <p14:tracePt t="18103" x="3160713" y="363538"/>
          <p14:tracePt t="18111" x="3136900" y="369888"/>
          <p14:tracePt t="18139" x="3094038" y="407988"/>
          <p14:tracePt t="18142" x="3074988" y="419100"/>
          <p14:tracePt t="18152" x="3055938" y="444500"/>
          <p14:tracePt t="18171" x="3055938" y="463550"/>
          <p14:tracePt t="18175" x="3049588" y="487363"/>
          <p14:tracePt t="18183" x="3049588" y="512763"/>
          <p14:tracePt t="18202" x="3049588" y="549275"/>
          <p14:tracePt t="18207" x="3049588" y="561975"/>
          <p14:tracePt t="18215" x="3049588" y="581025"/>
          <p14:tracePt t="18235" x="3062288" y="611188"/>
          <p14:tracePt t="18239" x="3081338" y="623888"/>
          <p14:tracePt t="18252" x="3081338" y="630238"/>
          <p14:tracePt t="18267" x="3098800" y="647700"/>
          <p14:tracePt t="18271" x="3117850" y="654050"/>
          <p14:tracePt t="18279" x="3130550" y="660400"/>
          <p14:tracePt t="18299" x="3154363" y="666750"/>
          <p14:tracePt t="18303" x="3167063" y="673100"/>
          <p14:tracePt t="18311" x="3205163" y="679450"/>
          <p14:tracePt t="18331" x="3235325" y="685800"/>
          <p14:tracePt t="18336" x="3248025" y="685800"/>
          <p14:tracePt t="18347" x="3260725" y="685800"/>
          <p14:tracePt t="18363" x="3284538" y="685800"/>
          <p14:tracePt t="18367" x="3309938" y="685800"/>
          <p14:tracePt t="18379" x="3327400" y="679450"/>
          <p14:tracePt t="18395" x="3371850" y="647700"/>
          <p14:tracePt t="18399" x="3389313" y="617538"/>
          <p14:tracePt t="18407" x="3408363" y="585788"/>
          <p14:tracePt t="18427" x="3427413" y="530225"/>
          <p14:tracePt t="18431" x="3432175" y="500063"/>
          <p14:tracePt t="18439" x="3432175" y="474663"/>
          <p14:tracePt t="18459" x="3432175" y="438150"/>
          <p14:tracePt t="18464" x="3432175" y="431800"/>
          <p14:tracePt t="18471" x="3432175" y="407988"/>
          <p14:tracePt t="18479" x="3421063" y="395288"/>
          <p14:tracePt t="18487" x="3408363" y="382588"/>
          <p14:tracePt t="18495" x="3395663" y="369888"/>
          <p14:tracePt t="18503" x="3389313" y="369888"/>
          <p14:tracePt t="18523" x="3376613" y="363538"/>
          <p14:tracePt t="18527" x="3371850" y="358775"/>
          <p14:tracePt t="18535" x="3365500" y="358775"/>
          <p14:tracePt t="18555" x="3346450" y="358775"/>
          <p14:tracePt t="18559" x="3340100" y="352425"/>
          <p14:tracePt t="18567" x="3333750" y="352425"/>
          <p14:tracePt t="18586" x="3297238" y="352425"/>
          <p14:tracePt t="18590" x="3271838" y="352425"/>
          <p14:tracePt t="18598" x="3248025" y="352425"/>
          <p14:tracePt t="18610" x="3205163" y="369888"/>
          <p14:tracePt t="18614" x="3160713" y="395288"/>
          <p14:tracePt t="18622" x="3130550" y="414338"/>
          <p14:tracePt t="18630" x="3098800" y="444500"/>
          <p14:tracePt t="18651" x="3081338" y="500063"/>
          <p14:tracePt t="18655" x="3068638" y="536575"/>
          <p14:tracePt t="18664" x="3068638" y="574675"/>
          <p14:tracePt t="18683" x="3094038" y="630238"/>
          <p14:tracePt t="18688" x="3117850" y="673100"/>
          <p14:tracePt t="18696" x="3143250" y="703263"/>
          <p14:tracePt t="18715" x="3186113" y="752475"/>
          <p14:tracePt t="18719" x="3222625" y="777875"/>
          <p14:tracePt t="18727" x="3241675" y="796925"/>
          <p14:tracePt t="18749" x="3260725" y="801688"/>
          <p14:tracePt t="18750" x="3271838" y="801688"/>
          <p14:tracePt t="18759" x="3278188" y="801688"/>
          <p14:tracePt t="18779" x="3297238" y="801688"/>
          <p14:tracePt t="18783" x="3309938" y="801688"/>
          <p14:tracePt t="18796" x="3321050" y="796925"/>
          <p14:tracePt t="18811" x="3346450" y="777875"/>
          <p14:tracePt t="18815" x="3346450" y="771525"/>
          <p14:tracePt t="18823" x="3359150" y="758825"/>
          <p14:tracePt t="18843" x="3365500" y="741363"/>
          <p14:tracePt t="18848" x="3382963" y="715963"/>
          <p14:tracePt t="18855" x="3382963" y="690563"/>
          <p14:tracePt t="18867" x="3382963" y="660400"/>
          <p14:tracePt t="18871" x="3382963" y="641350"/>
          <p14:tracePt t="18880" x="3382963" y="617538"/>
          <p14:tracePt t="18907" x="3371850" y="592138"/>
          <p14:tracePt t="18911" x="3359150" y="581025"/>
          <p14:tracePt t="18920" x="3346450" y="568325"/>
          <p14:tracePt t="18939" x="3333750" y="561975"/>
          <p14:tracePt t="18943" x="3327400" y="555625"/>
          <p14:tracePt t="18950" x="3309938" y="549275"/>
          <p14:tracePt t="18970" x="3290888" y="542925"/>
          <p14:tracePt t="18974" x="3278188" y="542925"/>
          <p14:tracePt t="18986" x="3260725" y="542925"/>
          <p14:tracePt t="18994" x="3241675" y="542925"/>
          <p14:tracePt t="18998" x="3228975" y="542925"/>
          <p14:tracePt t="19007" x="3209925" y="542925"/>
          <p14:tracePt t="19020" x="3167063" y="555625"/>
          <p14:tracePt t="19036" x="3136900" y="585788"/>
          <p14:tracePt t="19038" x="3124200" y="598488"/>
          <p14:tracePt t="19046" x="3105150" y="617538"/>
          <p14:tracePt t="19066" x="3105150" y="641350"/>
          <p14:tracePt t="19070" x="3105150" y="660400"/>
          <p14:tracePt t="19078" x="3105150" y="673100"/>
          <p14:tracePt t="19099" x="3124200" y="690563"/>
          <p14:tracePt t="19103" x="3136900" y="703263"/>
          <p14:tracePt t="19112" x="3160713" y="735013"/>
          <p14:tracePt t="19131" x="3205163" y="771525"/>
          <p14:tracePt t="19136" x="3222625" y="784225"/>
          <p14:tracePt t="19147" x="3248025" y="801688"/>
          <p14:tracePt t="19163" x="3260725" y="801688"/>
          <p14:tracePt t="19175" x="3271838" y="801688"/>
          <p14:tracePt t="19195" x="3290888" y="801688"/>
          <p14:tracePt t="19199" x="3303588" y="801688"/>
          <p14:tracePt t="19207" x="3327400" y="796925"/>
          <p14:tracePt t="19227" x="3359150" y="771525"/>
          <p14:tracePt t="19231" x="3382963" y="741363"/>
          <p14:tracePt t="19242" x="3402013" y="722313"/>
          <p14:tracePt t="19258" x="3408363" y="666750"/>
          <p14:tracePt t="19262" x="3408363" y="647700"/>
          <p14:tracePt t="19274" x="3408363" y="611188"/>
          <p14:tracePt t="19291" x="3408363" y="574675"/>
          <p14:tracePt t="19295" x="3408363" y="561975"/>
          <p14:tracePt t="19303" x="3395663" y="549275"/>
          <p14:tracePt t="19323" x="3382963" y="549275"/>
          <p14:tracePt t="19335" x="3365500" y="549275"/>
          <p14:tracePt t="19354" x="3327400" y="549275"/>
          <p14:tracePt t="19359" x="3309938" y="549275"/>
          <p14:tracePt t="19367" x="3278188" y="549275"/>
          <p14:tracePt t="19379" x="3254375" y="549275"/>
          <p14:tracePt t="19383" x="3241675" y="549275"/>
          <p14:tracePt t="19391" x="3222625" y="549275"/>
          <p14:tracePt t="19399" x="3209925" y="549275"/>
          <p14:tracePt t="19419" x="3198813" y="561975"/>
          <p14:tracePt t="19423" x="3198813" y="568325"/>
          <p14:tracePt t="19431" x="3192463" y="581025"/>
          <p14:tracePt t="19452" x="3192463" y="585788"/>
          <p14:tracePt t="19455" x="3192463" y="592138"/>
          <p14:tracePt t="19463" x="3186113" y="604838"/>
          <p14:tracePt t="19487" x="3186113" y="617538"/>
          <p14:tracePt t="19515" x="3186113" y="623888"/>
          <p14:tracePt t="19519" x="3186113" y="630238"/>
          <p14:tracePt t="19530" x="3186113" y="636588"/>
          <p14:tracePt t="19547" x="3186113" y="641350"/>
          <p14:tracePt t="19553" x="3186113" y="647700"/>
          <p14:tracePt t="19739" x="3235325" y="666750"/>
          <p14:tracePt t="19742" x="3278188" y="690563"/>
          <p14:tracePt t="19753" x="3346450" y="728663"/>
          <p14:tracePt t="19771" x="3457575" y="784225"/>
          <p14:tracePt t="19774" x="3549650" y="820738"/>
          <p14:tracePt t="19782" x="3654425" y="876300"/>
          <p14:tracePt t="19802" x="3778250" y="908050"/>
          <p14:tracePt t="19806" x="3840163" y="925513"/>
          <p14:tracePt t="19814" x="3921125" y="931863"/>
          <p14:tracePt t="19835" x="3957638" y="938213"/>
          <p14:tracePt t="19839" x="3976688" y="938213"/>
          <p14:tracePt t="19847" x="3994150" y="938213"/>
          <p14:tracePt t="19867" x="4025900" y="931863"/>
          <p14:tracePt t="19871" x="4038600" y="931863"/>
          <p14:tracePt t="19879" x="4087813" y="889000"/>
          <p14:tracePt t="19899" x="4111625" y="876300"/>
          <p14:tracePt t="19904" x="4130675" y="863600"/>
          <p14:tracePt t="19916" x="4160838" y="846138"/>
          <p14:tracePt t="19934" x="4192588" y="833438"/>
          <p14:tracePt t="19942" x="4205288" y="820738"/>
          <p14:tracePt t="19963" x="4216400" y="790575"/>
          <p14:tracePt t="19969" x="4222750" y="784225"/>
          <p14:tracePt t="19975" x="4235450" y="758825"/>
          <p14:tracePt t="19995" x="4241800" y="746125"/>
          <p14:tracePt t="19999" x="4248150" y="735013"/>
          <p14:tracePt t="20007" x="4254500" y="722313"/>
          <p14:tracePt t="20019" x="4254500" y="709613"/>
          <p14:tracePt t="20022" x="4271963" y="696913"/>
          <p14:tracePt t="20030" x="4278313" y="685800"/>
          <p14:tracePt t="20042" x="4278313" y="660400"/>
          <p14:tracePt t="20062" x="4284663" y="641350"/>
          <p14:tracePt t="20091" x="4284663" y="636588"/>
          <p14:tracePt t="20103" x="4291013" y="617538"/>
          <p14:tracePt t="20122" x="4297363" y="604838"/>
          <p14:tracePt t="20127" x="4303713" y="598488"/>
          <p14:tracePt t="20135" x="4303713" y="581025"/>
          <p14:tracePt t="20152" x="4316413" y="568325"/>
          <p14:tracePt t="20159" x="4333875" y="549275"/>
          <p14:tracePt t="20167" x="4333875" y="536575"/>
          <p14:tracePt t="20187" x="4340225" y="493713"/>
          <p14:tracePt t="20191" x="4346575" y="481013"/>
          <p14:tracePt t="20200" x="4346575" y="463550"/>
          <p14:tracePt t="20219" x="4346575" y="450850"/>
          <p14:tracePt t="20222" x="4352925" y="438150"/>
          <p14:tracePt t="20231" x="4359275" y="425450"/>
          <p14:tracePt t="20252" x="4359275" y="414338"/>
          <p14:tracePt t="20255" x="4359275" y="407988"/>
          <p14:tracePt t="20263" x="4365625" y="401638"/>
          <p14:tracePt t="20283" x="4371975" y="388938"/>
          <p14:tracePt t="20287" x="4376738" y="369888"/>
          <p14:tracePt t="20315" x="4389438" y="358775"/>
          <p14:tracePt t="20319" x="4389438" y="339725"/>
          <p14:tracePt t="20327" x="4395788" y="327025"/>
          <p14:tracePt t="20347" x="4395788" y="314325"/>
          <p14:tracePt t="20395" x="4408488" y="296863"/>
          <p14:tracePt t="20415" x="4414838" y="290513"/>
          <p14:tracePt t="20423" x="4421188" y="284163"/>
          <p14:tracePt t="20447" x="4427538" y="277813"/>
          <p14:tracePt t="20479" x="4432300" y="265113"/>
          <p14:tracePt t="20487" x="4445000" y="252413"/>
          <p14:tracePt t="20507" x="4451350" y="247650"/>
          <p14:tracePt t="20511" x="4457700" y="247650"/>
          <p14:tracePt t="20519" x="4457700" y="241300"/>
          <p14:tracePt t="20710" x="4464050" y="241300"/>
          <p14:tracePt t="20732" x="4476750" y="284163"/>
          <p14:tracePt t="20735" x="4494213" y="327025"/>
          <p14:tracePt t="20743" x="4532313" y="395288"/>
          <p14:tracePt t="20763" x="4562475" y="493713"/>
          <p14:tracePt t="20767" x="4600575" y="561975"/>
          <p14:tracePt t="20775" x="4624388" y="630238"/>
          <p14:tracePt t="20795" x="4656138" y="685800"/>
          <p14:tracePt t="20800" x="4667250" y="715963"/>
          <p14:tracePt t="20807" x="4673600" y="728663"/>
          <p14:tracePt t="20827" x="4673600" y="735013"/>
          <p14:tracePt t="20832" x="4679950" y="735013"/>
          <p14:tracePt t="20838" x="4679950" y="741363"/>
          <p14:tracePt t="20858" x="4679950" y="765175"/>
          <p14:tracePt t="20862" x="4686300" y="796925"/>
          <p14:tracePt t="20871" x="4686300" y="820738"/>
          <p14:tracePt t="20890" x="4699000" y="863600"/>
          <p14:tracePt t="21095" x="4699000" y="869950"/>
          <p14:tracePt t="21598" x="4705350" y="869950"/>
          <p14:tracePt t="21626" x="4716463" y="869950"/>
          <p14:tracePt t="21630" x="4748213" y="869950"/>
          <p14:tracePt t="21638" x="4822825" y="869950"/>
          <p14:tracePt t="21658" x="4957763" y="882650"/>
          <p14:tracePt t="21662" x="5081588" y="882650"/>
          <p14:tracePt t="21671" x="5241925" y="912813"/>
          <p14:tracePt t="21690" x="5476875" y="944563"/>
          <p14:tracePt t="21695" x="5594350" y="974725"/>
          <p14:tracePt t="21703" x="5748338" y="987425"/>
          <p14:tracePt t="21722" x="6007100" y="1019175"/>
          <p14:tracePt t="21727" x="6105525" y="1023938"/>
          <p14:tracePt t="21735" x="6229350" y="1023938"/>
          <p14:tracePt t="21756" x="6353175" y="1036638"/>
          <p14:tracePt t="21759" x="6440488" y="1042988"/>
          <p14:tracePt t="21767" x="6551613" y="1042988"/>
          <p14:tracePt t="21788" x="6650038" y="1042988"/>
          <p14:tracePt t="21791" x="6692900" y="1055688"/>
          <p14:tracePt t="21799" x="6742113" y="1055688"/>
          <p14:tracePt t="21819" x="6778625" y="1055688"/>
          <p14:tracePt t="21822" x="6791325" y="1055688"/>
          <p14:tracePt t="21831" x="6804025" y="1055688"/>
          <p14:tracePt t="21862" x="6810375" y="1055688"/>
          <p14:tracePt t="22363" x="6829425" y="1049338"/>
          <p14:tracePt t="22367" x="6846888" y="1030288"/>
          <p14:tracePt t="22375" x="6865938" y="1012825"/>
          <p14:tracePt t="22395" x="6878638" y="993775"/>
          <p14:tracePt t="22399" x="6889750" y="968375"/>
          <p14:tracePt t="22407" x="6902450" y="931863"/>
          <p14:tracePt t="22426" x="6921500" y="863600"/>
          <p14:tracePt t="22430" x="6921500" y="839788"/>
          <p14:tracePt t="22438" x="6921500" y="801688"/>
          <p14:tracePt t="22458" x="6921500" y="784225"/>
          <p14:tracePt t="22462" x="6921500" y="765175"/>
          <p14:tracePt t="22471" x="6915150" y="741363"/>
          <p14:tracePt t="22499" x="6902450" y="722313"/>
          <p14:tracePt t="22503" x="6896100" y="715963"/>
          <p14:tracePt t="22535" x="6889750" y="709613"/>
          <p14:tracePt t="22556" x="6872288" y="709613"/>
          <p14:tracePt t="22560" x="6853238" y="715963"/>
          <p14:tracePt t="22567" x="6804025" y="735013"/>
          <p14:tracePt t="22589" x="6680200" y="735013"/>
          <p14:tracePt t="22591" x="6630988" y="735013"/>
          <p14:tracePt t="22599" x="6532563" y="728663"/>
          <p14:tracePt t="22620" x="6457950" y="728663"/>
          <p14:tracePt t="22623" x="6440488" y="728663"/>
          <p14:tracePt t="22631" x="6421438" y="728663"/>
          <p14:tracePt t="22651" x="6396038" y="735013"/>
          <p14:tracePt t="22656" x="6378575" y="752475"/>
          <p14:tracePt t="22662" x="6365875" y="771525"/>
          <p14:tracePt t="22674" x="6327775" y="820738"/>
          <p14:tracePt t="22678" x="6323013" y="852488"/>
          <p14:tracePt t="22688" x="6303963" y="912813"/>
          <p14:tracePt t="22694" x="6303963" y="944563"/>
          <p14:tracePt t="22714" x="6303963" y="981075"/>
          <p14:tracePt t="22719" x="6303963" y="993775"/>
          <p14:tracePt t="22726" x="6310313" y="1030288"/>
          <p14:tracePt t="22755" x="6334125" y="1042988"/>
          <p14:tracePt t="22758" x="6353175" y="1062038"/>
          <p14:tracePt t="22779" x="6372225" y="1062038"/>
          <p14:tracePt t="22783" x="6383338" y="1062038"/>
          <p14:tracePt t="22791" x="6396038" y="1062038"/>
          <p14:tracePt t="22811" x="6415088" y="1062038"/>
          <p14:tracePt t="22815" x="6427788" y="1062038"/>
          <p14:tracePt t="22823" x="6440488" y="1062038"/>
          <p14:tracePt t="22843" x="6457950" y="1042988"/>
          <p14:tracePt t="22847" x="6477000" y="1023938"/>
          <p14:tracePt t="22857" x="6500813" y="993775"/>
          <p14:tracePt t="22877" x="6507163" y="950913"/>
          <p14:tracePt t="22879" x="6507163" y="912813"/>
          <p14:tracePt t="22887" x="6519863" y="863600"/>
          <p14:tracePt t="22906" x="6519863" y="814388"/>
          <p14:tracePt t="22911" x="6513513" y="758825"/>
          <p14:tracePt t="22920" x="6507163" y="741363"/>
          <p14:tracePt t="22939" x="6483350" y="709613"/>
          <p14:tracePt t="22943" x="6477000" y="696913"/>
          <p14:tracePt t="22951" x="6464300" y="685800"/>
          <p14:tracePt t="22975" x="6451600" y="685800"/>
          <p14:tracePt t="23003" x="6408738" y="685800"/>
          <p14:tracePt t="23007" x="6359525" y="685800"/>
          <p14:tracePt t="23015" x="6297613" y="685800"/>
          <p14:tracePt t="23035" x="6248400" y="722313"/>
          <p14:tracePt t="23040" x="6229350" y="746125"/>
          <p14:tracePt t="23047" x="6216650" y="784225"/>
          <p14:tracePt t="23067" x="6235700" y="852488"/>
          <p14:tracePt t="23072" x="6278563" y="908050"/>
          <p14:tracePt t="23079" x="6346825" y="963613"/>
          <p14:tracePt t="23099" x="6483350" y="1030288"/>
          <p14:tracePt t="23105" x="6575425" y="1062038"/>
          <p14:tracePt t="23111" x="6705600" y="1117600"/>
          <p14:tracePt t="23138" x="6804025" y="1117600"/>
          <p14:tracePt t="23142" x="6823075" y="1117600"/>
          <p14:tracePt t="23163" x="6834188" y="1104900"/>
          <p14:tracePt t="23167" x="6834188" y="1079500"/>
          <p14:tracePt t="23176" x="6834188" y="1055688"/>
          <p14:tracePt t="23195" x="6810375" y="987425"/>
          <p14:tracePt t="23199" x="6773863" y="938213"/>
          <p14:tracePt t="23208" x="6705600" y="869950"/>
          <p14:tracePt t="23227" x="6637338" y="846138"/>
          <p14:tracePt t="23231" x="6594475" y="827088"/>
          <p14:tracePt t="23240" x="6562725" y="820738"/>
          <p14:tracePt t="23267" x="6526213" y="820738"/>
          <p14:tracePt t="23272" x="6519863" y="820738"/>
          <p14:tracePt t="23359" x="6519863" y="827088"/>
          <p14:tracePt t="23579" x="6513513" y="833438"/>
          <p14:tracePt t="23623" x="6513513" y="839788"/>
          <p14:tracePt t="23643" x="6538913" y="869950"/>
          <p14:tracePt t="23647" x="6686550" y="901700"/>
          <p14:tracePt t="23655" x="6853238" y="938213"/>
          <p14:tracePt t="23675" x="7056438" y="993775"/>
          <p14:tracePt t="23678" x="7143750" y="1012825"/>
          <p14:tracePt t="23686" x="7192963" y="1012825"/>
          <p14:tracePt t="23698" x="7223125" y="1012825"/>
          <p14:tracePt t="23703" x="7235825" y="1012825"/>
          <p14:tracePt t="23774" x="7242175" y="1012825"/>
          <p14:tracePt t="23783" x="7248525" y="1012825"/>
          <p14:tracePt t="23795" x="7273925" y="1012825"/>
          <p14:tracePt t="23799" x="7285038" y="1012825"/>
          <p14:tracePt t="23807" x="7310438" y="1012825"/>
          <p14:tracePt t="23815" x="7346950" y="1012825"/>
          <p14:tracePt t="23835" x="7385050" y="1012825"/>
          <p14:tracePt t="23838" x="7402513" y="1012825"/>
          <p14:tracePt t="23846" x="7427913" y="1012825"/>
          <p14:tracePt t="23866" x="7451725" y="1000125"/>
          <p14:tracePt t="23870" x="7477125" y="993775"/>
          <p14:tracePt t="23890" x="7496175" y="987425"/>
          <p14:tracePt t="23891" x="7526338" y="974725"/>
          <p14:tracePt t="23899" x="7532688" y="974725"/>
          <p14:tracePt t="23904" x="7551738" y="968375"/>
          <p14:tracePt t="23911" x="7551738" y="963613"/>
          <p14:tracePt t="23931" x="7556500" y="963613"/>
          <p14:tracePt t="23937" x="7562850" y="957263"/>
          <p14:tracePt t="23943" x="7575550" y="944563"/>
          <p14:tracePt t="23955" x="7581900" y="938213"/>
          <p14:tracePt t="23960" x="7588250" y="931863"/>
          <p14:tracePt t="23967" x="7594600" y="931863"/>
          <p14:tracePt t="23977" x="7600950" y="919163"/>
          <p14:tracePt t="23983" x="7607300" y="908050"/>
          <p14:tracePt t="23991" x="7612063" y="895350"/>
          <p14:tracePt t="23999" x="7612063" y="889000"/>
          <p14:tracePt t="24007" x="7618413" y="876300"/>
          <p14:tracePt t="24039" x="7618413" y="869950"/>
          <p14:tracePt t="24055" x="7618413" y="863600"/>
          <p14:tracePt t="24071" x="7618413" y="857250"/>
          <p14:tracePt t="24087" x="7618413" y="846138"/>
          <p14:tracePt t="24094" x="7624763" y="839788"/>
          <p14:tracePt t="24103" x="7624763" y="833438"/>
          <p14:tracePt t="24110" x="7624763" y="814388"/>
          <p14:tracePt t="24118" x="7624763" y="801688"/>
          <p14:tracePt t="24126" x="7624763" y="790575"/>
          <p14:tracePt t="24135" x="7624763" y="771525"/>
          <p14:tracePt t="24146" x="7624763" y="758825"/>
          <p14:tracePt t="24154" x="7624763" y="741363"/>
          <p14:tracePt t="24158" x="7624763" y="735013"/>
          <p14:tracePt t="24166" x="7624763" y="722313"/>
          <p14:tracePt t="24174" x="7624763" y="703263"/>
          <p14:tracePt t="24187" x="7624763" y="696913"/>
          <p14:tracePt t="24190" x="7618413" y="679450"/>
          <p14:tracePt t="24231" x="7612063" y="679450"/>
          <p14:tracePt t="24247" x="7607300" y="679450"/>
          <p14:tracePt t="24263" x="7600950" y="679450"/>
          <p14:tracePt t="24283" x="7569200" y="703263"/>
          <p14:tracePt t="24287" x="7551738" y="735013"/>
          <p14:tracePt t="24295" x="7526338" y="777875"/>
          <p14:tracePt t="24304" x="7526338" y="801688"/>
          <p14:tracePt t="24315" x="7519988" y="839788"/>
          <p14:tracePt t="24319" x="7519988" y="869950"/>
          <p14:tracePt t="24327" x="7519988" y="895350"/>
          <p14:tracePt t="24347" x="7532688" y="919163"/>
          <p14:tracePt t="24351" x="7556500" y="950913"/>
          <p14:tracePt t="24360" x="7569200" y="963613"/>
          <p14:tracePt t="24367" x="7594600" y="974725"/>
          <p14:tracePt t="24375" x="7607300" y="987425"/>
          <p14:tracePt t="24383" x="7631113" y="993775"/>
          <p14:tracePt t="24391" x="7637463" y="993775"/>
          <p14:tracePt t="24411" x="7643813" y="993775"/>
          <p14:tracePt t="24415" x="7650163" y="1000125"/>
          <p14:tracePt t="24424" x="7656513" y="1000125"/>
          <p14:tracePt t="24442" x="7662863" y="1000125"/>
          <p14:tracePt t="24446" x="7667625" y="1000125"/>
          <p14:tracePt t="24454" x="7673975" y="1000125"/>
          <p14:tracePt t="24466" x="7680325" y="1000125"/>
          <p14:tracePt t="24470" x="7693025" y="1000125"/>
          <p14:tracePt t="24478" x="7705725" y="1000125"/>
          <p14:tracePt t="24486" x="7723188" y="1000125"/>
          <p14:tracePt t="24506" x="7729538" y="1000125"/>
          <p14:tracePt t="24510" x="7754938" y="968375"/>
          <p14:tracePt t="24519" x="7761288" y="963613"/>
          <p14:tracePt t="24538" x="7773988" y="938213"/>
          <p14:tracePt t="24542" x="7778750" y="919163"/>
          <p14:tracePt t="24550" x="7778750" y="901700"/>
          <p14:tracePt t="24570" x="7778750" y="869950"/>
          <p14:tracePt t="24574" x="7778750" y="846138"/>
          <p14:tracePt t="24583" x="7778750" y="820738"/>
          <p14:tracePt t="24607" x="7767638" y="808038"/>
          <p14:tracePt t="24624" x="7754938" y="796925"/>
          <p14:tracePt t="24631" x="7748588" y="790575"/>
          <p14:tracePt t="24679" x="7742238" y="790575"/>
          <p14:tracePt t="24711" x="7723188" y="790575"/>
          <p14:tracePt t="24720" x="7712075" y="790575"/>
          <p14:tracePt t="24727" x="7680325" y="790575"/>
          <p14:tracePt t="24735" x="7643813" y="796925"/>
          <p14:tracePt t="24742" x="7612063" y="801688"/>
          <p14:tracePt t="24750" x="7562850" y="820738"/>
          <p14:tracePt t="24758" x="7532688" y="839788"/>
          <p14:tracePt t="24766" x="7496175" y="863600"/>
          <p14:tracePt t="24774" x="7483475" y="882650"/>
          <p14:tracePt t="24790" x="7470775" y="895350"/>
          <p14:tracePt t="24794" x="7464425" y="908050"/>
          <p14:tracePt t="24798" x="7464425" y="925513"/>
          <p14:tracePt t="24806" x="7464425" y="938213"/>
          <p14:tracePt t="24830" x="7464425" y="957263"/>
          <p14:tracePt t="24838" x="7464425" y="963613"/>
          <p14:tracePt t="24871" x="7470775" y="963613"/>
          <p14:tracePt t="24883" x="7477125" y="963613"/>
          <p14:tracePt t="24887" x="7483475" y="963613"/>
          <p14:tracePt t="24903" x="7489825" y="963613"/>
          <p14:tracePt t="24927" x="7496175" y="963613"/>
          <p14:tracePt t="24999" x="0" y="0"/>
        </p14:tracePtLst>
        <p14:tracePtLst>
          <p14:tracePt t="34442" x="4649788" y="1320800"/>
          <p14:tracePt t="34603" x="4649788" y="1314450"/>
          <p14:tracePt t="34634" x="4649788" y="1301750"/>
          <p14:tracePt t="34647" x="4656138" y="1265238"/>
          <p14:tracePt t="34655" x="4660900" y="1216025"/>
          <p14:tracePt t="34664" x="4660900" y="1160463"/>
          <p14:tracePt t="34682" x="4660900" y="1085850"/>
          <p14:tracePt t="34691" x="4660900" y="1036638"/>
          <p14:tracePt t="34695" x="4660900" y="987425"/>
          <p14:tracePt t="34703" x="4660900" y="938213"/>
          <p14:tracePt t="34711" x="4660900" y="863600"/>
          <p14:tracePt t="34719" x="4660900" y="827088"/>
          <p14:tracePt t="34727" x="4660900" y="796925"/>
          <p14:tracePt t="34736" x="4660900" y="771525"/>
          <p14:tracePt t="34743" x="4660900" y="752475"/>
          <p14:tracePt t="34750" x="4660900" y="728663"/>
          <p14:tracePt t="34759" x="4660900" y="709613"/>
          <p14:tracePt t="34779" x="4660900" y="690563"/>
          <p14:tracePt t="34783" x="4660900" y="679450"/>
          <p14:tracePt t="34791" x="4660900" y="660400"/>
          <p14:tracePt t="34799" x="4660900" y="641350"/>
          <p14:tracePt t="34807" x="4660900" y="630238"/>
          <p14:tracePt t="34816" x="4660900" y="623888"/>
          <p14:tracePt t="34822" x="4660900" y="604838"/>
          <p14:tracePt t="34831" x="4660900" y="592138"/>
          <p14:tracePt t="34839" x="4660900" y="574675"/>
          <p14:tracePt t="34847" x="4660900" y="542925"/>
          <p14:tracePt t="34859" x="4660900" y="525463"/>
          <p14:tracePt t="34863" x="4660900" y="487363"/>
          <p14:tracePt t="34885" x="4660900" y="425450"/>
          <p14:tracePt t="34891" x="4660900" y="395288"/>
          <p14:tracePt t="34895" x="4660900" y="382588"/>
          <p14:tracePt t="34903" x="4660900" y="369888"/>
          <p14:tracePt t="34911" x="4660900" y="363538"/>
          <p14:tracePt t="34920" x="4660900" y="358775"/>
          <p14:tracePt t="34931" x="4660900" y="346075"/>
          <p14:tracePt t="34943" x="4660900" y="339725"/>
          <p14:tracePt t="34951" x="4660900" y="333375"/>
          <p14:tracePt t="34968" x="4660900" y="327025"/>
          <p14:tracePt t="34983" x="4660900" y="314325"/>
          <p14:tracePt t="35000" x="4667250" y="296863"/>
          <p14:tracePt t="35015" x="4667250" y="277813"/>
          <p14:tracePt t="35039" x="4667250" y="271463"/>
          <p14:tracePt t="35247" x="4667250" y="290513"/>
          <p14:tracePt t="35255" x="4660900" y="314325"/>
          <p14:tracePt t="35263" x="4656138" y="333375"/>
          <p14:tracePt t="35275" x="4649788" y="369888"/>
          <p14:tracePt t="35291" x="4630738" y="425450"/>
          <p14:tracePt t="35295" x="4630738" y="444500"/>
          <p14:tracePt t="35303" x="4624388" y="481013"/>
          <p14:tracePt t="35323" x="4624388" y="530225"/>
          <p14:tracePt t="35327" x="4618038" y="561975"/>
          <p14:tracePt t="35334" x="4605338" y="623888"/>
          <p14:tracePt t="35342" x="4600575" y="641350"/>
          <p14:tracePt t="35350" x="4600575" y="690563"/>
          <p14:tracePt t="35358" x="4600575" y="741363"/>
          <p14:tracePt t="35370" x="4600575" y="777875"/>
          <p14:tracePt t="35374" x="4600575" y="827088"/>
          <p14:tracePt t="35382" x="4600575" y="882650"/>
          <p14:tracePt t="35390" x="4600575" y="908050"/>
          <p14:tracePt t="35399" x="4600575" y="957263"/>
          <p14:tracePt t="35420" x="4600575" y="1006475"/>
          <p14:tracePt t="35423" x="4600575" y="1023938"/>
          <p14:tracePt t="35431" x="4600575" y="1055688"/>
          <p14:tracePt t="35451" x="4600575" y="1074738"/>
          <p14:tracePt t="35455" x="4600575" y="1092200"/>
          <p14:tracePt t="35463" x="4600575" y="1117600"/>
          <p14:tracePt t="35482" x="4600575" y="1154113"/>
          <p14:tracePt t="35486" x="4600575" y="1185863"/>
          <p14:tracePt t="35494" x="4600575" y="1203325"/>
          <p14:tracePt t="35502" x="4600575" y="1235075"/>
          <p14:tracePt t="35510" x="4600575" y="1271588"/>
          <p14:tracePt t="35519" x="4605338" y="1290638"/>
          <p14:tracePt t="35526" x="4605338" y="1308100"/>
          <p14:tracePt t="35546" x="4605338" y="1314450"/>
          <p14:tracePt t="35689" x="4605338" y="1327150"/>
          <p14:tracePt t="35710" x="4611688" y="1346200"/>
          <p14:tracePt t="35734" x="4611688" y="1352550"/>
          <p14:tracePt t="35743" x="4618038" y="1363663"/>
          <p14:tracePt t="35771" x="4618038" y="1370013"/>
          <p14:tracePt t="35774" x="4618038" y="1382713"/>
          <p14:tracePt t="35903" x="4624388" y="1363663"/>
          <p14:tracePt t="35911" x="4637088" y="1320800"/>
          <p14:tracePt t="35931" x="4637088" y="1246188"/>
          <p14:tracePt t="35934" x="4637088" y="1185863"/>
          <p14:tracePt t="35943" x="4637088" y="1111250"/>
          <p14:tracePt t="35963" x="4624388" y="1019175"/>
          <p14:tracePt t="35967" x="4624388" y="968375"/>
          <p14:tracePt t="35975" x="4624388" y="908050"/>
          <p14:tracePt t="35995" x="4624388" y="869950"/>
          <p14:tracePt t="36000" x="4624388" y="839788"/>
          <p14:tracePt t="36006" x="4624388" y="801688"/>
          <p14:tracePt t="36018" x="4624388" y="777875"/>
          <p14:tracePt t="36022" x="4624388" y="746125"/>
          <p14:tracePt t="36030" x="4624388" y="728663"/>
          <p14:tracePt t="36038" x="4611688" y="703263"/>
          <p14:tracePt t="36059" x="4605338" y="673100"/>
          <p14:tracePt t="36063" x="4605338" y="666750"/>
          <p14:tracePt t="36071" x="4605338" y="660400"/>
          <p14:tracePt t="36091" x="4605338" y="647700"/>
          <p14:tracePt t="36103" x="4605338" y="641350"/>
          <p14:tracePt t="36115" x="4605338" y="623888"/>
          <p14:tracePt t="36119" x="4600575" y="592138"/>
          <p14:tracePt t="36126" x="4600575" y="574675"/>
          <p14:tracePt t="36134" x="4594225" y="555625"/>
          <p14:tracePt t="36142" x="4587875" y="525463"/>
          <p14:tracePt t="36150" x="4581525" y="506413"/>
          <p14:tracePt t="36158" x="4581525" y="487363"/>
          <p14:tracePt t="36166" x="4581525" y="463550"/>
          <p14:tracePt t="36186" x="4581525" y="444500"/>
          <p14:tracePt t="36190" x="4575175" y="425450"/>
          <p14:tracePt t="36198" x="4575175" y="419100"/>
          <p14:tracePt t="36206" x="4575175" y="407988"/>
          <p14:tracePt t="36214" x="4575175" y="401638"/>
          <p14:tracePt t="36415" x="4568825" y="401638"/>
          <p14:tracePt t="36423" x="4568825" y="407988"/>
          <p14:tracePt t="36443" x="4556125" y="487363"/>
          <p14:tracePt t="36447" x="4556125" y="536575"/>
          <p14:tracePt t="36455" x="4556125" y="611188"/>
          <p14:tracePt t="36474" x="4556125" y="673100"/>
          <p14:tracePt t="36478" x="4556125" y="709613"/>
          <p14:tracePt t="36486" x="4556125" y="752475"/>
          <p14:tracePt t="36506" x="4556125" y="801688"/>
          <p14:tracePt t="36510" x="4556125" y="852488"/>
          <p14:tracePt t="36518" x="4568825" y="908050"/>
          <p14:tracePt t="36530" x="4581525" y="944563"/>
          <p14:tracePt t="36534" x="4587875" y="987425"/>
          <p14:tracePt t="36542" x="4587875" y="1006475"/>
          <p14:tracePt t="36550" x="4600575" y="1023938"/>
          <p14:tracePt t="36574" x="4605338" y="1074738"/>
          <p14:tracePt t="36583" x="4618038" y="1092200"/>
          <p14:tracePt t="36602" x="4630738" y="1123950"/>
          <p14:tracePt t="36609" x="4630738" y="1147763"/>
          <p14:tracePt t="36615" x="4637088" y="1173163"/>
          <p14:tracePt t="36634" x="4637088" y="1185863"/>
          <p14:tracePt t="36638" x="4637088" y="1196975"/>
          <p14:tracePt t="36699" x="4637088" y="1203325"/>
          <p14:tracePt t="36703" x="4637088" y="1209675"/>
          <p14:tracePt t="36987" x="4643438" y="1209675"/>
          <p14:tracePt t="36987" x="0" y="0"/>
        </p14:tracePtLst>
        <p14:tracePtLst>
          <p14:tracePt t="46626" x="6421438" y="3111500"/>
          <p14:tracePt t="46714" x="6421438" y="3105150"/>
          <p14:tracePt t="46718" x="6421438" y="3098800"/>
          <p14:tracePt t="46726" x="6421438" y="3086100"/>
          <p14:tracePt t="46746" x="6415088" y="3062288"/>
          <p14:tracePt t="46750" x="6389688" y="3049588"/>
          <p14:tracePt t="46758" x="6372225" y="3030538"/>
          <p14:tracePt t="46778" x="6303963" y="2987675"/>
          <p14:tracePt t="46782" x="6284913" y="2981325"/>
          <p14:tracePt t="46791" x="6235700" y="2957513"/>
          <p14:tracePt t="46819" x="6167438" y="2938463"/>
          <p14:tracePt t="46823" x="6137275" y="2932113"/>
          <p14:tracePt t="46842" x="6075363" y="2913063"/>
          <p14:tracePt t="46847" x="6045200" y="2913063"/>
          <p14:tracePt t="46855" x="6019800" y="2906713"/>
          <p14:tracePt t="46868" x="5994400" y="2901950"/>
          <p14:tracePt t="46877" x="5976938" y="2895600"/>
          <p14:tracePt t="46879" x="5957888" y="2895600"/>
          <p14:tracePt t="46887" x="5945188" y="2895600"/>
          <p14:tracePt t="46907" x="5927725" y="2895600"/>
          <p14:tracePt t="46911" x="5915025" y="2895600"/>
          <p14:tracePt t="46919" x="5902325" y="2895600"/>
          <p14:tracePt t="46939" x="5865813" y="2895600"/>
          <p14:tracePt t="46943" x="5834063" y="2895600"/>
          <p14:tracePt t="46951" x="5772150" y="2925763"/>
          <p14:tracePt t="46971" x="5680075" y="2962275"/>
          <p14:tracePt t="46976" x="5611813" y="2994025"/>
          <p14:tracePt t="46982" x="5545138" y="3030538"/>
          <p14:tracePt t="46994" x="5489575" y="3068638"/>
          <p14:tracePt t="46999" x="5457825" y="3092450"/>
          <p14:tracePt t="47006" x="5414963" y="3128963"/>
          <p14:tracePt t="47014" x="5408613" y="3128963"/>
          <p14:tracePt t="47035" x="5408613" y="3141663"/>
          <p14:tracePt t="47038" x="5408613" y="3160713"/>
          <p14:tracePt t="47046" x="5408613" y="3184525"/>
          <p14:tracePt t="47066" x="5427663" y="3222625"/>
          <p14:tracePt t="47070" x="5438775" y="3246438"/>
          <p14:tracePt t="47078" x="5464175" y="3271838"/>
          <p14:tracePt t="47099" x="5513388" y="3333750"/>
          <p14:tracePt t="47102" x="5568950" y="3370263"/>
          <p14:tracePt t="47111" x="5637213" y="3419475"/>
          <p14:tracePt t="47131" x="5767388" y="3468688"/>
          <p14:tracePt t="47135" x="5865813" y="3500438"/>
          <p14:tracePt t="47143" x="5983288" y="3567113"/>
          <p14:tracePt t="47162" x="6130925" y="3598863"/>
          <p14:tracePt t="47167" x="6211888" y="3611563"/>
          <p14:tracePt t="47176" x="6310313" y="3611563"/>
          <p14:tracePt t="47202" x="6359525" y="3598863"/>
          <p14:tracePt t="47206" x="6383338" y="3586163"/>
          <p14:tracePt t="47234" x="6402388" y="3556000"/>
          <p14:tracePt t="47238" x="6415088" y="3543300"/>
          <p14:tracePt t="47258" x="6451600" y="3500438"/>
          <p14:tracePt t="47262" x="6470650" y="3481388"/>
          <p14:tracePt t="47271" x="6483350" y="3455988"/>
          <p14:tracePt t="47290" x="6496050" y="3419475"/>
          <p14:tracePt t="47294" x="6500813" y="3376613"/>
          <p14:tracePt t="47302" x="6507163" y="3327400"/>
          <p14:tracePt t="47331" x="6507163" y="3302000"/>
          <p14:tracePt t="47335" x="6507163" y="3271838"/>
          <p14:tracePt t="47355" x="6470650" y="3228975"/>
          <p14:tracePt t="47360" x="6445250" y="3173413"/>
          <p14:tracePt t="47367" x="6415088" y="3135313"/>
          <p14:tracePt t="47387" x="6346825" y="3092450"/>
          <p14:tracePt t="47391" x="6316663" y="3073400"/>
          <p14:tracePt t="47399" x="6248400" y="3049588"/>
          <p14:tracePt t="47419" x="6167438" y="3017838"/>
          <p14:tracePt t="47425" x="6118225" y="3000375"/>
          <p14:tracePt t="47431" x="6056313" y="3000375"/>
          <p14:tracePt t="47451" x="5970588" y="3000375"/>
          <p14:tracePt t="47455" x="5915025" y="3000375"/>
          <p14:tracePt t="47463" x="5853113" y="3000375"/>
          <p14:tracePt t="47487" x="5754688" y="3036888"/>
          <p14:tracePt t="47495" x="5699125" y="3062288"/>
          <p14:tracePt t="47514" x="5643563" y="3111500"/>
          <p14:tracePt t="47518" x="5611813" y="3135313"/>
          <p14:tracePt t="47526" x="5575300" y="3179763"/>
          <p14:tracePt t="47546" x="5556250" y="3252788"/>
          <p14:tracePt t="47550" x="5538788" y="3308350"/>
          <p14:tracePt t="47559" x="5538788" y="3357563"/>
          <p14:tracePt t="47587" x="5581650" y="3425825"/>
          <p14:tracePt t="47591" x="5605463" y="3455988"/>
          <p14:tracePt t="47619" x="5667375" y="3475038"/>
          <p14:tracePt t="47623" x="5711825" y="3487738"/>
          <p14:tracePt t="47643" x="5827713" y="3487738"/>
          <p14:tracePt t="47647" x="5915025" y="3487738"/>
          <p14:tracePt t="47657" x="6000750" y="3487738"/>
          <p14:tracePt t="47675" x="6118225" y="3462338"/>
          <p14:tracePt t="47679" x="6173788" y="3432175"/>
          <p14:tracePt t="47687" x="6248400" y="3395663"/>
          <p14:tracePt t="47715" x="6297613" y="3327400"/>
          <p14:tracePt t="47719" x="6316663" y="3284538"/>
          <p14:tracePt t="47739" x="6334125" y="3173413"/>
          <p14:tracePt t="47743" x="6334125" y="3124200"/>
          <p14:tracePt t="47751" x="6334125" y="3049588"/>
          <p14:tracePt t="47771" x="6278563" y="2932113"/>
          <p14:tracePt t="47775" x="6261100" y="2889250"/>
          <p14:tracePt t="47783" x="6216650" y="2833688"/>
          <p14:tracePt t="47791" x="6167438" y="2771775"/>
          <p14:tracePt t="47799" x="6118225" y="2728913"/>
          <p14:tracePt t="47807" x="6088063" y="2703513"/>
          <p14:tracePt t="47815" x="6045200" y="2667000"/>
          <p14:tracePt t="47843" x="6019800" y="2667000"/>
          <p14:tracePt t="47847" x="6007100" y="2667000"/>
          <p14:tracePt t="47867" x="5964238" y="2679700"/>
          <p14:tracePt t="47879" x="5853113" y="2752725"/>
          <p14:tracePt t="47899" x="5803900" y="2820988"/>
          <p14:tracePt t="47902" x="5772150" y="2863850"/>
          <p14:tracePt t="47911" x="5735638" y="2906713"/>
          <p14:tracePt t="47931" x="5735638" y="2957513"/>
          <p14:tracePt t="47935" x="5735638" y="3013075"/>
          <p14:tracePt t="47944" x="5735638" y="3036888"/>
          <p14:tracePt t="47971" x="5767388" y="3068638"/>
          <p14:tracePt t="47975" x="5803900" y="3092450"/>
          <p14:tracePt t="47995" x="5889625" y="3111500"/>
          <p14:tracePt t="47999" x="5938838" y="3124200"/>
          <p14:tracePt t="48007" x="6007100" y="3128963"/>
          <p14:tracePt t="48027" x="6094413" y="3128963"/>
          <p14:tracePt t="48031" x="6118225" y="3128963"/>
          <p14:tracePt t="48039" x="6167438" y="3111500"/>
          <p14:tracePt t="48059" x="6192838" y="3079750"/>
          <p14:tracePt t="48062" x="6192838" y="3073400"/>
          <p14:tracePt t="48071" x="6199188" y="3043238"/>
          <p14:tracePt t="48091" x="6199188" y="2974975"/>
          <p14:tracePt t="48095" x="6180138" y="2938463"/>
          <p14:tracePt t="48103" x="6143625" y="2870200"/>
          <p14:tracePt t="48123" x="6075363" y="2820988"/>
          <p14:tracePt t="48128" x="6032500" y="2795588"/>
          <p14:tracePt t="48135" x="5938838" y="2752725"/>
          <p14:tracePt t="48155" x="5827713" y="2722563"/>
          <p14:tracePt t="48159" x="5754688" y="2716213"/>
          <p14:tracePt t="48167" x="5649913" y="2690813"/>
          <p14:tracePt t="48189" x="5538788" y="2690813"/>
          <p14:tracePt t="48190" x="5476875" y="2690813"/>
          <p14:tracePt t="48199" x="5378450" y="2709863"/>
          <p14:tracePt t="48227" x="5365750" y="2728913"/>
          <p14:tracePt t="48231" x="5365750" y="2746375"/>
          <p14:tracePt t="48255" x="5389563" y="2820988"/>
          <p14:tracePt t="48263" x="5438775" y="2889250"/>
          <p14:tracePt t="48283" x="5519738" y="2957513"/>
          <p14:tracePt t="48288" x="5581650" y="3006725"/>
          <p14:tracePt t="48296" x="5661025" y="3062288"/>
          <p14:tracePt t="48315" x="5761038" y="3092450"/>
          <p14:tracePt t="48319" x="5822950" y="3105150"/>
          <p14:tracePt t="48328" x="5889625" y="3111500"/>
          <p14:tracePt t="48355" x="5908675" y="3105150"/>
          <p14:tracePt t="48358" x="5921375" y="3092450"/>
          <p14:tracePt t="48388" x="5921375" y="3036888"/>
          <p14:tracePt t="48391" x="5921375" y="3006725"/>
          <p14:tracePt t="48411" x="5865813" y="2944813"/>
          <p14:tracePt t="48415" x="5822950" y="2901950"/>
          <p14:tracePt t="48423" x="5767388" y="2846388"/>
          <p14:tracePt t="48443" x="5673725" y="2814638"/>
          <p14:tracePt t="48447" x="5656263" y="2814638"/>
          <p14:tracePt t="48455" x="5600700" y="2814638"/>
          <p14:tracePt t="48483" x="5545138" y="2833688"/>
          <p14:tracePt t="48488" x="5513388" y="2851150"/>
          <p14:tracePt t="48507" x="5494338" y="2882900"/>
          <p14:tracePt t="48511" x="5483225" y="2913063"/>
          <p14:tracePt t="48519" x="5483225" y="2951163"/>
          <p14:tracePt t="48539" x="5483225" y="2974975"/>
          <p14:tracePt t="48544" x="5489575" y="3006725"/>
          <p14:tracePt t="48551" x="5526088" y="3036888"/>
          <p14:tracePt t="48571" x="5605463" y="3098800"/>
          <p14:tracePt t="48575" x="5637213" y="3117850"/>
          <p14:tracePt t="48582" x="5711825" y="3154363"/>
          <p14:tracePt t="48610" x="5803900" y="3167063"/>
          <p14:tracePt t="48615" x="5822950" y="3167063"/>
          <p14:tracePt t="48643" x="5834063" y="3167063"/>
          <p14:tracePt t="48647" x="5846763" y="3141663"/>
          <p14:tracePt t="48667" x="5846763" y="3105150"/>
          <p14:tracePt t="48671" x="5846763" y="3068638"/>
          <p14:tracePt t="48679" x="5846763" y="3043238"/>
          <p14:tracePt t="48699" x="5822950" y="3000375"/>
          <p14:tracePt t="48704" x="5797550" y="2981325"/>
          <p14:tracePt t="48711" x="5767388" y="2957513"/>
          <p14:tracePt t="48739" x="5716588" y="2944813"/>
          <p14:tracePt t="48744" x="5692775" y="2938463"/>
          <p14:tracePt t="48762" x="5618163" y="2957513"/>
          <p14:tracePt t="48767" x="5562600" y="2974975"/>
          <p14:tracePt t="48775" x="5507038" y="3013075"/>
          <p14:tracePt t="48794" x="5451475" y="3049588"/>
          <p14:tracePt t="48799" x="5438775" y="3073400"/>
          <p14:tracePt t="48807" x="5421313" y="3111500"/>
          <p14:tracePt t="48828" x="5421313" y="3124200"/>
          <p14:tracePt t="48832" x="5421313" y="3135313"/>
          <p14:tracePt t="48839" x="5427663" y="3154363"/>
          <p14:tracePt t="48867" x="5500688" y="3179763"/>
          <p14:tracePt t="48871" x="5519738" y="3179763"/>
          <p14:tracePt t="48899" x="5637213" y="3179763"/>
          <p14:tracePt t="48903" x="5686425" y="3179763"/>
          <p14:tracePt t="48923" x="5735638" y="3179763"/>
          <p14:tracePt t="48928" x="5767388" y="3173413"/>
          <p14:tracePt t="48935" x="5784850" y="3148013"/>
          <p14:tracePt t="48955" x="5797550" y="3124200"/>
          <p14:tracePt t="48958" x="5797550" y="3105150"/>
          <p14:tracePt t="48967" x="5797550" y="3079750"/>
          <p14:tracePt t="48994" x="5784850" y="3068638"/>
          <p14:tracePt t="48998" x="5784850" y="3062288"/>
          <p14:tracePt t="49022" x="5748338" y="3055938"/>
          <p14:tracePt t="49030" x="5711825" y="3049588"/>
          <p14:tracePt t="49050" x="5643563" y="3062288"/>
          <p14:tracePt t="49055" x="5611813" y="3079750"/>
          <p14:tracePt t="49062" x="5575300" y="3086100"/>
          <p14:tracePt t="49083" x="5549900" y="3098800"/>
          <p14:tracePt t="49087" x="5549900" y="3105150"/>
          <p14:tracePt t="49095" x="5545138" y="3117850"/>
          <p14:tracePt t="49122" x="5549900" y="3135313"/>
          <p14:tracePt t="49127" x="5556250" y="3148013"/>
          <p14:tracePt t="49154" x="5568950" y="3154363"/>
          <p14:tracePt t="49158" x="5581650" y="3154363"/>
          <p14:tracePt t="49178" x="5624513" y="3160713"/>
          <p14:tracePt t="49182" x="5643563" y="3160713"/>
          <p14:tracePt t="49190" x="5673725" y="3160713"/>
          <p14:tracePt t="49210" x="5692775" y="3154363"/>
          <p14:tracePt t="49215" x="5699125" y="3148013"/>
          <p14:tracePt t="49223" x="5705475" y="3124200"/>
          <p14:tracePt t="49251" x="5705475" y="3117850"/>
          <p14:tracePt t="49255" x="5705475" y="3111500"/>
          <p14:tracePt t="49276" x="5705475" y="3105150"/>
          <p14:tracePt t="49344" x="5705475" y="3098800"/>
          <p14:tracePt t="49403" x="0" y="0"/>
        </p14:tracePtLst>
        <p14:tracePtLst>
          <p14:tracePt t="56114" x="7000875" y="1130300"/>
          <p14:tracePt t="56118" x="7007225" y="1117600"/>
          <p14:tracePt t="56142" x="7007225" y="1111250"/>
          <p14:tracePt t="56150" x="7013575" y="1104900"/>
          <p14:tracePt t="56159" x="7019925" y="1092200"/>
          <p14:tracePt t="56175" x="7019925" y="1079500"/>
          <p14:tracePt t="56184" x="7019925" y="1074738"/>
          <p14:tracePt t="56191" x="7019925" y="1062038"/>
          <p14:tracePt t="56200" x="7019925" y="1049338"/>
          <p14:tracePt t="56207" x="7019925" y="1023938"/>
          <p14:tracePt t="56215" x="7019925" y="1019175"/>
          <p14:tracePt t="56223" x="7019925" y="1006475"/>
          <p14:tracePt t="56230" x="7019925" y="993775"/>
          <p14:tracePt t="56239" x="7019925" y="987425"/>
          <p14:tracePt t="56249" x="7019925" y="974725"/>
          <p14:tracePt t="56259" x="7019925" y="957263"/>
          <p14:tracePt t="56263" x="7019925" y="944563"/>
          <p14:tracePt t="56271" x="7019925" y="938213"/>
          <p14:tracePt t="56280" x="7013575" y="925513"/>
          <p14:tracePt t="56290" x="7013575" y="919163"/>
          <p14:tracePt t="56294" x="7000875" y="895350"/>
          <p14:tracePt t="56306" x="6977063" y="876300"/>
          <p14:tracePt t="56310" x="6945313" y="839788"/>
          <p14:tracePt t="56318" x="6921500" y="808038"/>
          <p14:tracePt t="56326" x="6902450" y="784225"/>
          <p14:tracePt t="56334" x="6884988" y="765175"/>
          <p14:tracePt t="56343" x="6865938" y="735013"/>
          <p14:tracePt t="56350" x="6846888" y="715963"/>
          <p14:tracePt t="56359" x="6834188" y="703263"/>
          <p14:tracePt t="56367" x="6816725" y="679450"/>
          <p14:tracePt t="56375" x="6810375" y="673100"/>
          <p14:tracePt t="56384" x="6797675" y="660400"/>
          <p14:tracePt t="56395" x="6784975" y="654050"/>
          <p14:tracePt t="56399" x="6773863" y="641350"/>
          <p14:tracePt t="56406" x="6761163" y="630238"/>
          <p14:tracePt t="56414" x="6748463" y="623888"/>
          <p14:tracePt t="56422" x="6718300" y="598488"/>
          <p14:tracePt t="56430" x="6705600" y="592138"/>
          <p14:tracePt t="56438" x="6680200" y="574675"/>
          <p14:tracePt t="56447" x="6662738" y="561975"/>
          <p14:tracePt t="56459" x="6637338" y="536575"/>
          <p14:tracePt t="56463" x="6624638" y="530225"/>
          <p14:tracePt t="56475" x="6594475" y="512763"/>
          <p14:tracePt t="56480" x="6551613" y="481013"/>
          <p14:tracePt t="56487" x="6519863" y="457200"/>
          <p14:tracePt t="56495" x="6477000" y="431800"/>
          <p14:tracePt t="56502" x="6434138" y="407988"/>
          <p14:tracePt t="56514" x="6378575" y="382588"/>
          <p14:tracePt t="56530" x="6291263" y="327025"/>
          <p14:tracePt t="56534" x="6248400" y="303213"/>
          <p14:tracePt t="56542" x="6192838" y="277813"/>
          <p14:tracePt t="56551" x="6149975" y="258763"/>
          <p14:tracePt t="56559" x="6118225" y="252413"/>
          <p14:tracePt t="56567" x="6105525" y="252413"/>
          <p14:tracePt t="56575" x="6088063" y="247650"/>
          <p14:tracePt t="56591" x="6081713" y="247650"/>
          <p14:tracePt t="56599" x="6062663" y="247650"/>
          <p14:tracePt t="56607" x="6056313" y="252413"/>
          <p14:tracePt t="56615" x="6045200" y="265113"/>
          <p14:tracePt t="56623" x="6026150" y="277813"/>
          <p14:tracePt t="56630" x="6013450" y="290513"/>
          <p14:tracePt t="56639" x="6000750" y="307975"/>
          <p14:tracePt t="56651" x="5989638" y="320675"/>
          <p14:tracePt t="56655" x="5970588" y="352425"/>
          <p14:tracePt t="56665" x="5957888" y="363538"/>
          <p14:tracePt t="56671" x="5945188" y="388938"/>
          <p14:tracePt t="56679" x="5938838" y="414338"/>
          <p14:tracePt t="56687" x="5938838" y="450850"/>
          <p14:tracePt t="56695" x="5938838" y="493713"/>
          <p14:tracePt t="56703" x="5938838" y="555625"/>
          <p14:tracePt t="56711" x="5938838" y="581025"/>
          <p14:tracePt t="56719" x="5938838" y="630238"/>
          <p14:tracePt t="56726" x="5970588" y="696913"/>
          <p14:tracePt t="56735" x="5994400" y="741363"/>
          <p14:tracePt t="56743" x="6026150" y="801688"/>
          <p14:tracePt t="56751" x="6062663" y="869950"/>
          <p14:tracePt t="56759" x="6118225" y="938213"/>
          <p14:tracePt t="56767" x="6180138" y="1000125"/>
          <p14:tracePt t="56775" x="6248400" y="1049338"/>
          <p14:tracePt t="56786" x="6291263" y="1074738"/>
          <p14:tracePt t="56791" x="6334125" y="1111250"/>
          <p14:tracePt t="56799" x="6389688" y="1147763"/>
          <p14:tracePt t="56807" x="6421438" y="1154113"/>
          <p14:tracePt t="56815" x="6451600" y="1179513"/>
          <p14:tracePt t="56826" x="6470650" y="1185863"/>
          <p14:tracePt t="56831" x="6489700" y="1190625"/>
          <p14:tracePt t="56839" x="6507163" y="1196975"/>
          <p14:tracePt t="56848" x="6526213" y="1196975"/>
          <p14:tracePt t="56855" x="6538913" y="1196975"/>
          <p14:tracePt t="56864" x="6556375" y="1196975"/>
          <p14:tracePt t="56875" x="6581775" y="1196975"/>
          <p14:tracePt t="56879" x="6611938" y="1196975"/>
          <p14:tracePt t="56887" x="6656388" y="1196975"/>
          <p14:tracePt t="56897" x="6711950" y="1196975"/>
          <p14:tracePt t="56903" x="6761163" y="1196975"/>
          <p14:tracePt t="56911" x="6823075" y="1196975"/>
          <p14:tracePt t="56918" x="6884988" y="1196975"/>
          <p14:tracePt t="56926" x="6945313" y="1196975"/>
          <p14:tracePt t="56934" x="6996113" y="1196975"/>
          <p14:tracePt t="56942" x="7038975" y="1185863"/>
          <p14:tracePt t="56950" x="7062788" y="1179513"/>
          <p14:tracePt t="56958" x="7107238" y="1160463"/>
          <p14:tracePt t="56966" x="7131050" y="1154113"/>
          <p14:tracePt t="56974" x="7162800" y="1130300"/>
          <p14:tracePt t="56983" x="7180263" y="1123950"/>
          <p14:tracePt t="56991" x="7186613" y="1123950"/>
          <p14:tracePt t="56998" x="7199313" y="1092200"/>
          <p14:tracePt t="57006" x="7199313" y="1055688"/>
          <p14:tracePt t="57014" x="7205663" y="1030288"/>
          <p14:tracePt t="57022" x="7205663" y="987425"/>
          <p14:tracePt t="57034" x="7199313" y="925513"/>
          <p14:tracePt t="57038" x="7186613" y="895350"/>
          <p14:tracePt t="57047" x="7180263" y="857250"/>
          <p14:tracePt t="57059" x="7162800" y="833438"/>
          <p14:tracePt t="57064" x="7156450" y="814388"/>
          <p14:tracePt t="57071" x="7143750" y="796925"/>
          <p14:tracePt t="57079" x="7131050" y="771525"/>
          <p14:tracePt t="57087" x="7118350" y="758825"/>
          <p14:tracePt t="57097" x="7075488" y="728663"/>
          <p14:tracePt t="57103" x="7032625" y="703263"/>
          <p14:tracePt t="57111" x="6977063" y="654050"/>
          <p14:tracePt t="57119" x="6908800" y="617538"/>
          <p14:tracePt t="57128" x="6829425" y="568325"/>
          <p14:tracePt t="57134" x="6761163" y="525463"/>
          <p14:tracePt t="57143" x="6673850" y="487363"/>
          <p14:tracePt t="57151" x="6581775" y="438150"/>
          <p14:tracePt t="57159" x="6513513" y="395288"/>
          <p14:tracePt t="57171" x="6457950" y="382588"/>
          <p14:tracePt t="57175" x="6402388" y="352425"/>
          <p14:tracePt t="57183" x="6372225" y="327025"/>
          <p14:tracePt t="57191" x="6353175" y="320675"/>
          <p14:tracePt t="57199" x="6346825" y="314325"/>
          <p14:tracePt t="57231" x="6340475" y="314325"/>
          <p14:tracePt t="57247" x="6334125" y="314325"/>
          <p14:tracePt t="57263" x="6323013" y="314325"/>
          <p14:tracePt t="57271" x="6278563" y="339725"/>
          <p14:tracePt t="57279" x="6223000" y="376238"/>
          <p14:tracePt t="57286" x="6180138" y="401638"/>
          <p14:tracePt t="57296" x="6111875" y="444500"/>
          <p14:tracePt t="57303" x="6056313" y="487363"/>
          <p14:tracePt t="57311" x="5989638" y="536575"/>
          <p14:tracePt t="57319" x="5934075" y="574675"/>
          <p14:tracePt t="57329" x="5895975" y="611188"/>
          <p14:tracePt t="57335" x="5878513" y="630238"/>
          <p14:tracePt t="57343" x="5865813" y="660400"/>
          <p14:tracePt t="57351" x="5846763" y="679450"/>
          <p14:tracePt t="57359" x="5846763" y="715963"/>
          <p14:tracePt t="57368" x="5846763" y="746125"/>
          <p14:tracePt t="57375" x="5859463" y="784225"/>
          <p14:tracePt t="57383" x="5889625" y="820738"/>
          <p14:tracePt t="57395" x="5927725" y="863600"/>
          <p14:tracePt t="57399" x="5994400" y="912813"/>
          <p14:tracePt t="57407" x="6088063" y="974725"/>
          <p14:tracePt t="57415" x="6167438" y="1023938"/>
          <p14:tracePt t="57428" x="6272213" y="1085850"/>
          <p14:tracePt t="57431" x="6372225" y="1123950"/>
          <p14:tracePt t="57439" x="6477000" y="1179513"/>
          <p14:tracePt t="57447" x="6562725" y="1216025"/>
          <p14:tracePt t="57455" x="6656388" y="1235075"/>
          <p14:tracePt t="57463" x="6718300" y="1246188"/>
          <p14:tracePt t="57471" x="6767513" y="1246188"/>
          <p14:tracePt t="57479" x="6797675" y="1246188"/>
          <p14:tracePt t="57487" x="6816725" y="1246188"/>
          <p14:tracePt t="57495" x="6834188" y="1241425"/>
          <p14:tracePt t="57503" x="6859588" y="1216025"/>
          <p14:tracePt t="57511" x="6878638" y="1203325"/>
          <p14:tracePt t="57520" x="6889750" y="1190625"/>
          <p14:tracePt t="57528" x="6902450" y="1166813"/>
          <p14:tracePt t="57535" x="6921500" y="1141413"/>
          <p14:tracePt t="57543" x="6927850" y="1111250"/>
          <p14:tracePt t="57551" x="6951663" y="1068388"/>
          <p14:tracePt t="57559" x="6951663" y="1030288"/>
          <p14:tracePt t="57569" x="6951663" y="993775"/>
          <p14:tracePt t="57575" x="6958013" y="950913"/>
          <p14:tracePt t="57583" x="6958013" y="925513"/>
          <p14:tracePt t="57590" x="6958013" y="876300"/>
          <p14:tracePt t="57598" x="6940550" y="833438"/>
          <p14:tracePt t="57606" x="6934200" y="801688"/>
          <p14:tracePt t="57614" x="6908800" y="758825"/>
          <p14:tracePt t="57622" x="6896100" y="728663"/>
          <p14:tracePt t="57630" x="6872288" y="696913"/>
          <p14:tracePt t="57638" x="6823075" y="654050"/>
          <p14:tracePt t="57646" x="6791325" y="630238"/>
          <p14:tracePt t="57659" x="6761163" y="604838"/>
          <p14:tracePt t="57663" x="6748463" y="598488"/>
          <p14:tracePt t="57671" x="6735763" y="592138"/>
          <p14:tracePt t="57703" x="6729413" y="592138"/>
          <p14:tracePt t="57711" x="6723063" y="592138"/>
          <p14:tracePt t="57734" x="6711950" y="592138"/>
          <p14:tracePt t="57751" x="6699250" y="592138"/>
          <p14:tracePt t="57767" x="6680200" y="592138"/>
          <p14:tracePt t="57768" x="0" y="0"/>
        </p14:tracePtLst>
        <p14:tracePtLst>
          <p14:tracePt t="66570" x="6748463" y="506413"/>
          <p14:tracePt t="66574" x="6735763" y="481013"/>
          <p14:tracePt t="66582" x="6729413" y="481013"/>
          <p14:tracePt t="66591" x="6723063" y="474663"/>
          <p14:tracePt t="66606" x="6718300" y="469900"/>
          <p14:tracePt t="66619" x="6711950" y="457200"/>
          <p14:tracePt t="66639" x="6680200" y="431800"/>
          <p14:tracePt t="66647" x="6673850" y="431800"/>
          <p14:tracePt t="66670" x="6662738" y="425450"/>
          <p14:tracePt t="66678" x="6637338" y="414338"/>
          <p14:tracePt t="66686" x="6624638" y="414338"/>
          <p14:tracePt t="66694" x="6600825" y="414338"/>
          <p14:tracePt t="66702" x="6569075" y="401638"/>
          <p14:tracePt t="66714" x="6545263" y="395288"/>
          <p14:tracePt t="66718" x="6519863" y="395288"/>
          <p14:tracePt t="66734" x="6500813" y="395288"/>
          <p14:tracePt t="66755" x="6483350" y="395288"/>
          <p14:tracePt t="66763" x="6464300" y="395288"/>
          <p14:tracePt t="66767" x="6440488" y="395288"/>
          <p14:tracePt t="66776" x="6427788" y="401638"/>
          <p14:tracePt t="66787" x="6421438" y="401638"/>
          <p14:tracePt t="66791" x="6415088" y="407988"/>
          <p14:tracePt t="66799" x="6408738" y="407988"/>
          <p14:tracePt t="66808" x="6402388" y="407988"/>
          <p14:tracePt t="66819" x="6389688" y="414338"/>
          <p14:tracePt t="66823" x="6372225" y="425450"/>
          <p14:tracePt t="66831" x="6365875" y="425450"/>
          <p14:tracePt t="66843" x="6340475" y="444500"/>
          <p14:tracePt t="66859" x="6323013" y="457200"/>
          <p14:tracePt t="66862" x="6310313" y="469900"/>
          <p14:tracePt t="66871" x="6291263" y="493713"/>
          <p14:tracePt t="66893" x="6254750" y="519113"/>
          <p14:tracePt t="66895" x="6235700" y="530225"/>
          <p14:tracePt t="66903" x="6223000" y="555625"/>
          <p14:tracePt t="66911" x="6205538" y="585788"/>
          <p14:tracePt t="66919" x="6199188" y="611188"/>
          <p14:tracePt t="66928" x="6192838" y="641350"/>
          <p14:tracePt t="66935" x="6192838" y="660400"/>
          <p14:tracePt t="66947" x="6192838" y="679450"/>
          <p14:tracePt t="66951" x="6192838" y="709613"/>
          <p14:tracePt t="66959" x="6192838" y="735013"/>
          <p14:tracePt t="66967" x="6192838" y="771525"/>
          <p14:tracePt t="66977" x="6216650" y="808038"/>
          <p14:tracePt t="66983" x="6242050" y="852488"/>
          <p14:tracePt t="66991" x="6291263" y="908050"/>
          <p14:tracePt t="66999" x="6327775" y="950913"/>
          <p14:tracePt t="67008" x="6372225" y="987425"/>
          <p14:tracePt t="67019" x="6440488" y="1036638"/>
          <p14:tracePt t="67027" x="6483350" y="1068388"/>
          <p14:tracePt t="67035" x="6538913" y="1085850"/>
          <p14:tracePt t="67043" x="6588125" y="1098550"/>
          <p14:tracePt t="67047" x="6630988" y="1104900"/>
          <p14:tracePt t="67055" x="6667500" y="1104900"/>
          <p14:tracePt t="67063" x="6705600" y="1104900"/>
          <p14:tracePt t="67071" x="6742113" y="1104900"/>
          <p14:tracePt t="67079" x="6778625" y="1104900"/>
          <p14:tracePt t="67087" x="6823075" y="1104900"/>
          <p14:tracePt t="67095" x="6872288" y="1104900"/>
          <p14:tracePt t="67103" x="6896100" y="1104900"/>
          <p14:tracePt t="67110" x="6964363" y="1104900"/>
          <p14:tracePt t="67119" x="7013575" y="1074738"/>
          <p14:tracePt t="67140" x="7094538" y="1049338"/>
          <p14:tracePt t="67142" x="7112000" y="1042988"/>
          <p14:tracePt t="67151" x="7173913" y="1000125"/>
          <p14:tracePt t="67159" x="7205663" y="981075"/>
          <p14:tracePt t="67167" x="7261225" y="944563"/>
          <p14:tracePt t="67177" x="7291388" y="919163"/>
          <p14:tracePt t="67182" x="7334250" y="882650"/>
          <p14:tracePt t="67193" x="7353300" y="852488"/>
          <p14:tracePt t="67203" x="7372350" y="814388"/>
          <p14:tracePt t="67207" x="7378700" y="758825"/>
          <p14:tracePt t="67215" x="7385050" y="735013"/>
          <p14:tracePt t="67223" x="7385050" y="709613"/>
          <p14:tracePt t="67235" x="7385050" y="685800"/>
          <p14:tracePt t="67239" x="7366000" y="641350"/>
          <p14:tracePt t="67247" x="7323138" y="598488"/>
          <p14:tracePt t="67260" x="7285038" y="549275"/>
          <p14:tracePt t="67267" x="7229475" y="493713"/>
          <p14:tracePt t="67271" x="7162800" y="444500"/>
          <p14:tracePt t="67278" x="7069138" y="382588"/>
          <p14:tracePt t="67286" x="6989763" y="333375"/>
          <p14:tracePt t="67298" x="6921500" y="284163"/>
          <p14:tracePt t="67302" x="6829425" y="247650"/>
          <p14:tracePt t="67310" x="6767513" y="215900"/>
          <p14:tracePt t="67318" x="6699250" y="192088"/>
          <p14:tracePt t="67339" x="6650038" y="179388"/>
          <p14:tracePt t="67343" x="6624638" y="179388"/>
          <p14:tracePt t="67351" x="6611938" y="179388"/>
          <p14:tracePt t="67358" x="6594475" y="179388"/>
          <p14:tracePt t="67370" x="6581775" y="179388"/>
          <p14:tracePt t="67375" x="6569075" y="179388"/>
          <p14:tracePt t="67383" x="6551613" y="179388"/>
          <p14:tracePt t="67394" x="6519863" y="192088"/>
          <p14:tracePt t="67399" x="6507163" y="196850"/>
          <p14:tracePt t="67407" x="6477000" y="215900"/>
          <p14:tracePt t="67415" x="6421438" y="252413"/>
          <p14:tracePt t="67426" x="6389688" y="271463"/>
          <p14:tracePt t="67435" x="6346825" y="307975"/>
          <p14:tracePt t="67439" x="6327775" y="327025"/>
          <p14:tracePt t="67447" x="6284913" y="363538"/>
          <p14:tracePt t="67455" x="6248400" y="395288"/>
          <p14:tracePt t="67463" x="6223000" y="438150"/>
          <p14:tracePt t="67471" x="6199188" y="474663"/>
          <p14:tracePt t="67480" x="6186488" y="506413"/>
          <p14:tracePt t="67487" x="6173788" y="530225"/>
          <p14:tracePt t="67495" x="6173788" y="549275"/>
          <p14:tracePt t="67503" x="6173788" y="585788"/>
          <p14:tracePt t="67511" x="6173788" y="617538"/>
          <p14:tracePt t="67519" x="6180138" y="641350"/>
          <p14:tracePt t="67527" x="6205538" y="685800"/>
          <p14:tracePt t="67535" x="6254750" y="758825"/>
          <p14:tracePt t="67543" x="6284913" y="790575"/>
          <p14:tracePt t="67551" x="6327775" y="833438"/>
          <p14:tracePt t="67560" x="6365875" y="882650"/>
          <p14:tracePt t="67567" x="6434138" y="925513"/>
          <p14:tracePt t="67575" x="6489700" y="963613"/>
          <p14:tracePt t="67583" x="6545263" y="1000125"/>
          <p14:tracePt t="67594" x="6600825" y="1030288"/>
          <p14:tracePt t="67603" x="6667500" y="1049338"/>
          <p14:tracePt t="67607" x="6705600" y="1068388"/>
          <p14:tracePt t="67619" x="6748463" y="1074738"/>
          <p14:tracePt t="67625" x="6784975" y="1074738"/>
          <p14:tracePt t="67630" x="6823075" y="1074738"/>
          <p14:tracePt t="67638" x="6865938" y="1074738"/>
          <p14:tracePt t="67646" x="6889750" y="1074738"/>
          <p14:tracePt t="67654" x="6940550" y="1062038"/>
          <p14:tracePt t="67662" x="6970713" y="1036638"/>
          <p14:tracePt t="67670" x="7013575" y="1012825"/>
          <p14:tracePt t="67682" x="7051675" y="981075"/>
          <p14:tracePt t="67686" x="7075488" y="938213"/>
          <p14:tracePt t="67698" x="7100888" y="882650"/>
          <p14:tracePt t="67702" x="7100888" y="833438"/>
          <p14:tracePt t="67710" x="7100888" y="771525"/>
          <p14:tracePt t="67718" x="7100888" y="728663"/>
          <p14:tracePt t="67726" x="7088188" y="679450"/>
          <p14:tracePt t="67735" x="7051675" y="623888"/>
          <p14:tracePt t="67742" x="7026275" y="592138"/>
          <p14:tracePt t="67751" x="6996113" y="542925"/>
          <p14:tracePt t="67762" x="6951663" y="519113"/>
          <p14:tracePt t="67766" x="6945313" y="519113"/>
          <p14:tracePt t="67775" x="6915150" y="500063"/>
          <p14:tracePt t="67782" x="6878638" y="500063"/>
          <p14:tracePt t="67791" x="6840538" y="493713"/>
          <p14:tracePt t="67798" x="6804025" y="493713"/>
          <p14:tracePt t="67806" x="6761163" y="493713"/>
          <p14:tracePt t="67815" x="6699250" y="493713"/>
          <p14:tracePt t="67824" x="6650038" y="493713"/>
          <p14:tracePt t="67831" x="6588125" y="493713"/>
          <p14:tracePt t="67839" x="6538913" y="493713"/>
          <p14:tracePt t="67847" x="6483350" y="493713"/>
          <p14:tracePt t="67855" x="6434138" y="512763"/>
          <p14:tracePt t="67875" x="6378575" y="549275"/>
          <p14:tracePt t="67880" x="6353175" y="561975"/>
          <p14:tracePt t="67887" x="6303963" y="604838"/>
          <p14:tracePt t="67895" x="6297613" y="611188"/>
          <p14:tracePt t="67902" x="6284913" y="630238"/>
          <p14:tracePt t="67912" x="6284913" y="647700"/>
          <p14:tracePt t="67919" x="6278563" y="685800"/>
          <p14:tracePt t="67927" x="6278563" y="703263"/>
          <p14:tracePt t="67935" x="6278563" y="735013"/>
          <p14:tracePt t="67943" x="6284913" y="752475"/>
          <p14:tracePt t="67951" x="6327775" y="801688"/>
          <p14:tracePt t="67971" x="6353175" y="827088"/>
          <p14:tracePt t="67975" x="6372225" y="833438"/>
          <p14:tracePt t="67983" x="6389688" y="857250"/>
          <p14:tracePt t="67994" x="6421438" y="869950"/>
          <p14:tracePt t="67999" x="6451600" y="882650"/>
          <p14:tracePt t="68007" x="6483350" y="901700"/>
          <p14:tracePt t="68019" x="6526213" y="919163"/>
          <p14:tracePt t="68024" x="6556375" y="931863"/>
          <p14:tracePt t="68031" x="6630988" y="931863"/>
          <p14:tracePt t="68039" x="6686550" y="944563"/>
          <p14:tracePt t="68051" x="6748463" y="944563"/>
          <p14:tracePt t="68055" x="6773863" y="944563"/>
          <p14:tracePt t="68062" x="6816725" y="912813"/>
          <p14:tracePt t="68071" x="6846888" y="882650"/>
          <p14:tracePt t="68079" x="6884988" y="846138"/>
          <p14:tracePt t="68087" x="6915150" y="801688"/>
          <p14:tracePt t="68096" x="6927850" y="752475"/>
          <p14:tracePt t="68102" x="6934200" y="709613"/>
          <p14:tracePt t="68110" x="6934200" y="673100"/>
          <p14:tracePt t="68118" x="6934200" y="654050"/>
          <p14:tracePt t="68127" x="6934200" y="641350"/>
          <p14:tracePt t="68135" x="6934200" y="630238"/>
          <p14:tracePt t="68144" x="6927850" y="623888"/>
          <p14:tracePt t="68155" x="6921500" y="617538"/>
          <p14:tracePt t="68167" x="6915150" y="617538"/>
          <p14:tracePt t="68183" x="6902450" y="617538"/>
          <p14:tracePt t="68195" x="6896100" y="617538"/>
          <p14:tracePt t="68198" x="6884988" y="630238"/>
          <p14:tracePt t="68207" x="6865938" y="647700"/>
          <p14:tracePt t="68219" x="6829425" y="685800"/>
          <p14:tracePt t="68224" x="6778625" y="752475"/>
          <p14:tracePt t="68231" x="6754813" y="784225"/>
          <p14:tracePt t="68239" x="6723063" y="820738"/>
          <p14:tracePt t="68247" x="6705600" y="846138"/>
          <p14:tracePt t="68255" x="6692900" y="876300"/>
          <p14:tracePt t="68262" x="6680200" y="895350"/>
          <p14:tracePt t="68271" x="6673850" y="919163"/>
          <p14:tracePt t="68282" x="6673850" y="938213"/>
          <p14:tracePt t="68286" x="6673850" y="963613"/>
          <p14:tracePt t="68294" x="6673850" y="987425"/>
          <p14:tracePt t="68302" x="6680200" y="1006475"/>
          <p14:tracePt t="68310" x="6705600" y="1036638"/>
          <p14:tracePt t="68318" x="6735763" y="1055688"/>
          <p14:tracePt t="68326" x="6754813" y="1068388"/>
          <p14:tracePt t="68334" x="6773863" y="1074738"/>
          <p14:tracePt t="68346" x="6791325" y="1079500"/>
          <p14:tracePt t="68350" x="6816725" y="1085850"/>
          <p14:tracePt t="68358" x="6834188" y="1085850"/>
          <p14:tracePt t="68366" x="6872288" y="1085850"/>
          <p14:tracePt t="68374" x="6889750" y="1092200"/>
          <p14:tracePt t="68386" x="6927850" y="1092200"/>
          <p14:tracePt t="68391" x="6983413" y="1104900"/>
          <p14:tracePt t="68398" x="7019925" y="1104900"/>
          <p14:tracePt t="68406" x="7081838" y="1104900"/>
          <p14:tracePt t="68419" x="7156450" y="1104900"/>
          <p14:tracePt t="68424" x="7205663" y="1104900"/>
          <p14:tracePt t="68435" x="7291388" y="1104900"/>
          <p14:tracePt t="68439" x="7329488" y="1104900"/>
          <p14:tracePt t="68446" x="7359650" y="1092200"/>
          <p14:tracePt t="68454" x="7415213" y="1068388"/>
          <p14:tracePt t="68466" x="7445375" y="1042988"/>
          <p14:tracePt t="68470" x="7458075" y="1036638"/>
          <p14:tracePt t="68478" x="7464425" y="1030288"/>
          <p14:tracePt t="68487" x="7477125" y="1019175"/>
          <p14:tracePt t="68494" x="7483475" y="1012825"/>
          <p14:tracePt t="68503" x="7489825" y="1006475"/>
          <p14:tracePt t="68511" x="7489825" y="1000125"/>
          <p14:tracePt t="68519" x="7489825" y="981075"/>
          <p14:tracePt t="68527" x="7489825" y="974725"/>
          <p14:tracePt t="68535" x="7489825" y="963613"/>
          <p14:tracePt t="68550" x="7489825" y="950913"/>
          <p14:tracePt t="68582" x="7489825" y="944563"/>
          <p14:tracePt t="68647" x="7496175" y="944563"/>
          <p14:tracePt t="68662" x="7507288" y="944563"/>
          <p14:tracePt t="68671" x="7507288" y="938213"/>
          <p14:tracePt t="68678" x="7526338" y="925513"/>
          <p14:tracePt t="68687" x="7551738" y="925513"/>
          <p14:tracePt t="68699" x="7569200" y="925513"/>
          <p14:tracePt t="68703" x="7588250" y="925513"/>
          <p14:tracePt t="68711" x="7607300" y="925513"/>
          <p14:tracePt t="68719" x="7656513" y="925513"/>
          <p14:tracePt t="68727" x="7673975" y="925513"/>
          <p14:tracePt t="68738" x="7699375" y="925513"/>
          <p14:tracePt t="68744" x="7712075" y="925513"/>
          <p14:tracePt t="68751" x="7718425" y="925513"/>
          <p14:tracePt t="68776" x="7723188" y="925513"/>
          <p14:tracePt t="68847" x="7729538" y="925513"/>
          <p14:tracePt t="68866" x="7742238" y="912813"/>
          <p14:tracePt t="68886" x="7748588" y="908050"/>
          <p14:tracePt t="68943" x="7729538" y="908050"/>
          <p14:tracePt t="68951" x="7712075" y="908050"/>
          <p14:tracePt t="68958" x="7662863" y="912813"/>
          <p14:tracePt t="68966" x="7575550" y="912813"/>
          <p14:tracePt t="68974" x="7489825" y="912813"/>
          <p14:tracePt t="68982" x="7389813" y="912813"/>
          <p14:tracePt t="68990" x="7316788" y="912813"/>
          <p14:tracePt t="68998" x="7242175" y="901700"/>
          <p14:tracePt t="69007" x="7212013" y="901700"/>
          <p14:tracePt t="69014" x="7199313" y="901700"/>
          <p14:tracePt t="69074" x="7205663" y="901700"/>
          <p14:tracePt t="69078" x="7261225" y="901700"/>
          <p14:tracePt t="69086" x="7346950" y="908050"/>
          <p14:tracePt t="69094" x="7451725" y="925513"/>
          <p14:tracePt t="69102" x="7575550" y="968375"/>
          <p14:tracePt t="69114" x="7712075" y="1012825"/>
          <p14:tracePt t="69119" x="7823200" y="1042988"/>
          <p14:tracePt t="69127" x="7915275" y="1085850"/>
          <p14:tracePt t="69135" x="7977188" y="1092200"/>
          <p14:tracePt t="69334" x="7964488" y="1092200"/>
          <p14:tracePt t="69342" x="7951788" y="1079500"/>
          <p14:tracePt t="69350" x="7940675" y="1079500"/>
          <p14:tracePt t="69358" x="7927975" y="1074738"/>
          <p14:tracePt t="69367" x="7902575" y="1068388"/>
          <p14:tracePt t="69375" x="7872413" y="1049338"/>
          <p14:tracePt t="69375" x="0" y="0"/>
        </p14:tracePtLst>
        <p14:tracePtLst>
          <p14:tracePt t="97596" x="6032500" y="6388100"/>
          <p14:tracePt t="97606" x="6026150" y="6388100"/>
          <p14:tracePt t="97635" x="6019800" y="6394450"/>
          <p14:tracePt t="97666" x="6007100" y="6400800"/>
          <p14:tracePt t="97670" x="6000750" y="6407150"/>
          <p14:tracePt t="97690" x="5994400" y="6407150"/>
          <p14:tracePt t="97694" x="5976938" y="6407150"/>
          <p14:tracePt t="97702" x="5938838" y="6407150"/>
          <p14:tracePt t="97722" x="5902325" y="6407150"/>
          <p14:tracePt t="97727" x="5872163" y="6407150"/>
          <p14:tracePt t="97735" x="5834063" y="6407150"/>
          <p14:tracePt t="97762" x="5748338" y="6394450"/>
          <p14:tracePt t="97766" x="5729288" y="6394450"/>
          <p14:tracePt t="97786" x="5656263" y="6394450"/>
          <p14:tracePt t="97790" x="5611813" y="6388100"/>
          <p14:tracePt t="97799" x="5538788" y="6388100"/>
          <p14:tracePt t="97818" x="5489575" y="6388100"/>
          <p14:tracePt t="97823" x="5438775" y="6388100"/>
          <p14:tracePt t="97831" x="5378450" y="6388100"/>
          <p14:tracePt t="97851" x="5291138" y="6388100"/>
          <p14:tracePt t="97854" x="5229225" y="6388100"/>
          <p14:tracePt t="97863" x="5143500" y="6388100"/>
          <p14:tracePt t="97892" x="5068888" y="6388100"/>
          <p14:tracePt t="97895" x="5038725" y="6388100"/>
          <p14:tracePt t="97915" x="4994275" y="6388100"/>
          <p14:tracePt t="97919" x="4970463" y="6388100"/>
          <p14:tracePt t="97927" x="4951413" y="6388100"/>
          <p14:tracePt t="97947" x="4933950" y="6388100"/>
          <p14:tracePt t="97951" x="4914900" y="6388100"/>
          <p14:tracePt t="97961" x="4902200" y="6394450"/>
          <p14:tracePt t="97978" x="4872038" y="6407150"/>
          <p14:tracePt t="97983" x="4852988" y="6413500"/>
          <p14:tracePt t="97995" x="4822825" y="6432550"/>
          <p14:tracePt t="98019" x="4735513" y="6438900"/>
          <p14:tracePt t="98024" x="4692650" y="6456363"/>
          <p14:tracePt t="98043" x="4611688" y="6475413"/>
          <p14:tracePt t="98047" x="4587875" y="6481763"/>
          <p14:tracePt t="98055" x="4543425" y="6499225"/>
          <p14:tracePt t="98077" x="4525963" y="6511925"/>
          <p14:tracePt t="98079" x="4519613" y="6518275"/>
          <p14:tracePt t="98108" x="4513263" y="6524625"/>
          <p14:tracePt t="98147" x="4519613" y="6537325"/>
          <p14:tracePt t="98151" x="4525963" y="6543675"/>
          <p14:tracePt t="98170" x="4543425" y="6550025"/>
          <p14:tracePt t="98176" x="4562475" y="6561138"/>
          <p14:tracePt t="98183" x="4581525" y="6567488"/>
          <p14:tracePt t="98202" x="4605338" y="6573838"/>
          <p14:tracePt t="98206" x="4605338" y="6580188"/>
          <p14:tracePt t="98214" x="4618038" y="6586538"/>
          <p14:tracePt t="98234" x="4643438" y="6592888"/>
          <p14:tracePt t="98238" x="4656138" y="6599238"/>
          <p14:tracePt t="98246" x="4667250" y="6605588"/>
          <p14:tracePt t="98274" x="4686300" y="6616700"/>
          <p14:tracePt t="98278" x="4699000" y="6623050"/>
          <p14:tracePt t="98299" x="4716463" y="6629400"/>
          <p14:tracePt t="98303" x="4729163" y="6648450"/>
          <p14:tracePt t="98311" x="4748213" y="6654800"/>
          <p14:tracePt t="98331" x="4754563" y="6654800"/>
          <p14:tracePt t="98335" x="4760913" y="6654800"/>
          <p14:tracePt t="98343" x="4772025" y="6661150"/>
          <p14:tracePt t="98363" x="4791075" y="6665913"/>
          <p14:tracePt t="98368" x="4816475" y="6678613"/>
          <p14:tracePt t="98375" x="4833938" y="6684963"/>
          <p14:tracePt t="98402" x="4921250" y="6710363"/>
          <p14:tracePt t="98406" x="4989513" y="6727825"/>
          <p14:tracePt t="98427" x="5130800" y="6753225"/>
          <p14:tracePt t="98431" x="5216525" y="6783388"/>
          <p14:tracePt t="98440" x="5340350" y="6815138"/>
          <p14:tracePt t="98459" x="5421313" y="6838950"/>
          <p14:tracePt t="98463" x="5445125" y="6838950"/>
          <p14:tracePt t="98470" x="5457825" y="6838950"/>
          <p14:tracePt t="98531" x="5483225" y="6827838"/>
          <p14:tracePt t="98535" x="5513388" y="6796088"/>
          <p14:tracePt t="98562" x="5568950" y="6759575"/>
          <p14:tracePt t="98566" x="5600700" y="6740525"/>
          <p14:tracePt t="98586" x="5643563" y="6721475"/>
          <p14:tracePt t="98590" x="5661025" y="6716713"/>
          <p14:tracePt t="98598" x="5667375" y="6710363"/>
          <p14:tracePt t="98618" x="5680075" y="6704013"/>
          <p14:tracePt t="98631" x="5692775" y="6691313"/>
          <p14:tracePt t="98659" x="5692775" y="6678613"/>
          <p14:tracePt t="98662" x="5699125" y="6678613"/>
          <p14:tracePt t="98691" x="5699125" y="6661150"/>
          <p14:tracePt t="98695" x="5699125" y="6654800"/>
          <p14:tracePt t="98714" x="5699125" y="6648450"/>
          <p14:tracePt t="98718" x="5699125" y="6635750"/>
          <p14:tracePt t="98726" x="5699125" y="6629400"/>
          <p14:tracePt t="98746" x="5692775" y="6610350"/>
          <p14:tracePt t="98751" x="5686425" y="6599238"/>
          <p14:tracePt t="98759" x="5673725" y="6580188"/>
          <p14:tracePt t="98787" x="5630863" y="6550025"/>
          <p14:tracePt t="98791" x="5611813" y="6524625"/>
          <p14:tracePt t="98819" x="5545138" y="6499225"/>
          <p14:tracePt t="98823" x="5526088" y="6499225"/>
          <p14:tracePt t="98843" x="5445125" y="6481763"/>
          <p14:tracePt t="98846" x="5414963" y="6462713"/>
          <p14:tracePt t="98854" x="5340350" y="6456363"/>
          <p14:tracePt t="98874" x="5241925" y="6456363"/>
          <p14:tracePt t="98879" x="5192713" y="6456363"/>
          <p14:tracePt t="98887" x="5137150" y="6443663"/>
          <p14:tracePt t="98914" x="5049838" y="6443663"/>
          <p14:tracePt t="98918" x="5013325" y="6443663"/>
          <p14:tracePt t="98947" x="4889500" y="6443663"/>
          <p14:tracePt t="98952" x="4840288" y="6443663"/>
          <p14:tracePt t="98971" x="4754563" y="6443663"/>
          <p14:tracePt t="98975" x="4729163" y="6443663"/>
          <p14:tracePt t="98983" x="4692650" y="6450013"/>
          <p14:tracePt t="99002" x="4656138" y="6469063"/>
          <p14:tracePt t="99007" x="4643438" y="6475413"/>
          <p14:tracePt t="99019" x="4637088" y="6481763"/>
          <p14:tracePt t="99043" x="4637088" y="6524625"/>
          <p14:tracePt t="99047" x="4637088" y="6537325"/>
          <p14:tracePt t="99075" x="4656138" y="6573838"/>
          <p14:tracePt t="99079" x="4673600" y="6605588"/>
          <p14:tracePt t="99099" x="4729163" y="6672263"/>
          <p14:tracePt t="99103" x="4754563" y="6697663"/>
          <p14:tracePt t="99111" x="4810125" y="6746875"/>
          <p14:tracePt t="99131" x="4902200" y="6772275"/>
          <p14:tracePt t="99136" x="4964113" y="6802438"/>
          <p14:tracePt t="99144" x="5075238" y="6815138"/>
          <p14:tracePt t="99170" x="5267325" y="6815138"/>
          <p14:tracePt t="99174" x="5353050" y="6815138"/>
          <p14:tracePt t="99202" x="5427663" y="6815138"/>
          <p14:tracePt t="99206" x="5445125" y="6815138"/>
          <p14:tracePt t="99226" x="5464175" y="6815138"/>
          <p14:tracePt t="99230" x="5470525" y="6808788"/>
          <p14:tracePt t="99238" x="5476875" y="6796088"/>
          <p14:tracePt t="99259" x="5483225" y="6759575"/>
          <p14:tracePt t="99264" x="5483225" y="6734175"/>
          <p14:tracePt t="99271" x="5489575" y="6721475"/>
          <p14:tracePt t="99299" x="5489575" y="6684963"/>
          <p14:tracePt t="99303" x="5489575" y="6665913"/>
          <p14:tracePt t="99331" x="5445125" y="6616700"/>
          <p14:tracePt t="99336" x="5427663" y="6592888"/>
          <p14:tracePt t="99354" x="5346700" y="6554788"/>
          <p14:tracePt t="99358" x="5303838" y="6530975"/>
          <p14:tracePt t="99366" x="5222875" y="6511925"/>
          <p14:tracePt t="99386" x="5137150" y="6499225"/>
          <p14:tracePt t="99390" x="5075238" y="6494463"/>
          <p14:tracePt t="99398" x="5000625" y="6481763"/>
          <p14:tracePt t="99429" x="4902200" y="6481763"/>
          <p14:tracePt t="99431" x="4852988" y="6481763"/>
          <p14:tracePt t="99451" x="4754563" y="6481763"/>
          <p14:tracePt t="99455" x="4705350" y="6481763"/>
          <p14:tracePt t="99463" x="4637088" y="6481763"/>
          <p14:tracePt t="99483" x="4618038" y="6481763"/>
          <p14:tracePt t="99486" x="4605338" y="6481763"/>
          <p14:tracePt t="99495" x="4594225" y="6494463"/>
          <p14:tracePt t="99515" x="4587875" y="6505575"/>
          <p14:tracePt t="99519" x="4568825" y="6530975"/>
          <p14:tracePt t="99528" x="4568825" y="6543675"/>
          <p14:tracePt t="99555" x="4568825" y="6561138"/>
          <p14:tracePt t="99583" x="4587875" y="6573838"/>
          <p14:tracePt t="99591" x="4630738" y="6592888"/>
          <p14:tracePt t="99611" x="4735513" y="6623050"/>
          <p14:tracePt t="99615" x="4797425" y="6642100"/>
          <p14:tracePt t="99623" x="4921250" y="6654800"/>
          <p14:tracePt t="99643" x="5111750" y="6678613"/>
          <p14:tracePt t="99647" x="5235575" y="6678613"/>
          <p14:tracePt t="99655" x="5372100" y="6678613"/>
          <p14:tracePt t="99683" x="5445125" y="6678613"/>
          <p14:tracePt t="99687" x="5476875" y="6672263"/>
          <p14:tracePt t="99715" x="5483225" y="6654800"/>
          <p14:tracePt t="99719" x="5494338" y="6623050"/>
          <p14:tracePt t="99739" x="5494338" y="6561138"/>
          <p14:tracePt t="99743" x="5494338" y="6524625"/>
          <p14:tracePt t="99751" x="5494338" y="6462713"/>
          <p14:tracePt t="99771" x="5464175" y="6383338"/>
          <p14:tracePt t="99775" x="5414963" y="6302375"/>
          <p14:tracePt t="99783" x="5327650" y="6197600"/>
          <p14:tracePt t="99811" x="5056188" y="6056313"/>
          <p14:tracePt t="99814" x="4983163" y="6005513"/>
          <p14:tracePt t="99835" x="4852988" y="5988050"/>
          <p14:tracePt t="99839" x="4767263" y="5975350"/>
          <p14:tracePt t="99847" x="4679950" y="5969000"/>
          <p14:tracePt t="99866" x="4630738" y="5969000"/>
          <p14:tracePt t="99870" x="4611688" y="5969000"/>
          <p14:tracePt t="99878" x="4581525" y="5981700"/>
          <p14:tracePt t="99898" x="4575175" y="5988050"/>
          <p14:tracePt t="99902" x="4575175" y="5994400"/>
          <p14:tracePt t="99910" x="4575175" y="6000750"/>
          <p14:tracePt t="99938" x="4605338" y="6030913"/>
          <p14:tracePt t="99943" x="4618038" y="6049963"/>
          <p14:tracePt t="99963" x="4705350" y="6080125"/>
          <p14:tracePt t="99968" x="4784725" y="6092825"/>
          <p14:tracePt t="99975" x="4883150" y="6122988"/>
          <p14:tracePt t="99995" x="5006975" y="6129338"/>
          <p14:tracePt t="100000" x="5094288" y="6129338"/>
          <p14:tracePt t="100006" x="5167313" y="6129338"/>
          <p14:tracePt t="100027" x="5248275" y="6099175"/>
          <p14:tracePt t="100030" x="5260975" y="6086475"/>
          <p14:tracePt t="100039" x="5291138" y="6043613"/>
          <p14:tracePt t="100068" x="5291138" y="5969000"/>
          <p14:tracePt t="100071" x="5291138" y="5919788"/>
          <p14:tracePt t="100100" x="5222875" y="5815013"/>
          <p14:tracePt t="100103" x="5180013" y="5759450"/>
          <p14:tracePt t="100123" x="5049838" y="5654675"/>
          <p14:tracePt t="100127" x="4983163" y="5611813"/>
          <p14:tracePt t="100135" x="4921250" y="5580063"/>
          <p14:tracePt t="100154" x="4840288" y="5567363"/>
          <p14:tracePt t="100158" x="4822825" y="5567363"/>
          <p14:tracePt t="100166" x="4797425" y="5567363"/>
          <p14:tracePt t="100194" x="4791075" y="5573713"/>
          <p14:tracePt t="100198" x="4791075" y="5586413"/>
          <p14:tracePt t="100219" x="4791075" y="5622925"/>
          <p14:tracePt t="100223" x="4791075" y="5648325"/>
          <p14:tracePt t="100231" x="4810125" y="5684838"/>
          <p14:tracePt t="100251" x="4840288" y="5716588"/>
          <p14:tracePt t="100254" x="4895850" y="5778500"/>
          <p14:tracePt t="100263" x="4970463" y="5845175"/>
          <p14:tracePt t="100283" x="5124450" y="5870575"/>
          <p14:tracePt t="100287" x="5235575" y="5900738"/>
          <p14:tracePt t="100295" x="5365750" y="5932488"/>
          <p14:tracePt t="100323" x="5476875" y="5926138"/>
          <p14:tracePt t="100326" x="5494338" y="5913438"/>
          <p14:tracePt t="100347" x="5507038" y="5900738"/>
          <p14:tracePt t="100351" x="5513388" y="5894388"/>
          <p14:tracePt t="100359" x="5513388" y="5876925"/>
          <p14:tracePt t="100379" x="5513388" y="5827713"/>
          <p14:tracePt t="100384" x="5500688" y="5778500"/>
          <p14:tracePt t="100391" x="5464175" y="5722938"/>
          <p14:tracePt t="100411" x="5421313" y="5672138"/>
          <p14:tracePt t="100415" x="5395913" y="5654675"/>
          <p14:tracePt t="100423" x="5383213" y="5641975"/>
          <p14:tracePt t="10073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1CF3AF0-E153-4F55-9457-670C1AE44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738" y="168275"/>
            <a:ext cx="2152650" cy="487363"/>
          </a:xfrm>
          <a:ln/>
        </p:spPr>
        <p:txBody>
          <a:bodyPr/>
          <a:lstStyle/>
          <a:p>
            <a:r>
              <a:rPr lang="cs-CZ" altLang="en-US" sz="2800"/>
              <a:t>FIA mody</a:t>
            </a:r>
            <a:endParaRPr lang="en-US" altLang="en-US" sz="280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8394B57-1181-431C-A9E6-32B597B82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27488" y="177800"/>
            <a:ext cx="5116512" cy="668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2000" u="sng">
                <a:solidFill>
                  <a:schemeClr val="bg1"/>
                </a:solidFill>
              </a:rPr>
              <a:t>two-line</a:t>
            </a:r>
            <a:r>
              <a:rPr lang="cs-CZ" altLang="en-US" sz="2000"/>
              <a:t> viz dříve</a:t>
            </a:r>
          </a:p>
          <a:p>
            <a:pPr>
              <a:lnSpc>
                <a:spcPct val="80000"/>
              </a:lnSpc>
            </a:pPr>
            <a:r>
              <a:rPr lang="en-US" altLang="en-US" sz="2000" u="sng">
                <a:solidFill>
                  <a:schemeClr val="bg1"/>
                </a:solidFill>
              </a:rPr>
              <a:t>merging zones</a:t>
            </a:r>
            <a:r>
              <a:rPr lang="en-US" altLang="en-US" sz="2000"/>
              <a:t> </a:t>
            </a:r>
            <a:r>
              <a:rPr lang="cs-CZ" altLang="en-US" sz="2000"/>
              <a:t>- </a:t>
            </a:r>
            <a:r>
              <a:rPr lang="en-US" altLang="en-US" sz="2000"/>
              <a:t>realizovatelné pouze s jednou pumpou jsou, kdy se dvěma ventily nastřikují zóna vzorku a zóna reagentu do dvou linií nosného média, které se poté smíchají</a:t>
            </a:r>
            <a:r>
              <a:rPr lang="cs-CZ" altLang="en-US" sz="2000"/>
              <a:t>; </a:t>
            </a:r>
            <a:r>
              <a:rPr lang="en-US" altLang="en-US" sz="2000"/>
              <a:t>při drahém reagentu (NADH), vyžaduje synchronizaci obou ventilů</a:t>
            </a:r>
            <a:endParaRPr lang="cs-CZ" altLang="en-US" sz="2000"/>
          </a:p>
          <a:p>
            <a:pPr>
              <a:lnSpc>
                <a:spcPct val="80000"/>
              </a:lnSpc>
            </a:pPr>
            <a:r>
              <a:rPr lang="en-US" altLang="en-US" sz="2000" u="sng">
                <a:solidFill>
                  <a:schemeClr val="bg1"/>
                </a:solidFill>
              </a:rPr>
              <a:t>reverse FIA</a:t>
            </a:r>
            <a:r>
              <a:rPr lang="en-US" altLang="en-US" sz="2000"/>
              <a:t> </a:t>
            </a:r>
            <a:r>
              <a:rPr lang="cs-CZ" altLang="en-US" sz="2000"/>
              <a:t>– „dostupný“ </a:t>
            </a:r>
            <a:r>
              <a:rPr lang="en-US" altLang="en-US" sz="2000"/>
              <a:t>vzorek </a:t>
            </a:r>
            <a:r>
              <a:rPr lang="cs-CZ" altLang="en-US" sz="2000"/>
              <a:t>se </a:t>
            </a:r>
            <a:r>
              <a:rPr lang="en-US" altLang="en-US" sz="2000"/>
              <a:t>nasává přímo do jedné linie kontinuálně, do druhé se může nastřikovat reagent</a:t>
            </a:r>
            <a:endParaRPr lang="cs-CZ" altLang="en-US" sz="2000"/>
          </a:p>
          <a:p>
            <a:pPr>
              <a:lnSpc>
                <a:spcPct val="80000"/>
              </a:lnSpc>
            </a:pPr>
            <a:r>
              <a:rPr lang="en-US" altLang="en-US" sz="2000" u="sng">
                <a:solidFill>
                  <a:schemeClr val="bg1"/>
                </a:solidFill>
              </a:rPr>
              <a:t>zone sampling</a:t>
            </a:r>
            <a:r>
              <a:rPr lang="en-US" altLang="en-US" sz="2000"/>
              <a:t> používá opakovaný nástřik nejprve vzorku a pak jeho naředěné zóny. Časování obou ventilů je rozhodující faktor, lze dosáhnout naředění až 1000x</a:t>
            </a:r>
            <a:endParaRPr lang="cs-CZ" altLang="en-US" sz="2000"/>
          </a:p>
          <a:p>
            <a:pPr>
              <a:lnSpc>
                <a:spcPct val="80000"/>
              </a:lnSpc>
            </a:pPr>
            <a:r>
              <a:rPr lang="en-US" altLang="en-US" sz="2000" u="sng">
                <a:solidFill>
                  <a:schemeClr val="bg1"/>
                </a:solidFill>
              </a:rPr>
              <a:t>sample splitting</a:t>
            </a:r>
            <a:r>
              <a:rPr lang="cs-CZ" altLang="en-US" sz="2000"/>
              <a:t> -</a:t>
            </a:r>
            <a:r>
              <a:rPr lang="en-US" altLang="en-US" sz="2000"/>
              <a:t> zóna nastříknutého vzorku </a:t>
            </a:r>
            <a:r>
              <a:rPr lang="cs-CZ" altLang="en-US" sz="2000"/>
              <a:t>se </a:t>
            </a:r>
            <a:r>
              <a:rPr lang="en-US" altLang="en-US" sz="2000"/>
              <a:t>částečně odvádí pryč</a:t>
            </a:r>
            <a:r>
              <a:rPr lang="cs-CZ" altLang="en-US" sz="2000"/>
              <a:t>,</a:t>
            </a:r>
            <a:r>
              <a:rPr lang="en-US" altLang="en-US" sz="2000"/>
              <a:t> </a:t>
            </a:r>
            <a:r>
              <a:rPr lang="cs-CZ" altLang="en-US" sz="2000"/>
              <a:t>k</a:t>
            </a:r>
            <a:r>
              <a:rPr lang="en-US" altLang="en-US" sz="2000"/>
              <a:t>ritické místo (</a:t>
            </a:r>
            <a:r>
              <a:rPr lang="en-GB" altLang="en-US" sz="2000"/>
              <a:t>*</a:t>
            </a:r>
            <a:r>
              <a:rPr lang="en-US" altLang="en-US" sz="2000"/>
              <a:t>) existuje mezi body odvětvení (divresion) - zóny se vzorkem a místa napojení druhé linie (merging), je zde nízká rychlost průtoku, která má podstatný vliv na dosažené zředění</a:t>
            </a:r>
          </a:p>
        </p:txBody>
      </p:sp>
      <p:sp>
        <p:nvSpPr>
          <p:cNvPr id="67589" name="AutoShape 5">
            <a:extLst>
              <a:ext uri="{FF2B5EF4-FFF2-40B4-BE49-F238E27FC236}">
                <a16:creationId xmlns:a16="http://schemas.microsoft.com/office/drawing/2014/main" id="{6708F83F-1828-453B-A7D3-EB402B52793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04788" y="722313"/>
            <a:ext cx="3846512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8A2B2A3A-5188-4430-AB5C-0A8FBB71F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727075"/>
            <a:ext cx="5397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7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67596" name="Freeform 12">
            <a:extLst>
              <a:ext uri="{FF2B5EF4-FFF2-40B4-BE49-F238E27FC236}">
                <a16:creationId xmlns:a16="http://schemas.microsoft.com/office/drawing/2014/main" id="{91569DF4-227C-4BEB-966E-4CC430730FA0}"/>
              </a:ext>
            </a:extLst>
          </p:cNvPr>
          <p:cNvSpPr>
            <a:spLocks/>
          </p:cNvSpPr>
          <p:nvPr/>
        </p:nvSpPr>
        <p:spPr bwMode="auto">
          <a:xfrm>
            <a:off x="288925" y="1843088"/>
            <a:ext cx="2201863" cy="49212"/>
          </a:xfrm>
          <a:custGeom>
            <a:avLst/>
            <a:gdLst>
              <a:gd name="T0" fmla="*/ 0 w 1387"/>
              <a:gd name="T1" fmla="*/ 0 h 31"/>
              <a:gd name="T2" fmla="*/ 0 w 1387"/>
              <a:gd name="T3" fmla="*/ 27 h 31"/>
              <a:gd name="T4" fmla="*/ 1387 w 1387"/>
              <a:gd name="T5" fmla="*/ 31 h 31"/>
              <a:gd name="T6" fmla="*/ 1387 w 1387"/>
              <a:gd name="T7" fmla="*/ 4 h 31"/>
              <a:gd name="T8" fmla="*/ 0 w 1387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7" h="31">
                <a:moveTo>
                  <a:pt x="0" y="0"/>
                </a:moveTo>
                <a:lnTo>
                  <a:pt x="0" y="27"/>
                </a:lnTo>
                <a:lnTo>
                  <a:pt x="1387" y="31"/>
                </a:lnTo>
                <a:lnTo>
                  <a:pt x="1387" y="4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7" name="Freeform 13">
            <a:extLst>
              <a:ext uri="{FF2B5EF4-FFF2-40B4-BE49-F238E27FC236}">
                <a16:creationId xmlns:a16="http://schemas.microsoft.com/office/drawing/2014/main" id="{3D69ACB5-DC42-472A-B137-A38F310E6FC9}"/>
              </a:ext>
            </a:extLst>
          </p:cNvPr>
          <p:cNvSpPr>
            <a:spLocks/>
          </p:cNvSpPr>
          <p:nvPr/>
        </p:nvSpPr>
        <p:spPr bwMode="auto">
          <a:xfrm>
            <a:off x="2490788" y="1636713"/>
            <a:ext cx="898525" cy="419100"/>
          </a:xfrm>
          <a:custGeom>
            <a:avLst/>
            <a:gdLst>
              <a:gd name="T0" fmla="*/ 209 w 566"/>
              <a:gd name="T1" fmla="*/ 161 h 264"/>
              <a:gd name="T2" fmla="*/ 218 w 566"/>
              <a:gd name="T3" fmla="*/ 152 h 264"/>
              <a:gd name="T4" fmla="*/ 245 w 566"/>
              <a:gd name="T5" fmla="*/ 18 h 264"/>
              <a:gd name="T6" fmla="*/ 222 w 566"/>
              <a:gd name="T7" fmla="*/ 18 h 264"/>
              <a:gd name="T8" fmla="*/ 231 w 566"/>
              <a:gd name="T9" fmla="*/ 27 h 264"/>
              <a:gd name="T10" fmla="*/ 245 w 566"/>
              <a:gd name="T11" fmla="*/ 14 h 264"/>
              <a:gd name="T12" fmla="*/ 258 w 566"/>
              <a:gd name="T13" fmla="*/ 250 h 264"/>
              <a:gd name="T14" fmla="*/ 271 w 566"/>
              <a:gd name="T15" fmla="*/ 264 h 264"/>
              <a:gd name="T16" fmla="*/ 280 w 566"/>
              <a:gd name="T17" fmla="*/ 255 h 264"/>
              <a:gd name="T18" fmla="*/ 329 w 566"/>
              <a:gd name="T19" fmla="*/ 18 h 264"/>
              <a:gd name="T20" fmla="*/ 307 w 566"/>
              <a:gd name="T21" fmla="*/ 18 h 264"/>
              <a:gd name="T22" fmla="*/ 316 w 566"/>
              <a:gd name="T23" fmla="*/ 27 h 264"/>
              <a:gd name="T24" fmla="*/ 329 w 566"/>
              <a:gd name="T25" fmla="*/ 14 h 264"/>
              <a:gd name="T26" fmla="*/ 347 w 566"/>
              <a:gd name="T27" fmla="*/ 241 h 264"/>
              <a:gd name="T28" fmla="*/ 361 w 566"/>
              <a:gd name="T29" fmla="*/ 255 h 264"/>
              <a:gd name="T30" fmla="*/ 370 w 566"/>
              <a:gd name="T31" fmla="*/ 246 h 264"/>
              <a:gd name="T32" fmla="*/ 423 w 566"/>
              <a:gd name="T33" fmla="*/ 23 h 264"/>
              <a:gd name="T34" fmla="*/ 401 w 566"/>
              <a:gd name="T35" fmla="*/ 23 h 264"/>
              <a:gd name="T36" fmla="*/ 410 w 566"/>
              <a:gd name="T37" fmla="*/ 32 h 264"/>
              <a:gd name="T38" fmla="*/ 423 w 566"/>
              <a:gd name="T39" fmla="*/ 18 h 264"/>
              <a:gd name="T40" fmla="*/ 445 w 566"/>
              <a:gd name="T41" fmla="*/ 237 h 264"/>
              <a:gd name="T42" fmla="*/ 459 w 566"/>
              <a:gd name="T43" fmla="*/ 250 h 264"/>
              <a:gd name="T44" fmla="*/ 468 w 566"/>
              <a:gd name="T45" fmla="*/ 241 h 264"/>
              <a:gd name="T46" fmla="*/ 499 w 566"/>
              <a:gd name="T47" fmla="*/ 125 h 264"/>
              <a:gd name="T48" fmla="*/ 490 w 566"/>
              <a:gd name="T49" fmla="*/ 130 h 264"/>
              <a:gd name="T50" fmla="*/ 485 w 566"/>
              <a:gd name="T51" fmla="*/ 134 h 264"/>
              <a:gd name="T52" fmla="*/ 485 w 566"/>
              <a:gd name="T53" fmla="*/ 107 h 264"/>
              <a:gd name="T54" fmla="*/ 477 w 566"/>
              <a:gd name="T55" fmla="*/ 116 h 264"/>
              <a:gd name="T56" fmla="*/ 445 w 566"/>
              <a:gd name="T57" fmla="*/ 237 h 264"/>
              <a:gd name="T58" fmla="*/ 463 w 566"/>
              <a:gd name="T59" fmla="*/ 228 h 264"/>
              <a:gd name="T60" fmla="*/ 454 w 566"/>
              <a:gd name="T61" fmla="*/ 228 h 264"/>
              <a:gd name="T62" fmla="*/ 459 w 566"/>
              <a:gd name="T63" fmla="*/ 237 h 264"/>
              <a:gd name="T64" fmla="*/ 423 w 566"/>
              <a:gd name="T65" fmla="*/ 18 h 264"/>
              <a:gd name="T66" fmla="*/ 410 w 566"/>
              <a:gd name="T67" fmla="*/ 5 h 264"/>
              <a:gd name="T68" fmla="*/ 401 w 566"/>
              <a:gd name="T69" fmla="*/ 14 h 264"/>
              <a:gd name="T70" fmla="*/ 347 w 566"/>
              <a:gd name="T71" fmla="*/ 241 h 264"/>
              <a:gd name="T72" fmla="*/ 365 w 566"/>
              <a:gd name="T73" fmla="*/ 233 h 264"/>
              <a:gd name="T74" fmla="*/ 356 w 566"/>
              <a:gd name="T75" fmla="*/ 233 h 264"/>
              <a:gd name="T76" fmla="*/ 361 w 566"/>
              <a:gd name="T77" fmla="*/ 241 h 264"/>
              <a:gd name="T78" fmla="*/ 329 w 566"/>
              <a:gd name="T79" fmla="*/ 14 h 264"/>
              <a:gd name="T80" fmla="*/ 316 w 566"/>
              <a:gd name="T81" fmla="*/ 0 h 264"/>
              <a:gd name="T82" fmla="*/ 307 w 566"/>
              <a:gd name="T83" fmla="*/ 9 h 264"/>
              <a:gd name="T84" fmla="*/ 258 w 566"/>
              <a:gd name="T85" fmla="*/ 250 h 264"/>
              <a:gd name="T86" fmla="*/ 276 w 566"/>
              <a:gd name="T87" fmla="*/ 241 h 264"/>
              <a:gd name="T88" fmla="*/ 267 w 566"/>
              <a:gd name="T89" fmla="*/ 241 h 264"/>
              <a:gd name="T90" fmla="*/ 271 w 566"/>
              <a:gd name="T91" fmla="*/ 250 h 264"/>
              <a:gd name="T92" fmla="*/ 245 w 566"/>
              <a:gd name="T93" fmla="*/ 14 h 264"/>
              <a:gd name="T94" fmla="*/ 231 w 566"/>
              <a:gd name="T95" fmla="*/ 0 h 264"/>
              <a:gd name="T96" fmla="*/ 222 w 566"/>
              <a:gd name="T97" fmla="*/ 9 h 264"/>
              <a:gd name="T98" fmla="*/ 196 w 566"/>
              <a:gd name="T99" fmla="*/ 148 h 264"/>
              <a:gd name="T100" fmla="*/ 200 w 566"/>
              <a:gd name="T101" fmla="*/ 143 h 264"/>
              <a:gd name="T102" fmla="*/ 209 w 566"/>
              <a:gd name="T103" fmla="*/ 13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66" h="264">
                <a:moveTo>
                  <a:pt x="0" y="134"/>
                </a:moveTo>
                <a:lnTo>
                  <a:pt x="0" y="161"/>
                </a:lnTo>
                <a:lnTo>
                  <a:pt x="209" y="161"/>
                </a:lnTo>
                <a:lnTo>
                  <a:pt x="209" y="161"/>
                </a:lnTo>
                <a:lnTo>
                  <a:pt x="214" y="157"/>
                </a:lnTo>
                <a:lnTo>
                  <a:pt x="218" y="152"/>
                </a:lnTo>
                <a:lnTo>
                  <a:pt x="222" y="148"/>
                </a:lnTo>
                <a:lnTo>
                  <a:pt x="222" y="152"/>
                </a:lnTo>
                <a:lnTo>
                  <a:pt x="245" y="18"/>
                </a:lnTo>
                <a:lnTo>
                  <a:pt x="231" y="14"/>
                </a:lnTo>
                <a:lnTo>
                  <a:pt x="218" y="14"/>
                </a:lnTo>
                <a:lnTo>
                  <a:pt x="222" y="18"/>
                </a:lnTo>
                <a:lnTo>
                  <a:pt x="227" y="23"/>
                </a:lnTo>
                <a:lnTo>
                  <a:pt x="231" y="27"/>
                </a:lnTo>
                <a:lnTo>
                  <a:pt x="231" y="27"/>
                </a:lnTo>
                <a:lnTo>
                  <a:pt x="236" y="23"/>
                </a:lnTo>
                <a:lnTo>
                  <a:pt x="240" y="18"/>
                </a:lnTo>
                <a:lnTo>
                  <a:pt x="245" y="14"/>
                </a:lnTo>
                <a:lnTo>
                  <a:pt x="218" y="18"/>
                </a:lnTo>
                <a:lnTo>
                  <a:pt x="258" y="255"/>
                </a:lnTo>
                <a:lnTo>
                  <a:pt x="258" y="250"/>
                </a:lnTo>
                <a:lnTo>
                  <a:pt x="263" y="255"/>
                </a:lnTo>
                <a:lnTo>
                  <a:pt x="267" y="259"/>
                </a:lnTo>
                <a:lnTo>
                  <a:pt x="271" y="264"/>
                </a:lnTo>
                <a:lnTo>
                  <a:pt x="271" y="264"/>
                </a:lnTo>
                <a:lnTo>
                  <a:pt x="276" y="259"/>
                </a:lnTo>
                <a:lnTo>
                  <a:pt x="280" y="255"/>
                </a:lnTo>
                <a:lnTo>
                  <a:pt x="285" y="250"/>
                </a:lnTo>
                <a:lnTo>
                  <a:pt x="285" y="255"/>
                </a:lnTo>
                <a:lnTo>
                  <a:pt x="329" y="18"/>
                </a:lnTo>
                <a:lnTo>
                  <a:pt x="316" y="14"/>
                </a:lnTo>
                <a:lnTo>
                  <a:pt x="303" y="14"/>
                </a:lnTo>
                <a:lnTo>
                  <a:pt x="307" y="18"/>
                </a:lnTo>
                <a:lnTo>
                  <a:pt x="312" y="23"/>
                </a:lnTo>
                <a:lnTo>
                  <a:pt x="316" y="27"/>
                </a:lnTo>
                <a:lnTo>
                  <a:pt x="316" y="27"/>
                </a:lnTo>
                <a:lnTo>
                  <a:pt x="321" y="23"/>
                </a:lnTo>
                <a:lnTo>
                  <a:pt x="325" y="18"/>
                </a:lnTo>
                <a:lnTo>
                  <a:pt x="329" y="14"/>
                </a:lnTo>
                <a:lnTo>
                  <a:pt x="303" y="18"/>
                </a:lnTo>
                <a:lnTo>
                  <a:pt x="347" y="246"/>
                </a:lnTo>
                <a:lnTo>
                  <a:pt x="347" y="241"/>
                </a:lnTo>
                <a:lnTo>
                  <a:pt x="352" y="246"/>
                </a:lnTo>
                <a:lnTo>
                  <a:pt x="356" y="250"/>
                </a:lnTo>
                <a:lnTo>
                  <a:pt x="361" y="255"/>
                </a:lnTo>
                <a:lnTo>
                  <a:pt x="361" y="255"/>
                </a:lnTo>
                <a:lnTo>
                  <a:pt x="365" y="250"/>
                </a:lnTo>
                <a:lnTo>
                  <a:pt x="370" y="246"/>
                </a:lnTo>
                <a:lnTo>
                  <a:pt x="374" y="241"/>
                </a:lnTo>
                <a:lnTo>
                  <a:pt x="374" y="246"/>
                </a:lnTo>
                <a:lnTo>
                  <a:pt x="423" y="23"/>
                </a:lnTo>
                <a:lnTo>
                  <a:pt x="410" y="18"/>
                </a:lnTo>
                <a:lnTo>
                  <a:pt x="396" y="18"/>
                </a:lnTo>
                <a:lnTo>
                  <a:pt x="401" y="23"/>
                </a:lnTo>
                <a:lnTo>
                  <a:pt x="405" y="27"/>
                </a:lnTo>
                <a:lnTo>
                  <a:pt x="410" y="32"/>
                </a:lnTo>
                <a:lnTo>
                  <a:pt x="410" y="32"/>
                </a:lnTo>
                <a:lnTo>
                  <a:pt x="414" y="27"/>
                </a:lnTo>
                <a:lnTo>
                  <a:pt x="419" y="23"/>
                </a:lnTo>
                <a:lnTo>
                  <a:pt x="423" y="18"/>
                </a:lnTo>
                <a:lnTo>
                  <a:pt x="396" y="23"/>
                </a:lnTo>
                <a:lnTo>
                  <a:pt x="445" y="241"/>
                </a:lnTo>
                <a:lnTo>
                  <a:pt x="445" y="237"/>
                </a:lnTo>
                <a:lnTo>
                  <a:pt x="450" y="241"/>
                </a:lnTo>
                <a:lnTo>
                  <a:pt x="454" y="246"/>
                </a:lnTo>
                <a:lnTo>
                  <a:pt x="459" y="250"/>
                </a:lnTo>
                <a:lnTo>
                  <a:pt x="459" y="250"/>
                </a:lnTo>
                <a:lnTo>
                  <a:pt x="463" y="246"/>
                </a:lnTo>
                <a:lnTo>
                  <a:pt x="468" y="241"/>
                </a:lnTo>
                <a:lnTo>
                  <a:pt x="472" y="237"/>
                </a:lnTo>
                <a:lnTo>
                  <a:pt x="472" y="241"/>
                </a:lnTo>
                <a:lnTo>
                  <a:pt x="499" y="125"/>
                </a:lnTo>
                <a:lnTo>
                  <a:pt x="485" y="121"/>
                </a:lnTo>
                <a:lnTo>
                  <a:pt x="485" y="134"/>
                </a:lnTo>
                <a:lnTo>
                  <a:pt x="490" y="130"/>
                </a:lnTo>
                <a:lnTo>
                  <a:pt x="494" y="125"/>
                </a:lnTo>
                <a:lnTo>
                  <a:pt x="499" y="121"/>
                </a:lnTo>
                <a:lnTo>
                  <a:pt x="485" y="134"/>
                </a:lnTo>
                <a:lnTo>
                  <a:pt x="566" y="134"/>
                </a:lnTo>
                <a:lnTo>
                  <a:pt x="566" y="107"/>
                </a:lnTo>
                <a:lnTo>
                  <a:pt x="485" y="107"/>
                </a:lnTo>
                <a:lnTo>
                  <a:pt x="485" y="107"/>
                </a:lnTo>
                <a:lnTo>
                  <a:pt x="481" y="112"/>
                </a:lnTo>
                <a:lnTo>
                  <a:pt x="477" y="116"/>
                </a:lnTo>
                <a:lnTo>
                  <a:pt x="472" y="121"/>
                </a:lnTo>
                <a:lnTo>
                  <a:pt x="472" y="121"/>
                </a:lnTo>
                <a:lnTo>
                  <a:pt x="445" y="237"/>
                </a:lnTo>
                <a:lnTo>
                  <a:pt x="472" y="237"/>
                </a:lnTo>
                <a:lnTo>
                  <a:pt x="468" y="233"/>
                </a:lnTo>
                <a:lnTo>
                  <a:pt x="463" y="228"/>
                </a:lnTo>
                <a:lnTo>
                  <a:pt x="459" y="224"/>
                </a:lnTo>
                <a:lnTo>
                  <a:pt x="459" y="224"/>
                </a:lnTo>
                <a:lnTo>
                  <a:pt x="454" y="228"/>
                </a:lnTo>
                <a:lnTo>
                  <a:pt x="450" y="233"/>
                </a:lnTo>
                <a:lnTo>
                  <a:pt x="445" y="237"/>
                </a:lnTo>
                <a:lnTo>
                  <a:pt x="459" y="237"/>
                </a:lnTo>
                <a:lnTo>
                  <a:pt x="472" y="237"/>
                </a:lnTo>
                <a:lnTo>
                  <a:pt x="423" y="18"/>
                </a:lnTo>
                <a:lnTo>
                  <a:pt x="423" y="18"/>
                </a:lnTo>
                <a:lnTo>
                  <a:pt x="419" y="14"/>
                </a:lnTo>
                <a:lnTo>
                  <a:pt x="414" y="9"/>
                </a:lnTo>
                <a:lnTo>
                  <a:pt x="410" y="5"/>
                </a:lnTo>
                <a:lnTo>
                  <a:pt x="410" y="5"/>
                </a:lnTo>
                <a:lnTo>
                  <a:pt x="405" y="9"/>
                </a:lnTo>
                <a:lnTo>
                  <a:pt x="401" y="14"/>
                </a:lnTo>
                <a:lnTo>
                  <a:pt x="396" y="18"/>
                </a:lnTo>
                <a:lnTo>
                  <a:pt x="396" y="18"/>
                </a:lnTo>
                <a:lnTo>
                  <a:pt x="347" y="241"/>
                </a:lnTo>
                <a:lnTo>
                  <a:pt x="374" y="241"/>
                </a:lnTo>
                <a:lnTo>
                  <a:pt x="370" y="237"/>
                </a:lnTo>
                <a:lnTo>
                  <a:pt x="365" y="233"/>
                </a:lnTo>
                <a:lnTo>
                  <a:pt x="361" y="228"/>
                </a:lnTo>
                <a:lnTo>
                  <a:pt x="361" y="228"/>
                </a:lnTo>
                <a:lnTo>
                  <a:pt x="356" y="233"/>
                </a:lnTo>
                <a:lnTo>
                  <a:pt x="352" y="237"/>
                </a:lnTo>
                <a:lnTo>
                  <a:pt x="347" y="241"/>
                </a:lnTo>
                <a:lnTo>
                  <a:pt x="361" y="241"/>
                </a:lnTo>
                <a:lnTo>
                  <a:pt x="374" y="241"/>
                </a:lnTo>
                <a:lnTo>
                  <a:pt x="329" y="14"/>
                </a:lnTo>
                <a:lnTo>
                  <a:pt x="329" y="14"/>
                </a:lnTo>
                <a:lnTo>
                  <a:pt x="325" y="9"/>
                </a:lnTo>
                <a:lnTo>
                  <a:pt x="321" y="5"/>
                </a:lnTo>
                <a:lnTo>
                  <a:pt x="316" y="0"/>
                </a:lnTo>
                <a:lnTo>
                  <a:pt x="316" y="0"/>
                </a:lnTo>
                <a:lnTo>
                  <a:pt x="312" y="5"/>
                </a:lnTo>
                <a:lnTo>
                  <a:pt x="307" y="9"/>
                </a:lnTo>
                <a:lnTo>
                  <a:pt x="303" y="14"/>
                </a:lnTo>
                <a:lnTo>
                  <a:pt x="303" y="14"/>
                </a:lnTo>
                <a:lnTo>
                  <a:pt x="258" y="250"/>
                </a:lnTo>
                <a:lnTo>
                  <a:pt x="285" y="250"/>
                </a:lnTo>
                <a:lnTo>
                  <a:pt x="280" y="246"/>
                </a:lnTo>
                <a:lnTo>
                  <a:pt x="276" y="241"/>
                </a:lnTo>
                <a:lnTo>
                  <a:pt x="271" y="237"/>
                </a:lnTo>
                <a:lnTo>
                  <a:pt x="271" y="237"/>
                </a:lnTo>
                <a:lnTo>
                  <a:pt x="267" y="241"/>
                </a:lnTo>
                <a:lnTo>
                  <a:pt x="263" y="246"/>
                </a:lnTo>
                <a:lnTo>
                  <a:pt x="258" y="250"/>
                </a:lnTo>
                <a:lnTo>
                  <a:pt x="271" y="250"/>
                </a:lnTo>
                <a:lnTo>
                  <a:pt x="285" y="250"/>
                </a:lnTo>
                <a:lnTo>
                  <a:pt x="245" y="14"/>
                </a:lnTo>
                <a:lnTo>
                  <a:pt x="245" y="14"/>
                </a:lnTo>
                <a:lnTo>
                  <a:pt x="240" y="9"/>
                </a:lnTo>
                <a:lnTo>
                  <a:pt x="236" y="5"/>
                </a:lnTo>
                <a:lnTo>
                  <a:pt x="231" y="0"/>
                </a:lnTo>
                <a:lnTo>
                  <a:pt x="231" y="0"/>
                </a:lnTo>
                <a:lnTo>
                  <a:pt x="227" y="5"/>
                </a:lnTo>
                <a:lnTo>
                  <a:pt x="222" y="9"/>
                </a:lnTo>
                <a:lnTo>
                  <a:pt x="218" y="14"/>
                </a:lnTo>
                <a:lnTo>
                  <a:pt x="218" y="14"/>
                </a:lnTo>
                <a:lnTo>
                  <a:pt x="196" y="148"/>
                </a:lnTo>
                <a:lnTo>
                  <a:pt x="209" y="134"/>
                </a:lnTo>
                <a:lnTo>
                  <a:pt x="205" y="139"/>
                </a:lnTo>
                <a:lnTo>
                  <a:pt x="200" y="143"/>
                </a:lnTo>
                <a:lnTo>
                  <a:pt x="196" y="148"/>
                </a:lnTo>
                <a:lnTo>
                  <a:pt x="209" y="148"/>
                </a:lnTo>
                <a:lnTo>
                  <a:pt x="209" y="134"/>
                </a:lnTo>
                <a:lnTo>
                  <a:pt x="0" y="134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8" name="Freeform 14">
            <a:extLst>
              <a:ext uri="{FF2B5EF4-FFF2-40B4-BE49-F238E27FC236}">
                <a16:creationId xmlns:a16="http://schemas.microsoft.com/office/drawing/2014/main" id="{BE949172-9571-4644-B400-5E7A653A0131}"/>
              </a:ext>
            </a:extLst>
          </p:cNvPr>
          <p:cNvSpPr>
            <a:spLocks/>
          </p:cNvSpPr>
          <p:nvPr/>
        </p:nvSpPr>
        <p:spPr bwMode="auto">
          <a:xfrm>
            <a:off x="3375025" y="1728788"/>
            <a:ext cx="204788" cy="206375"/>
          </a:xfrm>
          <a:custGeom>
            <a:avLst/>
            <a:gdLst>
              <a:gd name="T0" fmla="*/ 0 w 129"/>
              <a:gd name="T1" fmla="*/ 130 h 130"/>
              <a:gd name="T2" fmla="*/ 129 w 129"/>
              <a:gd name="T3" fmla="*/ 63 h 130"/>
              <a:gd name="T4" fmla="*/ 0 w 129"/>
              <a:gd name="T5" fmla="*/ 0 h 130"/>
              <a:gd name="T6" fmla="*/ 0 w 129"/>
              <a:gd name="T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30">
                <a:moveTo>
                  <a:pt x="0" y="130"/>
                </a:moveTo>
                <a:lnTo>
                  <a:pt x="129" y="63"/>
                </a:lnTo>
                <a:lnTo>
                  <a:pt x="0" y="0"/>
                </a:lnTo>
                <a:lnTo>
                  <a:pt x="0" y="13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9" name="Rectangle 15">
            <a:extLst>
              <a:ext uri="{FF2B5EF4-FFF2-40B4-BE49-F238E27FC236}">
                <a16:creationId xmlns:a16="http://schemas.microsoft.com/office/drawing/2014/main" id="{DA870079-E4AA-4EE9-87E3-62E1CE17A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1446213"/>
            <a:ext cx="1479550" cy="412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0" name="Rectangle 16">
            <a:extLst>
              <a:ext uri="{FF2B5EF4-FFF2-40B4-BE49-F238E27FC236}">
                <a16:creationId xmlns:a16="http://schemas.microsoft.com/office/drawing/2014/main" id="{68D173D4-C6CA-4B0C-BD35-A45F65CC5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1282700"/>
            <a:ext cx="403225" cy="715963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01" name="Rectangle 17">
            <a:extLst>
              <a:ext uri="{FF2B5EF4-FFF2-40B4-BE49-F238E27FC236}">
                <a16:creationId xmlns:a16="http://schemas.microsoft.com/office/drawing/2014/main" id="{D141C68E-6877-40F7-BE5E-4D2FA103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1211263"/>
            <a:ext cx="6159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2" name="Rectangle 18">
            <a:extLst>
              <a:ext uri="{FF2B5EF4-FFF2-40B4-BE49-F238E27FC236}">
                <a16:creationId xmlns:a16="http://schemas.microsoft.com/office/drawing/2014/main" id="{4112F1D8-6EA5-4746-9D12-E586DBDC1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233488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67603" name="Rectangle 19">
            <a:extLst>
              <a:ext uri="{FF2B5EF4-FFF2-40B4-BE49-F238E27FC236}">
                <a16:creationId xmlns:a16="http://schemas.microsoft.com/office/drawing/2014/main" id="{C204D066-C6F8-49E5-84CD-EE220D559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167322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R</a:t>
            </a:r>
            <a:endParaRPr lang="en-US" altLang="en-US"/>
          </a:p>
        </p:txBody>
      </p:sp>
      <p:sp>
        <p:nvSpPr>
          <p:cNvPr id="67604" name="Rectangle 20">
            <a:extLst>
              <a:ext uri="{FF2B5EF4-FFF2-40B4-BE49-F238E27FC236}">
                <a16:creationId xmlns:a16="http://schemas.microsoft.com/office/drawing/2014/main" id="{1490F232-5356-45ED-AEA8-88F533152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2112963"/>
            <a:ext cx="5127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        P</a:t>
            </a:r>
            <a:endParaRPr lang="en-US" altLang="en-US"/>
          </a:p>
        </p:txBody>
      </p:sp>
      <p:sp>
        <p:nvSpPr>
          <p:cNvPr id="67605" name="Rectangle 21">
            <a:extLst>
              <a:ext uri="{FF2B5EF4-FFF2-40B4-BE49-F238E27FC236}">
                <a16:creationId xmlns:a16="http://schemas.microsoft.com/office/drawing/2014/main" id="{C98AAF8F-2CD6-4EC9-BE93-21E7ADB31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700213"/>
            <a:ext cx="4254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6" name="Rectangle 22">
            <a:extLst>
              <a:ext uri="{FF2B5EF4-FFF2-40B4-BE49-F238E27FC236}">
                <a16:creationId xmlns:a16="http://schemas.microsoft.com/office/drawing/2014/main" id="{41F36E07-49C0-46E0-9F74-5451FE29F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1728788"/>
            <a:ext cx="346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D W</a:t>
            </a:r>
            <a:endParaRPr lang="en-US" altLang="en-US"/>
          </a:p>
        </p:txBody>
      </p:sp>
      <p:sp>
        <p:nvSpPr>
          <p:cNvPr id="67607" name="Freeform 23">
            <a:extLst>
              <a:ext uri="{FF2B5EF4-FFF2-40B4-BE49-F238E27FC236}">
                <a16:creationId xmlns:a16="http://schemas.microsoft.com/office/drawing/2014/main" id="{1777C2C9-D951-44CA-AEBD-719769B4A52D}"/>
              </a:ext>
            </a:extLst>
          </p:cNvPr>
          <p:cNvSpPr>
            <a:spLocks/>
          </p:cNvSpPr>
          <p:nvPr/>
        </p:nvSpPr>
        <p:spPr bwMode="auto">
          <a:xfrm>
            <a:off x="1762125" y="728663"/>
            <a:ext cx="700088" cy="412750"/>
          </a:xfrm>
          <a:custGeom>
            <a:avLst/>
            <a:gdLst>
              <a:gd name="T0" fmla="*/ 66 w 441"/>
              <a:gd name="T1" fmla="*/ 130 h 260"/>
              <a:gd name="T2" fmla="*/ 57 w 441"/>
              <a:gd name="T3" fmla="*/ 121 h 260"/>
              <a:gd name="T4" fmla="*/ 53 w 441"/>
              <a:gd name="T5" fmla="*/ 121 h 260"/>
              <a:gd name="T6" fmla="*/ 80 w 441"/>
              <a:gd name="T7" fmla="*/ 251 h 260"/>
              <a:gd name="T8" fmla="*/ 89 w 441"/>
              <a:gd name="T9" fmla="*/ 260 h 260"/>
              <a:gd name="T10" fmla="*/ 102 w 441"/>
              <a:gd name="T11" fmla="*/ 246 h 260"/>
              <a:gd name="T12" fmla="*/ 124 w 441"/>
              <a:gd name="T13" fmla="*/ 23 h 260"/>
              <a:gd name="T14" fmla="*/ 120 w 441"/>
              <a:gd name="T15" fmla="*/ 32 h 260"/>
              <a:gd name="T16" fmla="*/ 129 w 441"/>
              <a:gd name="T17" fmla="*/ 32 h 260"/>
              <a:gd name="T18" fmla="*/ 111 w 441"/>
              <a:gd name="T19" fmla="*/ 27 h 260"/>
              <a:gd name="T20" fmla="*/ 164 w 441"/>
              <a:gd name="T21" fmla="*/ 251 h 260"/>
              <a:gd name="T22" fmla="*/ 173 w 441"/>
              <a:gd name="T23" fmla="*/ 260 h 260"/>
              <a:gd name="T24" fmla="*/ 187 w 441"/>
              <a:gd name="T25" fmla="*/ 246 h 260"/>
              <a:gd name="T26" fmla="*/ 218 w 441"/>
              <a:gd name="T27" fmla="*/ 18 h 260"/>
              <a:gd name="T28" fmla="*/ 213 w 441"/>
              <a:gd name="T29" fmla="*/ 27 h 260"/>
              <a:gd name="T30" fmla="*/ 222 w 441"/>
              <a:gd name="T31" fmla="*/ 27 h 260"/>
              <a:gd name="T32" fmla="*/ 205 w 441"/>
              <a:gd name="T33" fmla="*/ 23 h 260"/>
              <a:gd name="T34" fmla="*/ 263 w 441"/>
              <a:gd name="T35" fmla="*/ 251 h 260"/>
              <a:gd name="T36" fmla="*/ 271 w 441"/>
              <a:gd name="T37" fmla="*/ 260 h 260"/>
              <a:gd name="T38" fmla="*/ 285 w 441"/>
              <a:gd name="T39" fmla="*/ 246 h 260"/>
              <a:gd name="T40" fmla="*/ 316 w 441"/>
              <a:gd name="T41" fmla="*/ 14 h 260"/>
              <a:gd name="T42" fmla="*/ 312 w 441"/>
              <a:gd name="T43" fmla="*/ 23 h 260"/>
              <a:gd name="T44" fmla="*/ 320 w 441"/>
              <a:gd name="T45" fmla="*/ 23 h 260"/>
              <a:gd name="T46" fmla="*/ 303 w 441"/>
              <a:gd name="T47" fmla="*/ 18 h 260"/>
              <a:gd name="T48" fmla="*/ 334 w 441"/>
              <a:gd name="T49" fmla="*/ 143 h 260"/>
              <a:gd name="T50" fmla="*/ 343 w 441"/>
              <a:gd name="T51" fmla="*/ 152 h 260"/>
              <a:gd name="T52" fmla="*/ 343 w 441"/>
              <a:gd name="T53" fmla="*/ 126 h 260"/>
              <a:gd name="T54" fmla="*/ 347 w 441"/>
              <a:gd name="T55" fmla="*/ 130 h 260"/>
              <a:gd name="T56" fmla="*/ 356 w 441"/>
              <a:gd name="T57" fmla="*/ 139 h 260"/>
              <a:gd name="T58" fmla="*/ 325 w 441"/>
              <a:gd name="T59" fmla="*/ 9 h 260"/>
              <a:gd name="T60" fmla="*/ 316 w 441"/>
              <a:gd name="T61" fmla="*/ 0 h 260"/>
              <a:gd name="T62" fmla="*/ 303 w 441"/>
              <a:gd name="T63" fmla="*/ 14 h 260"/>
              <a:gd name="T64" fmla="*/ 285 w 441"/>
              <a:gd name="T65" fmla="*/ 246 h 260"/>
              <a:gd name="T66" fmla="*/ 271 w 441"/>
              <a:gd name="T67" fmla="*/ 233 h 260"/>
              <a:gd name="T68" fmla="*/ 263 w 441"/>
              <a:gd name="T69" fmla="*/ 242 h 260"/>
              <a:gd name="T70" fmla="*/ 285 w 441"/>
              <a:gd name="T71" fmla="*/ 246 h 260"/>
              <a:gd name="T72" fmla="*/ 227 w 441"/>
              <a:gd name="T73" fmla="*/ 14 h 260"/>
              <a:gd name="T74" fmla="*/ 218 w 441"/>
              <a:gd name="T75" fmla="*/ 5 h 260"/>
              <a:gd name="T76" fmla="*/ 205 w 441"/>
              <a:gd name="T77" fmla="*/ 18 h 260"/>
              <a:gd name="T78" fmla="*/ 187 w 441"/>
              <a:gd name="T79" fmla="*/ 246 h 260"/>
              <a:gd name="T80" fmla="*/ 173 w 441"/>
              <a:gd name="T81" fmla="*/ 233 h 260"/>
              <a:gd name="T82" fmla="*/ 164 w 441"/>
              <a:gd name="T83" fmla="*/ 242 h 260"/>
              <a:gd name="T84" fmla="*/ 187 w 441"/>
              <a:gd name="T85" fmla="*/ 246 h 260"/>
              <a:gd name="T86" fmla="*/ 133 w 441"/>
              <a:gd name="T87" fmla="*/ 18 h 260"/>
              <a:gd name="T88" fmla="*/ 124 w 441"/>
              <a:gd name="T89" fmla="*/ 9 h 260"/>
              <a:gd name="T90" fmla="*/ 111 w 441"/>
              <a:gd name="T91" fmla="*/ 23 h 260"/>
              <a:gd name="T92" fmla="*/ 102 w 441"/>
              <a:gd name="T93" fmla="*/ 246 h 260"/>
              <a:gd name="T94" fmla="*/ 89 w 441"/>
              <a:gd name="T95" fmla="*/ 233 h 260"/>
              <a:gd name="T96" fmla="*/ 80 w 441"/>
              <a:gd name="T97" fmla="*/ 242 h 260"/>
              <a:gd name="T98" fmla="*/ 102 w 441"/>
              <a:gd name="T99" fmla="*/ 246 h 260"/>
              <a:gd name="T100" fmla="*/ 75 w 441"/>
              <a:gd name="T101" fmla="*/ 112 h 260"/>
              <a:gd name="T102" fmla="*/ 66 w 441"/>
              <a:gd name="T103" fmla="*/ 103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41" h="260">
                <a:moveTo>
                  <a:pt x="0" y="99"/>
                </a:moveTo>
                <a:lnTo>
                  <a:pt x="0" y="126"/>
                </a:lnTo>
                <a:lnTo>
                  <a:pt x="66" y="130"/>
                </a:lnTo>
                <a:lnTo>
                  <a:pt x="66" y="117"/>
                </a:lnTo>
                <a:lnTo>
                  <a:pt x="53" y="117"/>
                </a:lnTo>
                <a:lnTo>
                  <a:pt x="57" y="121"/>
                </a:lnTo>
                <a:lnTo>
                  <a:pt x="62" y="126"/>
                </a:lnTo>
                <a:lnTo>
                  <a:pt x="66" y="130"/>
                </a:lnTo>
                <a:lnTo>
                  <a:pt x="53" y="121"/>
                </a:lnTo>
                <a:lnTo>
                  <a:pt x="75" y="251"/>
                </a:lnTo>
                <a:lnTo>
                  <a:pt x="75" y="246"/>
                </a:lnTo>
                <a:lnTo>
                  <a:pt x="80" y="251"/>
                </a:lnTo>
                <a:lnTo>
                  <a:pt x="84" y="255"/>
                </a:lnTo>
                <a:lnTo>
                  <a:pt x="89" y="260"/>
                </a:lnTo>
                <a:lnTo>
                  <a:pt x="89" y="260"/>
                </a:lnTo>
                <a:lnTo>
                  <a:pt x="93" y="255"/>
                </a:lnTo>
                <a:lnTo>
                  <a:pt x="98" y="251"/>
                </a:lnTo>
                <a:lnTo>
                  <a:pt x="102" y="246"/>
                </a:lnTo>
                <a:lnTo>
                  <a:pt x="102" y="251"/>
                </a:lnTo>
                <a:lnTo>
                  <a:pt x="138" y="27"/>
                </a:lnTo>
                <a:lnTo>
                  <a:pt x="124" y="23"/>
                </a:lnTo>
                <a:lnTo>
                  <a:pt x="111" y="23"/>
                </a:lnTo>
                <a:lnTo>
                  <a:pt x="115" y="27"/>
                </a:lnTo>
                <a:lnTo>
                  <a:pt x="120" y="32"/>
                </a:lnTo>
                <a:lnTo>
                  <a:pt x="124" y="36"/>
                </a:lnTo>
                <a:lnTo>
                  <a:pt x="124" y="36"/>
                </a:lnTo>
                <a:lnTo>
                  <a:pt x="129" y="32"/>
                </a:lnTo>
                <a:lnTo>
                  <a:pt x="133" y="27"/>
                </a:lnTo>
                <a:lnTo>
                  <a:pt x="138" y="23"/>
                </a:lnTo>
                <a:lnTo>
                  <a:pt x="111" y="27"/>
                </a:lnTo>
                <a:lnTo>
                  <a:pt x="160" y="251"/>
                </a:lnTo>
                <a:lnTo>
                  <a:pt x="160" y="246"/>
                </a:lnTo>
                <a:lnTo>
                  <a:pt x="164" y="251"/>
                </a:lnTo>
                <a:lnTo>
                  <a:pt x="169" y="255"/>
                </a:lnTo>
                <a:lnTo>
                  <a:pt x="173" y="260"/>
                </a:lnTo>
                <a:lnTo>
                  <a:pt x="173" y="260"/>
                </a:lnTo>
                <a:lnTo>
                  <a:pt x="178" y="255"/>
                </a:lnTo>
                <a:lnTo>
                  <a:pt x="182" y="251"/>
                </a:lnTo>
                <a:lnTo>
                  <a:pt x="187" y="246"/>
                </a:lnTo>
                <a:lnTo>
                  <a:pt x="187" y="251"/>
                </a:lnTo>
                <a:lnTo>
                  <a:pt x="231" y="23"/>
                </a:lnTo>
                <a:lnTo>
                  <a:pt x="218" y="18"/>
                </a:lnTo>
                <a:lnTo>
                  <a:pt x="205" y="18"/>
                </a:lnTo>
                <a:lnTo>
                  <a:pt x="209" y="23"/>
                </a:lnTo>
                <a:lnTo>
                  <a:pt x="213" y="27"/>
                </a:lnTo>
                <a:lnTo>
                  <a:pt x="218" y="32"/>
                </a:lnTo>
                <a:lnTo>
                  <a:pt x="218" y="32"/>
                </a:lnTo>
                <a:lnTo>
                  <a:pt x="222" y="27"/>
                </a:lnTo>
                <a:lnTo>
                  <a:pt x="227" y="23"/>
                </a:lnTo>
                <a:lnTo>
                  <a:pt x="231" y="18"/>
                </a:lnTo>
                <a:lnTo>
                  <a:pt x="205" y="23"/>
                </a:lnTo>
                <a:lnTo>
                  <a:pt x="258" y="251"/>
                </a:lnTo>
                <a:lnTo>
                  <a:pt x="258" y="246"/>
                </a:lnTo>
                <a:lnTo>
                  <a:pt x="263" y="251"/>
                </a:lnTo>
                <a:lnTo>
                  <a:pt x="267" y="255"/>
                </a:lnTo>
                <a:lnTo>
                  <a:pt x="271" y="260"/>
                </a:lnTo>
                <a:lnTo>
                  <a:pt x="271" y="260"/>
                </a:lnTo>
                <a:lnTo>
                  <a:pt x="276" y="255"/>
                </a:lnTo>
                <a:lnTo>
                  <a:pt x="280" y="251"/>
                </a:lnTo>
                <a:lnTo>
                  <a:pt x="285" y="246"/>
                </a:lnTo>
                <a:lnTo>
                  <a:pt x="285" y="251"/>
                </a:lnTo>
                <a:lnTo>
                  <a:pt x="329" y="18"/>
                </a:lnTo>
                <a:lnTo>
                  <a:pt x="316" y="14"/>
                </a:lnTo>
                <a:lnTo>
                  <a:pt x="303" y="14"/>
                </a:lnTo>
                <a:lnTo>
                  <a:pt x="307" y="18"/>
                </a:lnTo>
                <a:lnTo>
                  <a:pt x="312" y="23"/>
                </a:lnTo>
                <a:lnTo>
                  <a:pt x="316" y="27"/>
                </a:lnTo>
                <a:lnTo>
                  <a:pt x="316" y="27"/>
                </a:lnTo>
                <a:lnTo>
                  <a:pt x="320" y="23"/>
                </a:lnTo>
                <a:lnTo>
                  <a:pt x="325" y="18"/>
                </a:lnTo>
                <a:lnTo>
                  <a:pt x="329" y="14"/>
                </a:lnTo>
                <a:lnTo>
                  <a:pt x="303" y="18"/>
                </a:lnTo>
                <a:lnTo>
                  <a:pt x="329" y="143"/>
                </a:lnTo>
                <a:lnTo>
                  <a:pt x="329" y="139"/>
                </a:lnTo>
                <a:lnTo>
                  <a:pt x="334" y="143"/>
                </a:lnTo>
                <a:lnTo>
                  <a:pt x="338" y="148"/>
                </a:lnTo>
                <a:lnTo>
                  <a:pt x="343" y="152"/>
                </a:lnTo>
                <a:lnTo>
                  <a:pt x="343" y="152"/>
                </a:lnTo>
                <a:lnTo>
                  <a:pt x="441" y="152"/>
                </a:lnTo>
                <a:lnTo>
                  <a:pt x="441" y="126"/>
                </a:lnTo>
                <a:lnTo>
                  <a:pt x="343" y="126"/>
                </a:lnTo>
                <a:lnTo>
                  <a:pt x="356" y="139"/>
                </a:lnTo>
                <a:lnTo>
                  <a:pt x="352" y="134"/>
                </a:lnTo>
                <a:lnTo>
                  <a:pt x="347" y="130"/>
                </a:lnTo>
                <a:lnTo>
                  <a:pt x="343" y="126"/>
                </a:lnTo>
                <a:lnTo>
                  <a:pt x="343" y="139"/>
                </a:lnTo>
                <a:lnTo>
                  <a:pt x="356" y="139"/>
                </a:lnTo>
                <a:lnTo>
                  <a:pt x="329" y="14"/>
                </a:lnTo>
                <a:lnTo>
                  <a:pt x="329" y="14"/>
                </a:lnTo>
                <a:lnTo>
                  <a:pt x="325" y="9"/>
                </a:lnTo>
                <a:lnTo>
                  <a:pt x="320" y="5"/>
                </a:lnTo>
                <a:lnTo>
                  <a:pt x="316" y="0"/>
                </a:lnTo>
                <a:lnTo>
                  <a:pt x="316" y="0"/>
                </a:lnTo>
                <a:lnTo>
                  <a:pt x="312" y="5"/>
                </a:lnTo>
                <a:lnTo>
                  <a:pt x="307" y="9"/>
                </a:lnTo>
                <a:lnTo>
                  <a:pt x="303" y="14"/>
                </a:lnTo>
                <a:lnTo>
                  <a:pt x="303" y="14"/>
                </a:lnTo>
                <a:lnTo>
                  <a:pt x="258" y="246"/>
                </a:lnTo>
                <a:lnTo>
                  <a:pt x="285" y="246"/>
                </a:lnTo>
                <a:lnTo>
                  <a:pt x="280" y="242"/>
                </a:lnTo>
                <a:lnTo>
                  <a:pt x="276" y="237"/>
                </a:lnTo>
                <a:lnTo>
                  <a:pt x="271" y="233"/>
                </a:lnTo>
                <a:lnTo>
                  <a:pt x="271" y="233"/>
                </a:lnTo>
                <a:lnTo>
                  <a:pt x="267" y="237"/>
                </a:lnTo>
                <a:lnTo>
                  <a:pt x="263" y="242"/>
                </a:lnTo>
                <a:lnTo>
                  <a:pt x="258" y="246"/>
                </a:lnTo>
                <a:lnTo>
                  <a:pt x="271" y="246"/>
                </a:lnTo>
                <a:lnTo>
                  <a:pt x="285" y="246"/>
                </a:lnTo>
                <a:lnTo>
                  <a:pt x="231" y="18"/>
                </a:lnTo>
                <a:lnTo>
                  <a:pt x="231" y="18"/>
                </a:lnTo>
                <a:lnTo>
                  <a:pt x="227" y="14"/>
                </a:lnTo>
                <a:lnTo>
                  <a:pt x="222" y="9"/>
                </a:lnTo>
                <a:lnTo>
                  <a:pt x="218" y="5"/>
                </a:lnTo>
                <a:lnTo>
                  <a:pt x="218" y="5"/>
                </a:lnTo>
                <a:lnTo>
                  <a:pt x="213" y="9"/>
                </a:lnTo>
                <a:lnTo>
                  <a:pt x="209" y="14"/>
                </a:lnTo>
                <a:lnTo>
                  <a:pt x="205" y="18"/>
                </a:lnTo>
                <a:lnTo>
                  <a:pt x="205" y="18"/>
                </a:lnTo>
                <a:lnTo>
                  <a:pt x="160" y="246"/>
                </a:lnTo>
                <a:lnTo>
                  <a:pt x="187" y="246"/>
                </a:lnTo>
                <a:lnTo>
                  <a:pt x="182" y="242"/>
                </a:lnTo>
                <a:lnTo>
                  <a:pt x="178" y="237"/>
                </a:lnTo>
                <a:lnTo>
                  <a:pt x="173" y="233"/>
                </a:lnTo>
                <a:lnTo>
                  <a:pt x="173" y="233"/>
                </a:lnTo>
                <a:lnTo>
                  <a:pt x="169" y="237"/>
                </a:lnTo>
                <a:lnTo>
                  <a:pt x="164" y="242"/>
                </a:lnTo>
                <a:lnTo>
                  <a:pt x="160" y="246"/>
                </a:lnTo>
                <a:lnTo>
                  <a:pt x="173" y="246"/>
                </a:lnTo>
                <a:lnTo>
                  <a:pt x="187" y="246"/>
                </a:lnTo>
                <a:lnTo>
                  <a:pt x="138" y="23"/>
                </a:lnTo>
                <a:lnTo>
                  <a:pt x="138" y="23"/>
                </a:lnTo>
                <a:lnTo>
                  <a:pt x="133" y="18"/>
                </a:lnTo>
                <a:lnTo>
                  <a:pt x="129" y="14"/>
                </a:lnTo>
                <a:lnTo>
                  <a:pt x="124" y="9"/>
                </a:lnTo>
                <a:lnTo>
                  <a:pt x="124" y="9"/>
                </a:lnTo>
                <a:lnTo>
                  <a:pt x="120" y="14"/>
                </a:lnTo>
                <a:lnTo>
                  <a:pt x="115" y="18"/>
                </a:lnTo>
                <a:lnTo>
                  <a:pt x="111" y="23"/>
                </a:lnTo>
                <a:lnTo>
                  <a:pt x="111" y="23"/>
                </a:lnTo>
                <a:lnTo>
                  <a:pt x="75" y="246"/>
                </a:lnTo>
                <a:lnTo>
                  <a:pt x="102" y="246"/>
                </a:lnTo>
                <a:lnTo>
                  <a:pt x="98" y="242"/>
                </a:lnTo>
                <a:lnTo>
                  <a:pt x="93" y="237"/>
                </a:lnTo>
                <a:lnTo>
                  <a:pt x="89" y="233"/>
                </a:lnTo>
                <a:lnTo>
                  <a:pt x="89" y="233"/>
                </a:lnTo>
                <a:lnTo>
                  <a:pt x="84" y="237"/>
                </a:lnTo>
                <a:lnTo>
                  <a:pt x="80" y="242"/>
                </a:lnTo>
                <a:lnTo>
                  <a:pt x="75" y="246"/>
                </a:lnTo>
                <a:lnTo>
                  <a:pt x="89" y="246"/>
                </a:lnTo>
                <a:lnTo>
                  <a:pt x="102" y="246"/>
                </a:lnTo>
                <a:lnTo>
                  <a:pt x="80" y="117"/>
                </a:lnTo>
                <a:lnTo>
                  <a:pt x="80" y="117"/>
                </a:lnTo>
                <a:lnTo>
                  <a:pt x="75" y="112"/>
                </a:lnTo>
                <a:lnTo>
                  <a:pt x="71" y="108"/>
                </a:lnTo>
                <a:lnTo>
                  <a:pt x="66" y="103"/>
                </a:lnTo>
                <a:lnTo>
                  <a:pt x="66" y="103"/>
                </a:lnTo>
                <a:lnTo>
                  <a:pt x="0" y="9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8" name="Rectangle 24">
            <a:extLst>
              <a:ext uri="{FF2B5EF4-FFF2-40B4-BE49-F238E27FC236}">
                <a16:creationId xmlns:a16="http://schemas.microsoft.com/office/drawing/2014/main" id="{BA21B96D-1E62-4CF4-8178-99C77B29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900113"/>
            <a:ext cx="42863" cy="566737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9" name="Rectangle 25">
            <a:extLst>
              <a:ext uri="{FF2B5EF4-FFF2-40B4-BE49-F238E27FC236}">
                <a16:creationId xmlns:a16="http://schemas.microsoft.com/office/drawing/2014/main" id="{9190BC48-C44B-4DC4-B141-FEF48E33A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288" y="949325"/>
            <a:ext cx="41275" cy="10699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0" name="Freeform 26">
            <a:extLst>
              <a:ext uri="{FF2B5EF4-FFF2-40B4-BE49-F238E27FC236}">
                <a16:creationId xmlns:a16="http://schemas.microsoft.com/office/drawing/2014/main" id="{66AFB2EA-C463-45D6-B7DE-45B36B14DFED}"/>
              </a:ext>
            </a:extLst>
          </p:cNvPr>
          <p:cNvSpPr>
            <a:spLocks/>
          </p:cNvSpPr>
          <p:nvPr/>
        </p:nvSpPr>
        <p:spPr bwMode="auto">
          <a:xfrm>
            <a:off x="2341563" y="2006600"/>
            <a:ext cx="204787" cy="204788"/>
          </a:xfrm>
          <a:custGeom>
            <a:avLst/>
            <a:gdLst>
              <a:gd name="T0" fmla="*/ 0 w 129"/>
              <a:gd name="T1" fmla="*/ 0 h 129"/>
              <a:gd name="T2" fmla="*/ 67 w 129"/>
              <a:gd name="T3" fmla="*/ 129 h 129"/>
              <a:gd name="T4" fmla="*/ 129 w 129"/>
              <a:gd name="T5" fmla="*/ 0 h 129"/>
              <a:gd name="T6" fmla="*/ 0 w 129"/>
              <a:gd name="T7" fmla="*/ 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29">
                <a:moveTo>
                  <a:pt x="0" y="0"/>
                </a:moveTo>
                <a:lnTo>
                  <a:pt x="67" y="129"/>
                </a:lnTo>
                <a:lnTo>
                  <a:pt x="12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1" name="Rectangle 27">
            <a:extLst>
              <a:ext uri="{FF2B5EF4-FFF2-40B4-BE49-F238E27FC236}">
                <a16:creationId xmlns:a16="http://schemas.microsoft.com/office/drawing/2014/main" id="{F6D7872B-DD03-4103-9DE4-0853CCA9E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2246313"/>
            <a:ext cx="29051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2" name="Rectangle 28">
            <a:extLst>
              <a:ext uri="{FF2B5EF4-FFF2-40B4-BE49-F238E27FC236}">
                <a16:creationId xmlns:a16="http://schemas.microsoft.com/office/drawing/2014/main" id="{6D60BA2F-2670-4352-A4E1-DA8A21940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913" y="2268538"/>
            <a:ext cx="168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W</a:t>
            </a:r>
            <a:endParaRPr lang="en-US" altLang="en-US"/>
          </a:p>
        </p:txBody>
      </p:sp>
      <p:sp>
        <p:nvSpPr>
          <p:cNvPr id="67613" name="Rectangle 29">
            <a:extLst>
              <a:ext uri="{FF2B5EF4-FFF2-40B4-BE49-F238E27FC236}">
                <a16:creationId xmlns:a16="http://schemas.microsoft.com/office/drawing/2014/main" id="{70DEEE69-96FF-484C-808F-46B07F90F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849313"/>
            <a:ext cx="220662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4" name="Rectangle 30">
            <a:extLst>
              <a:ext uri="{FF2B5EF4-FFF2-40B4-BE49-F238E27FC236}">
                <a16:creationId xmlns:a16="http://schemas.microsoft.com/office/drawing/2014/main" id="{799322FB-52AF-40D1-946B-09FD1DA80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038" y="877888"/>
            <a:ext cx="119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S</a:t>
            </a:r>
            <a:endParaRPr lang="en-US" altLang="en-US"/>
          </a:p>
        </p:txBody>
      </p:sp>
      <p:sp>
        <p:nvSpPr>
          <p:cNvPr id="67615" name="Rectangle 31">
            <a:extLst>
              <a:ext uri="{FF2B5EF4-FFF2-40B4-BE49-F238E27FC236}">
                <a16:creationId xmlns:a16="http://schemas.microsoft.com/office/drawing/2014/main" id="{201DA15E-B79C-4755-9DC0-139C3D4A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069975"/>
            <a:ext cx="41275" cy="84138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6" name="Freeform 32">
            <a:extLst>
              <a:ext uri="{FF2B5EF4-FFF2-40B4-BE49-F238E27FC236}">
                <a16:creationId xmlns:a16="http://schemas.microsoft.com/office/drawing/2014/main" id="{C96339F2-EEF2-41D6-8182-7F1232BFA735}"/>
              </a:ext>
            </a:extLst>
          </p:cNvPr>
          <p:cNvSpPr>
            <a:spLocks/>
          </p:cNvSpPr>
          <p:nvPr/>
        </p:nvSpPr>
        <p:spPr bwMode="auto">
          <a:xfrm>
            <a:off x="1336675" y="1141413"/>
            <a:ext cx="204788" cy="204787"/>
          </a:xfrm>
          <a:custGeom>
            <a:avLst/>
            <a:gdLst>
              <a:gd name="T0" fmla="*/ 0 w 129"/>
              <a:gd name="T1" fmla="*/ 0 h 129"/>
              <a:gd name="T2" fmla="*/ 67 w 129"/>
              <a:gd name="T3" fmla="*/ 129 h 129"/>
              <a:gd name="T4" fmla="*/ 129 w 129"/>
              <a:gd name="T5" fmla="*/ 0 h 129"/>
              <a:gd name="T6" fmla="*/ 0 w 129"/>
              <a:gd name="T7" fmla="*/ 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29">
                <a:moveTo>
                  <a:pt x="0" y="0"/>
                </a:moveTo>
                <a:lnTo>
                  <a:pt x="67" y="129"/>
                </a:lnTo>
                <a:lnTo>
                  <a:pt x="12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7" name="Rectangle 33">
            <a:extLst>
              <a:ext uri="{FF2B5EF4-FFF2-40B4-BE49-F238E27FC236}">
                <a16:creationId xmlns:a16="http://schemas.microsoft.com/office/drawing/2014/main" id="{8A536E91-2222-48FC-9D12-75B87171A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1190625"/>
            <a:ext cx="1443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8" name="Rectangle 34">
            <a:extLst>
              <a:ext uri="{FF2B5EF4-FFF2-40B4-BE49-F238E27FC236}">
                <a16:creationId xmlns:a16="http://schemas.microsoft.com/office/drawing/2014/main" id="{4B0305F8-D887-45BB-9801-67329E239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8" y="1204913"/>
            <a:ext cx="1289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  <a:latin typeface="Tahoma" panose="020B0604030504040204" pitchFamily="34" charset="0"/>
              </a:rPr>
              <a:t>zone sampling</a:t>
            </a:r>
            <a:endParaRPr lang="en-US" altLang="en-US"/>
          </a:p>
        </p:txBody>
      </p:sp>
      <p:sp>
        <p:nvSpPr>
          <p:cNvPr id="67619" name="Rectangle 35">
            <a:extLst>
              <a:ext uri="{FF2B5EF4-FFF2-40B4-BE49-F238E27FC236}">
                <a16:creationId xmlns:a16="http://schemas.microsoft.com/office/drawing/2014/main" id="{D43E40C6-4CD6-4CAE-864B-85906871B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2988" y="2814638"/>
            <a:ext cx="1520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20" name="Rectangle 36">
            <a:extLst>
              <a:ext uri="{FF2B5EF4-FFF2-40B4-BE49-F238E27FC236}">
                <a16:creationId xmlns:a16="http://schemas.microsoft.com/office/drawing/2014/main" id="{CECF376C-0672-4605-83A1-5CD172A0F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2828925"/>
            <a:ext cx="14319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  <a:latin typeface="Tahoma" panose="020B0604030504040204" pitchFamily="34" charset="0"/>
              </a:rPr>
              <a:t>sample splitting</a:t>
            </a:r>
            <a:endParaRPr lang="en-US" altLang="en-US"/>
          </a:p>
        </p:txBody>
      </p:sp>
      <p:sp>
        <p:nvSpPr>
          <p:cNvPr id="67621" name="Rectangle 37">
            <a:extLst>
              <a:ext uri="{FF2B5EF4-FFF2-40B4-BE49-F238E27FC236}">
                <a16:creationId xmlns:a16="http://schemas.microsoft.com/office/drawing/2014/main" id="{464C0993-23F6-41C3-9EB3-D0F26F913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360738"/>
            <a:ext cx="2355850" cy="428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22" name="Rectangle 38">
            <a:extLst>
              <a:ext uri="{FF2B5EF4-FFF2-40B4-BE49-F238E27FC236}">
                <a16:creationId xmlns:a16="http://schemas.microsoft.com/office/drawing/2014/main" id="{15340C6E-72EF-446B-9E4A-8FE4C35C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525" y="2765425"/>
            <a:ext cx="1231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23" name="Rectangle 39">
            <a:extLst>
              <a:ext uri="{FF2B5EF4-FFF2-40B4-BE49-F238E27FC236}">
                <a16:creationId xmlns:a16="http://schemas.microsoft.com/office/drawing/2014/main" id="{A3D253E5-0D29-4A17-B108-98724A7C2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0" y="2792413"/>
            <a:ext cx="365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     S</a:t>
            </a:r>
            <a:endParaRPr lang="en-US" altLang="en-US"/>
          </a:p>
        </p:txBody>
      </p:sp>
      <p:sp>
        <p:nvSpPr>
          <p:cNvPr id="67624" name="Rectangle 40">
            <a:extLst>
              <a:ext uri="{FF2B5EF4-FFF2-40B4-BE49-F238E27FC236}">
                <a16:creationId xmlns:a16="http://schemas.microsoft.com/office/drawing/2014/main" id="{E5E03694-3A7F-42D7-B72E-C4D1EF2E6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0" y="3013075"/>
            <a:ext cx="168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W</a:t>
            </a:r>
            <a:endParaRPr lang="en-US" altLang="en-US"/>
          </a:p>
        </p:txBody>
      </p:sp>
      <p:sp>
        <p:nvSpPr>
          <p:cNvPr id="67625" name="Rectangle 41">
            <a:extLst>
              <a:ext uri="{FF2B5EF4-FFF2-40B4-BE49-F238E27FC236}">
                <a16:creationId xmlns:a16="http://schemas.microsoft.com/office/drawing/2014/main" id="{0D480CFE-9D7A-43EC-A1A6-B425608B7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0" y="3232150"/>
            <a:ext cx="9556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</a:rPr>
              <a:t>                  *</a:t>
            </a:r>
            <a:endParaRPr lang="en-US" altLang="en-US"/>
          </a:p>
        </p:txBody>
      </p:sp>
      <p:sp>
        <p:nvSpPr>
          <p:cNvPr id="67626" name="Line 42">
            <a:extLst>
              <a:ext uri="{FF2B5EF4-FFF2-40B4-BE49-F238E27FC236}">
                <a16:creationId xmlns:a16="http://schemas.microsoft.com/office/drawing/2014/main" id="{801D85B3-8658-4E89-9C7D-053E2F775B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4975" y="2984500"/>
            <a:ext cx="1588" cy="1555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27" name="Freeform 43">
            <a:extLst>
              <a:ext uri="{FF2B5EF4-FFF2-40B4-BE49-F238E27FC236}">
                <a16:creationId xmlns:a16="http://schemas.microsoft.com/office/drawing/2014/main" id="{7E2E8127-12E4-4385-B013-1172A1301AA9}"/>
              </a:ext>
            </a:extLst>
          </p:cNvPr>
          <p:cNvSpPr>
            <a:spLocks/>
          </p:cNvSpPr>
          <p:nvPr/>
        </p:nvSpPr>
        <p:spPr bwMode="auto">
          <a:xfrm>
            <a:off x="1633538" y="3125788"/>
            <a:ext cx="134937" cy="134937"/>
          </a:xfrm>
          <a:custGeom>
            <a:avLst/>
            <a:gdLst>
              <a:gd name="T0" fmla="*/ 0 w 85"/>
              <a:gd name="T1" fmla="*/ 0 h 85"/>
              <a:gd name="T2" fmla="*/ 45 w 85"/>
              <a:gd name="T3" fmla="*/ 85 h 85"/>
              <a:gd name="T4" fmla="*/ 85 w 85"/>
              <a:gd name="T5" fmla="*/ 0 h 85"/>
              <a:gd name="T6" fmla="*/ 0 w 85"/>
              <a:gd name="T7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5" h="85">
                <a:moveTo>
                  <a:pt x="0" y="0"/>
                </a:moveTo>
                <a:lnTo>
                  <a:pt x="45" y="85"/>
                </a:lnTo>
                <a:lnTo>
                  <a:pt x="8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28" name="Rectangle 44">
            <a:extLst>
              <a:ext uri="{FF2B5EF4-FFF2-40B4-BE49-F238E27FC236}">
                <a16:creationId xmlns:a16="http://schemas.microsoft.com/office/drawing/2014/main" id="{376AF60B-958D-43DA-B733-D47D83400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3084513"/>
            <a:ext cx="630237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29" name="Rectangle 45">
            <a:extLst>
              <a:ext uri="{FF2B5EF4-FFF2-40B4-BE49-F238E27FC236}">
                <a16:creationId xmlns:a16="http://schemas.microsoft.com/office/drawing/2014/main" id="{9D654076-92F4-4E05-84C3-4B08D9271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3111500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67630" name="Rectangle 46">
            <a:extLst>
              <a:ext uri="{FF2B5EF4-FFF2-40B4-BE49-F238E27FC236}">
                <a16:creationId xmlns:a16="http://schemas.microsoft.com/office/drawing/2014/main" id="{2ADB59AF-F0BB-477A-928B-2C5C97844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3551238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C</a:t>
            </a:r>
            <a:endParaRPr lang="en-US" altLang="en-US"/>
          </a:p>
        </p:txBody>
      </p:sp>
      <p:sp>
        <p:nvSpPr>
          <p:cNvPr id="67631" name="Rectangle 47">
            <a:extLst>
              <a:ext uri="{FF2B5EF4-FFF2-40B4-BE49-F238E27FC236}">
                <a16:creationId xmlns:a16="http://schemas.microsoft.com/office/drawing/2014/main" id="{DB8F4890-1316-4D32-9510-56B6A9EC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3990975"/>
            <a:ext cx="512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        P</a:t>
            </a:r>
            <a:endParaRPr lang="en-US" altLang="en-US"/>
          </a:p>
        </p:txBody>
      </p:sp>
      <p:sp>
        <p:nvSpPr>
          <p:cNvPr id="67632" name="Freeform 48">
            <a:extLst>
              <a:ext uri="{FF2B5EF4-FFF2-40B4-BE49-F238E27FC236}">
                <a16:creationId xmlns:a16="http://schemas.microsoft.com/office/drawing/2014/main" id="{36743B08-6FEA-45F6-94D9-7D193FD9A1A2}"/>
              </a:ext>
            </a:extLst>
          </p:cNvPr>
          <p:cNvSpPr>
            <a:spLocks/>
          </p:cNvSpPr>
          <p:nvPr/>
        </p:nvSpPr>
        <p:spPr bwMode="auto">
          <a:xfrm>
            <a:off x="211138" y="2601913"/>
            <a:ext cx="1862137" cy="779462"/>
          </a:xfrm>
          <a:custGeom>
            <a:avLst/>
            <a:gdLst>
              <a:gd name="T0" fmla="*/ 1146 w 1173"/>
              <a:gd name="T1" fmla="*/ 491 h 491"/>
              <a:gd name="T2" fmla="*/ 1173 w 1173"/>
              <a:gd name="T3" fmla="*/ 491 h 491"/>
              <a:gd name="T4" fmla="*/ 1173 w 1173"/>
              <a:gd name="T5" fmla="*/ 13 h 491"/>
              <a:gd name="T6" fmla="*/ 1173 w 1173"/>
              <a:gd name="T7" fmla="*/ 13 h 491"/>
              <a:gd name="T8" fmla="*/ 1168 w 1173"/>
              <a:gd name="T9" fmla="*/ 9 h 491"/>
              <a:gd name="T10" fmla="*/ 1164 w 1173"/>
              <a:gd name="T11" fmla="*/ 4 h 491"/>
              <a:gd name="T12" fmla="*/ 1159 w 1173"/>
              <a:gd name="T13" fmla="*/ 0 h 491"/>
              <a:gd name="T14" fmla="*/ 1159 w 1173"/>
              <a:gd name="T15" fmla="*/ 0 h 491"/>
              <a:gd name="T16" fmla="*/ 14 w 1173"/>
              <a:gd name="T17" fmla="*/ 0 h 491"/>
              <a:gd name="T18" fmla="*/ 14 w 1173"/>
              <a:gd name="T19" fmla="*/ 0 h 491"/>
              <a:gd name="T20" fmla="*/ 9 w 1173"/>
              <a:gd name="T21" fmla="*/ 4 h 491"/>
              <a:gd name="T22" fmla="*/ 5 w 1173"/>
              <a:gd name="T23" fmla="*/ 9 h 491"/>
              <a:gd name="T24" fmla="*/ 0 w 1173"/>
              <a:gd name="T25" fmla="*/ 13 h 491"/>
              <a:gd name="T26" fmla="*/ 0 w 1173"/>
              <a:gd name="T27" fmla="*/ 13 h 491"/>
              <a:gd name="T28" fmla="*/ 0 w 1173"/>
              <a:gd name="T29" fmla="*/ 290 h 491"/>
              <a:gd name="T30" fmla="*/ 0 w 1173"/>
              <a:gd name="T31" fmla="*/ 290 h 491"/>
              <a:gd name="T32" fmla="*/ 5 w 1173"/>
              <a:gd name="T33" fmla="*/ 295 h 491"/>
              <a:gd name="T34" fmla="*/ 9 w 1173"/>
              <a:gd name="T35" fmla="*/ 299 h 491"/>
              <a:gd name="T36" fmla="*/ 14 w 1173"/>
              <a:gd name="T37" fmla="*/ 304 h 491"/>
              <a:gd name="T38" fmla="*/ 14 w 1173"/>
              <a:gd name="T39" fmla="*/ 304 h 491"/>
              <a:gd name="T40" fmla="*/ 513 w 1173"/>
              <a:gd name="T41" fmla="*/ 304 h 491"/>
              <a:gd name="T42" fmla="*/ 513 w 1173"/>
              <a:gd name="T43" fmla="*/ 277 h 491"/>
              <a:gd name="T44" fmla="*/ 14 w 1173"/>
              <a:gd name="T45" fmla="*/ 277 h 491"/>
              <a:gd name="T46" fmla="*/ 27 w 1173"/>
              <a:gd name="T47" fmla="*/ 290 h 491"/>
              <a:gd name="T48" fmla="*/ 23 w 1173"/>
              <a:gd name="T49" fmla="*/ 286 h 491"/>
              <a:gd name="T50" fmla="*/ 18 w 1173"/>
              <a:gd name="T51" fmla="*/ 281 h 491"/>
              <a:gd name="T52" fmla="*/ 14 w 1173"/>
              <a:gd name="T53" fmla="*/ 277 h 491"/>
              <a:gd name="T54" fmla="*/ 14 w 1173"/>
              <a:gd name="T55" fmla="*/ 290 h 491"/>
              <a:gd name="T56" fmla="*/ 27 w 1173"/>
              <a:gd name="T57" fmla="*/ 290 h 491"/>
              <a:gd name="T58" fmla="*/ 27 w 1173"/>
              <a:gd name="T59" fmla="*/ 13 h 491"/>
              <a:gd name="T60" fmla="*/ 14 w 1173"/>
              <a:gd name="T61" fmla="*/ 27 h 491"/>
              <a:gd name="T62" fmla="*/ 18 w 1173"/>
              <a:gd name="T63" fmla="*/ 22 h 491"/>
              <a:gd name="T64" fmla="*/ 23 w 1173"/>
              <a:gd name="T65" fmla="*/ 18 h 491"/>
              <a:gd name="T66" fmla="*/ 27 w 1173"/>
              <a:gd name="T67" fmla="*/ 13 h 491"/>
              <a:gd name="T68" fmla="*/ 14 w 1173"/>
              <a:gd name="T69" fmla="*/ 13 h 491"/>
              <a:gd name="T70" fmla="*/ 14 w 1173"/>
              <a:gd name="T71" fmla="*/ 27 h 491"/>
              <a:gd name="T72" fmla="*/ 1159 w 1173"/>
              <a:gd name="T73" fmla="*/ 27 h 491"/>
              <a:gd name="T74" fmla="*/ 1146 w 1173"/>
              <a:gd name="T75" fmla="*/ 13 h 491"/>
              <a:gd name="T76" fmla="*/ 1150 w 1173"/>
              <a:gd name="T77" fmla="*/ 18 h 491"/>
              <a:gd name="T78" fmla="*/ 1155 w 1173"/>
              <a:gd name="T79" fmla="*/ 22 h 491"/>
              <a:gd name="T80" fmla="*/ 1159 w 1173"/>
              <a:gd name="T81" fmla="*/ 27 h 491"/>
              <a:gd name="T82" fmla="*/ 1159 w 1173"/>
              <a:gd name="T83" fmla="*/ 13 h 491"/>
              <a:gd name="T84" fmla="*/ 1146 w 1173"/>
              <a:gd name="T85" fmla="*/ 13 h 491"/>
              <a:gd name="T86" fmla="*/ 1146 w 1173"/>
              <a:gd name="T87" fmla="*/ 49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3" h="491">
                <a:moveTo>
                  <a:pt x="1146" y="491"/>
                </a:moveTo>
                <a:lnTo>
                  <a:pt x="1173" y="491"/>
                </a:lnTo>
                <a:lnTo>
                  <a:pt x="1173" y="13"/>
                </a:lnTo>
                <a:lnTo>
                  <a:pt x="1173" y="13"/>
                </a:lnTo>
                <a:lnTo>
                  <a:pt x="1168" y="9"/>
                </a:lnTo>
                <a:lnTo>
                  <a:pt x="1164" y="4"/>
                </a:lnTo>
                <a:lnTo>
                  <a:pt x="1159" y="0"/>
                </a:lnTo>
                <a:lnTo>
                  <a:pt x="1159" y="0"/>
                </a:lnTo>
                <a:lnTo>
                  <a:pt x="14" y="0"/>
                </a:lnTo>
                <a:lnTo>
                  <a:pt x="14" y="0"/>
                </a:lnTo>
                <a:lnTo>
                  <a:pt x="9" y="4"/>
                </a:lnTo>
                <a:lnTo>
                  <a:pt x="5" y="9"/>
                </a:lnTo>
                <a:lnTo>
                  <a:pt x="0" y="13"/>
                </a:lnTo>
                <a:lnTo>
                  <a:pt x="0" y="13"/>
                </a:lnTo>
                <a:lnTo>
                  <a:pt x="0" y="290"/>
                </a:lnTo>
                <a:lnTo>
                  <a:pt x="0" y="290"/>
                </a:lnTo>
                <a:lnTo>
                  <a:pt x="5" y="295"/>
                </a:lnTo>
                <a:lnTo>
                  <a:pt x="9" y="299"/>
                </a:lnTo>
                <a:lnTo>
                  <a:pt x="14" y="304"/>
                </a:lnTo>
                <a:lnTo>
                  <a:pt x="14" y="304"/>
                </a:lnTo>
                <a:lnTo>
                  <a:pt x="513" y="304"/>
                </a:lnTo>
                <a:lnTo>
                  <a:pt x="513" y="277"/>
                </a:lnTo>
                <a:lnTo>
                  <a:pt x="14" y="277"/>
                </a:lnTo>
                <a:lnTo>
                  <a:pt x="27" y="290"/>
                </a:lnTo>
                <a:lnTo>
                  <a:pt x="23" y="286"/>
                </a:lnTo>
                <a:lnTo>
                  <a:pt x="18" y="281"/>
                </a:lnTo>
                <a:lnTo>
                  <a:pt x="14" y="277"/>
                </a:lnTo>
                <a:lnTo>
                  <a:pt x="14" y="290"/>
                </a:lnTo>
                <a:lnTo>
                  <a:pt x="27" y="290"/>
                </a:lnTo>
                <a:lnTo>
                  <a:pt x="27" y="13"/>
                </a:lnTo>
                <a:lnTo>
                  <a:pt x="14" y="27"/>
                </a:lnTo>
                <a:lnTo>
                  <a:pt x="18" y="22"/>
                </a:lnTo>
                <a:lnTo>
                  <a:pt x="23" y="18"/>
                </a:lnTo>
                <a:lnTo>
                  <a:pt x="27" y="13"/>
                </a:lnTo>
                <a:lnTo>
                  <a:pt x="14" y="13"/>
                </a:lnTo>
                <a:lnTo>
                  <a:pt x="14" y="27"/>
                </a:lnTo>
                <a:lnTo>
                  <a:pt x="1159" y="27"/>
                </a:lnTo>
                <a:lnTo>
                  <a:pt x="1146" y="13"/>
                </a:lnTo>
                <a:lnTo>
                  <a:pt x="1150" y="18"/>
                </a:lnTo>
                <a:lnTo>
                  <a:pt x="1155" y="22"/>
                </a:lnTo>
                <a:lnTo>
                  <a:pt x="1159" y="27"/>
                </a:lnTo>
                <a:lnTo>
                  <a:pt x="1159" y="13"/>
                </a:lnTo>
                <a:lnTo>
                  <a:pt x="1146" y="13"/>
                </a:lnTo>
                <a:lnTo>
                  <a:pt x="1146" y="491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3" name="Freeform 49">
            <a:extLst>
              <a:ext uri="{FF2B5EF4-FFF2-40B4-BE49-F238E27FC236}">
                <a16:creationId xmlns:a16="http://schemas.microsoft.com/office/drawing/2014/main" id="{30F8F147-519D-42A2-B9F8-407E4A80A2EE}"/>
              </a:ext>
            </a:extLst>
          </p:cNvPr>
          <p:cNvSpPr>
            <a:spLocks/>
          </p:cNvSpPr>
          <p:nvPr/>
        </p:nvSpPr>
        <p:spPr bwMode="auto">
          <a:xfrm>
            <a:off x="1011238" y="2963863"/>
            <a:ext cx="204787" cy="204787"/>
          </a:xfrm>
          <a:custGeom>
            <a:avLst/>
            <a:gdLst>
              <a:gd name="T0" fmla="*/ 0 w 129"/>
              <a:gd name="T1" fmla="*/ 129 h 129"/>
              <a:gd name="T2" fmla="*/ 129 w 129"/>
              <a:gd name="T3" fmla="*/ 62 h 129"/>
              <a:gd name="T4" fmla="*/ 0 w 129"/>
              <a:gd name="T5" fmla="*/ 0 h 129"/>
              <a:gd name="T6" fmla="*/ 0 w 129"/>
              <a:gd name="T7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29">
                <a:moveTo>
                  <a:pt x="0" y="129"/>
                </a:moveTo>
                <a:lnTo>
                  <a:pt x="129" y="62"/>
                </a:lnTo>
                <a:lnTo>
                  <a:pt x="0" y="0"/>
                </a:lnTo>
                <a:lnTo>
                  <a:pt x="0" y="129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4" name="Freeform 50">
            <a:extLst>
              <a:ext uri="{FF2B5EF4-FFF2-40B4-BE49-F238E27FC236}">
                <a16:creationId xmlns:a16="http://schemas.microsoft.com/office/drawing/2014/main" id="{576E6A6F-DC7E-486C-9D29-12DF001A233A}"/>
              </a:ext>
            </a:extLst>
          </p:cNvPr>
          <p:cNvSpPr>
            <a:spLocks/>
          </p:cNvSpPr>
          <p:nvPr/>
        </p:nvSpPr>
        <p:spPr bwMode="auto">
          <a:xfrm>
            <a:off x="276225" y="3381375"/>
            <a:ext cx="2249488" cy="433388"/>
          </a:xfrm>
          <a:custGeom>
            <a:avLst/>
            <a:gdLst>
              <a:gd name="T0" fmla="*/ 0 w 1417"/>
              <a:gd name="T1" fmla="*/ 246 h 273"/>
              <a:gd name="T2" fmla="*/ 0 w 1417"/>
              <a:gd name="T3" fmla="*/ 273 h 273"/>
              <a:gd name="T4" fmla="*/ 1404 w 1417"/>
              <a:gd name="T5" fmla="*/ 273 h 273"/>
              <a:gd name="T6" fmla="*/ 1404 w 1417"/>
              <a:gd name="T7" fmla="*/ 273 h 273"/>
              <a:gd name="T8" fmla="*/ 1408 w 1417"/>
              <a:gd name="T9" fmla="*/ 268 h 273"/>
              <a:gd name="T10" fmla="*/ 1412 w 1417"/>
              <a:gd name="T11" fmla="*/ 264 h 273"/>
              <a:gd name="T12" fmla="*/ 1417 w 1417"/>
              <a:gd name="T13" fmla="*/ 259 h 273"/>
              <a:gd name="T14" fmla="*/ 1417 w 1417"/>
              <a:gd name="T15" fmla="*/ 259 h 273"/>
              <a:gd name="T16" fmla="*/ 1417 w 1417"/>
              <a:gd name="T17" fmla="*/ 0 h 273"/>
              <a:gd name="T18" fmla="*/ 1390 w 1417"/>
              <a:gd name="T19" fmla="*/ 0 h 273"/>
              <a:gd name="T20" fmla="*/ 1390 w 1417"/>
              <a:gd name="T21" fmla="*/ 259 h 273"/>
              <a:gd name="T22" fmla="*/ 1404 w 1417"/>
              <a:gd name="T23" fmla="*/ 246 h 273"/>
              <a:gd name="T24" fmla="*/ 1399 w 1417"/>
              <a:gd name="T25" fmla="*/ 250 h 273"/>
              <a:gd name="T26" fmla="*/ 1395 w 1417"/>
              <a:gd name="T27" fmla="*/ 255 h 273"/>
              <a:gd name="T28" fmla="*/ 1390 w 1417"/>
              <a:gd name="T29" fmla="*/ 259 h 273"/>
              <a:gd name="T30" fmla="*/ 1390 w 1417"/>
              <a:gd name="T31" fmla="*/ 259 h 273"/>
              <a:gd name="T32" fmla="*/ 1404 w 1417"/>
              <a:gd name="T33" fmla="*/ 259 h 273"/>
              <a:gd name="T34" fmla="*/ 1404 w 1417"/>
              <a:gd name="T35" fmla="*/ 246 h 273"/>
              <a:gd name="T36" fmla="*/ 0 w 1417"/>
              <a:gd name="T37" fmla="*/ 246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17" h="273">
                <a:moveTo>
                  <a:pt x="0" y="246"/>
                </a:moveTo>
                <a:lnTo>
                  <a:pt x="0" y="273"/>
                </a:lnTo>
                <a:lnTo>
                  <a:pt x="1404" y="273"/>
                </a:lnTo>
                <a:lnTo>
                  <a:pt x="1404" y="273"/>
                </a:lnTo>
                <a:lnTo>
                  <a:pt x="1408" y="268"/>
                </a:lnTo>
                <a:lnTo>
                  <a:pt x="1412" y="264"/>
                </a:lnTo>
                <a:lnTo>
                  <a:pt x="1417" y="259"/>
                </a:lnTo>
                <a:lnTo>
                  <a:pt x="1417" y="259"/>
                </a:lnTo>
                <a:lnTo>
                  <a:pt x="1417" y="0"/>
                </a:lnTo>
                <a:lnTo>
                  <a:pt x="1390" y="0"/>
                </a:lnTo>
                <a:lnTo>
                  <a:pt x="1390" y="259"/>
                </a:lnTo>
                <a:lnTo>
                  <a:pt x="1404" y="246"/>
                </a:lnTo>
                <a:lnTo>
                  <a:pt x="1399" y="250"/>
                </a:lnTo>
                <a:lnTo>
                  <a:pt x="1395" y="255"/>
                </a:lnTo>
                <a:lnTo>
                  <a:pt x="1390" y="259"/>
                </a:lnTo>
                <a:lnTo>
                  <a:pt x="1390" y="259"/>
                </a:lnTo>
                <a:lnTo>
                  <a:pt x="1404" y="259"/>
                </a:lnTo>
                <a:lnTo>
                  <a:pt x="1404" y="246"/>
                </a:lnTo>
                <a:lnTo>
                  <a:pt x="0" y="246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5" name="Rectangle 51">
            <a:extLst>
              <a:ext uri="{FF2B5EF4-FFF2-40B4-BE49-F238E27FC236}">
                <a16:creationId xmlns:a16="http://schemas.microsoft.com/office/drawing/2014/main" id="{86DD0EC5-1634-49C3-9C2E-293585570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3217863"/>
            <a:ext cx="4318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6" name="Rectangle 52">
            <a:extLst>
              <a:ext uri="{FF2B5EF4-FFF2-40B4-BE49-F238E27FC236}">
                <a16:creationId xmlns:a16="http://schemas.microsoft.com/office/drawing/2014/main" id="{7F429905-C4B7-4021-9027-BEA4A2DF2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3240088"/>
            <a:ext cx="3460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</a:rPr>
              <a:t>D W</a:t>
            </a:r>
            <a:endParaRPr lang="en-US" altLang="en-US"/>
          </a:p>
        </p:txBody>
      </p:sp>
      <p:sp>
        <p:nvSpPr>
          <p:cNvPr id="67637" name="Freeform 53">
            <a:extLst>
              <a:ext uri="{FF2B5EF4-FFF2-40B4-BE49-F238E27FC236}">
                <a16:creationId xmlns:a16="http://schemas.microsoft.com/office/drawing/2014/main" id="{9BFD9CCE-E51E-4CBF-AF3D-A30BE60F6A5C}"/>
              </a:ext>
            </a:extLst>
          </p:cNvPr>
          <p:cNvSpPr>
            <a:spLocks/>
          </p:cNvSpPr>
          <p:nvPr/>
        </p:nvSpPr>
        <p:spPr bwMode="auto">
          <a:xfrm>
            <a:off x="2660650" y="3148013"/>
            <a:ext cx="749300" cy="425450"/>
          </a:xfrm>
          <a:custGeom>
            <a:avLst/>
            <a:gdLst>
              <a:gd name="T0" fmla="*/ 115 w 472"/>
              <a:gd name="T1" fmla="*/ 165 h 268"/>
              <a:gd name="T2" fmla="*/ 124 w 472"/>
              <a:gd name="T3" fmla="*/ 156 h 268"/>
              <a:gd name="T4" fmla="*/ 156 w 472"/>
              <a:gd name="T5" fmla="*/ 18 h 268"/>
              <a:gd name="T6" fmla="*/ 133 w 472"/>
              <a:gd name="T7" fmla="*/ 18 h 268"/>
              <a:gd name="T8" fmla="*/ 142 w 472"/>
              <a:gd name="T9" fmla="*/ 27 h 268"/>
              <a:gd name="T10" fmla="*/ 156 w 472"/>
              <a:gd name="T11" fmla="*/ 13 h 268"/>
              <a:gd name="T12" fmla="*/ 164 w 472"/>
              <a:gd name="T13" fmla="*/ 254 h 268"/>
              <a:gd name="T14" fmla="*/ 178 w 472"/>
              <a:gd name="T15" fmla="*/ 268 h 268"/>
              <a:gd name="T16" fmla="*/ 187 w 472"/>
              <a:gd name="T17" fmla="*/ 259 h 268"/>
              <a:gd name="T18" fmla="*/ 240 w 472"/>
              <a:gd name="T19" fmla="*/ 18 h 268"/>
              <a:gd name="T20" fmla="*/ 218 w 472"/>
              <a:gd name="T21" fmla="*/ 18 h 268"/>
              <a:gd name="T22" fmla="*/ 227 w 472"/>
              <a:gd name="T23" fmla="*/ 27 h 268"/>
              <a:gd name="T24" fmla="*/ 240 w 472"/>
              <a:gd name="T25" fmla="*/ 13 h 268"/>
              <a:gd name="T26" fmla="*/ 258 w 472"/>
              <a:gd name="T27" fmla="*/ 245 h 268"/>
              <a:gd name="T28" fmla="*/ 271 w 472"/>
              <a:gd name="T29" fmla="*/ 259 h 268"/>
              <a:gd name="T30" fmla="*/ 280 w 472"/>
              <a:gd name="T31" fmla="*/ 250 h 268"/>
              <a:gd name="T32" fmla="*/ 329 w 472"/>
              <a:gd name="T33" fmla="*/ 27 h 268"/>
              <a:gd name="T34" fmla="*/ 307 w 472"/>
              <a:gd name="T35" fmla="*/ 27 h 268"/>
              <a:gd name="T36" fmla="*/ 316 w 472"/>
              <a:gd name="T37" fmla="*/ 35 h 268"/>
              <a:gd name="T38" fmla="*/ 329 w 472"/>
              <a:gd name="T39" fmla="*/ 22 h 268"/>
              <a:gd name="T40" fmla="*/ 356 w 472"/>
              <a:gd name="T41" fmla="*/ 241 h 268"/>
              <a:gd name="T42" fmla="*/ 370 w 472"/>
              <a:gd name="T43" fmla="*/ 254 h 268"/>
              <a:gd name="T44" fmla="*/ 378 w 472"/>
              <a:gd name="T45" fmla="*/ 245 h 268"/>
              <a:gd name="T46" fmla="*/ 410 w 472"/>
              <a:gd name="T47" fmla="*/ 129 h 268"/>
              <a:gd name="T48" fmla="*/ 401 w 472"/>
              <a:gd name="T49" fmla="*/ 134 h 268"/>
              <a:gd name="T50" fmla="*/ 396 w 472"/>
              <a:gd name="T51" fmla="*/ 138 h 268"/>
              <a:gd name="T52" fmla="*/ 396 w 472"/>
              <a:gd name="T53" fmla="*/ 111 h 268"/>
              <a:gd name="T54" fmla="*/ 387 w 472"/>
              <a:gd name="T55" fmla="*/ 120 h 268"/>
              <a:gd name="T56" fmla="*/ 356 w 472"/>
              <a:gd name="T57" fmla="*/ 241 h 268"/>
              <a:gd name="T58" fmla="*/ 374 w 472"/>
              <a:gd name="T59" fmla="*/ 232 h 268"/>
              <a:gd name="T60" fmla="*/ 365 w 472"/>
              <a:gd name="T61" fmla="*/ 232 h 268"/>
              <a:gd name="T62" fmla="*/ 370 w 472"/>
              <a:gd name="T63" fmla="*/ 241 h 268"/>
              <a:gd name="T64" fmla="*/ 329 w 472"/>
              <a:gd name="T65" fmla="*/ 22 h 268"/>
              <a:gd name="T66" fmla="*/ 316 w 472"/>
              <a:gd name="T67" fmla="*/ 9 h 268"/>
              <a:gd name="T68" fmla="*/ 307 w 472"/>
              <a:gd name="T69" fmla="*/ 18 h 268"/>
              <a:gd name="T70" fmla="*/ 258 w 472"/>
              <a:gd name="T71" fmla="*/ 245 h 268"/>
              <a:gd name="T72" fmla="*/ 276 w 472"/>
              <a:gd name="T73" fmla="*/ 236 h 268"/>
              <a:gd name="T74" fmla="*/ 267 w 472"/>
              <a:gd name="T75" fmla="*/ 236 h 268"/>
              <a:gd name="T76" fmla="*/ 271 w 472"/>
              <a:gd name="T77" fmla="*/ 245 h 268"/>
              <a:gd name="T78" fmla="*/ 240 w 472"/>
              <a:gd name="T79" fmla="*/ 13 h 268"/>
              <a:gd name="T80" fmla="*/ 227 w 472"/>
              <a:gd name="T81" fmla="*/ 0 h 268"/>
              <a:gd name="T82" fmla="*/ 218 w 472"/>
              <a:gd name="T83" fmla="*/ 9 h 268"/>
              <a:gd name="T84" fmla="*/ 164 w 472"/>
              <a:gd name="T85" fmla="*/ 254 h 268"/>
              <a:gd name="T86" fmla="*/ 182 w 472"/>
              <a:gd name="T87" fmla="*/ 245 h 268"/>
              <a:gd name="T88" fmla="*/ 173 w 472"/>
              <a:gd name="T89" fmla="*/ 245 h 268"/>
              <a:gd name="T90" fmla="*/ 178 w 472"/>
              <a:gd name="T91" fmla="*/ 254 h 268"/>
              <a:gd name="T92" fmla="*/ 156 w 472"/>
              <a:gd name="T93" fmla="*/ 13 h 268"/>
              <a:gd name="T94" fmla="*/ 142 w 472"/>
              <a:gd name="T95" fmla="*/ 0 h 268"/>
              <a:gd name="T96" fmla="*/ 133 w 472"/>
              <a:gd name="T97" fmla="*/ 9 h 268"/>
              <a:gd name="T98" fmla="*/ 102 w 472"/>
              <a:gd name="T99" fmla="*/ 152 h 268"/>
              <a:gd name="T100" fmla="*/ 107 w 472"/>
              <a:gd name="T101" fmla="*/ 147 h 268"/>
              <a:gd name="T102" fmla="*/ 115 w 472"/>
              <a:gd name="T103" fmla="*/ 13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72" h="268">
                <a:moveTo>
                  <a:pt x="0" y="134"/>
                </a:moveTo>
                <a:lnTo>
                  <a:pt x="0" y="161"/>
                </a:lnTo>
                <a:lnTo>
                  <a:pt x="115" y="165"/>
                </a:lnTo>
                <a:lnTo>
                  <a:pt x="115" y="165"/>
                </a:lnTo>
                <a:lnTo>
                  <a:pt x="120" y="161"/>
                </a:lnTo>
                <a:lnTo>
                  <a:pt x="124" y="156"/>
                </a:lnTo>
                <a:lnTo>
                  <a:pt x="129" y="152"/>
                </a:lnTo>
                <a:lnTo>
                  <a:pt x="129" y="156"/>
                </a:lnTo>
                <a:lnTo>
                  <a:pt x="156" y="18"/>
                </a:lnTo>
                <a:lnTo>
                  <a:pt x="142" y="13"/>
                </a:lnTo>
                <a:lnTo>
                  <a:pt x="129" y="13"/>
                </a:lnTo>
                <a:lnTo>
                  <a:pt x="133" y="18"/>
                </a:lnTo>
                <a:lnTo>
                  <a:pt x="138" y="22"/>
                </a:lnTo>
                <a:lnTo>
                  <a:pt x="142" y="27"/>
                </a:lnTo>
                <a:lnTo>
                  <a:pt x="142" y="27"/>
                </a:lnTo>
                <a:lnTo>
                  <a:pt x="147" y="22"/>
                </a:lnTo>
                <a:lnTo>
                  <a:pt x="151" y="18"/>
                </a:lnTo>
                <a:lnTo>
                  <a:pt x="156" y="13"/>
                </a:lnTo>
                <a:lnTo>
                  <a:pt x="129" y="18"/>
                </a:lnTo>
                <a:lnTo>
                  <a:pt x="164" y="259"/>
                </a:lnTo>
                <a:lnTo>
                  <a:pt x="164" y="254"/>
                </a:lnTo>
                <a:lnTo>
                  <a:pt x="169" y="259"/>
                </a:lnTo>
                <a:lnTo>
                  <a:pt x="173" y="263"/>
                </a:lnTo>
                <a:lnTo>
                  <a:pt x="178" y="268"/>
                </a:lnTo>
                <a:lnTo>
                  <a:pt x="178" y="268"/>
                </a:lnTo>
                <a:lnTo>
                  <a:pt x="182" y="263"/>
                </a:lnTo>
                <a:lnTo>
                  <a:pt x="187" y="259"/>
                </a:lnTo>
                <a:lnTo>
                  <a:pt x="191" y="254"/>
                </a:lnTo>
                <a:lnTo>
                  <a:pt x="191" y="259"/>
                </a:lnTo>
                <a:lnTo>
                  <a:pt x="240" y="18"/>
                </a:lnTo>
                <a:lnTo>
                  <a:pt x="227" y="13"/>
                </a:lnTo>
                <a:lnTo>
                  <a:pt x="214" y="13"/>
                </a:lnTo>
                <a:lnTo>
                  <a:pt x="218" y="18"/>
                </a:lnTo>
                <a:lnTo>
                  <a:pt x="222" y="22"/>
                </a:lnTo>
                <a:lnTo>
                  <a:pt x="227" y="27"/>
                </a:lnTo>
                <a:lnTo>
                  <a:pt x="227" y="27"/>
                </a:lnTo>
                <a:lnTo>
                  <a:pt x="231" y="22"/>
                </a:lnTo>
                <a:lnTo>
                  <a:pt x="236" y="18"/>
                </a:lnTo>
                <a:lnTo>
                  <a:pt x="240" y="13"/>
                </a:lnTo>
                <a:lnTo>
                  <a:pt x="214" y="18"/>
                </a:lnTo>
                <a:lnTo>
                  <a:pt x="258" y="250"/>
                </a:lnTo>
                <a:lnTo>
                  <a:pt x="258" y="245"/>
                </a:lnTo>
                <a:lnTo>
                  <a:pt x="263" y="250"/>
                </a:lnTo>
                <a:lnTo>
                  <a:pt x="267" y="254"/>
                </a:lnTo>
                <a:lnTo>
                  <a:pt x="271" y="259"/>
                </a:lnTo>
                <a:lnTo>
                  <a:pt x="271" y="259"/>
                </a:lnTo>
                <a:lnTo>
                  <a:pt x="276" y="254"/>
                </a:lnTo>
                <a:lnTo>
                  <a:pt x="280" y="250"/>
                </a:lnTo>
                <a:lnTo>
                  <a:pt x="285" y="245"/>
                </a:lnTo>
                <a:lnTo>
                  <a:pt x="285" y="250"/>
                </a:lnTo>
                <a:lnTo>
                  <a:pt x="329" y="27"/>
                </a:lnTo>
                <a:lnTo>
                  <a:pt x="316" y="22"/>
                </a:lnTo>
                <a:lnTo>
                  <a:pt x="303" y="22"/>
                </a:lnTo>
                <a:lnTo>
                  <a:pt x="307" y="27"/>
                </a:lnTo>
                <a:lnTo>
                  <a:pt x="312" y="31"/>
                </a:lnTo>
                <a:lnTo>
                  <a:pt x="316" y="35"/>
                </a:lnTo>
                <a:lnTo>
                  <a:pt x="316" y="35"/>
                </a:lnTo>
                <a:lnTo>
                  <a:pt x="320" y="31"/>
                </a:lnTo>
                <a:lnTo>
                  <a:pt x="325" y="27"/>
                </a:lnTo>
                <a:lnTo>
                  <a:pt x="329" y="22"/>
                </a:lnTo>
                <a:lnTo>
                  <a:pt x="303" y="27"/>
                </a:lnTo>
                <a:lnTo>
                  <a:pt x="356" y="245"/>
                </a:lnTo>
                <a:lnTo>
                  <a:pt x="356" y="241"/>
                </a:lnTo>
                <a:lnTo>
                  <a:pt x="361" y="245"/>
                </a:lnTo>
                <a:lnTo>
                  <a:pt x="365" y="250"/>
                </a:lnTo>
                <a:lnTo>
                  <a:pt x="370" y="254"/>
                </a:lnTo>
                <a:lnTo>
                  <a:pt x="370" y="254"/>
                </a:lnTo>
                <a:lnTo>
                  <a:pt x="374" y="250"/>
                </a:lnTo>
                <a:lnTo>
                  <a:pt x="378" y="245"/>
                </a:lnTo>
                <a:lnTo>
                  <a:pt x="383" y="241"/>
                </a:lnTo>
                <a:lnTo>
                  <a:pt x="383" y="245"/>
                </a:lnTo>
                <a:lnTo>
                  <a:pt x="410" y="129"/>
                </a:lnTo>
                <a:lnTo>
                  <a:pt x="396" y="125"/>
                </a:lnTo>
                <a:lnTo>
                  <a:pt x="396" y="138"/>
                </a:lnTo>
                <a:lnTo>
                  <a:pt x="401" y="134"/>
                </a:lnTo>
                <a:lnTo>
                  <a:pt x="405" y="129"/>
                </a:lnTo>
                <a:lnTo>
                  <a:pt x="410" y="125"/>
                </a:lnTo>
                <a:lnTo>
                  <a:pt x="396" y="138"/>
                </a:lnTo>
                <a:lnTo>
                  <a:pt x="472" y="138"/>
                </a:lnTo>
                <a:lnTo>
                  <a:pt x="472" y="111"/>
                </a:lnTo>
                <a:lnTo>
                  <a:pt x="396" y="111"/>
                </a:lnTo>
                <a:lnTo>
                  <a:pt x="396" y="111"/>
                </a:lnTo>
                <a:lnTo>
                  <a:pt x="392" y="116"/>
                </a:lnTo>
                <a:lnTo>
                  <a:pt x="387" y="120"/>
                </a:lnTo>
                <a:lnTo>
                  <a:pt x="383" y="125"/>
                </a:lnTo>
                <a:lnTo>
                  <a:pt x="383" y="125"/>
                </a:lnTo>
                <a:lnTo>
                  <a:pt x="356" y="241"/>
                </a:lnTo>
                <a:lnTo>
                  <a:pt x="383" y="241"/>
                </a:lnTo>
                <a:lnTo>
                  <a:pt x="378" y="236"/>
                </a:lnTo>
                <a:lnTo>
                  <a:pt x="374" y="232"/>
                </a:lnTo>
                <a:lnTo>
                  <a:pt x="370" y="228"/>
                </a:lnTo>
                <a:lnTo>
                  <a:pt x="370" y="228"/>
                </a:lnTo>
                <a:lnTo>
                  <a:pt x="365" y="232"/>
                </a:lnTo>
                <a:lnTo>
                  <a:pt x="361" y="236"/>
                </a:lnTo>
                <a:lnTo>
                  <a:pt x="356" y="241"/>
                </a:lnTo>
                <a:lnTo>
                  <a:pt x="370" y="241"/>
                </a:lnTo>
                <a:lnTo>
                  <a:pt x="383" y="241"/>
                </a:lnTo>
                <a:lnTo>
                  <a:pt x="329" y="22"/>
                </a:lnTo>
                <a:lnTo>
                  <a:pt x="329" y="22"/>
                </a:lnTo>
                <a:lnTo>
                  <a:pt x="325" y="18"/>
                </a:lnTo>
                <a:lnTo>
                  <a:pt x="320" y="13"/>
                </a:lnTo>
                <a:lnTo>
                  <a:pt x="316" y="9"/>
                </a:lnTo>
                <a:lnTo>
                  <a:pt x="316" y="9"/>
                </a:lnTo>
                <a:lnTo>
                  <a:pt x="312" y="13"/>
                </a:lnTo>
                <a:lnTo>
                  <a:pt x="307" y="18"/>
                </a:lnTo>
                <a:lnTo>
                  <a:pt x="303" y="22"/>
                </a:lnTo>
                <a:lnTo>
                  <a:pt x="303" y="22"/>
                </a:lnTo>
                <a:lnTo>
                  <a:pt x="258" y="245"/>
                </a:lnTo>
                <a:lnTo>
                  <a:pt x="285" y="245"/>
                </a:lnTo>
                <a:lnTo>
                  <a:pt x="280" y="241"/>
                </a:lnTo>
                <a:lnTo>
                  <a:pt x="276" y="236"/>
                </a:lnTo>
                <a:lnTo>
                  <a:pt x="271" y="232"/>
                </a:lnTo>
                <a:lnTo>
                  <a:pt x="271" y="232"/>
                </a:lnTo>
                <a:lnTo>
                  <a:pt x="267" y="236"/>
                </a:lnTo>
                <a:lnTo>
                  <a:pt x="263" y="241"/>
                </a:lnTo>
                <a:lnTo>
                  <a:pt x="258" y="245"/>
                </a:lnTo>
                <a:lnTo>
                  <a:pt x="271" y="245"/>
                </a:lnTo>
                <a:lnTo>
                  <a:pt x="285" y="245"/>
                </a:lnTo>
                <a:lnTo>
                  <a:pt x="240" y="13"/>
                </a:lnTo>
                <a:lnTo>
                  <a:pt x="240" y="13"/>
                </a:lnTo>
                <a:lnTo>
                  <a:pt x="236" y="9"/>
                </a:lnTo>
                <a:lnTo>
                  <a:pt x="231" y="4"/>
                </a:lnTo>
                <a:lnTo>
                  <a:pt x="227" y="0"/>
                </a:lnTo>
                <a:lnTo>
                  <a:pt x="227" y="0"/>
                </a:lnTo>
                <a:lnTo>
                  <a:pt x="222" y="4"/>
                </a:lnTo>
                <a:lnTo>
                  <a:pt x="218" y="9"/>
                </a:lnTo>
                <a:lnTo>
                  <a:pt x="214" y="13"/>
                </a:lnTo>
                <a:lnTo>
                  <a:pt x="214" y="13"/>
                </a:lnTo>
                <a:lnTo>
                  <a:pt x="164" y="254"/>
                </a:lnTo>
                <a:lnTo>
                  <a:pt x="191" y="254"/>
                </a:lnTo>
                <a:lnTo>
                  <a:pt x="187" y="250"/>
                </a:lnTo>
                <a:lnTo>
                  <a:pt x="182" y="245"/>
                </a:lnTo>
                <a:lnTo>
                  <a:pt x="178" y="241"/>
                </a:lnTo>
                <a:lnTo>
                  <a:pt x="178" y="241"/>
                </a:lnTo>
                <a:lnTo>
                  <a:pt x="173" y="245"/>
                </a:lnTo>
                <a:lnTo>
                  <a:pt x="169" y="250"/>
                </a:lnTo>
                <a:lnTo>
                  <a:pt x="164" y="254"/>
                </a:lnTo>
                <a:lnTo>
                  <a:pt x="178" y="254"/>
                </a:lnTo>
                <a:lnTo>
                  <a:pt x="191" y="254"/>
                </a:lnTo>
                <a:lnTo>
                  <a:pt x="156" y="13"/>
                </a:lnTo>
                <a:lnTo>
                  <a:pt x="156" y="13"/>
                </a:lnTo>
                <a:lnTo>
                  <a:pt x="151" y="9"/>
                </a:lnTo>
                <a:lnTo>
                  <a:pt x="147" y="4"/>
                </a:lnTo>
                <a:lnTo>
                  <a:pt x="142" y="0"/>
                </a:lnTo>
                <a:lnTo>
                  <a:pt x="142" y="0"/>
                </a:lnTo>
                <a:lnTo>
                  <a:pt x="138" y="4"/>
                </a:lnTo>
                <a:lnTo>
                  <a:pt x="133" y="9"/>
                </a:lnTo>
                <a:lnTo>
                  <a:pt x="129" y="13"/>
                </a:lnTo>
                <a:lnTo>
                  <a:pt x="129" y="13"/>
                </a:lnTo>
                <a:lnTo>
                  <a:pt x="102" y="152"/>
                </a:lnTo>
                <a:lnTo>
                  <a:pt x="115" y="138"/>
                </a:lnTo>
                <a:lnTo>
                  <a:pt x="111" y="143"/>
                </a:lnTo>
                <a:lnTo>
                  <a:pt x="107" y="147"/>
                </a:lnTo>
                <a:lnTo>
                  <a:pt x="102" y="152"/>
                </a:lnTo>
                <a:lnTo>
                  <a:pt x="115" y="152"/>
                </a:lnTo>
                <a:lnTo>
                  <a:pt x="115" y="138"/>
                </a:lnTo>
                <a:lnTo>
                  <a:pt x="0" y="134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8" name="Freeform 54">
            <a:extLst>
              <a:ext uri="{FF2B5EF4-FFF2-40B4-BE49-F238E27FC236}">
                <a16:creationId xmlns:a16="http://schemas.microsoft.com/office/drawing/2014/main" id="{C685C609-1EBF-4703-9D58-7D4B28390C95}"/>
              </a:ext>
            </a:extLst>
          </p:cNvPr>
          <p:cNvSpPr>
            <a:spLocks/>
          </p:cNvSpPr>
          <p:nvPr/>
        </p:nvSpPr>
        <p:spPr bwMode="auto">
          <a:xfrm>
            <a:off x="3395663" y="3246438"/>
            <a:ext cx="204787" cy="206375"/>
          </a:xfrm>
          <a:custGeom>
            <a:avLst/>
            <a:gdLst>
              <a:gd name="T0" fmla="*/ 0 w 129"/>
              <a:gd name="T1" fmla="*/ 130 h 130"/>
              <a:gd name="T2" fmla="*/ 129 w 129"/>
              <a:gd name="T3" fmla="*/ 63 h 130"/>
              <a:gd name="T4" fmla="*/ 0 w 129"/>
              <a:gd name="T5" fmla="*/ 0 h 130"/>
              <a:gd name="T6" fmla="*/ 0 w 129"/>
              <a:gd name="T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30">
                <a:moveTo>
                  <a:pt x="0" y="130"/>
                </a:moveTo>
                <a:lnTo>
                  <a:pt x="129" y="63"/>
                </a:lnTo>
                <a:lnTo>
                  <a:pt x="0" y="0"/>
                </a:lnTo>
                <a:lnTo>
                  <a:pt x="0" y="13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9" name="Rectangle 55">
            <a:extLst>
              <a:ext uri="{FF2B5EF4-FFF2-40B4-BE49-F238E27FC236}">
                <a16:creationId xmlns:a16="http://schemas.microsoft.com/office/drawing/2014/main" id="{71E317E4-483C-4DF2-BBF7-22A4C6169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2921000"/>
            <a:ext cx="403225" cy="99218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0" name="Oval 86">
            <a:extLst>
              <a:ext uri="{FF2B5EF4-FFF2-40B4-BE49-F238E27FC236}">
                <a16:creationId xmlns:a16="http://schemas.microsoft.com/office/drawing/2014/main" id="{10EB882D-83FD-4391-BE52-3C008F8CF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1325563"/>
            <a:ext cx="284162" cy="29051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1" name="Freeform 87">
            <a:extLst>
              <a:ext uri="{FF2B5EF4-FFF2-40B4-BE49-F238E27FC236}">
                <a16:creationId xmlns:a16="http://schemas.microsoft.com/office/drawing/2014/main" id="{9CEDD13D-A87C-4DCC-8C38-03120CDD526C}"/>
              </a:ext>
            </a:extLst>
          </p:cNvPr>
          <p:cNvSpPr>
            <a:spLocks/>
          </p:cNvSpPr>
          <p:nvPr/>
        </p:nvSpPr>
        <p:spPr bwMode="auto">
          <a:xfrm>
            <a:off x="1322388" y="1368425"/>
            <a:ext cx="233362" cy="225425"/>
          </a:xfrm>
          <a:custGeom>
            <a:avLst/>
            <a:gdLst>
              <a:gd name="T0" fmla="*/ 14 w 147"/>
              <a:gd name="T1" fmla="*/ 0 h 142"/>
              <a:gd name="T2" fmla="*/ 0 w 147"/>
              <a:gd name="T3" fmla="*/ 13 h 142"/>
              <a:gd name="T4" fmla="*/ 134 w 147"/>
              <a:gd name="T5" fmla="*/ 142 h 142"/>
              <a:gd name="T6" fmla="*/ 147 w 147"/>
              <a:gd name="T7" fmla="*/ 129 h 142"/>
              <a:gd name="T8" fmla="*/ 14 w 147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" h="142">
                <a:moveTo>
                  <a:pt x="14" y="0"/>
                </a:moveTo>
                <a:lnTo>
                  <a:pt x="0" y="13"/>
                </a:lnTo>
                <a:lnTo>
                  <a:pt x="134" y="142"/>
                </a:lnTo>
                <a:lnTo>
                  <a:pt x="147" y="129"/>
                </a:lnTo>
                <a:lnTo>
                  <a:pt x="14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72" name="Freeform 88">
            <a:extLst>
              <a:ext uri="{FF2B5EF4-FFF2-40B4-BE49-F238E27FC236}">
                <a16:creationId xmlns:a16="http://schemas.microsoft.com/office/drawing/2014/main" id="{5599EA20-2E92-4159-B673-86C0BE390411}"/>
              </a:ext>
            </a:extLst>
          </p:cNvPr>
          <p:cNvSpPr>
            <a:spLocks/>
          </p:cNvSpPr>
          <p:nvPr/>
        </p:nvSpPr>
        <p:spPr bwMode="auto">
          <a:xfrm>
            <a:off x="1336675" y="1374775"/>
            <a:ext cx="219075" cy="227013"/>
          </a:xfrm>
          <a:custGeom>
            <a:avLst/>
            <a:gdLst>
              <a:gd name="T0" fmla="*/ 0 w 138"/>
              <a:gd name="T1" fmla="*/ 130 h 143"/>
              <a:gd name="T2" fmla="*/ 13 w 138"/>
              <a:gd name="T3" fmla="*/ 143 h 143"/>
              <a:gd name="T4" fmla="*/ 138 w 138"/>
              <a:gd name="T5" fmla="*/ 13 h 143"/>
              <a:gd name="T6" fmla="*/ 125 w 138"/>
              <a:gd name="T7" fmla="*/ 0 h 143"/>
              <a:gd name="T8" fmla="*/ 0 w 138"/>
              <a:gd name="T9" fmla="*/ 13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8" h="143">
                <a:moveTo>
                  <a:pt x="0" y="130"/>
                </a:moveTo>
                <a:lnTo>
                  <a:pt x="13" y="143"/>
                </a:lnTo>
                <a:lnTo>
                  <a:pt x="138" y="13"/>
                </a:lnTo>
                <a:lnTo>
                  <a:pt x="125" y="0"/>
                </a:lnTo>
                <a:lnTo>
                  <a:pt x="0" y="1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73" name="Oval 89">
            <a:extLst>
              <a:ext uri="{FF2B5EF4-FFF2-40B4-BE49-F238E27FC236}">
                <a16:creationId xmlns:a16="http://schemas.microsoft.com/office/drawing/2014/main" id="{43522D1F-7A82-4A37-B703-754A79AD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700" y="1728788"/>
            <a:ext cx="290513" cy="2841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4" name="Freeform 90">
            <a:extLst>
              <a:ext uri="{FF2B5EF4-FFF2-40B4-BE49-F238E27FC236}">
                <a16:creationId xmlns:a16="http://schemas.microsoft.com/office/drawing/2014/main" id="{EAA498C2-CBC8-43D3-9DA1-1695B23187C7}"/>
              </a:ext>
            </a:extLst>
          </p:cNvPr>
          <p:cNvSpPr>
            <a:spLocks/>
          </p:cNvSpPr>
          <p:nvPr/>
        </p:nvSpPr>
        <p:spPr bwMode="auto">
          <a:xfrm>
            <a:off x="2335213" y="1765300"/>
            <a:ext cx="225425" cy="227013"/>
          </a:xfrm>
          <a:custGeom>
            <a:avLst/>
            <a:gdLst>
              <a:gd name="T0" fmla="*/ 13 w 142"/>
              <a:gd name="T1" fmla="*/ 0 h 143"/>
              <a:gd name="T2" fmla="*/ 0 w 142"/>
              <a:gd name="T3" fmla="*/ 13 h 143"/>
              <a:gd name="T4" fmla="*/ 129 w 142"/>
              <a:gd name="T5" fmla="*/ 143 h 143"/>
              <a:gd name="T6" fmla="*/ 142 w 142"/>
              <a:gd name="T7" fmla="*/ 129 h 143"/>
              <a:gd name="T8" fmla="*/ 13 w 142"/>
              <a:gd name="T9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143">
                <a:moveTo>
                  <a:pt x="13" y="0"/>
                </a:moveTo>
                <a:lnTo>
                  <a:pt x="0" y="13"/>
                </a:lnTo>
                <a:lnTo>
                  <a:pt x="129" y="143"/>
                </a:lnTo>
                <a:lnTo>
                  <a:pt x="142" y="129"/>
                </a:lnTo>
                <a:lnTo>
                  <a:pt x="1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75" name="Freeform 91">
            <a:extLst>
              <a:ext uri="{FF2B5EF4-FFF2-40B4-BE49-F238E27FC236}">
                <a16:creationId xmlns:a16="http://schemas.microsoft.com/office/drawing/2014/main" id="{0ED56463-3081-40B1-A920-98679CDAB57E}"/>
              </a:ext>
            </a:extLst>
          </p:cNvPr>
          <p:cNvSpPr>
            <a:spLocks/>
          </p:cNvSpPr>
          <p:nvPr/>
        </p:nvSpPr>
        <p:spPr bwMode="auto">
          <a:xfrm>
            <a:off x="2347913" y="1771650"/>
            <a:ext cx="220662" cy="227013"/>
          </a:xfrm>
          <a:custGeom>
            <a:avLst/>
            <a:gdLst>
              <a:gd name="T0" fmla="*/ 0 w 139"/>
              <a:gd name="T1" fmla="*/ 130 h 143"/>
              <a:gd name="T2" fmla="*/ 14 w 139"/>
              <a:gd name="T3" fmla="*/ 143 h 143"/>
              <a:gd name="T4" fmla="*/ 139 w 139"/>
              <a:gd name="T5" fmla="*/ 14 h 143"/>
              <a:gd name="T6" fmla="*/ 125 w 139"/>
              <a:gd name="T7" fmla="*/ 0 h 143"/>
              <a:gd name="T8" fmla="*/ 0 w 139"/>
              <a:gd name="T9" fmla="*/ 13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143">
                <a:moveTo>
                  <a:pt x="0" y="130"/>
                </a:moveTo>
                <a:lnTo>
                  <a:pt x="14" y="143"/>
                </a:lnTo>
                <a:lnTo>
                  <a:pt x="139" y="14"/>
                </a:lnTo>
                <a:lnTo>
                  <a:pt x="125" y="0"/>
                </a:lnTo>
                <a:lnTo>
                  <a:pt x="0" y="1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76" name="Oval 92">
            <a:extLst>
              <a:ext uri="{FF2B5EF4-FFF2-40B4-BE49-F238E27FC236}">
                <a16:creationId xmlns:a16="http://schemas.microsoft.com/office/drawing/2014/main" id="{D44EA8B8-D38D-4D74-97EE-B7A1CCF20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240088"/>
            <a:ext cx="290513" cy="29051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77" name="Freeform 93">
            <a:extLst>
              <a:ext uri="{FF2B5EF4-FFF2-40B4-BE49-F238E27FC236}">
                <a16:creationId xmlns:a16="http://schemas.microsoft.com/office/drawing/2014/main" id="{638D5080-D94F-45DC-A3A7-1018F0703DEE}"/>
              </a:ext>
            </a:extLst>
          </p:cNvPr>
          <p:cNvSpPr>
            <a:spLocks/>
          </p:cNvSpPr>
          <p:nvPr/>
        </p:nvSpPr>
        <p:spPr bwMode="auto">
          <a:xfrm>
            <a:off x="1592263" y="3282950"/>
            <a:ext cx="225425" cy="227013"/>
          </a:xfrm>
          <a:custGeom>
            <a:avLst/>
            <a:gdLst>
              <a:gd name="T0" fmla="*/ 13 w 142"/>
              <a:gd name="T1" fmla="*/ 0 h 143"/>
              <a:gd name="T2" fmla="*/ 0 w 142"/>
              <a:gd name="T3" fmla="*/ 13 h 143"/>
              <a:gd name="T4" fmla="*/ 129 w 142"/>
              <a:gd name="T5" fmla="*/ 143 h 143"/>
              <a:gd name="T6" fmla="*/ 142 w 142"/>
              <a:gd name="T7" fmla="*/ 129 h 143"/>
              <a:gd name="T8" fmla="*/ 13 w 142"/>
              <a:gd name="T9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143">
                <a:moveTo>
                  <a:pt x="13" y="0"/>
                </a:moveTo>
                <a:lnTo>
                  <a:pt x="0" y="13"/>
                </a:lnTo>
                <a:lnTo>
                  <a:pt x="129" y="143"/>
                </a:lnTo>
                <a:lnTo>
                  <a:pt x="142" y="129"/>
                </a:lnTo>
                <a:lnTo>
                  <a:pt x="1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78" name="Freeform 94">
            <a:extLst>
              <a:ext uri="{FF2B5EF4-FFF2-40B4-BE49-F238E27FC236}">
                <a16:creationId xmlns:a16="http://schemas.microsoft.com/office/drawing/2014/main" id="{93AB7A49-20D8-4FEC-BE22-BFA9ADBD1694}"/>
              </a:ext>
            </a:extLst>
          </p:cNvPr>
          <p:cNvSpPr>
            <a:spLocks/>
          </p:cNvSpPr>
          <p:nvPr/>
        </p:nvSpPr>
        <p:spPr bwMode="auto">
          <a:xfrm>
            <a:off x="1604963" y="3289300"/>
            <a:ext cx="220662" cy="227013"/>
          </a:xfrm>
          <a:custGeom>
            <a:avLst/>
            <a:gdLst>
              <a:gd name="T0" fmla="*/ 0 w 139"/>
              <a:gd name="T1" fmla="*/ 130 h 143"/>
              <a:gd name="T2" fmla="*/ 14 w 139"/>
              <a:gd name="T3" fmla="*/ 143 h 143"/>
              <a:gd name="T4" fmla="*/ 139 w 139"/>
              <a:gd name="T5" fmla="*/ 13 h 143"/>
              <a:gd name="T6" fmla="*/ 125 w 139"/>
              <a:gd name="T7" fmla="*/ 0 h 143"/>
              <a:gd name="T8" fmla="*/ 0 w 139"/>
              <a:gd name="T9" fmla="*/ 13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143">
                <a:moveTo>
                  <a:pt x="0" y="130"/>
                </a:moveTo>
                <a:lnTo>
                  <a:pt x="14" y="143"/>
                </a:lnTo>
                <a:lnTo>
                  <a:pt x="139" y="13"/>
                </a:lnTo>
                <a:lnTo>
                  <a:pt x="125" y="0"/>
                </a:lnTo>
                <a:lnTo>
                  <a:pt x="0" y="1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E46C6C-60A7-4373-8175-B1659CD74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53"/>
    </mc:Choice>
    <mc:Fallback>
      <p:transition spd="slow" advTm="16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7" x="4346575" y="388938"/>
          <p14:tracePt t="4189" x="4346575" y="382588"/>
          <p14:tracePt t="4254" x="4352925" y="382588"/>
          <p14:tracePt t="4287" x="4365625" y="376238"/>
          <p14:tracePt t="4298" x="4408488" y="369888"/>
          <p14:tracePt t="4309" x="4445000" y="363538"/>
          <p14:tracePt t="4317" x="4519613" y="352425"/>
          <p14:tracePt t="4321" x="4611688" y="346075"/>
          <p14:tracePt t="4329" x="4699000" y="333375"/>
          <p14:tracePt t="4349" x="4784725" y="333375"/>
          <p14:tracePt t="4353" x="4822825" y="333375"/>
          <p14:tracePt t="4361" x="4872038" y="333375"/>
          <p14:tracePt t="4382" x="4921250" y="333375"/>
          <p14:tracePt t="4387" x="4951413" y="333375"/>
          <p14:tracePt t="4394" x="4976813" y="333375"/>
          <p14:tracePt t="4402" x="4989513" y="333375"/>
          <p14:tracePt t="4414" x="5000625" y="333375"/>
          <p14:tracePt t="4418" x="5006975" y="333375"/>
          <p14:tracePt t="4426" x="5019675" y="333375"/>
          <p14:tracePt t="4434" x="5032375" y="327025"/>
          <p14:tracePt t="4442" x="5056188" y="327025"/>
          <p14:tracePt t="4450" x="5075238" y="327025"/>
          <p14:tracePt t="4458" x="5124450" y="320675"/>
          <p14:tracePt t="4478" x="5199063" y="307975"/>
          <p14:tracePt t="4484" x="5229225" y="307975"/>
          <p14:tracePt t="4489" x="5297488" y="307975"/>
          <p14:tracePt t="4517" x="5346700" y="307975"/>
          <p14:tracePt t="4521" x="5365750" y="307975"/>
          <p14:tracePt t="4529" x="5383213" y="307975"/>
          <p14:tracePt t="4541" x="5414963" y="307975"/>
          <p14:tracePt t="4545" x="5427663" y="307975"/>
          <p14:tracePt t="4553" x="5445125" y="307975"/>
          <p14:tracePt t="4561" x="5457825" y="307975"/>
          <p14:tracePt t="4573" x="5470525" y="307975"/>
          <p14:tracePt t="4578" x="5489575" y="307975"/>
          <p14:tracePt t="4585" x="5526088" y="307975"/>
          <p14:tracePt t="4605" x="5575300" y="307975"/>
          <p14:tracePt t="4610" x="5611813" y="307975"/>
          <p14:tracePt t="4619" x="5661025" y="307975"/>
          <p14:tracePt t="4629" x="5729288" y="320675"/>
          <p14:tracePt t="4646" x="5791200" y="339725"/>
          <p14:tracePt t="4650" x="5834063" y="339725"/>
          <p14:tracePt t="4658" x="5872163" y="346075"/>
          <p14:tracePt t="4678" x="5945188" y="358775"/>
          <p14:tracePt t="4684" x="5976938" y="363538"/>
          <p14:tracePt t="4689" x="6032500" y="382588"/>
          <p14:tracePt t="4710" x="6081713" y="388938"/>
          <p14:tracePt t="4713" x="6118225" y="388938"/>
          <p14:tracePt t="4725" x="6180138" y="395288"/>
          <p14:tracePt t="4730" x="6235700" y="395288"/>
          <p14:tracePt t="4738" x="6297613" y="395288"/>
          <p14:tracePt t="4746" x="6323013" y="395288"/>
          <p14:tracePt t="4753" x="6372225" y="395288"/>
          <p14:tracePt t="4774" x="6396038" y="395288"/>
          <p14:tracePt t="4778" x="6415088" y="395288"/>
          <p14:tracePt t="4785" x="6440488" y="395288"/>
          <p14:tracePt t="4806" x="6445250" y="395288"/>
          <p14:tracePt t="4843" x="6451600" y="395288"/>
          <p14:tracePt t="4858" x="6457950" y="395288"/>
          <p14:tracePt t="4866" x="6464300" y="395288"/>
          <p14:tracePt t="4874" x="6477000" y="395288"/>
          <p14:tracePt t="4884" x="6489700" y="395288"/>
          <p14:tracePt t="4902" x="6500813" y="395288"/>
          <p14:tracePt t="4933" x="6507163" y="395288"/>
          <p14:tracePt t="5202" x="6483350" y="395288"/>
          <p14:tracePt t="5210" x="6440488" y="395288"/>
          <p14:tracePt t="5217" x="6415088" y="388938"/>
          <p14:tracePt t="5226" x="6340475" y="382588"/>
          <p14:tracePt t="5234" x="6278563" y="382588"/>
          <p14:tracePt t="5242" x="6192838" y="382588"/>
          <p14:tracePt t="5250" x="6100763" y="358775"/>
          <p14:tracePt t="5258" x="6000750" y="352425"/>
          <p14:tracePt t="5268" x="5902325" y="333375"/>
          <p14:tracePt t="5285" x="5778500" y="307975"/>
          <p14:tracePt t="5289" x="5705475" y="307975"/>
          <p14:tracePt t="5297" x="5618163" y="307975"/>
          <p14:tracePt t="5317" x="5507038" y="314325"/>
          <p14:tracePt t="5321" x="5464175" y="320675"/>
          <p14:tracePt t="5329" x="5427663" y="320675"/>
          <p14:tracePt t="5341" x="5359400" y="352425"/>
          <p14:tracePt t="5345" x="5334000" y="352425"/>
          <p14:tracePt t="5353" x="5297488" y="358775"/>
          <p14:tracePt t="5365" x="5272088" y="363538"/>
          <p14:tracePt t="5369" x="5248275" y="369888"/>
          <p14:tracePt t="5377" x="5235575" y="369888"/>
          <p14:tracePt t="5385" x="5229225" y="369888"/>
          <p14:tracePt t="5397" x="5211763" y="369888"/>
          <p14:tracePt t="5414" x="5192713" y="369888"/>
          <p14:tracePt t="5418" x="5180013" y="369888"/>
          <p14:tracePt t="5426" x="5160963" y="369888"/>
          <p14:tracePt t="5446" x="5111750" y="369888"/>
          <p14:tracePt t="5449" x="5094288" y="369888"/>
          <p14:tracePt t="5457" x="5056188" y="369888"/>
          <p14:tracePt t="5477" x="5006975" y="369888"/>
          <p14:tracePt t="5481" x="4983163" y="369888"/>
          <p14:tracePt t="5501" x="4957763" y="369888"/>
          <p14:tracePt t="5506" x="4938713" y="369888"/>
          <p14:tracePt t="5513" x="4927600" y="369888"/>
          <p14:tracePt t="5754" x="0" y="0"/>
        </p14:tracePtLst>
        <p14:tracePtLst>
          <p14:tracePt t="9386" x="4822825" y="641350"/>
          <p14:tracePt t="9446" x="4865688" y="641350"/>
          <p14:tracePt t="9449" x="4889500" y="647700"/>
          <p14:tracePt t="9470" x="4989513" y="647700"/>
          <p14:tracePt t="9474" x="5056188" y="660400"/>
          <p14:tracePt t="9482" x="5167313" y="660400"/>
          <p14:tracePt t="9509" x="5316538" y="660400"/>
          <p14:tracePt t="9513" x="5389563" y="660400"/>
          <p14:tracePt t="9525" x="5500688" y="660400"/>
          <p14:tracePt t="9541" x="5611813" y="660400"/>
          <p14:tracePt t="9545" x="5673725" y="666750"/>
          <p14:tracePt t="9553" x="5722938" y="666750"/>
          <p14:tracePt t="9561" x="5784850" y="679450"/>
          <p14:tracePt t="9572" x="5840413" y="679450"/>
          <p14:tracePt t="9577" x="5889625" y="679450"/>
          <p14:tracePt t="9587" x="5908675" y="679450"/>
          <p14:tracePt t="9593" x="5934075" y="679450"/>
          <p14:tracePt t="9603" x="5957888" y="679450"/>
          <p14:tracePt t="9610" x="5976938" y="679450"/>
          <p14:tracePt t="9625" x="6013450" y="679450"/>
          <p14:tracePt t="9638" x="6062663" y="673100"/>
          <p14:tracePt t="9641" x="6100763" y="673100"/>
          <p14:tracePt t="9650" x="6156325" y="673100"/>
          <p14:tracePt t="9670" x="6242050" y="673100"/>
          <p14:tracePt t="9675" x="6291263" y="673100"/>
          <p14:tracePt t="9682" x="6353175" y="673100"/>
          <p14:tracePt t="9703" x="6427788" y="673100"/>
          <p14:tracePt t="9708" x="6464300" y="673100"/>
          <p14:tracePt t="9714" x="6513513" y="673100"/>
          <p14:tracePt t="9736" x="6532563" y="673100"/>
          <p14:tracePt t="9739" x="6556375" y="673100"/>
          <p14:tracePt t="9746" x="6575425" y="673100"/>
          <p14:tracePt t="9766" x="6588125" y="673100"/>
          <p14:tracePt t="9772" x="6594475" y="673100"/>
          <p14:tracePt t="9830" x="6611938" y="673100"/>
          <p14:tracePt t="9835" x="6624638" y="673100"/>
          <p14:tracePt t="9841" x="6643688" y="673100"/>
          <p14:tracePt t="9850" x="6667500" y="673100"/>
          <p14:tracePt t="9858" x="6692900" y="673100"/>
          <p14:tracePt t="9865" x="6711950" y="673100"/>
          <p14:tracePt t="9873" x="6729413" y="673100"/>
          <p14:tracePt t="9893" x="6742113" y="673100"/>
          <p14:tracePt t="9897" x="6754813" y="673100"/>
          <p14:tracePt t="9925" x="6761163" y="673100"/>
          <p14:tracePt t="10177" x="0" y="0"/>
        </p14:tracePtLst>
        <p14:tracePtLst>
          <p14:tracePt t="27564" x="7389813" y="1876425"/>
          <p14:tracePt t="27782" x="7389813" y="1870075"/>
          <p14:tracePt t="27789" x="7378700" y="1852613"/>
          <p14:tracePt t="27793" x="7372350" y="1852613"/>
          <p14:tracePt t="27814" x="7359650" y="1839913"/>
          <p14:tracePt t="27820" x="7359650" y="1833563"/>
          <p14:tracePt t="27825" x="7353300" y="1827213"/>
          <p14:tracePt t="27845" x="7346950" y="1820863"/>
          <p14:tracePt t="27849" x="7334250" y="1814513"/>
          <p14:tracePt t="27857" x="7329488" y="1808163"/>
          <p14:tracePt t="27873" x="7316788" y="1801813"/>
          <p14:tracePt t="27881" x="7304088" y="1797050"/>
          <p14:tracePt t="27894" x="7291388" y="1790700"/>
          <p14:tracePt t="27898" x="7285038" y="1790700"/>
          <p14:tracePt t="27905" x="7261225" y="1778000"/>
          <p14:tracePt t="27913" x="7248525" y="1778000"/>
          <p14:tracePt t="27921" x="7235825" y="1778000"/>
          <p14:tracePt t="27941" x="7212013" y="1771650"/>
          <p14:tracePt t="27945" x="7199313" y="1765300"/>
          <p14:tracePt t="27953" x="7173913" y="1758950"/>
          <p14:tracePt t="27973" x="7162800" y="1752600"/>
          <p14:tracePt t="27976" x="7137400" y="1746250"/>
          <p14:tracePt t="27985" x="7131050" y="1741488"/>
          <p14:tracePt t="27997" x="7107238" y="1735138"/>
          <p14:tracePt t="28001" x="7088188" y="1728788"/>
          <p14:tracePt t="28010" x="7062788" y="1722438"/>
          <p14:tracePt t="28017" x="7051675" y="1716088"/>
          <p14:tracePt t="28025" x="7026275" y="1709738"/>
          <p14:tracePt t="28033" x="7000875" y="1697038"/>
          <p14:tracePt t="28041" x="6983413" y="1690688"/>
          <p14:tracePt t="28049" x="6964363" y="1690688"/>
          <p14:tracePt t="28069" x="6927850" y="1685925"/>
          <p14:tracePt t="28073" x="6902450" y="1679575"/>
          <p14:tracePt t="28082" x="6878638" y="1673225"/>
          <p14:tracePt t="28101" x="6853238" y="1666875"/>
          <p14:tracePt t="28114" x="6840538" y="1666875"/>
          <p14:tracePt t="28126" x="6829425" y="1666875"/>
          <p14:tracePt t="28130" x="6823075" y="1666875"/>
          <p14:tracePt t="28138" x="6816725" y="1666875"/>
          <p14:tracePt t="28146" x="6804025" y="1666875"/>
          <p14:tracePt t="28154" x="6791325" y="1666875"/>
          <p14:tracePt t="28174" x="6761163" y="1666875"/>
          <p14:tracePt t="28186" x="6748463" y="1666875"/>
          <p14:tracePt t="28198" x="6735763" y="1666875"/>
          <p14:tracePt t="28203" x="6729413" y="1666875"/>
          <p14:tracePt t="28210" x="6723063" y="1666875"/>
          <p14:tracePt t="28230" x="6705600" y="1666875"/>
          <p14:tracePt t="28234" x="6692900" y="1666875"/>
          <p14:tracePt t="28242" x="6680200" y="1666875"/>
          <p14:tracePt t="28262" x="6667500" y="1673225"/>
          <p14:tracePt t="28266" x="6662738" y="1673225"/>
          <p14:tracePt t="28290" x="6656388" y="1679575"/>
          <p14:tracePt t="28298" x="6643688" y="1685925"/>
          <p14:tracePt t="28338" x="6643688" y="1690688"/>
          <p14:tracePt t="28357" x="6643688" y="1697038"/>
          <p14:tracePt t="28361" x="6643688" y="1703388"/>
          <p14:tracePt t="28369" x="6643688" y="1716088"/>
          <p14:tracePt t="28377" x="6643688" y="1728788"/>
          <p14:tracePt t="28385" x="6643688" y="1741488"/>
          <p14:tracePt t="28393" x="6643688" y="1746250"/>
          <p14:tracePt t="28402" x="6643688" y="1752600"/>
          <p14:tracePt t="28421" x="6643688" y="1765300"/>
          <p14:tracePt t="28425" x="6643688" y="1771650"/>
          <p14:tracePt t="28437" x="6643688" y="1790700"/>
          <p14:tracePt t="28454" x="6656388" y="1801813"/>
          <p14:tracePt t="28457" x="6662738" y="1808163"/>
          <p14:tracePt t="28485" x="6680200" y="1820863"/>
          <p14:tracePt t="28490" x="6686550" y="1827213"/>
          <p14:tracePt t="28497" x="6692900" y="1833563"/>
          <p14:tracePt t="28517" x="6699250" y="1833563"/>
          <p14:tracePt t="28523" x="6705600" y="1833563"/>
          <p14:tracePt t="28530" x="6711950" y="1846263"/>
          <p14:tracePt t="28550" x="6718300" y="1846263"/>
          <p14:tracePt t="28562" x="6723063" y="1846263"/>
          <p14:tracePt t="28585" x="6735763" y="1852613"/>
          <p14:tracePt t="28615" x="6748463" y="1857375"/>
          <p14:tracePt t="28618" x="6767513" y="1870075"/>
          <p14:tracePt t="28626" x="6791325" y="1876425"/>
          <p14:tracePt t="28646" x="6829425" y="1901825"/>
          <p14:tracePt t="28650" x="6859588" y="1901825"/>
          <p14:tracePt t="28661" x="6896100" y="1912938"/>
          <p14:tracePt t="28677" x="6951663" y="1931988"/>
          <p14:tracePt t="28681" x="6970713" y="1938338"/>
          <p14:tracePt t="28693" x="7000875" y="1944688"/>
          <p14:tracePt t="28710" x="7026275" y="1944688"/>
          <p14:tracePt t="28715" x="7038975" y="1951038"/>
          <p14:tracePt t="28722" x="7056438" y="1957388"/>
          <p14:tracePt t="28741" x="7069138" y="1957388"/>
          <p14:tracePt t="28747" x="7094538" y="1957388"/>
          <p14:tracePt t="28754" x="7118350" y="1963738"/>
          <p14:tracePt t="28773" x="7162800" y="1974850"/>
          <p14:tracePt t="28778" x="7186613" y="1974850"/>
          <p14:tracePt t="28785" x="7235825" y="1974850"/>
          <p14:tracePt t="28805" x="7310438" y="1981200"/>
          <p14:tracePt t="28810" x="7346950" y="1981200"/>
          <p14:tracePt t="28818" x="7385050" y="1981200"/>
          <p14:tracePt t="28837" x="7408863" y="1981200"/>
          <p14:tracePt t="28841" x="7427913" y="1981200"/>
          <p14:tracePt t="28850" x="7440613" y="1981200"/>
          <p14:tracePt t="28869" x="7458075" y="1974850"/>
          <p14:tracePt t="28874" x="7470775" y="1968500"/>
          <p14:tracePt t="28881" x="7483475" y="1957388"/>
          <p14:tracePt t="28902" x="7489825" y="1944688"/>
          <p14:tracePt t="28905" x="7500938" y="1931988"/>
          <p14:tracePt t="28914" x="7507288" y="1919288"/>
          <p14:tracePt t="28933" x="7507288" y="1895475"/>
          <p14:tracePt t="28937" x="7513638" y="1876425"/>
          <p14:tracePt t="28945" x="7513638" y="1857375"/>
          <p14:tracePt t="28973" x="7513638" y="1839913"/>
          <p14:tracePt t="28977" x="7513638" y="1833563"/>
          <p14:tracePt t="28997" x="7513638" y="1814513"/>
          <p14:tracePt t="29001" x="7500938" y="1801813"/>
          <p14:tracePt t="29009" x="7496175" y="1790700"/>
          <p14:tracePt t="29030" x="7489825" y="1784350"/>
          <p14:tracePt t="29032" x="7483475" y="1771650"/>
          <p14:tracePt t="29041" x="7477125" y="1765300"/>
          <p14:tracePt t="29063" x="7458075" y="1758950"/>
          <p14:tracePt t="29066" x="7445375" y="1746250"/>
          <p14:tracePt t="29074" x="7421563" y="1741488"/>
          <p14:tracePt t="29102" x="7378700" y="1735138"/>
          <p14:tracePt t="29106" x="7366000" y="1735138"/>
          <p14:tracePt t="29125" x="7304088" y="1722438"/>
          <p14:tracePt t="29130" x="7285038" y="1722438"/>
          <p14:tracePt t="29138" x="7248525" y="1716088"/>
          <p14:tracePt t="29158" x="7212013" y="1716088"/>
          <p14:tracePt t="29162" x="7199313" y="1716088"/>
          <p14:tracePt t="29173" x="7180263" y="1716088"/>
          <p14:tracePt t="29178" x="7167563" y="1716088"/>
          <p14:tracePt t="29188" x="7156450" y="1716088"/>
          <p14:tracePt t="29195" x="7137400" y="1716088"/>
          <p14:tracePt t="29204" x="7112000" y="1716088"/>
          <p14:tracePt t="29222" x="7056438" y="1716088"/>
          <p14:tracePt t="29226" x="7032625" y="1716088"/>
          <p14:tracePt t="29234" x="6964363" y="1728788"/>
          <p14:tracePt t="29253" x="6927850" y="1735138"/>
          <p14:tracePt t="29259" x="6896100" y="1741488"/>
          <p14:tracePt t="29266" x="6872288" y="1741488"/>
          <p14:tracePt t="29286" x="6859588" y="1741488"/>
          <p14:tracePt t="29290" x="6846888" y="1746250"/>
          <p14:tracePt t="29298" x="6840538" y="1752600"/>
          <p14:tracePt t="29318" x="6834188" y="1752600"/>
          <p14:tracePt t="29321" x="6816725" y="1765300"/>
          <p14:tracePt t="29330" x="6804025" y="1778000"/>
          <p14:tracePt t="29349" x="6778625" y="1801813"/>
          <p14:tracePt t="29354" x="6773863" y="1827213"/>
          <p14:tracePt t="29362" x="6761163" y="1839913"/>
          <p14:tracePt t="29382" x="6748463" y="1863725"/>
          <p14:tracePt t="29387" x="6748463" y="1876425"/>
          <p14:tracePt t="29394" x="6742113" y="1889125"/>
          <p14:tracePt t="29414" x="6742113" y="1912938"/>
          <p14:tracePt t="29418" x="6742113" y="1925638"/>
          <p14:tracePt t="29426" x="6742113" y="1944688"/>
          <p14:tracePt t="29446" x="6742113" y="1957388"/>
          <p14:tracePt t="29449" x="6748463" y="1963738"/>
          <p14:tracePt t="29462" x="6761163" y="1981200"/>
          <p14:tracePt t="29478" x="6791325" y="2006600"/>
          <p14:tracePt t="29482" x="6804025" y="2012950"/>
          <p14:tracePt t="29490" x="6823075" y="2024063"/>
          <p14:tracePt t="29509" x="6840538" y="2030413"/>
          <p14:tracePt t="29514" x="6865938" y="2036763"/>
          <p14:tracePt t="29521" x="6884988" y="2036763"/>
          <p14:tracePt t="29542" x="6921500" y="2049463"/>
          <p14:tracePt t="29546" x="6934200" y="2055813"/>
          <p14:tracePt t="29554" x="6951663" y="2062163"/>
          <p14:tracePt t="29573" x="7000875" y="2062163"/>
          <p14:tracePt t="29578" x="7019925" y="2068513"/>
          <p14:tracePt t="29588" x="7056438" y="2068513"/>
          <p14:tracePt t="29606" x="7094538" y="2068513"/>
          <p14:tracePt t="29609" x="7118350" y="2068513"/>
          <p14:tracePt t="29617" x="7143750" y="2068513"/>
          <p14:tracePt t="29637" x="7173913" y="2055813"/>
          <p14:tracePt t="29642" x="7192963" y="2049463"/>
          <p14:tracePt t="29649" x="7223125" y="2043113"/>
          <p14:tracePt t="29669" x="7267575" y="2024063"/>
          <p14:tracePt t="29673" x="7273925" y="2012950"/>
          <p14:tracePt t="29681" x="7297738" y="1993900"/>
          <p14:tracePt t="29701" x="7334250" y="1957388"/>
          <p14:tracePt t="29705" x="7346950" y="1944688"/>
          <p14:tracePt t="29714" x="7359650" y="1931988"/>
          <p14:tracePt t="29735" x="7366000" y="1919288"/>
          <p14:tracePt t="29738" x="7372350" y="1901825"/>
          <p14:tracePt t="29746" x="7378700" y="1889125"/>
          <p14:tracePt t="29766" x="7378700" y="1882775"/>
          <p14:tracePt t="29778" x="7378700" y="1870075"/>
          <p14:tracePt t="29798" x="7378700" y="1863725"/>
          <p14:tracePt t="29801" x="7378700" y="1857375"/>
          <p14:tracePt t="29809" x="7378700" y="1852613"/>
          <p14:tracePt t="29836" x="7378700" y="1846263"/>
          <p14:tracePt t="29842" x="7378700" y="1833563"/>
          <p14:tracePt t="29862" x="7329488" y="1784350"/>
          <p14:tracePt t="29866" x="7316788" y="1758950"/>
          <p14:tracePt t="29873" x="7248525" y="1716088"/>
          <p14:tracePt t="29893" x="7156450" y="1654175"/>
          <p14:tracePt t="29897" x="7051675" y="1604963"/>
          <p14:tracePt t="29905" x="6958013" y="1574800"/>
          <p14:tracePt t="29925" x="6884988" y="1562100"/>
          <p14:tracePt t="29930" x="6834188" y="1562100"/>
          <p14:tracePt t="29938" x="6810375" y="1562100"/>
          <p14:tracePt t="29957" x="6778625" y="1568450"/>
          <p14:tracePt t="29962" x="6761163" y="1574800"/>
          <p14:tracePt t="29972" x="6735763" y="1585913"/>
          <p14:tracePt t="29991" x="6718300" y="1592263"/>
          <p14:tracePt t="29993" x="6711950" y="1598613"/>
          <p14:tracePt t="30001" x="6692900" y="1611313"/>
          <p14:tracePt t="30021" x="6662738" y="1641475"/>
          <p14:tracePt t="30025" x="6656388" y="1654175"/>
          <p14:tracePt t="30034" x="6637338" y="1673225"/>
          <p14:tracePt t="30053" x="6630988" y="1703388"/>
          <p14:tracePt t="30058" x="6618288" y="1735138"/>
          <p14:tracePt t="30067" x="6611938" y="1752600"/>
          <p14:tracePt t="30086" x="6611938" y="1771650"/>
          <p14:tracePt t="30089" x="6611938" y="1778000"/>
          <p14:tracePt t="30098" x="6611938" y="1790700"/>
          <p14:tracePt t="30119" x="6624638" y="1808163"/>
          <p14:tracePt t="30123" x="6624638" y="1814513"/>
          <p14:tracePt t="30130" x="6643688" y="1833563"/>
          <p14:tracePt t="30151" x="6680200" y="1870075"/>
          <p14:tracePt t="30155" x="6748463" y="1912938"/>
          <p14:tracePt t="30162" x="6791325" y="1951038"/>
          <p14:tracePt t="30182" x="6846888" y="1981200"/>
          <p14:tracePt t="30186" x="6884988" y="1987550"/>
          <p14:tracePt t="30193" x="6927850" y="1993900"/>
          <p14:tracePt t="30214" x="6958013" y="2000250"/>
          <p14:tracePt t="30219" x="6996113" y="2000250"/>
          <p14:tracePt t="30225" x="7045325" y="2000250"/>
          <p14:tracePt t="30253" x="7124700" y="1968500"/>
          <p14:tracePt t="30258" x="7156450" y="1957388"/>
          <p14:tracePt t="30286" x="7218363" y="1925638"/>
          <p14:tracePt t="30290" x="7248525" y="1908175"/>
          <p14:tracePt t="30310" x="7278688" y="1901825"/>
          <p14:tracePt t="30314" x="7297738" y="1895475"/>
          <p14:tracePt t="30323" x="7316788" y="1889125"/>
          <p14:tracePt t="30342" x="7329488" y="1889125"/>
          <p14:tracePt t="30355" x="7346950" y="1876425"/>
          <p14:tracePt t="30383" x="7353300" y="1863725"/>
          <p14:tracePt t="30386" x="7353300" y="1857375"/>
          <p14:tracePt t="30406" x="7353300" y="1839913"/>
          <p14:tracePt t="30409" x="7353300" y="1827213"/>
          <p14:tracePt t="30419" x="7353300" y="1814513"/>
          <p14:tracePt t="30438" x="7353300" y="1797050"/>
          <p14:tracePt t="30441" x="7346950" y="1778000"/>
          <p14:tracePt t="30451" x="7334250" y="1765300"/>
          <p14:tracePt t="30470" x="7316788" y="1741488"/>
          <p14:tracePt t="30473" x="7278688" y="1716088"/>
          <p14:tracePt t="30483" x="7218363" y="1679575"/>
          <p14:tracePt t="30501" x="7100888" y="1647825"/>
          <p14:tracePt t="30505" x="7026275" y="1617663"/>
          <p14:tracePt t="30514" x="6921500" y="1579563"/>
          <p14:tracePt t="30534" x="6823075" y="1568450"/>
          <p14:tracePt t="30538" x="6767513" y="1549400"/>
          <p14:tracePt t="30546" x="6718300" y="1543050"/>
          <p14:tracePt t="30566" x="6699250" y="1543050"/>
          <p14:tracePt t="30577" x="6686550" y="1543050"/>
          <p14:tracePt t="30597" x="6667500" y="1562100"/>
          <p14:tracePt t="30601" x="6656388" y="1585913"/>
          <p14:tracePt t="30609" x="6643688" y="1624013"/>
          <p14:tracePt t="30630" x="6624638" y="1679575"/>
          <p14:tracePt t="30634" x="6618288" y="1703388"/>
          <p14:tracePt t="30641" x="6618288" y="1741488"/>
          <p14:tracePt t="30662" x="6618288" y="1784350"/>
          <p14:tracePt t="30666" x="6618288" y="1790700"/>
          <p14:tracePt t="30672" x="6618288" y="1833563"/>
          <p14:tracePt t="30693" x="6637338" y="1882775"/>
          <p14:tracePt t="30697" x="6643688" y="1889125"/>
          <p14:tracePt t="30705" x="6656388" y="1908175"/>
          <p14:tracePt t="30725" x="6673850" y="1912938"/>
          <p14:tracePt t="30730" x="6680200" y="1912938"/>
          <p14:tracePt t="30738" x="6705600" y="1919288"/>
          <p14:tracePt t="30766" x="6767513" y="1919288"/>
          <p14:tracePt t="30772" x="6791325" y="1919288"/>
          <p14:tracePt t="30790" x="6840538" y="1919288"/>
          <p14:tracePt t="30793" x="6878638" y="1919288"/>
          <p14:tracePt t="30802" x="6945313" y="1908175"/>
          <p14:tracePt t="30822" x="7000875" y="1882775"/>
          <p14:tracePt t="30826" x="7032625" y="1857375"/>
          <p14:tracePt t="30834" x="7062788" y="1846263"/>
          <p14:tracePt t="30854" x="7081838" y="1820863"/>
          <p14:tracePt t="30858" x="7094538" y="1808163"/>
          <p14:tracePt t="30866" x="7100888" y="1790700"/>
          <p14:tracePt t="30886" x="7100888" y="1758950"/>
          <p14:tracePt t="30890" x="7100888" y="1741488"/>
          <p14:tracePt t="30897" x="7100888" y="1728788"/>
          <p14:tracePt t="30918" x="7100888" y="1722438"/>
          <p14:tracePt t="30923" x="7088188" y="1703388"/>
          <p14:tracePt t="30930" x="7081838" y="1697038"/>
          <p14:tracePt t="30951" x="7056438" y="1690688"/>
          <p14:tracePt t="30956" x="7032625" y="1685925"/>
          <p14:tracePt t="30961" x="6996113" y="1685925"/>
          <p14:tracePt t="30984" x="6908800" y="1685925"/>
          <p14:tracePt t="30985" x="6846888" y="1697038"/>
          <p14:tracePt t="30994" x="6767513" y="1716088"/>
          <p14:tracePt t="31014" x="6729413" y="1735138"/>
          <p14:tracePt t="31018" x="6718300" y="1746250"/>
          <p14:tracePt t="31026" x="6686550" y="1771650"/>
          <p14:tracePt t="31046" x="6673850" y="1801813"/>
          <p14:tracePt t="31051" x="6673850" y="1820863"/>
          <p14:tracePt t="31058" x="6673850" y="1833563"/>
          <p14:tracePt t="31077" x="6692900" y="1852613"/>
          <p14:tracePt t="31084" x="6711950" y="1863725"/>
          <p14:tracePt t="31090" x="6742113" y="1876425"/>
          <p14:tracePt t="31110" x="6797675" y="1889125"/>
          <p14:tracePt t="31114" x="6816725" y="1901825"/>
          <p14:tracePt t="31123" x="6853238" y="1901825"/>
          <p14:tracePt t="31151" x="6878638" y="1901825"/>
          <p14:tracePt t="31156" x="6902450" y="1889125"/>
          <p14:tracePt t="31173" x="6940550" y="1863725"/>
          <p14:tracePt t="31178" x="6970713" y="1846263"/>
          <p14:tracePt t="31186" x="6983413" y="1827213"/>
          <p14:tracePt t="31206" x="6989763" y="1814513"/>
          <p14:tracePt t="31210" x="6989763" y="1801813"/>
          <p14:tracePt t="31218" x="6989763" y="1790700"/>
          <p14:tracePt t="31270" x="6945313" y="1778000"/>
          <p14:tracePt t="31273" x="6908800" y="1778000"/>
          <p14:tracePt t="31284" x="6859588" y="1778000"/>
          <p14:tracePt t="31302" x="6823075" y="1778000"/>
          <p14:tracePt t="31306" x="6810375" y="1778000"/>
          <p14:tracePt t="31314" x="6797675" y="1778000"/>
          <p14:tracePt t="31334" x="6784975" y="1790700"/>
          <p14:tracePt t="31498" x="0" y="0"/>
        </p14:tracePtLst>
        <p14:tracePtLst>
          <p14:tracePt t="36014" x="5927725" y="2346325"/>
          <p14:tracePt t="36169" x="5908675" y="2346325"/>
          <p14:tracePt t="36177" x="5889625" y="2346325"/>
          <p14:tracePt t="36197" x="5859463" y="2346325"/>
          <p14:tracePt t="36201" x="5840413" y="2346325"/>
          <p14:tracePt t="36213" x="5822950" y="2346325"/>
          <p14:tracePt t="36217" x="5791200" y="2346325"/>
          <p14:tracePt t="36224" x="5767388" y="2346325"/>
          <p14:tracePt t="36233" x="5754688" y="2346325"/>
          <p14:tracePt t="36241" x="5735638" y="2346325"/>
          <p14:tracePt t="36261" x="5711825" y="2346325"/>
          <p14:tracePt t="36274" x="5692775" y="2346325"/>
          <p14:tracePt t="36294" x="5673725" y="2346325"/>
          <p14:tracePt t="36298" x="5667375" y="2346325"/>
          <p14:tracePt t="36306" x="5649913" y="2339975"/>
          <p14:tracePt t="36325" x="5637213" y="2339975"/>
          <p14:tracePt t="36329" x="5618163" y="2333625"/>
          <p14:tracePt t="36345" x="5588000" y="2333625"/>
          <p14:tracePt t="36354" x="5575300" y="2333625"/>
          <p14:tracePt t="36361" x="5538788" y="2333625"/>
          <p14:tracePt t="36390" x="5513388" y="2333625"/>
          <p14:tracePt t="36394" x="5483225" y="2333625"/>
          <p14:tracePt t="36402" x="5464175" y="2333625"/>
          <p14:tracePt t="36422" x="5427663" y="2327275"/>
          <p14:tracePt t="36426" x="5408613" y="2327275"/>
          <p14:tracePt t="36434" x="5383213" y="2327275"/>
          <p14:tracePt t="36454" x="5346700" y="2327275"/>
          <p14:tracePt t="36460" x="5334000" y="2327275"/>
          <p14:tracePt t="36469" x="5316538" y="2327275"/>
          <p14:tracePt t="36473" x="5303838" y="2327275"/>
          <p14:tracePt t="36481" x="5284788" y="2327275"/>
          <p14:tracePt t="36493" x="5272088" y="2327275"/>
          <p14:tracePt t="36502" x="5260975" y="2327275"/>
          <p14:tracePt t="36518" x="5254625" y="2327275"/>
          <p14:tracePt t="36522" x="5248275" y="2327275"/>
          <p14:tracePt t="36529" x="5235575" y="2327275"/>
          <p14:tracePt t="36550" x="5205413" y="2327275"/>
          <p14:tracePt t="36554" x="5192713" y="2327275"/>
          <p14:tracePt t="36561" x="5167313" y="2327275"/>
          <p14:tracePt t="36574" x="5137150" y="2333625"/>
          <p14:tracePt t="36578" x="5105400" y="2339975"/>
          <p14:tracePt t="36586" x="5087938" y="2339975"/>
          <p14:tracePt t="36606" x="5062538" y="2346325"/>
          <p14:tracePt t="36610" x="5038725" y="2346325"/>
          <p14:tracePt t="36618" x="5019675" y="2351088"/>
          <p14:tracePt t="36645" x="5000625" y="2351088"/>
          <p14:tracePt t="36649" x="4994275" y="2351088"/>
          <p14:tracePt t="36658" x="4976813" y="2357438"/>
          <p14:tracePt t="36677" x="4970463" y="2357438"/>
          <p14:tracePt t="36681" x="4957763" y="2363788"/>
          <p14:tracePt t="36709" x="4945063" y="2370138"/>
          <p14:tracePt t="36715" x="4921250" y="2376488"/>
          <p14:tracePt t="36734" x="4895850" y="2389188"/>
          <p14:tracePt t="36737" x="4878388" y="2395538"/>
          <p14:tracePt t="36745" x="4865688" y="2401888"/>
          <p14:tracePt t="36773" x="4840288" y="2406650"/>
          <p14:tracePt t="36777" x="4827588" y="2406650"/>
          <p14:tracePt t="36785" x="4810125" y="2419350"/>
          <p14:tracePt t="36805" x="4797425" y="2425700"/>
          <p14:tracePt t="36810" x="4791075" y="2432050"/>
          <p14:tracePt t="36817" x="4784725" y="2432050"/>
          <p14:tracePt t="36837" x="4772025" y="2432050"/>
          <p14:tracePt t="36842" x="4760913" y="2438400"/>
          <p14:tracePt t="36861" x="4754563" y="2444750"/>
          <p14:tracePt t="36874" x="4754563" y="2451100"/>
          <p14:tracePt t="36902" x="4748213" y="2457450"/>
          <p14:tracePt t="36906" x="4741863" y="2457450"/>
          <p14:tracePt t="36918" x="4735513" y="2462213"/>
          <p14:tracePt t="36934" x="4722813" y="2474913"/>
          <p14:tracePt t="36938" x="4716463" y="2481263"/>
          <p14:tracePt t="36947" x="4711700" y="2493963"/>
          <p14:tracePt t="36965" x="4699000" y="2513013"/>
          <p14:tracePt t="36969" x="4699000" y="2517775"/>
          <p14:tracePt t="36990" x="4686300" y="2530475"/>
          <p14:tracePt t="36994" x="4686300" y="2536825"/>
          <p14:tracePt t="37002" x="4686300" y="2543175"/>
          <p14:tracePt t="37029" x="4686300" y="2549525"/>
          <p14:tracePt t="37042" x="4679950" y="2568575"/>
          <p14:tracePt t="37066" x="4679950" y="2573338"/>
          <p14:tracePt t="37093" x="4679950" y="2586038"/>
          <p14:tracePt t="37098" x="4679950" y="2592388"/>
          <p14:tracePt t="37120" x="4679950" y="2605088"/>
          <p14:tracePt t="37129" x="4686300" y="2611438"/>
          <p14:tracePt t="37141" x="4692650" y="2611438"/>
          <p14:tracePt t="37158" x="4699000" y="2617788"/>
          <p14:tracePt t="37169" x="4705350" y="2617788"/>
          <p14:tracePt t="37190" x="4711700" y="2624138"/>
          <p14:tracePt t="37194" x="4716463" y="2628900"/>
          <p14:tracePt t="37202" x="4735513" y="2628900"/>
          <p14:tracePt t="37222" x="4754563" y="2635250"/>
          <p14:tracePt t="37228" x="4778375" y="2641600"/>
          <p14:tracePt t="37234" x="4797425" y="2641600"/>
          <p14:tracePt t="37255" x="4816475" y="2641600"/>
          <p14:tracePt t="37257" x="4833938" y="2647950"/>
          <p14:tracePt t="37269" x="4859338" y="2647950"/>
          <p14:tracePt t="37286" x="4878388" y="2647950"/>
          <p14:tracePt t="37290" x="4889500" y="2647950"/>
          <p14:tracePt t="37297" x="4902200" y="2647950"/>
          <p14:tracePt t="37318" x="4938713" y="2647950"/>
          <p14:tracePt t="37321" x="4957763" y="2647950"/>
          <p14:tracePt t="37329" x="4970463" y="2647950"/>
          <p14:tracePt t="37349" x="4989513" y="2660650"/>
          <p14:tracePt t="37356" x="5019675" y="2667000"/>
          <p14:tracePt t="37363" x="5056188" y="2667000"/>
          <p14:tracePt t="37374" x="5111750" y="2684463"/>
          <p14:tracePt t="37378" x="5160963" y="2690813"/>
          <p14:tracePt t="37386" x="5211763" y="2697163"/>
          <p14:tracePt t="37413" x="5291138" y="2709863"/>
          <p14:tracePt t="37419" x="5327650" y="2716213"/>
          <p14:tracePt t="37426" x="5402263" y="2728913"/>
          <p14:tracePt t="37445" x="5457825" y="2735263"/>
          <p14:tracePt t="37449" x="5507038" y="2746375"/>
          <p14:tracePt t="37457" x="5562600" y="2752725"/>
          <p14:tracePt t="37477" x="5600700" y="2752725"/>
          <p14:tracePt t="37481" x="5624513" y="2752725"/>
          <p14:tracePt t="37489" x="5661025" y="2752725"/>
          <p14:tracePt t="37505" x="5692775" y="2752725"/>
          <p14:tracePt t="37513" x="5716588" y="2752725"/>
          <p14:tracePt t="37522" x="5735638" y="2752725"/>
          <p14:tracePt t="37550" x="5772150" y="2752725"/>
          <p14:tracePt t="37554" x="5797550" y="2752725"/>
          <p14:tracePt t="37573" x="5822950" y="2752725"/>
          <p14:tracePt t="37577" x="5840413" y="2752725"/>
          <p14:tracePt t="37587" x="5865813" y="2746375"/>
          <p14:tracePt t="37606" x="5889625" y="2740025"/>
          <p14:tracePt t="37611" x="5902325" y="2728913"/>
          <p14:tracePt t="37618" x="5915025" y="2716213"/>
          <p14:tracePt t="37638" x="5934075" y="2703513"/>
          <p14:tracePt t="37642" x="5934075" y="2697163"/>
          <p14:tracePt t="37650" x="5938838" y="2679700"/>
          <p14:tracePt t="37670" x="5951538" y="2654300"/>
          <p14:tracePt t="37674" x="5951538" y="2641600"/>
          <p14:tracePt t="37681" x="5951538" y="2611438"/>
          <p14:tracePt t="37701" x="5951538" y="2605088"/>
          <p14:tracePt t="37706" x="5951538" y="2592388"/>
          <p14:tracePt t="37713" x="5951538" y="2586038"/>
          <p14:tracePt t="37734" x="5951538" y="2579688"/>
          <p14:tracePt t="37738" x="5951538" y="2573338"/>
          <p14:tracePt t="37746" x="5951538" y="2562225"/>
          <p14:tracePt t="37765" x="5951538" y="2549525"/>
          <p14:tracePt t="37770" x="5951538" y="2543175"/>
          <p14:tracePt t="37777" x="5951538" y="2530475"/>
          <p14:tracePt t="37805" x="5938838" y="2506663"/>
          <p14:tracePt t="37809" x="5927725" y="2493963"/>
          <p14:tracePt t="37829" x="5895975" y="2451100"/>
          <p14:tracePt t="37833" x="5872163" y="2432050"/>
          <p14:tracePt t="37842" x="5853113" y="2401888"/>
          <p14:tracePt t="37861" x="5816600" y="2376488"/>
          <p14:tracePt t="37865" x="5797550" y="2363788"/>
          <p14:tracePt t="37873" x="5767388" y="2357438"/>
          <p14:tracePt t="37893" x="5705475" y="2333625"/>
          <p14:tracePt t="37898" x="5686425" y="2327275"/>
          <p14:tracePt t="37906" x="5624513" y="2314575"/>
          <p14:tracePt t="37926" x="5549900" y="2295525"/>
          <p14:tracePt t="37929" x="5500688" y="2295525"/>
          <p14:tracePt t="37938" x="5434013" y="2284413"/>
          <p14:tracePt t="37958" x="5372100" y="2278063"/>
          <p14:tracePt t="37961" x="5327650" y="2265363"/>
          <p14:tracePt t="37971" x="5303838" y="2259013"/>
          <p14:tracePt t="37990" x="5272088" y="2252663"/>
          <p14:tracePt t="37994" x="5254625" y="2246313"/>
          <p14:tracePt t="38006" x="5235575" y="2246313"/>
          <p14:tracePt t="38012" x="5211763" y="2246313"/>
          <p14:tracePt t="38019" x="5192713" y="2246313"/>
          <p14:tracePt t="38026" x="5173663" y="2246313"/>
          <p14:tracePt t="38042" x="5124450" y="2246313"/>
          <p14:tracePt t="38054" x="5049838" y="2246313"/>
          <p14:tracePt t="38058" x="5013325" y="2246313"/>
          <p14:tracePt t="38066" x="4957763" y="2259013"/>
          <p14:tracePt t="38086" x="4908550" y="2265363"/>
          <p14:tracePt t="38090" x="4889500" y="2278063"/>
          <p14:tracePt t="38098" x="4852988" y="2278063"/>
          <p14:tracePt t="38118" x="4822825" y="2295525"/>
          <p14:tracePt t="38121" x="4797425" y="2301875"/>
          <p14:tracePt t="38142" x="4784725" y="2308225"/>
          <p14:tracePt t="38182" x="4772025" y="2314575"/>
          <p14:tracePt t="38185" x="4767263" y="2320925"/>
          <p14:tracePt t="38194" x="4760913" y="2327275"/>
          <p14:tracePt t="38213" x="4735513" y="2351088"/>
          <p14:tracePt t="38218" x="4716463" y="2363788"/>
          <p14:tracePt t="38228" x="4705350" y="2376488"/>
          <p14:tracePt t="38238" x="4692650" y="2401888"/>
          <p14:tracePt t="38243" x="4679950" y="2413000"/>
          <p14:tracePt t="38249" x="4667250" y="2425700"/>
          <p14:tracePt t="38262" x="4660900" y="2438400"/>
          <p14:tracePt t="38270" x="4660900" y="2457450"/>
          <p14:tracePt t="38273" x="4660900" y="2487613"/>
          <p14:tracePt t="38282" x="4660900" y="2513013"/>
          <p14:tracePt t="38310" x="4679950" y="2555875"/>
          <p14:tracePt t="38314" x="4699000" y="2573338"/>
          <p14:tracePt t="38321" x="4729163" y="2605088"/>
          <p14:tracePt t="38342" x="4760913" y="2624138"/>
          <p14:tracePt t="38345" x="4772025" y="2628900"/>
          <p14:tracePt t="38353" x="4803775" y="2654300"/>
          <p14:tracePt t="38373" x="4859338" y="2673350"/>
          <p14:tracePt t="38377" x="4872038" y="2673350"/>
          <p14:tracePt t="38389" x="4908550" y="2679700"/>
          <p14:tracePt t="38405" x="4964113" y="2684463"/>
          <p14:tracePt t="38410" x="5000625" y="2703513"/>
          <p14:tracePt t="38421" x="5081588" y="2709863"/>
          <p14:tracePt t="38438" x="5222875" y="2746375"/>
          <p14:tracePt t="38443" x="5310188" y="2752725"/>
          <p14:tracePt t="38449" x="5434013" y="2778125"/>
          <p14:tracePt t="38469" x="5556250" y="2808288"/>
          <p14:tracePt t="38473" x="5630863" y="2808288"/>
          <p14:tracePt t="38481" x="5716588" y="2814638"/>
          <p14:tracePt t="38501" x="5772150" y="2814638"/>
          <p14:tracePt t="38505" x="5778500" y="2814638"/>
          <p14:tracePt t="38518" x="5803900" y="2814638"/>
          <p14:tracePt t="38534" x="5834063" y="2801938"/>
          <p14:tracePt t="38538" x="5853113" y="2778125"/>
          <p14:tracePt t="38546" x="5889625" y="2746375"/>
          <p14:tracePt t="38574" x="5902325" y="2716213"/>
          <p14:tracePt t="38578" x="5908675" y="2690813"/>
          <p14:tracePt t="38597" x="5915025" y="2679700"/>
          <p14:tracePt t="38602" x="5915025" y="2667000"/>
          <p14:tracePt t="38612" x="5915025" y="2647950"/>
          <p14:tracePt t="38630" x="5915025" y="2628900"/>
          <p14:tracePt t="38633" x="5915025" y="2617788"/>
          <p14:tracePt t="38644" x="5915025" y="2598738"/>
          <p14:tracePt t="38662" x="5915025" y="2579688"/>
          <p14:tracePt t="38666" x="5915025" y="2568575"/>
          <p14:tracePt t="38675" x="5908675" y="2543175"/>
          <p14:tracePt t="38694" x="5889625" y="2524125"/>
          <p14:tracePt t="38698" x="5853113" y="2493963"/>
          <p14:tracePt t="38706" x="5834063" y="2438400"/>
          <p14:tracePt t="38726" x="5791200" y="2401888"/>
          <p14:tracePt t="38729" x="5778500" y="2395538"/>
          <p14:tracePt t="38738" x="5748338" y="2370138"/>
          <p14:tracePt t="38757" x="5705475" y="2357438"/>
          <p14:tracePt t="38762" x="5667375" y="2346325"/>
          <p14:tracePt t="38770" x="5624513" y="2333625"/>
          <p14:tracePt t="38778" x="5532438" y="2301875"/>
          <p14:tracePt t="38786" x="5457825" y="2284413"/>
          <p14:tracePt t="38796" x="5383213" y="2265363"/>
          <p14:tracePt t="38806" x="5310188" y="2265363"/>
          <p14:tracePt t="38821" x="5216525" y="2252663"/>
          <p14:tracePt t="38826" x="5192713" y="2252663"/>
          <p14:tracePt t="38833" x="5160963" y="2252663"/>
          <p14:tracePt t="38854" x="5137150" y="2252663"/>
          <p14:tracePt t="38858" x="5118100" y="2252663"/>
          <p14:tracePt t="38866" x="5094288" y="2252663"/>
          <p14:tracePt t="38886" x="5056188" y="2284413"/>
          <p14:tracePt t="38890" x="5032375" y="2301875"/>
          <p14:tracePt t="38898" x="5000625" y="2339975"/>
          <p14:tracePt t="38917" x="4957763" y="2389188"/>
          <p14:tracePt t="38921" x="4933950" y="2419350"/>
          <p14:tracePt t="38954" x="4908550" y="2474913"/>
          <p14:tracePt t="38961" x="4895850" y="2493963"/>
          <p14:tracePt t="38981" x="4895850" y="2517775"/>
          <p14:tracePt t="38986" x="4895850" y="2543175"/>
          <p14:tracePt t="38996" x="4902200" y="2568575"/>
          <p14:tracePt t="39014" x="4921250" y="2592388"/>
          <p14:tracePt t="39017" x="4945063" y="2611438"/>
          <p14:tracePt t="39030" x="4983163" y="2617788"/>
          <p14:tracePt t="39046" x="5062538" y="2647950"/>
          <p14:tracePt t="39050" x="5124450" y="2647950"/>
          <p14:tracePt t="39058" x="5199063" y="2660650"/>
          <p14:tracePt t="39077" x="5334000" y="2660650"/>
          <p14:tracePt t="39082" x="5434013" y="2660650"/>
          <p14:tracePt t="39090" x="5556250" y="2660650"/>
          <p14:tracePt t="39110" x="5722938" y="2660650"/>
          <p14:tracePt t="39112" x="5810250" y="2660650"/>
          <p14:tracePt t="39121" x="5872163" y="2654300"/>
          <p14:tracePt t="39141" x="5883275" y="2647950"/>
          <p14:tracePt t="39169" x="5889625" y="2641600"/>
          <p14:tracePt t="39186" x="5889625" y="2624138"/>
          <p14:tracePt t="39205" x="5889625" y="2598738"/>
          <p14:tracePt t="39209" x="5865813" y="2568575"/>
          <p14:tracePt t="39217" x="5834063" y="2513013"/>
          <p14:tracePt t="39237" x="5803900" y="2468563"/>
          <p14:tracePt t="39241" x="5767388" y="2432050"/>
          <p14:tracePt t="39249" x="5711825" y="2389188"/>
          <p14:tracePt t="39270" x="5667375" y="2351088"/>
          <p14:tracePt t="39274" x="5637213" y="2327275"/>
          <p14:tracePt t="39281" x="5611813" y="2320925"/>
          <p14:tracePt t="39302" x="5575300" y="2295525"/>
          <p14:tracePt t="39306" x="5556250" y="2290763"/>
          <p14:tracePt t="39315" x="5526088" y="2271713"/>
          <p14:tracePt t="39333" x="5494338" y="2265363"/>
          <p14:tracePt t="39338" x="5476875" y="2265363"/>
          <p14:tracePt t="39347" x="5451475" y="2265363"/>
          <p14:tracePt t="39365" x="5421313" y="2265363"/>
          <p14:tracePt t="39370" x="5402263" y="2265363"/>
          <p14:tracePt t="39379" x="5365750" y="2265363"/>
          <p14:tracePt t="39397" x="5297488" y="2278063"/>
          <p14:tracePt t="39402" x="5260975" y="2295525"/>
          <p14:tracePt t="39410" x="5216525" y="2301875"/>
          <p14:tracePt t="39421" x="5180013" y="2301875"/>
          <p14:tracePt t="39425" x="5124450" y="2320925"/>
          <p14:tracePt t="39433" x="5100638" y="2327275"/>
          <p14:tracePt t="39445" x="5087938" y="2333625"/>
          <p14:tracePt t="39461" x="5081588" y="2339975"/>
          <p14:tracePt t="39465" x="5068888" y="2346325"/>
          <p14:tracePt t="39473" x="5062538" y="2351088"/>
          <p14:tracePt t="39493" x="5049838" y="2363788"/>
          <p14:tracePt t="39497" x="5045075" y="2382838"/>
          <p14:tracePt t="39505" x="5038725" y="2401888"/>
          <p14:tracePt t="39525" x="5038725" y="2432050"/>
          <p14:tracePt t="39529" x="5038725" y="2451100"/>
          <p14:tracePt t="39537" x="5038725" y="2474913"/>
          <p14:tracePt t="39559" x="5038725" y="2500313"/>
          <p14:tracePt t="39564" x="5038725" y="2524125"/>
          <p14:tracePt t="39570" x="5038725" y="2543175"/>
          <p14:tracePt t="39592" x="5045075" y="2573338"/>
          <p14:tracePt t="39594" x="5049838" y="2586038"/>
          <p14:tracePt t="39601" x="5056188" y="2605088"/>
          <p14:tracePt t="39626" x="5081588" y="2617788"/>
          <p14:tracePt t="39634" x="5111750" y="2635250"/>
          <p14:tracePt t="39654" x="5180013" y="2684463"/>
          <p14:tracePt t="39659" x="5199063" y="2697163"/>
          <p14:tracePt t="39670" x="5241925" y="2735263"/>
          <p14:tracePt t="39686" x="5278438" y="2746375"/>
          <p14:tracePt t="39692" x="5322888" y="2759075"/>
          <p14:tracePt t="39699" x="5383213" y="2765425"/>
          <p14:tracePt t="39722" x="5470525" y="2765425"/>
          <p14:tracePt t="39729" x="5519738" y="2765425"/>
          <p14:tracePt t="39750" x="5575300" y="2735263"/>
          <p14:tracePt t="39754" x="5605463" y="2722563"/>
          <p14:tracePt t="39763" x="5630863" y="2697163"/>
          <p14:tracePt t="39782" x="5649913" y="2679700"/>
          <p14:tracePt t="39786" x="5649913" y="2667000"/>
          <p14:tracePt t="39796" x="5656263" y="2654300"/>
          <p14:tracePt t="39814" x="5661025" y="2641600"/>
          <p14:tracePt t="39817" x="5661025" y="2628900"/>
          <p14:tracePt t="39826" x="5661025" y="2617788"/>
          <p14:tracePt t="39845" x="5661025" y="2605088"/>
          <p14:tracePt t="39858" x="5656263" y="2573338"/>
          <p14:tracePt t="39878" x="5624513" y="2549525"/>
          <p14:tracePt t="39882" x="5600700" y="2530475"/>
          <p14:tracePt t="39890" x="5581650" y="2513013"/>
          <p14:tracePt t="39910" x="5538788" y="2493963"/>
          <p14:tracePt t="39913" x="5519738" y="2474913"/>
          <p14:tracePt t="39924" x="5507038" y="2468563"/>
          <p14:tracePt t="39942" x="5489575" y="2468563"/>
          <p14:tracePt t="39946" x="5476875" y="2462213"/>
          <p14:tracePt t="39954" x="5464175" y="2462213"/>
          <p14:tracePt t="39974" x="5414963" y="2462213"/>
          <p14:tracePt t="39980" x="5395913" y="2462213"/>
          <p14:tracePt t="39986" x="5346700" y="2462213"/>
          <p14:tracePt t="40006" x="5322888" y="2462213"/>
          <p14:tracePt t="40010" x="5297488" y="2474913"/>
          <p14:tracePt t="40070" x="0" y="0"/>
        </p14:tracePtLst>
        <p14:tracePtLst>
          <p14:tracePt t="51752" x="6705600" y="2968625"/>
          <p14:tracePt t="51883" x="6705600" y="2974975"/>
          <p14:tracePt t="51909" x="6711950" y="2968625"/>
          <p14:tracePt t="51913" x="6711950" y="2951163"/>
          <p14:tracePt t="51920" x="6711950" y="2925763"/>
          <p14:tracePt t="51941" x="6705600" y="2906713"/>
          <p14:tracePt t="51945" x="6705600" y="2889250"/>
          <p14:tracePt t="51954" x="6692900" y="2863850"/>
          <p14:tracePt t="51974" x="6667500" y="2846388"/>
          <p14:tracePt t="51977" x="6656388" y="2827338"/>
          <p14:tracePt t="51986" x="6650038" y="2820988"/>
          <p14:tracePt t="52005" x="6630988" y="2814638"/>
          <p14:tracePt t="52011" x="6624638" y="2808288"/>
          <p14:tracePt t="52018" x="6611938" y="2801938"/>
          <p14:tracePt t="52038" x="6600825" y="2801938"/>
          <p14:tracePt t="52069" x="6594475" y="2801938"/>
          <p14:tracePt t="52073" x="6588125" y="2801938"/>
          <p14:tracePt t="52082" x="6575425" y="2801938"/>
          <p14:tracePt t="52101" x="6545263" y="2801938"/>
          <p14:tracePt t="52113" x="6532563" y="2801938"/>
          <p14:tracePt t="52134" x="6513513" y="2801938"/>
          <p14:tracePt t="52140" x="6489700" y="2801938"/>
          <p14:tracePt t="52145" x="6464300" y="2808288"/>
          <p14:tracePt t="52173" x="6396038" y="2851150"/>
          <p14:tracePt t="52179" x="6353175" y="2876550"/>
          <p14:tracePt t="52199" x="6323013" y="2919413"/>
          <p14:tracePt t="52201" x="6310313" y="2925763"/>
          <p14:tracePt t="52213" x="6291263" y="2957513"/>
          <p14:tracePt t="52230" x="6278563" y="2987675"/>
          <p14:tracePt t="52234" x="6278563" y="3006725"/>
          <p14:tracePt t="52270" x="6303963" y="3036888"/>
          <p14:tracePt t="52274" x="6316663" y="3049588"/>
          <p14:tracePt t="52294" x="6372225" y="3068638"/>
          <p14:tracePt t="52299" x="6402388" y="3079750"/>
          <p14:tracePt t="52306" x="6483350" y="3124200"/>
          <p14:tracePt t="52325" x="6600825" y="3173413"/>
          <p14:tracePt t="52331" x="6686550" y="3190875"/>
          <p14:tracePt t="52340" x="6767513" y="3222625"/>
          <p14:tracePt t="52357" x="6829425" y="3235325"/>
          <p14:tracePt t="52363" x="6846888" y="3235325"/>
          <p14:tracePt t="52370" x="6865938" y="3235325"/>
          <p14:tracePt t="52399" x="6872288" y="3228975"/>
          <p14:tracePt t="52402" x="6878638" y="3209925"/>
          <p14:tracePt t="52421" x="6878638" y="3184525"/>
          <p14:tracePt t="52425" x="6889750" y="3167063"/>
          <p14:tracePt t="52433" x="6896100" y="3135313"/>
          <p14:tracePt t="52453" x="6896100" y="3098800"/>
          <p14:tracePt t="52457" x="6896100" y="3079750"/>
          <p14:tracePt t="52465" x="6896100" y="3055938"/>
          <p14:tracePt t="52486" x="6896100" y="3036888"/>
          <p14:tracePt t="52490" x="6884988" y="3017838"/>
          <p14:tracePt t="52498" x="6878638" y="3000375"/>
          <p14:tracePt t="52526" x="6865938" y="2968625"/>
          <p14:tracePt t="52531" x="6859588" y="2957513"/>
          <p14:tracePt t="52550" x="6829425" y="2906713"/>
          <p14:tracePt t="52554" x="6810375" y="2889250"/>
          <p14:tracePt t="52563" x="6791325" y="2870200"/>
          <p14:tracePt t="52582" x="6778625" y="2863850"/>
          <p14:tracePt t="52586" x="6767513" y="2851150"/>
          <p14:tracePt t="52598" x="6742113" y="2840038"/>
          <p14:tracePt t="52614" x="6718300" y="2827338"/>
          <p14:tracePt t="52617" x="6699250" y="2827338"/>
          <p14:tracePt t="52625" x="6662738" y="2827338"/>
          <p14:tracePt t="52654" x="6607175" y="2833688"/>
          <p14:tracePt t="52658" x="6588125" y="2840038"/>
          <p14:tracePt t="52678" x="6545263" y="2863850"/>
          <p14:tracePt t="52682" x="6526213" y="2870200"/>
          <p14:tracePt t="52690" x="6513513" y="2882900"/>
          <p14:tracePt t="52709" x="6500813" y="2895600"/>
          <p14:tracePt t="52714" x="6500813" y="2913063"/>
          <p14:tracePt t="52721" x="6500813" y="2925763"/>
          <p14:tracePt t="52741" x="6500813" y="2957513"/>
          <p14:tracePt t="52745" x="6507163" y="2974975"/>
          <p14:tracePt t="52753" x="6532563" y="3000375"/>
          <p14:tracePt t="52777" x="6562725" y="3030538"/>
          <p14:tracePt t="52786" x="6607175" y="3055938"/>
          <p14:tracePt t="52805" x="6686550" y="3098800"/>
          <p14:tracePt t="52811" x="6705600" y="3098800"/>
          <p14:tracePt t="52817" x="6735763" y="3111500"/>
          <p14:tracePt t="52838" x="6742113" y="3111500"/>
          <p14:tracePt t="52850" x="6748463" y="3111500"/>
          <p14:tracePt t="52869" x="6778625" y="3092450"/>
          <p14:tracePt t="52874" x="6784975" y="3079750"/>
          <p14:tracePt t="52882" x="6804025" y="3055938"/>
          <p14:tracePt t="52910" x="6804025" y="3000375"/>
          <p14:tracePt t="52915" x="6810375" y="2981325"/>
          <p14:tracePt t="52934" x="6810375" y="2957513"/>
          <p14:tracePt t="52938" x="6810375" y="2932113"/>
          <p14:tracePt t="52945" x="6810375" y="2913063"/>
          <p14:tracePt t="52965" x="6784975" y="2901950"/>
          <p14:tracePt t="52970" x="6767513" y="2895600"/>
          <p14:tracePt t="52982" x="6748463" y="2889250"/>
          <p14:tracePt t="52997" x="6711950" y="2889250"/>
          <p14:tracePt t="53001" x="6680200" y="2889250"/>
          <p14:tracePt t="53013" x="6656388" y="2889250"/>
          <p14:tracePt t="53037" x="6618288" y="2932113"/>
          <p14:tracePt t="53041" x="6611938" y="2957513"/>
          <p14:tracePt t="53061" x="6611938" y="3000375"/>
          <p14:tracePt t="53066" x="6611938" y="3017838"/>
          <p14:tracePt t="53074" x="6618288" y="3068638"/>
          <p14:tracePt t="53094" x="6650038" y="3079750"/>
          <p14:tracePt t="53098" x="6667500" y="3092450"/>
          <p14:tracePt t="53107" x="6686550" y="3092450"/>
          <p14:tracePt t="53125" x="6723063" y="3105150"/>
          <p14:tracePt t="53130" x="6754813" y="3105150"/>
          <p14:tracePt t="53138" x="6778625" y="3105150"/>
          <p14:tracePt t="53174" x="6797675" y="3098800"/>
          <p14:tracePt t="53190" x="6810375" y="3062288"/>
          <p14:tracePt t="53194" x="6810375" y="3043238"/>
          <p14:tracePt t="53201" x="6810375" y="3013075"/>
          <p14:tracePt t="53219" x="6816725" y="2994025"/>
          <p14:tracePt t="53225" x="6816725" y="2968625"/>
          <p14:tracePt t="53234" x="6816725" y="2938463"/>
          <p14:tracePt t="53254" x="6804025" y="2901950"/>
          <p14:tracePt t="53258" x="6784975" y="2889250"/>
          <p14:tracePt t="53266" x="6754813" y="2863850"/>
          <p14:tracePt t="53289" x="6729413" y="2857500"/>
          <p14:tracePt t="53298" x="6718300" y="2851150"/>
          <p14:tracePt t="53330" x="6711950" y="2851150"/>
          <p14:tracePt t="53365" x="6705600" y="2851150"/>
          <p14:tracePt t="53382" x="6718300" y="2876550"/>
          <p14:tracePt t="53387" x="6742113" y="2895600"/>
          <p14:tracePt t="53394" x="6784975" y="2925763"/>
          <p14:tracePt t="53422" x="6810375" y="2932113"/>
          <p14:tracePt t="53427" x="6829425" y="2938463"/>
          <p14:tracePt t="53513" x="6829425" y="2932113"/>
          <p14:tracePt t="53521" x="6829425" y="2919413"/>
          <p14:tracePt t="53541" x="6829425" y="2913063"/>
          <p14:tracePt t="53542" x="0" y="0"/>
        </p14:tracePtLst>
        <p14:tracePtLst>
          <p14:tracePt t="57896" x="4013200" y="1660525"/>
          <p14:tracePt t="57981" x="4006850" y="1660525"/>
          <p14:tracePt t="57993" x="4000500" y="1660525"/>
          <p14:tracePt t="58022" x="3987800" y="1660525"/>
          <p14:tracePt t="58026" x="3976688" y="1654175"/>
          <p14:tracePt t="58034" x="3963988" y="1635125"/>
          <p14:tracePt t="58053" x="3932238" y="1624013"/>
          <p14:tracePt t="58058" x="3921125" y="1611313"/>
          <p14:tracePt t="58070" x="3908425" y="1598613"/>
          <p14:tracePt t="58081" x="3865563" y="1579563"/>
          <p14:tracePt t="58090" x="3816350" y="1555750"/>
          <p14:tracePt t="58110" x="3735388" y="1524000"/>
          <p14:tracePt t="58114" x="3679825" y="1500188"/>
          <p14:tracePt t="58121" x="3624263" y="1468438"/>
          <p14:tracePt t="58149" x="3568700" y="1444625"/>
          <p14:tracePt t="58154" x="3538538" y="1425575"/>
          <p14:tracePt t="58162" x="3513138" y="1419225"/>
          <p14:tracePt t="58181" x="3494088" y="1412875"/>
          <p14:tracePt t="58185" x="3476625" y="1408113"/>
          <p14:tracePt t="58201" x="3463925" y="1401763"/>
          <p14:tracePt t="58209" x="3451225" y="1395413"/>
          <p14:tracePt t="58217" x="3432175" y="1389063"/>
          <p14:tracePt t="58237" x="3414713" y="1382713"/>
          <p14:tracePt t="58241" x="3376613" y="1376363"/>
          <p14:tracePt t="58249" x="3333750" y="1357313"/>
          <p14:tracePt t="58279" x="3241675" y="1339850"/>
          <p14:tracePt t="58282" x="3205163" y="1320800"/>
          <p14:tracePt t="58290" x="3124200" y="1301750"/>
          <p14:tracePt t="58301" x="3049588" y="1284288"/>
          <p14:tracePt t="58306" x="2994025" y="1265238"/>
          <p14:tracePt t="58315" x="2938463" y="1235075"/>
          <p14:tracePt t="58328" x="2914650" y="1228725"/>
          <p14:tracePt t="58330" x="2889250" y="1222375"/>
          <p14:tracePt t="58338" x="2865438" y="1216025"/>
          <p14:tracePt t="58346" x="2840038" y="1203325"/>
          <p14:tracePt t="58366" x="2816225" y="1203325"/>
          <p14:tracePt t="58370" x="2784475" y="1185863"/>
          <p14:tracePt t="58381" x="2760663" y="1179513"/>
          <p14:tracePt t="58406" x="2692400" y="1160463"/>
          <p14:tracePt t="58412" x="2660650" y="1147763"/>
          <p14:tracePt t="58428" x="2630488" y="1141413"/>
          <p14:tracePt t="58438" x="2592388" y="1123950"/>
          <p14:tracePt t="58442" x="2536825" y="1104900"/>
          <p14:tracePt t="58454" x="2470150" y="1074738"/>
          <p14:tracePt t="58458" x="2420938" y="1055688"/>
          <p14:tracePt t="58465" x="2365375" y="1042988"/>
          <p14:tracePt t="58474" x="2320925" y="1023938"/>
          <p14:tracePt t="58494" x="2259013" y="993775"/>
          <p14:tracePt t="58498" x="2216150" y="987425"/>
          <p14:tracePt t="58506" x="2173288" y="981075"/>
          <p14:tracePt t="58534" x="2124075" y="968375"/>
          <p14:tracePt t="58537" x="2092325" y="963613"/>
          <p14:tracePt t="58558" x="2006600" y="963613"/>
          <p14:tracePt t="58561" x="1970088" y="944563"/>
          <p14:tracePt t="58569" x="1914525" y="938213"/>
          <p14:tracePt t="58589" x="1852613" y="931863"/>
          <p14:tracePt t="58593" x="1809750" y="919163"/>
          <p14:tracePt t="58601" x="1771650" y="919163"/>
          <p14:tracePt t="58621" x="1735138" y="919163"/>
          <p14:tracePt t="58625" x="1722438" y="919163"/>
          <p14:tracePt t="58637" x="1698625" y="919163"/>
          <p14:tracePt t="58653" x="1660525" y="919163"/>
          <p14:tracePt t="58657" x="1630363" y="919163"/>
          <p14:tracePt t="58665" x="1592263" y="919163"/>
          <p14:tracePt t="58693" x="1531938" y="925513"/>
          <p14:tracePt t="58698" x="1500188" y="931863"/>
          <p14:tracePt t="58717" x="1425575" y="950913"/>
          <p14:tracePt t="58720" x="1382713" y="957263"/>
          <p14:tracePt t="58729" x="1309688" y="968375"/>
          <p14:tracePt t="58749" x="1258888" y="974725"/>
          <p14:tracePt t="58753" x="1228725" y="993775"/>
          <p14:tracePt t="58764" x="1192213" y="993775"/>
          <p14:tracePt t="58789" x="1160463" y="1006475"/>
          <p14:tracePt t="58793" x="1147763" y="1006475"/>
          <p14:tracePt t="58813" x="1123950" y="1019175"/>
          <p14:tracePt t="58817" x="1117600" y="1023938"/>
          <p14:tracePt t="58825" x="1092200" y="1036638"/>
          <p14:tracePt t="58845" x="1049338" y="1068388"/>
          <p14:tracePt t="58849" x="1036638" y="1074738"/>
          <p14:tracePt t="58858" x="1019175" y="1085850"/>
          <p14:tracePt t="58877" x="993775" y="1098550"/>
          <p14:tracePt t="58882" x="993775" y="1104900"/>
          <p14:tracePt t="58890" x="963613" y="1117600"/>
          <p14:tracePt t="58910" x="944563" y="1135063"/>
          <p14:tracePt t="58913" x="938213" y="1141413"/>
          <p14:tracePt t="58922" x="914400" y="1166813"/>
          <p14:tracePt t="58929" x="889000" y="1179513"/>
          <p14:tracePt t="58937" x="876300" y="1185863"/>
          <p14:tracePt t="58945" x="863600" y="1203325"/>
          <p14:tracePt t="58954" x="846138" y="1216025"/>
          <p14:tracePt t="58974" x="820738" y="1241425"/>
          <p14:tracePt t="58978" x="814388" y="1258888"/>
          <p14:tracePt t="58986" x="803275" y="1284288"/>
          <p14:tracePt t="59006" x="777875" y="1314450"/>
          <p14:tracePt t="59012" x="765175" y="1333500"/>
          <p14:tracePt t="59021" x="752475" y="1346200"/>
          <p14:tracePt t="59045" x="735013" y="1376363"/>
          <p14:tracePt t="59049" x="735013" y="1389063"/>
          <p14:tracePt t="59061" x="735013" y="1412875"/>
          <p14:tracePt t="59078" x="735013" y="1444625"/>
          <p14:tracePt t="59081" x="735013" y="1457325"/>
          <p14:tracePt t="59101" x="741363" y="1481138"/>
          <p14:tracePt t="59105" x="747713" y="1493838"/>
          <p14:tracePt t="59113" x="752475" y="1519238"/>
          <p14:tracePt t="59134" x="765175" y="1543050"/>
          <p14:tracePt t="59137" x="771525" y="1555750"/>
          <p14:tracePt t="59149" x="777875" y="1562100"/>
          <p14:tracePt t="59176" x="796925" y="1592263"/>
          <p14:tracePt t="59179" x="803275" y="1592263"/>
          <p14:tracePt t="59185" x="820738" y="1611313"/>
          <p14:tracePt t="59205" x="876300" y="1660525"/>
          <p14:tracePt t="59212" x="914400" y="1685925"/>
          <p14:tracePt t="59237" x="969963" y="1741488"/>
          <p14:tracePt t="59240" x="1000125" y="1765300"/>
          <p14:tracePt t="59261" x="1042988" y="1801813"/>
          <p14:tracePt t="59265" x="1055688" y="1814513"/>
          <p14:tracePt t="59274" x="1087438" y="1827213"/>
          <p14:tracePt t="59302" x="1117600" y="1846263"/>
          <p14:tracePt t="59307" x="1130300" y="1852613"/>
          <p14:tracePt t="59313" x="1160463" y="1863725"/>
          <p14:tracePt t="59333" x="1222375" y="1882775"/>
          <p14:tracePt t="59337" x="1265238" y="1901825"/>
          <p14:tracePt t="59357" x="1333500" y="1919288"/>
          <p14:tracePt t="59361" x="1382713" y="1931988"/>
          <p14:tracePt t="59369" x="1438275" y="1938338"/>
          <p14:tracePt t="59389" x="1525588" y="1968500"/>
          <p14:tracePt t="59393" x="1581150" y="1974850"/>
          <p14:tracePt t="59401" x="1643063" y="1993900"/>
          <p14:tracePt t="59429" x="1765300" y="2019300"/>
          <p14:tracePt t="59433" x="1833563" y="2036763"/>
          <p14:tracePt t="59441" x="1931988" y="2036763"/>
          <p14:tracePt t="59461" x="2068513" y="2043113"/>
          <p14:tracePt t="59465" x="2154238" y="2055813"/>
          <p14:tracePt t="59474" x="2254250" y="2055813"/>
          <p14:tracePt t="59489" x="2327275" y="2055813"/>
          <p14:tracePt t="59497" x="2376488" y="2055813"/>
          <p14:tracePt t="59517" x="2432050" y="2030413"/>
          <p14:tracePt t="59521" x="2451100" y="2024063"/>
          <p14:tracePt t="59529" x="2487613" y="2012950"/>
          <p14:tracePt t="59558" x="2532063" y="1993900"/>
          <p14:tracePt t="59562" x="2555875" y="1974850"/>
          <p14:tracePt t="59570" x="2587625" y="1938338"/>
          <p14:tracePt t="59590" x="2624138" y="1895475"/>
          <p14:tracePt t="59596" x="2643188" y="1870075"/>
          <p14:tracePt t="59601" x="2667000" y="1852613"/>
          <p14:tracePt t="59622" x="2698750" y="1820863"/>
          <p14:tracePt t="59625" x="2722563" y="1778000"/>
          <p14:tracePt t="59645" x="2741613" y="1709738"/>
          <p14:tracePt t="59649" x="2771775" y="1654175"/>
          <p14:tracePt t="59657" x="2790825" y="1604963"/>
          <p14:tracePt t="59685" x="2790825" y="1536700"/>
          <p14:tracePt t="59689" x="2790825" y="1512888"/>
          <p14:tracePt t="59697" x="2790825" y="1474788"/>
          <p14:tracePt t="59717" x="2765425" y="1408113"/>
          <p14:tracePt t="59723" x="2741613" y="1352550"/>
          <p14:tracePt t="59730" x="2703513" y="1296988"/>
          <p14:tracePt t="59749" x="2643188" y="1203325"/>
          <p14:tracePt t="59753" x="2605088" y="1173163"/>
          <p14:tracePt t="59773" x="2549525" y="1123950"/>
          <p14:tracePt t="59777" x="2506663" y="1092200"/>
          <p14:tracePt t="59785" x="2438400" y="1062038"/>
          <p14:tracePt t="59814" x="2352675" y="1030288"/>
          <p14:tracePt t="59817" x="2297113" y="1006475"/>
          <p14:tracePt t="59826" x="2254250" y="987425"/>
          <p14:tracePt t="59845" x="2198688" y="968375"/>
          <p14:tracePt t="59849" x="2160588" y="950913"/>
          <p14:tracePt t="59863" x="2117725" y="944563"/>
          <p14:tracePt t="59880" x="2081213" y="944563"/>
          <p14:tracePt t="59882" x="2049463" y="944563"/>
          <p14:tracePt t="59901" x="1981200" y="950913"/>
          <p14:tracePt t="59905" x="1925638" y="987425"/>
          <p14:tracePt t="59913" x="1852613" y="1012825"/>
          <p14:tracePt t="59941" x="1722438" y="1068388"/>
          <p14:tracePt t="59945" x="1654175" y="1104900"/>
          <p14:tracePt t="59954" x="1574800" y="1135063"/>
          <p14:tracePt t="59974" x="1476375" y="1179513"/>
          <p14:tracePt t="59980" x="1431925" y="1190625"/>
          <p14:tracePt t="59989" x="1408113" y="1203325"/>
          <p14:tracePt t="60005" x="1389063" y="1209675"/>
          <p14:tracePt t="60009" x="1382713" y="1209675"/>
          <p14:tracePt t="60029" x="1376363" y="1222375"/>
          <p14:tracePt t="60033" x="1376363" y="1228725"/>
          <p14:tracePt t="60041" x="1376363" y="1246188"/>
          <p14:tracePt t="60070" x="1376363" y="1296988"/>
          <p14:tracePt t="60074" x="1376363" y="1314450"/>
          <p14:tracePt t="60082" x="1370013" y="1363663"/>
          <p14:tracePt t="60101" x="1370013" y="1412875"/>
          <p14:tracePt t="60106" x="1370013" y="1463675"/>
          <p14:tracePt t="60114" x="1382713" y="1493838"/>
          <p14:tracePt t="60134" x="1401763" y="1555750"/>
          <p14:tracePt t="60138" x="1420813" y="1592263"/>
          <p14:tracePt t="60158" x="1457325" y="1624013"/>
          <p14:tracePt t="60163" x="1493838" y="1666875"/>
          <p14:tracePt t="60169" x="1536700" y="1716088"/>
          <p14:tracePt t="60201" x="1617663" y="1752600"/>
          <p14:tracePt t="60210" x="1685925" y="1790700"/>
          <p14:tracePt t="60229" x="1771650" y="1833563"/>
          <p14:tracePt t="60233" x="1839913" y="1870075"/>
          <p14:tracePt t="60241" x="1920875" y="1889125"/>
          <p14:tracePt t="60261" x="2043113" y="1908175"/>
          <p14:tracePt t="60265" x="2130425" y="1919288"/>
          <p14:tracePt t="60277" x="2284413" y="1931988"/>
          <p14:tracePt t="60290" x="2408238" y="1938338"/>
          <p14:tracePt t="60298" x="2617788" y="1981200"/>
          <p14:tracePt t="60326" x="2820988" y="1981200"/>
          <p14:tracePt t="60330" x="2882900" y="1981200"/>
          <p14:tracePt t="60338" x="2982913" y="1981200"/>
          <p14:tracePt t="60358" x="3038475" y="1957388"/>
          <p14:tracePt t="60363" x="3068638" y="1931988"/>
          <p14:tracePt t="60370" x="3094038" y="1889125"/>
          <p14:tracePt t="60390" x="3094038" y="1839913"/>
          <p14:tracePt t="60394" x="3094038" y="1814513"/>
          <p14:tracePt t="60406" x="3094038" y="1765300"/>
          <p14:tracePt t="60414" x="3094038" y="1703388"/>
          <p14:tracePt t="60417" x="3094038" y="1647825"/>
          <p14:tracePt t="60426" x="3032125" y="1568450"/>
          <p14:tracePt t="60455" x="2976563" y="1500188"/>
          <p14:tracePt t="60458" x="2951163" y="1457325"/>
          <p14:tracePt t="60465" x="2889250" y="1389063"/>
          <p14:tracePt t="60486" x="2833688" y="1333500"/>
          <p14:tracePt t="60489" x="2771775" y="1284288"/>
          <p14:tracePt t="60497" x="2741613" y="1252538"/>
          <p14:tracePt t="60518" x="2673350" y="1203325"/>
          <p14:tracePt t="60522" x="2660650" y="1203325"/>
          <p14:tracePt t="60541" x="2647950" y="1196975"/>
          <p14:tracePt t="60546" x="2636838" y="1190625"/>
          <p14:tracePt t="60650" x="0" y="0"/>
        </p14:tracePtLst>
        <p14:tracePtLst>
          <p14:tracePt t="66216" x="1574800" y="1277938"/>
          <p14:tracePt t="66282" x="1574800" y="1271588"/>
          <p14:tracePt t="66301" x="1581150" y="1265238"/>
          <p14:tracePt t="66306" x="1581150" y="1252538"/>
          <p14:tracePt t="66314" x="1587500" y="1228725"/>
          <p14:tracePt t="66342" x="1598613" y="1173163"/>
          <p14:tracePt t="66345" x="1604963" y="1154113"/>
          <p14:tracePt t="66374" x="1611313" y="1117600"/>
          <p14:tracePt t="66377" x="1617663" y="1104900"/>
          <p14:tracePt t="66398" x="1624013" y="1098550"/>
          <p14:tracePt t="66401" x="1630363" y="1085850"/>
          <p14:tracePt t="66441" x="1636713" y="1079500"/>
          <p14:tracePt t="66469" x="1643063" y="1074738"/>
          <p14:tracePt t="66473" x="1647825" y="1068388"/>
          <p14:tracePt t="66501" x="1660525" y="1062038"/>
          <p14:tracePt t="66506" x="1673225" y="1062038"/>
          <p14:tracePt t="66527" x="1703388" y="1049338"/>
          <p14:tracePt t="66530" x="1716088" y="1042988"/>
          <p14:tracePt t="66537" x="1735138" y="1042988"/>
          <p14:tracePt t="66559" x="1754188" y="1036638"/>
          <p14:tracePt t="66562" x="1765300" y="1036638"/>
          <p14:tracePt t="66598" x="1803400" y="1030288"/>
          <p14:tracePt t="66602" x="1814513" y="1023938"/>
          <p14:tracePt t="66630" x="1858963" y="1019175"/>
          <p14:tracePt t="66634" x="1870075" y="1019175"/>
          <p14:tracePt t="66662" x="1889125" y="1019175"/>
          <p14:tracePt t="66666" x="1895475" y="1019175"/>
          <p14:tracePt t="66685" x="1901825" y="1019175"/>
          <p14:tracePt t="66701" x="1908175" y="1019175"/>
          <p14:tracePt t="66741" x="1920875" y="1012825"/>
          <p14:tracePt t="66758" x="1931988" y="1012825"/>
          <p14:tracePt t="66761" x="1938338" y="1012825"/>
          <p14:tracePt t="66773" x="1951038" y="1012825"/>
          <p14:tracePt t="66781" x="1963738" y="1012825"/>
          <p14:tracePt t="66793" x="1970088" y="1012825"/>
          <p14:tracePt t="66817" x="1987550" y="1012825"/>
          <p14:tracePt t="66826" x="2006600" y="1012825"/>
          <p14:tracePt t="66854" x="2049463" y="1012825"/>
          <p14:tracePt t="66859" x="2062163" y="1012825"/>
          <p14:tracePt t="66866" x="2068513" y="1012825"/>
          <p14:tracePt t="66918" x="2087563" y="1019175"/>
          <p14:tracePt t="66946" x="2092325" y="1019175"/>
          <p14:tracePt t="66954" x="2098675" y="1019175"/>
          <p14:tracePt t="66982" x="2105025" y="1019175"/>
          <p14:tracePt t="66986" x="2111375" y="1019175"/>
          <p14:tracePt t="66994" x="2117725" y="1023938"/>
          <p14:tracePt t="67014" x="2130425" y="1036638"/>
          <p14:tracePt t="67026" x="2143125" y="1042988"/>
          <p14:tracePt t="67042" x="2154238" y="1049338"/>
          <p14:tracePt t="67052" x="2160588" y="1055688"/>
          <p14:tracePt t="67069" x="2179638" y="1062038"/>
          <p14:tracePt t="67073" x="2192338" y="1068388"/>
          <p14:tracePt t="67081" x="2203450" y="1074738"/>
          <p14:tracePt t="67109" x="2228850" y="1085850"/>
          <p14:tracePt t="67113" x="2247900" y="1092200"/>
          <p14:tracePt t="67121" x="2265363" y="1098550"/>
          <p14:tracePt t="67141" x="2297113" y="1104900"/>
          <p14:tracePt t="67145" x="2303463" y="1111250"/>
          <p14:tracePt t="67157" x="2320925" y="1117600"/>
          <p14:tracePt t="67173" x="2320925" y="1123950"/>
          <p14:tracePt t="67250" x="2327275" y="1130300"/>
          <p14:tracePt t="67269" x="2333625" y="1135063"/>
          <p14:tracePt t="67274" x="2346325" y="1147763"/>
          <p14:tracePt t="67301" x="2346325" y="1154113"/>
          <p14:tracePt t="67326" x="2346325" y="1160463"/>
          <p14:tracePt t="67330" x="2346325" y="1166813"/>
          <p14:tracePt t="67337" x="2346325" y="1179513"/>
          <p14:tracePt t="67365" x="2346325" y="1196975"/>
          <p14:tracePt t="67370" x="2346325" y="1209675"/>
          <p14:tracePt t="67378" x="2346325" y="1228725"/>
          <p14:tracePt t="67398" x="2346325" y="1252538"/>
          <p14:tracePt t="67410" x="2346325" y="1265238"/>
          <p14:tracePt t="67426" x="2346325" y="1271588"/>
          <p14:tracePt t="67436" x="2346325" y="1284288"/>
          <p14:tracePt t="67453" x="2346325" y="1301750"/>
          <p14:tracePt t="67466" x="2346325" y="1314450"/>
          <p14:tracePt t="67494" x="2346325" y="1320800"/>
          <p14:tracePt t="67498" x="2346325" y="1327150"/>
          <p14:tracePt t="67505" x="2339975" y="1333500"/>
          <p14:tracePt t="67526" x="2339975" y="1339850"/>
          <p14:tracePt t="67530" x="2339975" y="1346200"/>
          <p14:tracePt t="67537" x="2339975" y="1352550"/>
          <p14:tracePt t="67557" x="2339975" y="1357313"/>
          <p14:tracePt t="67561" x="2339975" y="1370013"/>
          <p14:tracePt t="67581" x="2339975" y="1382713"/>
          <p14:tracePt t="67584" x="2339975" y="1389063"/>
          <p14:tracePt t="67621" x="2339975" y="1395413"/>
          <p14:tracePt t="67625" x="2339975" y="1401763"/>
          <p14:tracePt t="67633" x="2339975" y="1408113"/>
          <p14:tracePt t="67653" x="2339975" y="1412875"/>
          <p14:tracePt t="67666" x="2339975" y="1419225"/>
          <p14:tracePt t="67686" x="2339975" y="1425575"/>
          <p14:tracePt t="67713" x="2339975" y="1431925"/>
          <p14:tracePt t="67721" x="2346325" y="1431925"/>
          <p14:tracePt t="67750" x="2346325" y="1438275"/>
          <p14:tracePt t="67762" x="2346325" y="1444625"/>
          <p14:tracePt t="67782" x="2346325" y="1450975"/>
          <p14:tracePt t="67786" x="2352675" y="1457325"/>
          <p14:tracePt t="67794" x="2359025" y="1468438"/>
          <p14:tracePt t="67814" x="2365375" y="1487488"/>
          <p14:tracePt t="67837" x="2370138" y="1500188"/>
          <p14:tracePt t="67842" x="2370138" y="1506538"/>
          <p14:tracePt t="67861" x="2370138" y="1512888"/>
          <p14:tracePt t="67877" x="2376488" y="1519238"/>
          <p14:tracePt t="67889" x="2376488" y="1524000"/>
          <p14:tracePt t="67910" x="2376488" y="1536700"/>
          <p14:tracePt t="67914" x="2376488" y="1543050"/>
          <p14:tracePt t="67921" x="2376488" y="1555750"/>
          <p14:tracePt t="67942" x="2376488" y="1562100"/>
          <p14:tracePt t="67946" x="2382838" y="1574800"/>
          <p14:tracePt t="67973" x="2382838" y="1579563"/>
          <p14:tracePt t="67979" x="2382838" y="1585913"/>
          <p14:tracePt t="68005" x="2389188" y="1604963"/>
          <p14:tracePt t="68017" x="2389188" y="1617663"/>
          <p14:tracePt t="68037" x="2389188" y="1624013"/>
          <p14:tracePt t="68049" x="2395538" y="1635125"/>
          <p14:tracePt t="68069" x="2395538" y="1647825"/>
          <p14:tracePt t="68073" x="2401888" y="1654175"/>
          <p14:tracePt t="68101" x="2408238" y="1673225"/>
          <p14:tracePt t="68114" x="2414588" y="1673225"/>
          <p14:tracePt t="68134" x="2420938" y="1685925"/>
          <p14:tracePt t="68146" x="2425700" y="1697038"/>
          <p14:tracePt t="68162" x="2432050" y="1722438"/>
          <p14:tracePt t="68179" x="2432050" y="1728788"/>
          <p14:tracePt t="68201" x="2432050" y="1735138"/>
          <p14:tracePt t="68211" x="2438400" y="1746250"/>
          <p14:tracePt t="68230" x="2438400" y="1758950"/>
          <p14:tracePt t="68242" x="2444750" y="1771650"/>
          <p14:tracePt t="68266" x="2444750" y="1778000"/>
          <p14:tracePt t="68394" x="2444750" y="1784350"/>
          <p14:tracePt t="68402" x="2444750" y="1790700"/>
          <p14:tracePt t="68425" x="2451100" y="1801813"/>
          <p14:tracePt t="68433" x="2451100" y="1814513"/>
          <p14:tracePt t="68453" x="2457450" y="1827213"/>
          <p14:tracePt t="68465" x="2457450" y="1833563"/>
          <p14:tracePt t="68485" x="2457450" y="1839913"/>
          <p14:tracePt t="68490" x="2457450" y="1852613"/>
          <p14:tracePt t="68498" x="2457450" y="1863725"/>
          <p14:tracePt t="68518" x="2463800" y="1882775"/>
          <p14:tracePt t="68522" x="2463800" y="1895475"/>
          <p14:tracePt t="68530" x="2463800" y="1919288"/>
          <p14:tracePt t="68550" x="2470150" y="1944688"/>
          <p14:tracePt t="68553" x="2470150" y="1957388"/>
          <p14:tracePt t="68563" x="2470150" y="1968500"/>
          <p14:tracePt t="68586" x="2476500" y="1981200"/>
          <p14:tracePt t="68614" x="2476500" y="1993900"/>
          <p14:tracePt t="68618" x="2476500" y="2006600"/>
          <p14:tracePt t="68626" x="2476500" y="2012950"/>
          <p14:tracePt t="68646" x="2476500" y="2030413"/>
          <p14:tracePt t="68650" x="2481263" y="2036763"/>
          <p14:tracePt t="68657" x="2487613" y="2055813"/>
          <p14:tracePt t="68677" x="2493963" y="2068513"/>
          <p14:tracePt t="68681" x="2493963" y="2073275"/>
          <p14:tracePt t="68725" x="2500313" y="2079625"/>
          <p14:tracePt t="68742" x="2506663" y="2085975"/>
          <p14:tracePt t="68745" x="2506663" y="2092325"/>
          <p14:tracePt t="68757" x="2506663" y="2105025"/>
          <p14:tracePt t="68774" x="2506663" y="2111375"/>
          <p14:tracePt t="68778" x="2506663" y="2117725"/>
          <p14:tracePt t="68786" x="2513013" y="2124075"/>
          <p14:tracePt t="68805" x="2532063" y="2154238"/>
          <p14:tracePt t="68820" x="2532063" y="2166938"/>
          <p14:tracePt t="68837" x="2536825" y="2179638"/>
          <p14:tracePt t="68841" x="2543175" y="2190750"/>
          <p14:tracePt t="68849" x="2543175" y="2197100"/>
          <p14:tracePt t="68873" x="2549525" y="2203450"/>
          <p14:tracePt t="68881" x="2549525" y="2209800"/>
          <p14:tracePt t="68902" x="2555875" y="2222500"/>
          <p14:tracePt t="68906" x="2555875" y="2228850"/>
          <p14:tracePt t="68913" x="2562225" y="2228850"/>
          <p14:tracePt t="68930" x="2574925" y="2246313"/>
          <p14:tracePt t="68937" x="2581275" y="2252663"/>
          <p14:tracePt t="68946" x="2598738" y="2271713"/>
          <p14:tracePt t="68966" x="2630488" y="2295525"/>
          <p14:tracePt t="68970" x="2654300" y="2320925"/>
          <p14:tracePt t="68978" x="2673350" y="2327275"/>
          <p14:tracePt t="69029" x="2686050" y="2333625"/>
          <p14:tracePt t="69033" x="2698750" y="2333625"/>
          <p14:tracePt t="69041" x="2703513" y="2333625"/>
          <p14:tracePt t="69061" x="2722563" y="2327275"/>
          <p14:tracePt t="69065" x="2728913" y="2320925"/>
          <p14:tracePt t="69073" x="2760663" y="2295525"/>
          <p14:tracePt t="69094" x="2778125" y="2284413"/>
          <p14:tracePt t="69098" x="2784475" y="2271713"/>
          <p14:tracePt t="69106" x="2790825" y="2252663"/>
          <p14:tracePt t="69125" x="2797175" y="2216150"/>
          <p14:tracePt t="69129" x="2797175" y="2203450"/>
          <p14:tracePt t="69137" x="2797175" y="2184400"/>
          <p14:tracePt t="69161" x="2797175" y="2154238"/>
          <p14:tracePt t="69170" x="2797175" y="2117725"/>
          <p14:tracePt t="69189" x="2784475" y="2068513"/>
          <p14:tracePt t="69193" x="2784475" y="2043113"/>
          <p14:tracePt t="69204" x="2760663" y="2012950"/>
          <p14:tracePt t="69223" x="2747963" y="1993900"/>
          <p14:tracePt t="69226" x="2741613" y="1981200"/>
          <p14:tracePt t="69238" x="2728913" y="1963738"/>
          <p14:tracePt t="69254" x="2709863" y="1931988"/>
          <p14:tracePt t="69257" x="2698750" y="1919288"/>
          <p14:tracePt t="69267" x="2692400" y="1895475"/>
          <p14:tracePt t="69286" x="2660650" y="1863725"/>
          <p14:tracePt t="69289" x="2636838" y="1833563"/>
          <p14:tracePt t="69298" x="2605088" y="1801813"/>
          <p14:tracePt t="69317" x="2549525" y="1752600"/>
          <p14:tracePt t="69321" x="2525713" y="1741488"/>
          <p14:tracePt t="69329" x="2513013" y="1728788"/>
          <p14:tracePt t="69349" x="2493963" y="1722438"/>
          <p14:tracePt t="69353" x="2487613" y="1716088"/>
          <p14:tracePt t="69445" x="2481263" y="1716088"/>
          <p14:tracePt t="69449" x="2463800" y="1716088"/>
          <p14:tracePt t="69457" x="2451100" y="1728788"/>
          <p14:tracePt t="69478" x="2438400" y="1741488"/>
          <p14:tracePt t="69482" x="2425700" y="1752600"/>
          <p14:tracePt t="69489" x="2420938" y="1771650"/>
          <p14:tracePt t="69510" x="2414588" y="1797050"/>
          <p14:tracePt t="69513" x="2414588" y="1808163"/>
          <p14:tracePt t="69521" x="2414588" y="1827213"/>
          <p14:tracePt t="69541" x="2414588" y="1846263"/>
          <p14:tracePt t="69545" x="2414588" y="1863725"/>
          <p14:tracePt t="69552" x="2414588" y="1895475"/>
          <p14:tracePt t="69573" x="2425700" y="1931988"/>
          <p14:tracePt t="69577" x="2438400" y="1957388"/>
          <p14:tracePt t="69587" x="2451100" y="1974850"/>
          <p14:tracePt t="69605" x="2476500" y="2006600"/>
          <p14:tracePt t="69610" x="2506663" y="2036763"/>
          <p14:tracePt t="69618" x="2536825" y="2043113"/>
          <p14:tracePt t="69638" x="2562225" y="2055813"/>
          <p14:tracePt t="69642" x="2574925" y="2062163"/>
          <p14:tracePt t="69652" x="2587625" y="2062163"/>
          <p14:tracePt t="69666" x="2605088" y="2062163"/>
          <p14:tracePt t="69682" x="2611438" y="2062163"/>
          <p14:tracePt t="69702" x="2624138" y="2062163"/>
          <p14:tracePt t="69706" x="2636838" y="2062163"/>
          <p14:tracePt t="69714" x="2647950" y="2055813"/>
          <p14:tracePt t="69735" x="2667000" y="2012950"/>
          <p14:tracePt t="69740" x="2667000" y="2000250"/>
          <p14:tracePt t="69746" x="2679700" y="1974850"/>
          <p14:tracePt t="69766" x="2679700" y="1951038"/>
          <p14:tracePt t="69770" x="2679700" y="1944688"/>
          <p14:tracePt t="69778" x="2679700" y="1931988"/>
          <p14:tracePt t="69799" x="2679700" y="1908175"/>
          <p14:tracePt t="69802" x="2679700" y="1895475"/>
          <p14:tracePt t="69810" x="2679700" y="1876425"/>
          <p14:tracePt t="69830" x="2667000" y="1857375"/>
          <p14:tracePt t="69835" x="2660650" y="1846263"/>
          <p14:tracePt t="69842" x="2630488" y="1827213"/>
          <p14:tracePt t="69862" x="2598738" y="1814513"/>
          <p14:tracePt t="69867" x="2555875" y="1797050"/>
          <p14:tracePt t="69877" x="2525713" y="1790700"/>
          <p14:tracePt t="69886" x="2476500" y="1784350"/>
          <p14:tracePt t="69889" x="2457450" y="1778000"/>
          <p14:tracePt t="69897" x="2408238" y="1765300"/>
          <p14:tracePt t="69909" x="2389188" y="1765300"/>
          <p14:tracePt t="69925" x="2359025" y="1765300"/>
          <p14:tracePt t="69929" x="2352675" y="1765300"/>
          <p14:tracePt t="69937" x="2333625" y="1771650"/>
          <p14:tracePt t="69957" x="2320925" y="1784350"/>
          <p14:tracePt t="69962" x="2314575" y="1797050"/>
          <p14:tracePt t="69971" x="2309813" y="1820863"/>
          <p14:tracePt t="69989" x="2309813" y="1827213"/>
          <p14:tracePt t="69993" x="2309813" y="1852613"/>
          <p14:tracePt t="70001" x="2320925" y="1870075"/>
          <p14:tracePt t="70021" x="2346325" y="1919288"/>
          <p14:tracePt t="70025" x="2365375" y="1931988"/>
          <p14:tracePt t="70033" x="2395538" y="1957388"/>
          <p14:tracePt t="70057" x="2451100" y="1993900"/>
          <p14:tracePt t="70066" x="2470150" y="2000250"/>
          <p14:tracePt t="70086" x="2481263" y="2006600"/>
          <p14:tracePt t="70097" x="2487613" y="2006600"/>
          <p14:tracePt t="70121" x="2500313" y="2006600"/>
          <p14:tracePt t="70129" x="2513013" y="2006600"/>
          <p14:tracePt t="70150" x="2525713" y="1968500"/>
          <p14:tracePt t="70153" x="2525713" y="1944688"/>
          <p14:tracePt t="70161" x="2525713" y="1919288"/>
          <p14:tracePt t="70182" x="2525713" y="1889125"/>
          <p14:tracePt t="70185" x="2525713" y="1870075"/>
          <p14:tracePt t="70193" x="2525713" y="1852613"/>
          <p14:tracePt t="70213" x="2519363" y="1820863"/>
          <p14:tracePt t="70217" x="2506663" y="1808163"/>
          <p14:tracePt t="70251" x="2500313" y="1808163"/>
          <p14:tracePt t="70258" x="2487613" y="1808163"/>
          <p14:tracePt t="70278" x="2463800" y="1808163"/>
          <p14:tracePt t="70282" x="2451100" y="1808163"/>
          <p14:tracePt t="70290" x="2438400" y="1808163"/>
          <p14:tracePt t="70309" x="2414588" y="1808163"/>
          <p14:tracePt t="70315" x="2395538" y="1808163"/>
          <p14:tracePt t="70322" x="2376488" y="1820863"/>
          <p14:tracePt t="70342" x="2346325" y="1852613"/>
          <p14:tracePt t="70346" x="2346325" y="1863725"/>
          <p14:tracePt t="70356" x="2346325" y="1889125"/>
          <p14:tracePt t="70374" x="2346325" y="1912938"/>
          <p14:tracePt t="70378" x="2365375" y="1938338"/>
          <p14:tracePt t="70388" x="2370138" y="1944688"/>
          <p14:tracePt t="70406" x="2389188" y="1963738"/>
          <p14:tracePt t="70409" x="2401888" y="1974850"/>
          <p14:tracePt t="70418" x="2414588" y="1981200"/>
          <p14:tracePt t="70437" x="2438400" y="1987550"/>
          <p14:tracePt t="70442" x="2444750" y="1987550"/>
          <p14:tracePt t="70469" x="2457450" y="1987550"/>
          <p14:tracePt t="70474" x="2463800" y="1987550"/>
          <p14:tracePt t="70482" x="2470150" y="1987550"/>
          <p14:tracePt t="70502" x="2476500" y="1963738"/>
          <p14:tracePt t="70505" x="2476500" y="1931988"/>
          <p14:tracePt t="70518" x="2476500" y="1912938"/>
          <p14:tracePt t="70534" x="2476500" y="1889125"/>
          <p14:tracePt t="70538" x="2476500" y="1876425"/>
          <p14:tracePt t="70546" x="2476500" y="1863725"/>
          <p14:tracePt t="70566" x="2476500" y="1857375"/>
          <p14:tracePt t="70610" x="2457450" y="1857375"/>
          <p14:tracePt t="70629" x="2432050" y="1857375"/>
          <p14:tracePt t="70633" x="2420938" y="1857375"/>
          <p14:tracePt t="70645" x="2408238" y="1857375"/>
          <p14:tracePt t="70661" x="2401888" y="1870075"/>
          <p14:tracePt t="70665" x="2401888" y="1882775"/>
          <p14:tracePt t="70673" x="2401888" y="1895475"/>
          <p14:tracePt t="70694" x="2401888" y="1901825"/>
          <p14:tracePt t="70698" x="2401888" y="1908175"/>
          <p14:tracePt t="70706" x="2408238" y="1912938"/>
          <p14:tracePt t="70726" x="2420938" y="1912938"/>
          <p14:tracePt t="70730" x="2432050" y="1919288"/>
          <p14:tracePt t="70738" x="2463800" y="1931988"/>
          <p14:tracePt t="70759" x="2481263" y="1931988"/>
          <p14:tracePt t="70762" x="2500313" y="1931988"/>
          <p14:tracePt t="70772" x="2513013" y="1931988"/>
          <p14:tracePt t="70790" x="2519363" y="1925638"/>
          <p14:tracePt t="70793" x="2519363" y="1912938"/>
          <p14:tracePt t="70802" x="2525713" y="1901825"/>
          <p14:tracePt t="70917" x="2525713" y="1895475"/>
          <p14:tracePt t="71058" x="0" y="0"/>
        </p14:tracePtLst>
        <p14:tracePtLst>
          <p14:tracePt t="76107" x="252413" y="1901825"/>
          <p14:tracePt t="76201" x="258763" y="1901825"/>
          <p14:tracePt t="76209" x="307975" y="1901825"/>
          <p14:tracePt t="76230" x="327025" y="1908175"/>
          <p14:tracePt t="76233" x="339725" y="1908175"/>
          <p14:tracePt t="76240" x="363538" y="1908175"/>
          <p14:tracePt t="76249" x="382588" y="1908175"/>
          <p14:tracePt t="76257" x="407988" y="1908175"/>
          <p14:tracePt t="76265" x="444500" y="1908175"/>
          <p14:tracePt t="76285" x="506413" y="1919288"/>
          <p14:tracePt t="76290" x="530225" y="1919288"/>
          <p14:tracePt t="76298" x="574675" y="1925638"/>
          <p14:tracePt t="76325" x="623888" y="1925638"/>
          <p14:tracePt t="76332" x="636588" y="1925638"/>
          <p14:tracePt t="76338" x="654050" y="1925638"/>
          <p14:tracePt t="76358" x="673100" y="1925638"/>
          <p14:tracePt t="76362" x="692150" y="1925638"/>
          <p14:tracePt t="76370" x="709613" y="1925638"/>
          <p14:tracePt t="76390" x="758825" y="1925638"/>
          <p14:tracePt t="76394" x="790575" y="1925638"/>
          <p14:tracePt t="76418" x="852488" y="1925638"/>
          <p14:tracePt t="76426" x="938213" y="1925638"/>
          <p14:tracePt t="76455" x="1025525" y="1925638"/>
          <p14:tracePt t="76460" x="1068388" y="1925638"/>
          <p14:tracePt t="76465" x="1117600" y="1925638"/>
          <p14:tracePt t="76486" x="1143000" y="1925638"/>
          <p14:tracePt t="76489" x="1154113" y="1925638"/>
          <p14:tracePt t="76497" x="1160463" y="1925638"/>
          <p14:tracePt t="76518" x="1173163" y="1925638"/>
          <p14:tracePt t="76522" x="1179513" y="1925638"/>
          <p14:tracePt t="76529" x="1198563" y="1925638"/>
          <p14:tracePt t="76550" x="1235075" y="1908175"/>
          <p14:tracePt t="76555" x="1258888" y="1908175"/>
          <p14:tracePt t="76582" x="1339850" y="1908175"/>
          <p14:tracePt t="76586" x="1365250" y="1908175"/>
          <p14:tracePt t="76594" x="1420813" y="1908175"/>
          <p14:tracePt t="76613" x="1476375" y="1908175"/>
          <p14:tracePt t="76618" x="1500188" y="1908175"/>
          <p14:tracePt t="76626" x="1536700" y="1908175"/>
          <p14:tracePt t="76645" x="1568450" y="1908175"/>
          <p14:tracePt t="76710" x="1581150" y="1908175"/>
          <p14:tracePt t="76714" x="1598613" y="1908175"/>
          <p14:tracePt t="76722" x="1624013" y="1908175"/>
          <p14:tracePt t="76742" x="1679575" y="1908175"/>
          <p14:tracePt t="76746" x="1754188" y="1908175"/>
          <p14:tracePt t="76755" x="1814513" y="1908175"/>
          <p14:tracePt t="76774" x="1876425" y="1908175"/>
          <p14:tracePt t="76778" x="1925638" y="1908175"/>
          <p14:tracePt t="76788" x="1976438" y="1908175"/>
          <p14:tracePt t="76805" x="2006600" y="1908175"/>
          <p14:tracePt t="76809" x="2019300" y="1908175"/>
          <p14:tracePt t="76817" x="2025650" y="1908175"/>
          <p14:tracePt t="76841" x="2036763" y="1908175"/>
          <p14:tracePt t="76849" x="2043113" y="1908175"/>
          <p14:tracePt t="76870" x="2055813" y="1908175"/>
          <p14:tracePt t="76873" x="2068513" y="1908175"/>
          <p14:tracePt t="76882" x="2074863" y="1908175"/>
          <p14:tracePt t="76902" x="2092325" y="1908175"/>
          <p14:tracePt t="76906" x="2111375" y="1908175"/>
          <p14:tracePt t="76913" x="2130425" y="1908175"/>
          <p14:tracePt t="76933" x="2154238" y="1908175"/>
          <p14:tracePt t="76938" x="2160588" y="1908175"/>
          <p14:tracePt t="76945" x="2166938" y="1908175"/>
          <p14:tracePt t="77105" x="2179638" y="1901825"/>
          <p14:tracePt t="77445" x="0" y="0"/>
        </p14:tracePtLst>
        <p14:tracePtLst>
          <p14:tracePt t="83269" x="1698625" y="1085850"/>
          <p14:tracePt t="83397" x="1703388" y="1085850"/>
          <p14:tracePt t="83402" x="1722438" y="1085850"/>
          <p14:tracePt t="83410" x="1735138" y="1074738"/>
          <p14:tracePt t="83429" x="1790700" y="1023938"/>
          <p14:tracePt t="83433" x="1814513" y="993775"/>
          <p14:tracePt t="83445" x="1833563" y="968375"/>
          <p14:tracePt t="83449" x="1852613" y="950913"/>
          <p14:tracePt t="83457" x="1870075" y="938213"/>
          <p14:tracePt t="83466" x="1876425" y="912813"/>
          <p14:tracePt t="83526" x="1882775" y="908050"/>
          <p14:tracePt t="83550" x="1895475" y="901700"/>
          <p14:tracePt t="83554" x="1908175" y="889000"/>
          <p14:tracePt t="83561" x="1920875" y="882650"/>
          <p14:tracePt t="83581" x="1944688" y="869950"/>
          <p14:tracePt t="83587" x="1951038" y="869950"/>
          <p14:tracePt t="83593" x="1970088" y="863600"/>
          <p14:tracePt t="83625" x="1987550" y="857250"/>
          <p14:tracePt t="83652" x="2012950" y="857250"/>
          <p14:tracePt t="83665" x="2036763" y="857250"/>
          <p14:tracePt t="83685" x="2062163" y="857250"/>
          <p14:tracePt t="83689" x="2087563" y="857250"/>
          <p14:tracePt t="83710" x="2117725" y="869950"/>
          <p14:tracePt t="83722" x="2124075" y="876300"/>
          <p14:tracePt t="83753" x="2136775" y="895350"/>
          <p14:tracePt t="83762" x="2136775" y="908050"/>
          <p14:tracePt t="83781" x="2143125" y="938213"/>
          <p14:tracePt t="83786" x="2147888" y="963613"/>
          <p14:tracePt t="83794" x="2154238" y="993775"/>
          <p14:tracePt t="83810" x="2160588" y="1012825"/>
          <p14:tracePt t="83818" x="2160588" y="1023938"/>
          <p14:tracePt t="83826" x="2160588" y="1036638"/>
          <p14:tracePt t="83846" x="2160588" y="1049338"/>
          <p14:tracePt t="83850" x="2160588" y="1055688"/>
          <p14:tracePt t="83858" x="2160588" y="1062038"/>
          <p14:tracePt t="83878" x="2160588" y="1074738"/>
          <p14:tracePt t="83882" x="2160588" y="1079500"/>
          <p14:tracePt t="83890" x="2154238" y="1085850"/>
          <p14:tracePt t="83910" x="2105025" y="1098550"/>
          <p14:tracePt t="83914" x="2081213" y="1098550"/>
          <p14:tracePt t="83921" x="2049463" y="1098550"/>
          <p14:tracePt t="83941" x="2012950" y="1098550"/>
          <p14:tracePt t="83945" x="1993900" y="1098550"/>
          <p14:tracePt t="83953" x="1976438" y="1098550"/>
          <p14:tracePt t="83966" x="1944688" y="1098550"/>
          <p14:tracePt t="83969" x="1931988" y="1098550"/>
          <p14:tracePt t="83978" x="1920875" y="1098550"/>
          <p14:tracePt t="83994" x="1914525" y="1092200"/>
          <p14:tracePt t="84007" x="1908175" y="1085850"/>
          <p14:tracePt t="84009" x="1901825" y="1074738"/>
          <p14:tracePt t="84019" x="1876425" y="1042988"/>
          <p14:tracePt t="84037" x="1846263" y="987425"/>
          <p14:tracePt t="84041" x="1839913" y="957263"/>
          <p14:tracePt t="84049" x="1833563" y="919163"/>
          <p14:tracePt t="84069" x="1833563" y="901700"/>
          <p14:tracePt t="84073" x="1833563" y="895350"/>
          <p14:tracePt t="84134" x="1846263" y="889000"/>
          <p14:tracePt t="84139" x="1895475" y="889000"/>
          <p14:tracePt t="84145" x="1993900" y="908050"/>
          <p14:tracePt t="84165" x="2179638" y="968375"/>
          <p14:tracePt t="84169" x="2278063" y="993775"/>
          <p14:tracePt t="84182" x="2389188" y="1012825"/>
          <p14:tracePt t="84199" x="2457450" y="1042988"/>
          <p14:tracePt t="84201" x="2470150" y="1049338"/>
          <p14:tracePt t="84209" x="2493963" y="1079500"/>
          <p14:tracePt t="84229" x="2493963" y="1117600"/>
          <p14:tracePt t="84233" x="2493963" y="1135063"/>
          <p14:tracePt t="84240" x="2476500" y="1173163"/>
          <p14:tracePt t="84261" x="2425700" y="1235075"/>
          <p14:tracePt t="84264" x="2370138" y="1258888"/>
          <p14:tracePt t="84273" x="2303463" y="1308100"/>
          <p14:tracePt t="84293" x="2216150" y="1314450"/>
          <p14:tracePt t="84298" x="2179638" y="1314450"/>
          <p14:tracePt t="84305" x="2124075" y="1327150"/>
          <p14:tracePt t="84326" x="2074863" y="1320800"/>
          <p14:tracePt t="84330" x="2032000" y="1314450"/>
          <p14:tracePt t="84341" x="2000250" y="1290638"/>
          <p14:tracePt t="84358" x="1976438" y="1258888"/>
          <p14:tracePt t="84362" x="1931988" y="1216025"/>
          <p14:tracePt t="84390" x="1870075" y="1141413"/>
          <p14:tracePt t="84393" x="1865313" y="1130300"/>
          <p14:tracePt t="84401" x="1839913" y="1079500"/>
          <p14:tracePt t="84421" x="1833563" y="1062038"/>
          <p14:tracePt t="84426" x="1833563" y="1049338"/>
          <p14:tracePt t="84433" x="1833563" y="1030288"/>
          <p14:tracePt t="84450" x="1852613" y="1000125"/>
          <p14:tracePt t="84458" x="1882775" y="968375"/>
          <p14:tracePt t="84486" x="1914525" y="968375"/>
          <p14:tracePt t="84490" x="1931988" y="963613"/>
          <p14:tracePt t="84518" x="1981200" y="987425"/>
          <p14:tracePt t="84522" x="2019300" y="1019175"/>
          <p14:tracePt t="84530" x="2062163" y="1079500"/>
          <p14:tracePt t="84549" x="2081213" y="1130300"/>
          <p14:tracePt t="84553" x="2081213" y="1160463"/>
          <p14:tracePt t="84561" x="2081213" y="1185863"/>
          <p14:tracePt t="84581" x="2068513" y="1216025"/>
          <p14:tracePt t="84586" x="2055813" y="1222375"/>
          <p14:tracePt t="84594" x="2032000" y="1235075"/>
          <p14:tracePt t="84613" x="1993900" y="1235075"/>
          <p14:tracePt t="84617" x="1970088" y="1235075"/>
          <p14:tracePt t="84625" x="1901825" y="1235075"/>
          <p14:tracePt t="84645" x="1820863" y="1190625"/>
          <p14:tracePt t="84649" x="1778000" y="1166813"/>
          <p14:tracePt t="84657" x="1722438" y="1117600"/>
          <p14:tracePt t="84678" x="1698625" y="1074738"/>
          <p14:tracePt t="84681" x="1685925" y="1023938"/>
          <p14:tracePt t="84689" x="1685925" y="974725"/>
          <p14:tracePt t="84709" x="1698625" y="931863"/>
          <p14:tracePt t="84713" x="1728788" y="919163"/>
          <p14:tracePt t="84721" x="1765300" y="908050"/>
          <p14:tracePt t="84729" x="1833563" y="882650"/>
          <p14:tracePt t="84737" x="1908175" y="869950"/>
          <p14:tracePt t="84745" x="2006600" y="869950"/>
          <p14:tracePt t="84774" x="2105025" y="876300"/>
          <p14:tracePt t="84778" x="2160588" y="882650"/>
          <p14:tracePt t="84785" x="2192338" y="908050"/>
          <p14:tracePt t="84806" x="2203450" y="938213"/>
          <p14:tracePt t="84811" x="2203450" y="957263"/>
          <p14:tracePt t="84819" x="2203450" y="1019175"/>
          <p14:tracePt t="84837" x="2203450" y="1036638"/>
          <p14:tracePt t="84842" x="2198688" y="1062038"/>
          <p14:tracePt t="84870" x="2166938" y="1079500"/>
          <p14:tracePt t="84874" x="2147888" y="1085850"/>
          <p14:tracePt t="84885" x="2117725" y="1092200"/>
          <p14:tracePt t="84901" x="2055813" y="1092200"/>
          <p14:tracePt t="84905" x="2019300" y="1092200"/>
          <p14:tracePt t="84913" x="1963738" y="1079500"/>
          <p14:tracePt t="84933" x="1895475" y="1042988"/>
          <p14:tracePt t="84937" x="1865313" y="1019175"/>
          <p14:tracePt t="84944" x="1809750" y="974725"/>
          <p14:tracePt t="84965" x="1784350" y="931863"/>
          <p14:tracePt t="84969" x="1778000" y="908050"/>
          <p14:tracePt t="84981" x="1778000" y="889000"/>
          <p14:tracePt t="84989" x="1778000" y="869950"/>
          <p14:tracePt t="84994" x="1778000" y="857250"/>
          <p14:tracePt t="85002" x="1790700" y="846138"/>
          <p14:tracePt t="85018" x="1809750" y="820738"/>
          <p14:tracePt t="85030" x="1865313" y="814388"/>
          <p14:tracePt t="85034" x="1914525" y="814388"/>
          <p14:tracePt t="85043" x="1976438" y="801688"/>
          <p14:tracePt t="85062" x="2025650" y="801688"/>
          <p14:tracePt t="85066" x="2055813" y="801688"/>
          <p14:tracePt t="85074" x="2111375" y="833438"/>
          <p14:tracePt t="85094" x="2124075" y="863600"/>
          <p14:tracePt t="85100" x="2143125" y="908050"/>
          <p14:tracePt t="85110" x="2147888" y="968375"/>
          <p14:tracePt t="85125" x="2147888" y="1030288"/>
          <p14:tracePt t="85130" x="2147888" y="1049338"/>
          <p14:tracePt t="85143" x="2136775" y="1079500"/>
          <p14:tracePt t="85161" x="2111375" y="1085850"/>
          <p14:tracePt t="85170" x="2087563" y="1092200"/>
          <p14:tracePt t="85190" x="2036763" y="1092200"/>
          <p14:tracePt t="85194" x="2000250" y="1092200"/>
          <p14:tracePt t="85202" x="1931988" y="1079500"/>
          <p14:tracePt t="85221" x="1865313" y="1036638"/>
          <p14:tracePt t="85226" x="1852613" y="1019175"/>
          <p14:tracePt t="85246" x="1797050" y="963613"/>
          <p14:tracePt t="85250" x="1790700" y="919163"/>
          <p14:tracePt t="85257" x="1790700" y="882650"/>
          <p14:tracePt t="85285" x="1814513" y="857250"/>
          <p14:tracePt t="85289" x="1839913" y="857250"/>
          <p14:tracePt t="85297" x="1882775" y="839788"/>
          <p14:tracePt t="85317" x="1993900" y="839788"/>
          <p14:tracePt t="85321" x="2068513" y="839788"/>
          <p14:tracePt t="85330" x="2166938" y="846138"/>
          <p14:tracePt t="85349" x="2235200" y="863600"/>
          <p14:tracePt t="85354" x="2265363" y="876300"/>
          <p14:tracePt t="85362" x="2303463" y="889000"/>
          <p14:tracePt t="85374" x="2346325" y="912813"/>
          <p14:tracePt t="85379" x="2365375" y="919163"/>
          <p14:tracePt t="85387" x="2401888" y="950913"/>
          <p14:tracePt t="85394" x="2438400" y="987425"/>
          <p14:tracePt t="85413" x="2493963" y="1030288"/>
          <p14:tracePt t="85417" x="2525713" y="1055688"/>
          <p14:tracePt t="85425" x="2574925" y="1111250"/>
          <p14:tracePt t="85445" x="2605088" y="1160463"/>
          <p14:tracePt t="85649" x="2598738" y="1173163"/>
          <p14:tracePt t="85669" x="2574925" y="1196975"/>
          <p14:tracePt t="85673" x="2562225" y="1216025"/>
          <p14:tracePt t="85682" x="2536825" y="1246188"/>
          <p14:tracePt t="85701" x="2500313" y="1301750"/>
          <p14:tracePt t="85706" x="2463800" y="1346200"/>
          <p14:tracePt t="85713" x="2438400" y="1401763"/>
          <p14:tracePt t="85733" x="2414588" y="1444625"/>
          <p14:tracePt t="85737" x="2414588" y="1474788"/>
          <p14:tracePt t="85746" x="2408238" y="1512888"/>
          <p14:tracePt t="85766" x="2395538" y="1549400"/>
          <p14:tracePt t="85769" x="2389188" y="1574800"/>
          <p14:tracePt t="85778" x="2389188" y="1598613"/>
          <p14:tracePt t="85797" x="2376488" y="1624013"/>
          <p14:tracePt t="85802" x="2376488" y="1641475"/>
          <p14:tracePt t="85810" x="2370138" y="1666875"/>
          <p14:tracePt t="85830" x="2359025" y="1709738"/>
          <p14:tracePt t="85834" x="2359025" y="1746250"/>
          <p14:tracePt t="85842" x="2352675" y="1797050"/>
          <p14:tracePt t="85862" x="2352675" y="1882775"/>
          <p14:tracePt t="85868" x="2352675" y="1912938"/>
          <p14:tracePt t="85874" x="2352675" y="1951038"/>
          <p14:tracePt t="85894" x="2352675" y="2000250"/>
          <p14:tracePt t="85897" x="2352675" y="2019300"/>
          <p14:tracePt t="85905" x="2352675" y="2049463"/>
          <p14:tracePt t="85925" x="2359025" y="2073275"/>
          <p14:tracePt t="85928" x="2359025" y="2098675"/>
          <p14:tracePt t="85937" x="2359025" y="2111375"/>
          <p14:tracePt t="85959" x="2365375" y="2124075"/>
          <p14:tracePt t="85969" x="2365375" y="2135188"/>
          <p14:tracePt t="85994" x="2365375" y="2147888"/>
          <p14:tracePt t="86002" x="2365375" y="2154238"/>
          <p14:tracePt t="86021" x="2370138" y="2166938"/>
          <p14:tracePt t="86026" x="2370138" y="2173288"/>
          <p14:tracePt t="86037" x="2376488" y="2179638"/>
          <p14:tracePt t="86122" x="2376488" y="2135188"/>
          <p14:tracePt t="86129" x="2376488" y="2098675"/>
          <p14:tracePt t="86150" x="2376488" y="2000250"/>
          <p14:tracePt t="86154" x="2376488" y="1925638"/>
          <p14:tracePt t="86168" x="2376488" y="1839913"/>
          <p14:tracePt t="86182" x="2376488" y="1690688"/>
          <p14:tracePt t="86186" x="2376488" y="1617663"/>
          <p14:tracePt t="86194" x="2376488" y="1519238"/>
          <p14:tracePt t="86213" x="2376488" y="1431925"/>
          <p14:tracePt t="86218" x="2376488" y="1401763"/>
          <p14:tracePt t="86226" x="2382838" y="1382713"/>
          <p14:tracePt t="86246" x="2382838" y="1370013"/>
          <p14:tracePt t="86282" x="2389188" y="1363663"/>
          <p14:tracePt t="86310" x="2389188" y="1431925"/>
          <p14:tracePt t="86313" x="2389188" y="1500188"/>
          <p14:tracePt t="86322" x="2389188" y="1585913"/>
          <p14:tracePt t="86342" x="2389188" y="1690688"/>
          <p14:tracePt t="86346" x="2389188" y="1703388"/>
          <p14:tracePt t="86354" x="2389188" y="1790700"/>
          <p14:tracePt t="86373" x="2389188" y="1912938"/>
          <p14:tracePt t="86378" x="2389188" y="1963738"/>
          <p14:tracePt t="86386" x="2389188" y="2024063"/>
          <p14:tracePt t="86406" x="2389188" y="2049463"/>
          <p14:tracePt t="86410" x="2389188" y="2055813"/>
          <p14:tracePt t="86498" x="2389188" y="2030413"/>
          <p14:tracePt t="86506" x="2389188" y="1993900"/>
          <p14:tracePt t="86513" x="2389188" y="1908175"/>
          <p14:tracePt t="86533" x="2395538" y="1857375"/>
          <p14:tracePt t="86538" x="2414588" y="1833563"/>
          <p14:tracePt t="86546" x="2414588" y="1820863"/>
          <p14:tracePt t="86565" x="2414588" y="1814513"/>
          <p14:tracePt t="86629" x="2414588" y="1852613"/>
          <p14:tracePt t="86633" x="2414588" y="1889125"/>
          <p14:tracePt t="86642" x="2414588" y="1963738"/>
          <p14:tracePt t="86662" x="2414588" y="2073275"/>
          <p14:tracePt t="86668" x="2432050" y="2141538"/>
          <p14:tracePt t="86673" x="2438400" y="2179638"/>
          <p14:tracePt t="86693" x="2438400" y="2190750"/>
          <p14:tracePt t="86758" x="2444750" y="2197100"/>
          <p14:tracePt t="86761" x="2451100" y="2173288"/>
          <p14:tracePt t="86769" x="2451100" y="2128838"/>
          <p14:tracePt t="86789" x="2457450" y="2068513"/>
          <p14:tracePt t="86794" x="2457450" y="2043113"/>
          <p14:tracePt t="86806" x="2476500" y="1993900"/>
          <p14:tracePt t="86830" x="2481263" y="1987550"/>
          <p14:tracePt t="86882" x="2493963" y="2024063"/>
          <p14:tracePt t="86889" x="2493963" y="2073275"/>
          <p14:tracePt t="86897" x="2493963" y="2124075"/>
          <p14:tracePt t="86917" x="2493963" y="2184400"/>
          <p14:tracePt t="86921" x="2493963" y="2216150"/>
          <p14:tracePt t="86929" x="2493963" y="2239963"/>
          <p14:tracePt t="87014" x="2493963" y="2190750"/>
          <p14:tracePt t="87017" x="2493963" y="2160588"/>
          <p14:tracePt t="87025" x="2493963" y="2124075"/>
          <p14:tracePt t="87046" x="2493963" y="2111375"/>
          <p14:tracePt t="87051" x="2500313" y="2111375"/>
          <p14:tracePt t="87058" x="2506663" y="2098675"/>
          <p14:tracePt t="87083" x="2513013" y="2073275"/>
          <p14:tracePt t="87174" x="2513013" y="2092325"/>
          <p14:tracePt t="87178" x="2513013" y="2105025"/>
          <p14:tracePt t="87185" x="2513013" y="2124075"/>
          <p14:tracePt t="87206" x="2513013" y="2128838"/>
          <p14:tracePt t="87334" x="2513013" y="2117725"/>
          <p14:tracePt t="87338" x="2513013" y="2098675"/>
          <p14:tracePt t="87346" x="2513013" y="2062163"/>
          <p14:tracePt t="87366" x="2513013" y="2006600"/>
          <p14:tracePt t="87370" x="2513013" y="1987550"/>
          <p14:tracePt t="87378" x="2513013" y="1963738"/>
          <p14:tracePt t="87398" x="2513013" y="1925638"/>
          <p14:tracePt t="87402" x="2513013" y="1912938"/>
          <p14:tracePt t="87410" x="2513013" y="1901825"/>
          <p14:tracePt t="87426" x="2513013" y="1895475"/>
          <p14:tracePt t="87461" x="2513013" y="1889125"/>
          <p14:tracePt t="87466" x="2513013" y="1882775"/>
          <p14:tracePt t="87494" x="2513013" y="1863725"/>
          <p14:tracePt t="87498" x="2506663" y="1863725"/>
          <p14:tracePt t="87506" x="2500313" y="1857375"/>
          <p14:tracePt t="87526" x="2500313" y="1846263"/>
          <p14:tracePt t="87622" x="2500313" y="1908175"/>
          <p14:tracePt t="87626" x="2493963" y="1957388"/>
          <p14:tracePt t="87634" x="2487613" y="2000250"/>
          <p14:tracePt t="87653" x="2470150" y="2030413"/>
          <p14:tracePt t="87657" x="2470150" y="2049463"/>
          <p14:tracePt t="87665" x="2463800" y="2085975"/>
          <p14:tracePt t="87685" x="2463800" y="2098675"/>
          <p14:tracePt t="87689" x="2463800" y="2105025"/>
          <p14:tracePt t="87794" x="2463800" y="2085975"/>
          <p14:tracePt t="87815" x="2463800" y="2030413"/>
          <p14:tracePt t="87818" x="2463800" y="1974850"/>
          <p14:tracePt t="87826" x="2463800" y="1912938"/>
          <p14:tracePt t="87847" x="2463800" y="1839913"/>
          <p14:tracePt t="87850" x="2463800" y="1801813"/>
          <p14:tracePt t="87857" x="2463800" y="1741488"/>
          <p14:tracePt t="87877" x="2463800" y="1735138"/>
          <p14:tracePt t="87947" x="2457450" y="1735138"/>
          <p14:tracePt t="87953" x="2444750" y="1771650"/>
          <p14:tracePt t="87981" x="2425700" y="1827213"/>
          <p14:tracePt t="87985" x="2408238" y="1857375"/>
          <p14:tracePt t="88005" x="2395538" y="1895475"/>
          <p14:tracePt t="88009" x="2389188" y="1919288"/>
          <p14:tracePt t="88017" x="2389188" y="1931988"/>
          <p14:tracePt t="88146" x="2389188" y="1901825"/>
          <p14:tracePt t="88165" x="2389188" y="1820863"/>
          <p14:tracePt t="88170" x="2395538" y="1801813"/>
          <p14:tracePt t="88178" x="2395538" y="1758950"/>
          <p14:tracePt t="88199" x="2395538" y="1746250"/>
          <p14:tracePt t="88204" x="2401888" y="1735138"/>
          <p14:tracePt t="88210" x="2408238" y="1709738"/>
          <p14:tracePt t="88234" x="2408238" y="1697038"/>
          <p14:tracePt t="88242" x="2414588" y="1685925"/>
          <p14:tracePt t="88257" x="2414588" y="1673225"/>
          <p14:tracePt t="88266" x="2420938" y="1673225"/>
          <p14:tracePt t="88422" x="2432050" y="1685925"/>
          <p14:tracePt t="88426" x="2438400" y="1709738"/>
          <p14:tracePt t="88434" x="2457450" y="1741488"/>
          <p14:tracePt t="88453" x="2457450" y="1771650"/>
          <p14:tracePt t="88458" x="2470150" y="1790700"/>
          <p14:tracePt t="88466" x="2476500" y="1839913"/>
          <p14:tracePt t="88485" x="2493963" y="1889125"/>
          <p14:tracePt t="88490" x="2500313" y="1919288"/>
          <p14:tracePt t="88498" x="2500313" y="1944688"/>
          <p14:tracePt t="88518" x="2500313" y="1974850"/>
          <p14:tracePt t="88522" x="2500313" y="1981200"/>
          <p14:tracePt t="88531" x="2500313" y="1993900"/>
          <p14:tracePt t="88578" x="2500313" y="2006600"/>
          <p14:tracePt t="88585" x="2500313" y="2012950"/>
          <p14:tracePt t="88594" x="2500313" y="2024063"/>
          <p14:tracePt t="88614" x="2500313" y="2030413"/>
          <p14:tracePt t="88710" x="2500313" y="2043113"/>
          <p14:tracePt t="88742" x="2500313" y="2062163"/>
          <p14:tracePt t="88753" x="2500313" y="2068513"/>
          <p14:tracePt t="88774" x="2500313" y="2085975"/>
          <p14:tracePt t="88785" x="2500313" y="2105025"/>
          <p14:tracePt t="88806" x="2500313" y="2117725"/>
          <p14:tracePt t="88810" x="2500313" y="2124075"/>
          <p14:tracePt t="88838" x="2500313" y="2135188"/>
          <p14:tracePt t="88938" x="2500313" y="2128838"/>
          <p14:tracePt t="88946" x="2500313" y="2079625"/>
          <p14:tracePt t="88965" x="2481263" y="2006600"/>
          <p14:tracePt t="88969" x="2481263" y="1957388"/>
          <p14:tracePt t="88977" x="2481263" y="1895475"/>
          <p14:tracePt t="88997" x="2476500" y="1827213"/>
          <p14:tracePt t="89001" x="2476500" y="1808163"/>
          <p14:tracePt t="89009" x="2470150" y="1797050"/>
          <p14:tracePt t="89029" x="2470150" y="1790700"/>
          <p14:tracePt t="89033" x="2470150" y="1778000"/>
          <p14:tracePt t="89041" x="2470150" y="1765300"/>
          <p14:tracePt t="89066" x="2463800" y="1752600"/>
          <p14:tracePt t="89074" x="2457450" y="1746250"/>
          <p14:tracePt t="89190" x="2451100" y="1784350"/>
          <p14:tracePt t="89193" x="2451100" y="1820863"/>
          <p14:tracePt t="89201" x="2451100" y="1870075"/>
          <p14:tracePt t="89221" x="2451100" y="1919288"/>
          <p14:tracePt t="89225" x="2438400" y="1963738"/>
          <p14:tracePt t="89233" x="2438400" y="1987550"/>
          <p14:tracePt t="89253" x="2432050" y="2019300"/>
          <p14:tracePt t="89265" x="2432050" y="2030413"/>
          <p14:tracePt t="89394" x="2432050" y="2024063"/>
          <p14:tracePt t="89414" x="2432050" y="2000250"/>
          <p14:tracePt t="89418" x="2432050" y="1981200"/>
          <p14:tracePt t="89426" x="2432050" y="1957388"/>
          <p14:tracePt t="89650" x="2425700" y="1957388"/>
          <p14:tracePt t="89738" x="2425700" y="1951038"/>
          <p14:tracePt t="89746" x="2425700" y="1944688"/>
          <p14:tracePt t="89765" x="2476500" y="1919288"/>
          <p14:tracePt t="89770" x="2500313" y="1912938"/>
          <p14:tracePt t="89778" x="2519363" y="1895475"/>
          <p14:tracePt t="89798" x="2568575" y="1889125"/>
          <p14:tracePt t="89802" x="2630488" y="1882775"/>
          <p14:tracePt t="89810" x="2679700" y="1882775"/>
          <p14:tracePt t="89830" x="2716213" y="1882775"/>
          <p14:tracePt t="89834" x="2722563" y="1882775"/>
          <p14:tracePt t="89842" x="2735263" y="1882775"/>
          <p14:tracePt t="89862" x="2754313" y="1876425"/>
          <p14:tracePt t="89865" x="2765425" y="1876425"/>
          <p14:tracePt t="89874" x="2790825" y="1863725"/>
          <p14:tracePt t="89902" x="2809875" y="1863725"/>
          <p14:tracePt t="89926" x="2820988" y="1863725"/>
          <p14:tracePt t="89937" x="2833688" y="1863725"/>
          <p14:tracePt t="89962" x="2840038" y="1863725"/>
          <p14:tracePt t="90278" x="0" y="0"/>
        </p14:tracePtLst>
        <p14:tracePtLst>
          <p14:tracePt t="98225" x="8020050" y="4314825"/>
          <p14:tracePt t="98354" x="8026400" y="4308475"/>
          <p14:tracePt t="98381" x="8001000" y="4289425"/>
          <p14:tracePt t="98405" x="7983538" y="4278313"/>
          <p14:tracePt t="98408" x="7970838" y="4278313"/>
          <p14:tracePt t="98417" x="7934325" y="4259263"/>
          <p14:tracePt t="98437" x="7878763" y="4240213"/>
          <p14:tracePt t="98441" x="7853363" y="4233863"/>
          <p14:tracePt t="98449" x="7823200" y="4229100"/>
          <p14:tracePt t="98477" x="7804150" y="4222750"/>
          <p14:tracePt t="98514" x="7791450" y="4222750"/>
          <p14:tracePt t="98529" x="7773988" y="4222750"/>
          <p14:tracePt t="98538" x="7761288" y="4222750"/>
          <p14:tracePt t="98545" x="7729538" y="4222750"/>
          <p14:tracePt t="98565" x="7673975" y="4222750"/>
          <p14:tracePt t="98569" x="7656513" y="4222750"/>
          <p14:tracePt t="98578" x="7600950" y="4222750"/>
          <p14:tracePt t="98606" x="7532688" y="4222750"/>
          <p14:tracePt t="98613" x="7513638" y="4222750"/>
          <p14:tracePt t="98638" x="7470775" y="4222750"/>
          <p14:tracePt t="98641" x="7458075" y="4222750"/>
          <p14:tracePt t="98662" x="7451725" y="4222750"/>
          <p14:tracePt t="98665" x="7445375" y="4222750"/>
          <p14:tracePt t="98697" x="7434263" y="4222750"/>
          <p14:tracePt t="98725" x="7415213" y="4222750"/>
          <p14:tracePt t="98729" x="7408863" y="4222750"/>
          <p14:tracePt t="98737" x="7396163" y="4229100"/>
          <p14:tracePt t="98757" x="7385050" y="4229100"/>
          <p14:tracePt t="98761" x="7366000" y="4240213"/>
          <p14:tracePt t="98770" x="7346950" y="4246563"/>
          <p14:tracePt t="98789" x="7323138" y="4265613"/>
          <p14:tracePt t="98795" x="7304088" y="4271963"/>
          <p14:tracePt t="98802" x="7291388" y="4284663"/>
          <p14:tracePt t="98822" x="7278688" y="4284663"/>
          <p14:tracePt t="98827" x="7267575" y="4295775"/>
          <p14:tracePt t="98833" x="7261225" y="4302125"/>
          <p14:tracePt t="98861" x="7254875" y="4308475"/>
          <p14:tracePt t="98893" x="7248525" y="4321175"/>
          <p14:tracePt t="98899" x="7242175" y="4321175"/>
          <p14:tracePt t="98918" x="7242175" y="4333875"/>
          <p14:tracePt t="98922" x="7242175" y="4344988"/>
          <p14:tracePt t="98929" x="7235825" y="4357688"/>
          <p14:tracePt t="98949" x="7235825" y="4376738"/>
          <p14:tracePt t="98954" x="7235825" y="4400550"/>
          <p14:tracePt t="98962" x="7235825" y="4406900"/>
          <p14:tracePt t="98989" x="7242175" y="4432300"/>
          <p14:tracePt t="98995" x="7248525" y="4438650"/>
          <p14:tracePt t="99014" x="7254875" y="4438650"/>
          <p14:tracePt t="99018" x="7273925" y="4451350"/>
          <p14:tracePt t="99045" x="7285038" y="4456113"/>
          <p14:tracePt t="99051" x="7297738" y="4468813"/>
          <p14:tracePt t="99058" x="7310438" y="4468813"/>
          <p14:tracePt t="99077" x="7323138" y="4475163"/>
          <p14:tracePt t="99083" x="7346950" y="4481513"/>
          <p14:tracePt t="99089" x="7359650" y="4494213"/>
          <p14:tracePt t="99118" x="7378700" y="4500563"/>
          <p14:tracePt t="99122" x="7389813" y="4506913"/>
          <p14:tracePt t="99149" x="7427913" y="4511675"/>
          <p14:tracePt t="99154" x="7458075" y="4511675"/>
          <p14:tracePt t="99176" x="7532688" y="4524375"/>
          <p14:tracePt t="99177" x="7581900" y="4524375"/>
          <p14:tracePt t="99185" x="7650163" y="4524375"/>
          <p14:tracePt t="99205" x="7712075" y="4524375"/>
          <p14:tracePt t="99209" x="7748588" y="4530725"/>
          <p14:tracePt t="99217" x="7797800" y="4530725"/>
          <p14:tracePt t="99245" x="7810500" y="4530725"/>
          <p14:tracePt t="99277" x="7823200" y="4530725"/>
          <p14:tracePt t="99282" x="7829550" y="4530725"/>
          <p14:tracePt t="99302" x="7859713" y="4524375"/>
          <p14:tracePt t="99306" x="7866063" y="4518025"/>
          <p14:tracePt t="99313" x="7889875" y="4511675"/>
          <p14:tracePt t="99333" x="7934325" y="4487863"/>
          <p14:tracePt t="99338" x="7958138" y="4481513"/>
          <p14:tracePt t="99345" x="7983538" y="4462463"/>
          <p14:tracePt t="99374" x="8001000" y="4451350"/>
          <p14:tracePt t="99378" x="8001000" y="4445000"/>
          <p14:tracePt t="99406" x="8007350" y="4425950"/>
          <p14:tracePt t="99429" x="8007350" y="4419600"/>
          <p14:tracePt t="99434" x="8007350" y="4413250"/>
          <p14:tracePt t="99441" x="8007350" y="4406900"/>
          <p14:tracePt t="99461" x="8007350" y="4400550"/>
          <p14:tracePt t="99466" x="8007350" y="4395788"/>
          <p14:tracePt t="99474" x="8007350" y="4383088"/>
          <p14:tracePt t="99502" x="8001000" y="4364038"/>
          <p14:tracePt t="99506" x="7989888" y="4351338"/>
          <p14:tracePt t="99534" x="7958138" y="4333875"/>
          <p14:tracePt t="99538" x="7934325" y="4327525"/>
          <p14:tracePt t="99556" x="7889875" y="4302125"/>
          <p14:tracePt t="99561" x="7823200" y="4271963"/>
          <p14:tracePt t="99569" x="7767638" y="4259263"/>
          <p14:tracePt t="99589" x="7718425" y="4240213"/>
          <p14:tracePt t="99594" x="7673975" y="4229100"/>
          <p14:tracePt t="99601" x="7643813" y="4216400"/>
          <p14:tracePt t="99629" x="7607300" y="4216400"/>
          <p14:tracePt t="99633" x="7594600" y="4216400"/>
          <p14:tracePt t="99654" x="7545388" y="4216400"/>
          <p14:tracePt t="99658" x="7526338" y="4216400"/>
          <p14:tracePt t="99665" x="7500938" y="4216400"/>
          <p14:tracePt t="99685" x="7440613" y="4216400"/>
          <p14:tracePt t="99689" x="7402513" y="4229100"/>
          <p14:tracePt t="99697" x="7359650" y="4233863"/>
          <p14:tracePt t="99717" x="7310438" y="4252913"/>
          <p14:tracePt t="99721" x="7267575" y="4259263"/>
          <p14:tracePt t="99729" x="7223125" y="4278313"/>
          <p14:tracePt t="99758" x="7205663" y="4289425"/>
          <p14:tracePt t="99789" x="7199313" y="4302125"/>
          <p14:tracePt t="99794" x="7199313" y="4314825"/>
          <p14:tracePt t="99813" x="7199313" y="4340225"/>
          <p14:tracePt t="99818" x="7199313" y="4364038"/>
          <p14:tracePt t="99827" x="7199313" y="4389438"/>
          <p14:tracePt t="99846" x="7223125" y="4432300"/>
          <p14:tracePt t="99849" x="7254875" y="4487863"/>
          <p14:tracePt t="99858" x="7267575" y="4506913"/>
          <p14:tracePt t="99886" x="7285038" y="4530725"/>
          <p14:tracePt t="99891" x="7291388" y="4537075"/>
          <p14:tracePt t="99909" x="7329488" y="4549775"/>
          <p14:tracePt t="99913" x="7359650" y="4562475"/>
          <p14:tracePt t="99921" x="7378700" y="4562475"/>
          <p14:tracePt t="99941" x="7458075" y="4592638"/>
          <p14:tracePt t="99945" x="7496175" y="4592638"/>
          <p14:tracePt t="99953" x="7556500" y="4598988"/>
          <p14:tracePt t="99973" x="7656513" y="4611688"/>
          <p14:tracePt t="99977" x="7729538" y="4611688"/>
          <p14:tracePt t="99985" x="7816850" y="4611688"/>
          <p14:tracePt t="100013" x="7902575" y="4611688"/>
          <p14:tracePt t="100017" x="7934325" y="4618038"/>
          <p14:tracePt t="100045" x="7983538" y="4618038"/>
          <p14:tracePt t="100050" x="7996238" y="4618038"/>
          <p14:tracePt t="100070" x="8007350" y="4618038"/>
          <p14:tracePt t="100074" x="8020050" y="4618038"/>
          <p14:tracePt t="100081" x="8032750" y="4605338"/>
          <p14:tracePt t="100102" x="8051800" y="4562475"/>
          <p14:tracePt t="100106" x="8056563" y="4543425"/>
          <p14:tracePt t="100115" x="8056563" y="4506913"/>
          <p14:tracePt t="100141" x="8056563" y="4481513"/>
          <p14:tracePt t="100146" x="8056563" y="4456113"/>
          <p14:tracePt t="100179" x="8032750" y="4406900"/>
          <p14:tracePt t="100197" x="8001000" y="4357688"/>
          <p14:tracePt t="100201" x="7989888" y="4344988"/>
          <p14:tracePt t="100210" x="7964488" y="4314825"/>
          <p14:tracePt t="100230" x="7921625" y="4278313"/>
          <p14:tracePt t="100234" x="7896225" y="4265613"/>
          <p14:tracePt t="100243" x="7859713" y="4233863"/>
          <p14:tracePt t="100270" x="7804150" y="4203700"/>
          <p14:tracePt t="100274" x="7754938" y="4203700"/>
          <p14:tracePt t="100302" x="7656513" y="4197350"/>
          <p14:tracePt t="100307" x="7612063" y="4197350"/>
          <p14:tracePt t="100325" x="7539038" y="4184650"/>
          <p14:tracePt t="100329" x="7489825" y="4184650"/>
          <p14:tracePt t="100337" x="7427913" y="4184650"/>
          <p14:tracePt t="100357" x="7389813" y="4184650"/>
          <p14:tracePt t="100361" x="7359650" y="4184650"/>
          <p14:tracePt t="100370" x="7340600" y="4184650"/>
          <p14:tracePt t="100398" x="7310438" y="4210050"/>
          <p14:tracePt t="100402" x="7304088" y="4216400"/>
          <p14:tracePt t="100429" x="7285038" y="4233863"/>
          <p14:tracePt t="100434" x="7273925" y="4246563"/>
          <p14:tracePt t="100454" x="7261225" y="4278313"/>
          <p14:tracePt t="100458" x="7242175" y="4302125"/>
          <p14:tracePt t="100466" x="7235825" y="4321175"/>
          <p14:tracePt t="100486" x="7235825" y="4364038"/>
          <p14:tracePt t="100489" x="7235825" y="4389438"/>
          <p14:tracePt t="100497" x="7235825" y="4406900"/>
          <p14:tracePt t="100526" x="7273925" y="4451350"/>
          <p14:tracePt t="100529" x="7291388" y="4468813"/>
          <p14:tracePt t="100557" x="7385050" y="4518025"/>
          <p14:tracePt t="100561" x="7408863" y="4524375"/>
          <p14:tracePt t="100581" x="7477125" y="4549775"/>
          <p14:tracePt t="100585" x="7513638" y="4562475"/>
          <p14:tracePt t="100593" x="7607300" y="4579938"/>
          <p14:tracePt t="100613" x="7705725" y="4592638"/>
          <p14:tracePt t="100617" x="7754938" y="4598988"/>
          <p14:tracePt t="100625" x="7829550" y="4611688"/>
          <p14:tracePt t="100653" x="7878763" y="4611688"/>
          <p14:tracePt t="100657" x="7908925" y="4611688"/>
          <p14:tracePt t="100686" x="7951788" y="4579938"/>
          <p14:tracePt t="100690" x="7951788" y="4573588"/>
          <p14:tracePt t="100711" x="7964488" y="4556125"/>
          <p14:tracePt t="100715" x="7970838" y="4543425"/>
          <p14:tracePt t="100722" x="7977188" y="4530725"/>
          <p14:tracePt t="100744" x="7977188" y="4511675"/>
          <p14:tracePt t="100747" x="7977188" y="4494213"/>
          <p14:tracePt t="100754" x="7977188" y="4475163"/>
          <p14:tracePt t="100781" x="7977188" y="4456113"/>
          <p14:tracePt t="100786" x="7977188" y="4445000"/>
          <p14:tracePt t="100813" x="7940675" y="4389438"/>
          <p14:tracePt t="100818" x="7915275" y="4370388"/>
          <p14:tracePt t="100838" x="7847013" y="4302125"/>
          <p14:tracePt t="100844" x="7804150" y="4271963"/>
          <p14:tracePt t="100849" x="7761288" y="4240213"/>
          <p14:tracePt t="100869" x="7693025" y="4197350"/>
          <p14:tracePt t="100875" x="7650163" y="4173538"/>
          <p14:tracePt t="100883" x="7581900" y="4154488"/>
          <p14:tracePt t="100909" x="7519988" y="4135438"/>
          <p14:tracePt t="100913" x="7500938" y="4135438"/>
          <p14:tracePt t="100942" x="7451725" y="4135438"/>
          <p14:tracePt t="100944" x="7434263" y="4135438"/>
          <p14:tracePt t="100965" x="7402513" y="4148138"/>
          <p14:tracePt t="100969" x="7372350" y="4160838"/>
          <p14:tracePt t="100978" x="7340600" y="4178300"/>
          <p14:tracePt t="100997" x="7323138" y="4197350"/>
          <p14:tracePt t="101002" x="7285038" y="4222750"/>
          <p14:tracePt t="101011" x="7254875" y="4246563"/>
          <p14:tracePt t="101038" x="7229475" y="4278313"/>
          <p14:tracePt t="101043" x="7218363" y="4295775"/>
          <p14:tracePt t="101069" x="7212013" y="4321175"/>
          <p14:tracePt t="101073" x="7212013" y="4333875"/>
          <p14:tracePt t="101093" x="7212013" y="4351338"/>
          <p14:tracePt t="101097" x="7212013" y="4364038"/>
          <p14:tracePt t="101105" x="7212013" y="4376738"/>
          <p14:tracePt t="101125" x="7218363" y="4383088"/>
          <p14:tracePt t="101129" x="7229475" y="4389438"/>
          <p14:tracePt t="101138" x="7242175" y="4395788"/>
          <p14:tracePt t="101166" x="7310438" y="4419600"/>
          <p14:tracePt t="101169" x="7340600" y="4425950"/>
          <p14:tracePt t="101189" x="7464425" y="4468813"/>
          <p14:tracePt t="101193" x="7569200" y="4487863"/>
          <p14:tracePt t="101202" x="7705725" y="4500563"/>
          <p14:tracePt t="101222" x="7834313" y="4511675"/>
          <p14:tracePt t="101226" x="7927975" y="4518025"/>
          <p14:tracePt t="101233" x="8026400" y="4530725"/>
          <p14:tracePt t="101254" x="8045450" y="4530725"/>
          <p14:tracePt t="101257" x="8051800" y="4530725"/>
          <p14:tracePt t="101266" x="8062913" y="4530725"/>
          <p14:tracePt t="101294" x="8075613" y="4524375"/>
          <p14:tracePt t="101297" x="8088313" y="4500563"/>
          <p14:tracePt t="101326" x="8107363" y="4462463"/>
          <p14:tracePt t="101330" x="8112125" y="4451350"/>
          <p14:tracePt t="101350" x="8118475" y="4413250"/>
          <p14:tracePt t="101354" x="8124825" y="4400550"/>
          <p14:tracePt t="101364" x="8124825" y="4370388"/>
          <p14:tracePt t="101383" x="8124825" y="4351338"/>
          <p14:tracePt t="101385" x="8124825" y="4333875"/>
          <p14:tracePt t="101394" x="8101013" y="4289425"/>
          <p14:tracePt t="101422" x="7983538" y="4229100"/>
          <p14:tracePt t="101426" x="7940675" y="4203700"/>
          <p14:tracePt t="101454" x="7847013" y="4148138"/>
          <p14:tracePt t="101457" x="7797800" y="4141788"/>
          <p14:tracePt t="101478" x="7656513" y="4117975"/>
          <p14:tracePt t="101481" x="7594600" y="4117975"/>
          <p14:tracePt t="101489" x="7519988" y="4117975"/>
          <p14:tracePt t="101509" x="7440613" y="4154488"/>
          <p14:tracePt t="101512" x="7385050" y="4178300"/>
          <p14:tracePt t="101521" x="7340600" y="4229100"/>
          <p14:tracePt t="101549" x="7329488" y="4259263"/>
          <p14:tracePt t="101553" x="7310438" y="4271963"/>
          <p14:tracePt t="101575" x="7304088" y="4295775"/>
          <p14:tracePt t="101578" x="7297738" y="4302125"/>
          <p14:tracePt t="101585" x="7297738" y="4314825"/>
          <p14:tracePt t="101606" x="7297738" y="4333875"/>
          <p14:tracePt t="101611" x="7297738" y="4344988"/>
          <p14:tracePt t="101618" x="7316788" y="4376738"/>
          <p14:tracePt t="101638" x="7334250" y="4400550"/>
          <p14:tracePt t="101642" x="7359650" y="4419600"/>
          <p14:tracePt t="101649" x="7378700" y="4438650"/>
          <p14:tracePt t="101678" x="7434263" y="4468813"/>
          <p14:tracePt t="101682" x="7440613" y="4468813"/>
          <p14:tracePt t="101710" x="7507288" y="4475163"/>
          <p14:tracePt t="101713" x="7545388" y="4481513"/>
          <p14:tracePt t="101734" x="7637463" y="4494213"/>
          <p14:tracePt t="101737" x="7686675" y="4494213"/>
          <p14:tracePt t="101747" x="7735888" y="4494213"/>
          <p14:tracePt t="101766" x="7773988" y="4494213"/>
          <p14:tracePt t="101769" x="7797800" y="4475163"/>
          <p14:tracePt t="101778" x="7816850" y="4462463"/>
          <p14:tracePt t="101806" x="7816850" y="4419600"/>
          <p14:tracePt t="101810" x="7816850" y="4395788"/>
          <p14:tracePt t="101837" x="7816850" y="4370388"/>
          <p14:tracePt t="101841" x="7810500" y="4351338"/>
          <p14:tracePt t="101862" x="7797800" y="4327525"/>
          <p14:tracePt t="101865" x="7791450" y="4314825"/>
          <p14:tracePt t="101873" x="7767638" y="4302125"/>
          <p14:tracePt t="101893" x="7699375" y="4289425"/>
          <p14:tracePt t="101898" x="7662863" y="4284663"/>
          <p14:tracePt t="101906" x="7575550" y="4284663"/>
          <p14:tracePt t="101934" x="7483475" y="4308475"/>
          <p14:tracePt t="101938" x="7458075" y="4314825"/>
          <p14:tracePt t="101966" x="7440613" y="4327525"/>
          <p14:tracePt t="101969" x="7440613" y="4333875"/>
          <p14:tracePt t="101990" x="7440613" y="4344988"/>
          <p14:tracePt t="101994" x="7440613" y="4357688"/>
          <p14:tracePt t="102002" x="7445375" y="4370388"/>
          <p14:tracePt t="102022" x="7477125" y="4400550"/>
          <p14:tracePt t="102027" x="7507288" y="4438650"/>
          <p14:tracePt t="102035" x="7575550" y="4475163"/>
          <p14:tracePt t="102062" x="7667625" y="4506913"/>
          <p14:tracePt t="102065" x="7705725" y="4511675"/>
          <p14:tracePt t="102094" x="7748588" y="4494213"/>
          <p14:tracePt t="102098" x="7754938" y="4487863"/>
          <p14:tracePt t="102118" x="7767638" y="4438650"/>
          <p14:tracePt t="102122" x="7767638" y="4395788"/>
          <p14:tracePt t="102131" x="7778750" y="4333875"/>
          <p14:tracePt t="102150" x="7773988" y="4271963"/>
          <p14:tracePt t="102154" x="7767638" y="4216400"/>
          <p14:tracePt t="102162" x="7723188" y="4184650"/>
          <p14:tracePt t="102196" x="7631113" y="4154488"/>
          <p14:tracePt t="102222" x="7581900" y="4154488"/>
          <p14:tracePt t="102445" x="7562850" y="4111625"/>
          <p14:tracePt t="102450" x="7556500" y="4105275"/>
          <p14:tracePt t="102478" x="7545388" y="4079875"/>
          <p14:tracePt t="102478" x="0" y="0"/>
        </p14:tracePtLst>
        <p14:tracePtLst>
          <p14:tracePt t="105092" x="3778250" y="3690938"/>
          <p14:tracePt t="105170" x="3778250" y="3684588"/>
          <p14:tracePt t="105190" x="3778250" y="3678238"/>
          <p14:tracePt t="105221" x="3784600" y="3667125"/>
          <p14:tracePt t="105226" x="3803650" y="3654425"/>
          <p14:tracePt t="105253" x="3816350" y="3641725"/>
          <p14:tracePt t="105257" x="3821113" y="3622675"/>
          <p14:tracePt t="105264" x="3833813" y="3611563"/>
          <p14:tracePt t="105285" x="3846513" y="3579813"/>
          <p14:tracePt t="105290" x="3859213" y="3567113"/>
          <p14:tracePt t="105301" x="3871913" y="3549650"/>
          <p14:tracePt t="105317" x="3871913" y="3536950"/>
          <p14:tracePt t="105321" x="3871913" y="3524250"/>
          <p14:tracePt t="105330" x="3871913" y="3511550"/>
          <p14:tracePt t="105349" x="3871913" y="3494088"/>
          <p14:tracePt t="105354" x="3871913" y="3468688"/>
          <p14:tracePt t="105367" x="3871913" y="3444875"/>
          <p14:tracePt t="105384" x="3871913" y="3406775"/>
          <p14:tracePt t="105385" x="3871913" y="3376613"/>
          <p14:tracePt t="105394" x="3871913" y="3370263"/>
          <p14:tracePt t="105414" x="3859213" y="3295650"/>
          <p14:tracePt t="105417" x="3840163" y="3271838"/>
          <p14:tracePt t="105426" x="3827463" y="3228975"/>
          <p14:tracePt t="105446" x="3797300" y="3173413"/>
          <p14:tracePt t="105450" x="3790950" y="3154363"/>
          <p14:tracePt t="105462" x="3778250" y="3135313"/>
          <p14:tracePt t="105478" x="3765550" y="3124200"/>
          <p14:tracePt t="105484" x="3765550" y="3111500"/>
          <p14:tracePt t="105493" x="3760788" y="3111500"/>
          <p14:tracePt t="105509" x="3754438" y="3098800"/>
          <p14:tracePt t="105513" x="3741738" y="3086100"/>
          <p14:tracePt t="105521" x="3716338" y="3055938"/>
          <p14:tracePt t="105541" x="3698875" y="3036888"/>
          <p14:tracePt t="105545" x="3686175" y="3024188"/>
          <p14:tracePt t="105553" x="3660775" y="3013075"/>
          <p14:tracePt t="105573" x="3649663" y="3000375"/>
          <p14:tracePt t="105577" x="3636963" y="2994025"/>
          <p14:tracePt t="105586" x="3605213" y="2974975"/>
          <p14:tracePt t="105605" x="3575050" y="2962275"/>
          <p14:tracePt t="105610" x="3549650" y="2957513"/>
          <p14:tracePt t="105638" x="3506788" y="2938463"/>
          <p14:tracePt t="105641" x="3476625" y="2932113"/>
          <p14:tracePt t="105650" x="3427413" y="2901950"/>
          <p14:tracePt t="105670" x="3359150" y="2882900"/>
          <p14:tracePt t="105673" x="3316288" y="2870200"/>
          <p14:tracePt t="105681" x="3265488" y="2851150"/>
          <p14:tracePt t="105701" x="3209925" y="2833688"/>
          <p14:tracePt t="105705" x="3179763" y="2827338"/>
          <p14:tracePt t="105713" x="3160713" y="2827338"/>
          <p14:tracePt t="105725" x="3143250" y="2820988"/>
          <p14:tracePt t="105729" x="3111500" y="2814638"/>
          <p14:tracePt t="105737" x="3094038" y="2808288"/>
          <p14:tracePt t="105745" x="3062288" y="2808288"/>
          <p14:tracePt t="105765" x="2994025" y="2790825"/>
          <p14:tracePt t="105769" x="2970213" y="2790825"/>
          <p14:tracePt t="105778" x="2938463" y="2784475"/>
          <p14:tracePt t="105798" x="2889250" y="2771775"/>
          <p14:tracePt t="105803" x="2846388" y="2765425"/>
          <p14:tracePt t="105809" x="2820988" y="2765425"/>
          <p14:tracePt t="105830" x="2784475" y="2765425"/>
          <p14:tracePt t="105834" x="2771775" y="2765425"/>
          <p14:tracePt t="105862" x="2735263" y="2765425"/>
          <p14:tracePt t="105867" x="2728913" y="2765425"/>
          <p14:tracePt t="105894" x="2703513" y="2765425"/>
          <p14:tracePt t="105898" x="2686050" y="2765425"/>
          <p14:tracePt t="105905" x="2654300" y="2765425"/>
          <p14:tracePt t="105926" x="2630488" y="2765425"/>
          <p14:tracePt t="105930" x="2624138" y="2765425"/>
          <p14:tracePt t="105938" x="2617788" y="2765425"/>
          <p14:tracePt t="105958" x="2605088" y="2771775"/>
          <p14:tracePt t="105962" x="2605088" y="2778125"/>
          <p14:tracePt t="105982" x="2592388" y="2790825"/>
          <p14:tracePt t="105988" x="2574925" y="2801938"/>
          <p14:tracePt t="105994" x="2562225" y="2820988"/>
          <p14:tracePt t="106021" x="2555875" y="2840038"/>
          <p14:tracePt t="106026" x="2555875" y="2846388"/>
          <p14:tracePt t="106034" x="2555875" y="2857500"/>
          <p14:tracePt t="106054" x="2555875" y="2870200"/>
          <p14:tracePt t="106057" x="2568575" y="2889250"/>
          <p14:tracePt t="106068" x="2574925" y="2895600"/>
          <p14:tracePt t="106087" x="2611438" y="2925763"/>
          <p14:tracePt t="106089" x="2630488" y="2938463"/>
          <p14:tracePt t="106098" x="2654300" y="2962275"/>
          <p14:tracePt t="106118" x="2686050" y="2994025"/>
          <p14:tracePt t="106125" x="2698750" y="3000375"/>
          <p14:tracePt t="106134" x="2709863" y="3006725"/>
          <p14:tracePt t="106151" x="2741613" y="3030538"/>
          <p14:tracePt t="106155" x="2754313" y="3036888"/>
          <p14:tracePt t="106170" x="2784475" y="3049588"/>
          <p14:tracePt t="106184" x="2840038" y="3086100"/>
          <p14:tracePt t="106187" x="2871788" y="3092450"/>
          <p14:tracePt t="106193" x="2921000" y="3111500"/>
          <p14:tracePt t="106214" x="2976563" y="3128963"/>
          <p14:tracePt t="106217" x="2994025" y="3128963"/>
          <p14:tracePt t="106226" x="3025775" y="3135313"/>
          <p14:tracePt t="106246" x="3062288" y="3148013"/>
          <p14:tracePt t="106251" x="3074988" y="3148013"/>
          <p14:tracePt t="106262" x="3105150" y="3148013"/>
          <p14:tracePt t="106278" x="3149600" y="3148013"/>
          <p14:tracePt t="106282" x="3179763" y="3154363"/>
          <p14:tracePt t="106289" x="3228975" y="3160713"/>
          <p14:tracePt t="106309" x="3271838" y="3167063"/>
          <p14:tracePt t="106313" x="3290888" y="3167063"/>
          <p14:tracePt t="106321" x="3309938" y="3167063"/>
          <p14:tracePt t="106341" x="3321050" y="3167063"/>
          <p14:tracePt t="106373" x="3327400" y="3167063"/>
          <p14:tracePt t="106377" x="3333750" y="3167063"/>
          <p14:tracePt t="106405" x="3346450" y="3167063"/>
          <p14:tracePt t="106410" x="3352800" y="3167063"/>
          <p14:tracePt t="106418" x="3359150" y="3167063"/>
          <p14:tracePt t="106442" x="3365500" y="3167063"/>
          <p14:tracePt t="106626" x="0" y="0"/>
        </p14:tracePtLst>
        <p14:tracePtLst>
          <p14:tracePt t="120132" x="1685925" y="3184525"/>
          <p14:tracePt t="120266" x="1685925" y="3190875"/>
          <p14:tracePt t="120297" x="1679575" y="3197225"/>
          <p14:tracePt t="120317" x="1666875" y="3203575"/>
          <p14:tracePt t="120321" x="1654175" y="3216275"/>
          <p14:tracePt t="120329" x="1647825" y="3216275"/>
          <p14:tracePt t="120338" x="1630363" y="3216275"/>
          <p14:tracePt t="120357" x="1617663" y="3222625"/>
          <p14:tracePt t="120361" x="1611313" y="3228975"/>
          <p14:tracePt t="120369" x="1587500" y="3240088"/>
          <p14:tracePt t="120389" x="1574800" y="3252788"/>
          <p14:tracePt t="120393" x="1568450" y="3259138"/>
          <p14:tracePt t="120401" x="1555750" y="3271838"/>
          <p14:tracePt t="120422" x="1543050" y="3290888"/>
          <p14:tracePt t="120426" x="1543050" y="3302000"/>
          <p14:tracePt t="120434" x="1536700" y="3327400"/>
          <p14:tracePt t="120449" x="1536700" y="3340100"/>
          <p14:tracePt t="120458" x="1536700" y="3351213"/>
          <p14:tracePt t="120486" x="1536700" y="3363913"/>
          <p14:tracePt t="120490" x="1536700" y="3376613"/>
          <p14:tracePt t="120497" x="1536700" y="3389313"/>
          <p14:tracePt t="120517" x="1536700" y="3395663"/>
          <p14:tracePt t="120522" x="1543050" y="3406775"/>
          <p14:tracePt t="120530" x="1562100" y="3419475"/>
          <p14:tracePt t="120550" x="1574800" y="3432175"/>
          <p14:tracePt t="120554" x="1581150" y="3438525"/>
          <p14:tracePt t="120563" x="1598613" y="3455988"/>
          <p14:tracePt t="120580" x="1611313" y="3468688"/>
          <p14:tracePt t="120585" x="1617663" y="3475038"/>
          <p14:tracePt t="120593" x="1624013" y="3487738"/>
          <p14:tracePt t="120613" x="1630363" y="3494088"/>
          <p14:tracePt t="120625" x="1636713" y="3494088"/>
          <p14:tracePt t="120649" x="1654175" y="3494088"/>
          <p14:tracePt t="120658" x="1666875" y="3494088"/>
          <p14:tracePt t="120678" x="1679575" y="3494088"/>
          <p14:tracePt t="120682" x="1692275" y="3494088"/>
          <p14:tracePt t="120690" x="1698625" y="3494088"/>
          <p14:tracePt t="120711" x="1716088" y="3494088"/>
          <p14:tracePt t="120714" x="1716088" y="3487738"/>
          <p14:tracePt t="120722" x="1741488" y="3481388"/>
          <p14:tracePt t="120741" x="1758950" y="3475038"/>
          <p14:tracePt t="120744" x="1771650" y="3468688"/>
          <p14:tracePt t="120753" x="1784350" y="3455988"/>
          <p14:tracePt t="120773" x="1790700" y="3444875"/>
          <p14:tracePt t="120779" x="1790700" y="3438525"/>
          <p14:tracePt t="120785" x="1790700" y="3432175"/>
          <p14:tracePt t="120805" x="1790700" y="3425825"/>
          <p14:tracePt t="120811" x="1790700" y="3413125"/>
          <p14:tracePt t="120829" x="1790700" y="3395663"/>
          <p14:tracePt t="120833" x="1790700" y="3376613"/>
          <p14:tracePt t="120842" x="1790700" y="3357563"/>
          <p14:tracePt t="120850" x="1790700" y="3333750"/>
          <p14:tracePt t="120870" x="1778000" y="3314700"/>
          <p14:tracePt t="120874" x="1778000" y="3308350"/>
          <p14:tracePt t="120880" x="1778000" y="3302000"/>
          <p14:tracePt t="120901" x="1771650" y="3295650"/>
          <p14:tracePt t="120913" x="1765300" y="3295650"/>
          <p14:tracePt t="120933" x="1747838" y="3290888"/>
          <p14:tracePt t="120937" x="1735138" y="3284538"/>
          <p14:tracePt t="120949" x="1722438" y="3284538"/>
          <p14:tracePt t="120953" x="1703388" y="3284538"/>
          <p14:tracePt t="120962" x="1692275" y="3278188"/>
          <p14:tracePt t="120970" x="1679575" y="3278188"/>
          <p14:tracePt t="120981" x="1666875" y="3278188"/>
          <p14:tracePt t="121011" x="1660525" y="3278188"/>
          <p14:tracePt t="121033" x="1654175" y="3278188"/>
          <p14:tracePt t="121042" x="1643063" y="3278188"/>
          <p14:tracePt t="121061" x="1630363" y="3290888"/>
          <p14:tracePt t="121066" x="1624013" y="3302000"/>
          <p14:tracePt t="121074" x="1617663" y="3314700"/>
          <p14:tracePt t="121094" x="1611313" y="3327400"/>
          <p14:tracePt t="121097" x="1611313" y="3333750"/>
          <p14:tracePt t="121111" x="1604963" y="3351213"/>
          <p14:tracePt t="121126" x="1604963" y="3363913"/>
          <p14:tracePt t="121138" x="1604963" y="3376613"/>
          <p14:tracePt t="121158" x="1604963" y="3389313"/>
          <p14:tracePt t="121163" x="1617663" y="3402013"/>
          <p14:tracePt t="121180" x="1643063" y="3425825"/>
          <p14:tracePt t="121190" x="1673225" y="3438525"/>
          <p14:tracePt t="121193" x="1685925" y="3444875"/>
          <p14:tracePt t="121205" x="1703388" y="3444875"/>
          <p14:tracePt t="121222" x="1741488" y="3455988"/>
          <p14:tracePt t="121226" x="1754188" y="3455988"/>
          <p14:tracePt t="121234" x="1784350" y="3455988"/>
          <p14:tracePt t="121254" x="1803400" y="3455988"/>
          <p14:tracePt t="121258" x="1809750" y="3455988"/>
          <p14:tracePt t="121265" x="1820863" y="3455988"/>
          <p14:tracePt t="121285" x="1846263" y="3451225"/>
          <p14:tracePt t="121290" x="1858963" y="3444875"/>
          <p14:tracePt t="121297" x="1865313" y="3444875"/>
          <p14:tracePt t="121318" x="1870075" y="3444875"/>
          <p14:tracePt t="121322" x="1876425" y="3432175"/>
          <p14:tracePt t="121333" x="1882775" y="3425825"/>
          <p14:tracePt t="121349" x="1882775" y="3413125"/>
          <p14:tracePt t="121354" x="1889125" y="3402013"/>
          <p14:tracePt t="121367" x="1889125" y="3389313"/>
          <p14:tracePt t="121393" x="1889125" y="3376613"/>
          <p14:tracePt t="121413" x="1889125" y="3370263"/>
          <p14:tracePt t="121417" x="1889125" y="3357563"/>
          <p14:tracePt t="121445" x="1889125" y="3340100"/>
          <p14:tracePt t="121449" x="1876425" y="3327400"/>
          <p14:tracePt t="121458" x="1865313" y="3295650"/>
          <p14:tracePt t="121478" x="1839913" y="3252788"/>
          <p14:tracePt t="121481" x="1820863" y="3222625"/>
          <p14:tracePt t="121490" x="1814513" y="3197225"/>
          <p14:tracePt t="121510" x="1790700" y="3160713"/>
          <p14:tracePt t="121513" x="1778000" y="3148013"/>
          <p14:tracePt t="121522" x="1771650" y="3128963"/>
          <p14:tracePt t="121542" x="1758950" y="3105150"/>
          <p14:tracePt t="121547" x="1758950" y="3098800"/>
          <p14:tracePt t="121553" x="1758950" y="3092450"/>
          <p14:tracePt t="121574" x="1758950" y="3086100"/>
          <p14:tracePt t="121590" x="1754188" y="3068638"/>
          <p14:tracePt t="121606" x="1747838" y="3055938"/>
          <p14:tracePt t="121609" x="1741488" y="3043238"/>
          <p14:tracePt t="121627" x="1741488" y="3036888"/>
          <p14:tracePt t="121638" x="1728788" y="3017838"/>
          <p14:tracePt t="121641" x="1722438" y="3000375"/>
          <p14:tracePt t="121649" x="1722438" y="2994025"/>
          <p14:tracePt t="121670" x="1716088" y="2987675"/>
          <p14:tracePt t="121674" x="1709738" y="2974975"/>
          <p14:tracePt t="121750" x="1709738" y="2968625"/>
          <p14:tracePt t="121766" x="1709738" y="2962275"/>
          <p14:tracePt t="121770" x="1709738" y="2951163"/>
          <p14:tracePt t="121778" x="1709738" y="2944813"/>
          <p14:tracePt t="121797" x="1709738" y="2932113"/>
          <p14:tracePt t="121878" x="1709738" y="2919413"/>
          <p14:tracePt t="121894" x="1703388" y="2913063"/>
          <p14:tracePt t="121927" x="1698625" y="2901950"/>
          <p14:tracePt t="121930" x="1698625" y="2895600"/>
          <p14:tracePt t="121938" x="1692275" y="2882900"/>
          <p14:tracePt t="121958" x="1685925" y="2870200"/>
          <p14:tracePt t="122006" x="1679575" y="2863850"/>
          <p14:tracePt t="122054" x="1673225" y="2857500"/>
          <p14:tracePt t="122218" x="1666875" y="2857500"/>
          <p14:tracePt t="122234" x="1654175" y="2870200"/>
          <p14:tracePt t="122242" x="1643063" y="2882900"/>
          <p14:tracePt t="122249" x="1636713" y="2889250"/>
          <p14:tracePt t="122262" x="1636713" y="2895600"/>
          <p14:tracePt t="122278" x="1624013" y="2932113"/>
          <p14:tracePt t="122281" x="1624013" y="2951163"/>
          <p14:tracePt t="122290" x="1624013" y="2968625"/>
          <p14:tracePt t="122310" x="1624013" y="3006725"/>
          <p14:tracePt t="122314" x="1624013" y="3017838"/>
          <p14:tracePt t="122322" x="1624013" y="3036888"/>
          <p14:tracePt t="122342" x="1630363" y="3062288"/>
          <p14:tracePt t="122348" x="1630363" y="3068638"/>
          <p14:tracePt t="122354" x="1636713" y="3073400"/>
          <p14:tracePt t="122374" x="1643063" y="3086100"/>
          <p14:tracePt t="122378" x="1643063" y="3092450"/>
          <p14:tracePt t="122390" x="1643063" y="3105150"/>
          <p14:tracePt t="122406" x="1643063" y="3117850"/>
          <p14:tracePt t="122410" x="1643063" y="3124200"/>
          <p14:tracePt t="122418" x="1643063" y="3128963"/>
          <p14:tracePt t="122438" x="1643063" y="3141663"/>
          <p14:tracePt t="122442" x="1643063" y="3167063"/>
          <p14:tracePt t="122450" x="1666875" y="3190875"/>
          <p14:tracePt t="122469" x="1685925" y="3235325"/>
          <p14:tracePt t="122474" x="1685925" y="3240088"/>
          <p14:tracePt t="122482" x="1698625" y="3259138"/>
          <p14:tracePt t="122502" x="1698625" y="3278188"/>
          <p14:tracePt t="122506" x="1703388" y="3284538"/>
          <p14:tracePt t="122514" x="1703388" y="3290888"/>
          <p14:tracePt t="122657" x="1709738" y="3295650"/>
          <p14:tracePt t="122705" x="1716088" y="3284538"/>
          <p14:tracePt t="122726" x="1716088" y="3246438"/>
          <p14:tracePt t="122731" x="1716088" y="3228975"/>
          <p14:tracePt t="122738" x="1716088" y="3197225"/>
          <p14:tracePt t="122758" x="1716088" y="3190875"/>
          <p14:tracePt t="122762" x="1716088" y="3184525"/>
          <p14:tracePt t="122774" x="1716088" y="3173413"/>
          <p14:tracePt t="122789" x="1716088" y="3148013"/>
          <p14:tracePt t="122801" x="1716088" y="3128963"/>
          <p14:tracePt t="122833" x="1716088" y="3117850"/>
          <p14:tracePt t="122922" x="1709738" y="3135313"/>
          <p14:tracePt t="122930" x="1709738" y="3173413"/>
          <p14:tracePt t="122949" x="1709738" y="3197225"/>
          <p14:tracePt t="122954" x="1709738" y="3216275"/>
          <p14:tracePt t="122962" x="1709738" y="3246438"/>
          <p14:tracePt t="122981" x="1709738" y="3271838"/>
          <p14:tracePt t="122986" x="1709738" y="3284538"/>
          <p14:tracePt t="122994" x="1709738" y="3314700"/>
          <p14:tracePt t="123015" x="1709738" y="3333750"/>
          <p14:tracePt t="123018" x="1709738" y="3346450"/>
          <p14:tracePt t="123026" x="1709738" y="3363913"/>
          <p14:tracePt t="123334" x="1709738" y="3370263"/>
          <p14:tracePt t="123370" x="1716088" y="3370263"/>
          <p14:tracePt t="123397" x="1722438" y="3370263"/>
          <p14:tracePt t="123465" x="1728788" y="3370263"/>
          <p14:tracePt t="123621" x="1741488" y="3370263"/>
          <p14:tracePt t="123637" x="1747838" y="3370263"/>
          <p14:tracePt t="123657" x="1754188" y="3376613"/>
          <p14:tracePt t="123722" x="1765300" y="3376613"/>
          <p14:tracePt t="123754" x="1771650" y="3376613"/>
          <p14:tracePt t="123786" x="1778000" y="3376613"/>
          <p14:tracePt t="123813" x="1784350" y="3376613"/>
          <p14:tracePt t="123817" x="1790700" y="3376613"/>
          <p14:tracePt t="123825" x="1803400" y="3382963"/>
          <p14:tracePt t="123846" x="1809750" y="3382963"/>
          <p14:tracePt t="123849" x="1814513" y="3389313"/>
          <p14:tracePt t="123878" x="1827213" y="3389313"/>
          <p14:tracePt t="123883" x="1833563" y="3389313"/>
          <p14:tracePt t="123894" x="1846263" y="3389313"/>
          <p14:tracePt t="123910" x="1852613" y="3389313"/>
          <p14:tracePt t="123917" x="1858963" y="3389313"/>
          <p14:tracePt t="123922" x="1865313" y="3389313"/>
          <p14:tracePt t="123973" x="1870075" y="3389313"/>
          <p14:tracePt t="124038" x="1876425" y="3395663"/>
          <p14:tracePt t="124106" x="1882775" y="3395663"/>
          <p14:tracePt t="124114" x="1889125" y="3395663"/>
          <p14:tracePt t="124133" x="1901825" y="3402013"/>
          <p14:tracePt t="124289" x="1908175" y="3402013"/>
          <p14:tracePt t="124338" x="1920875" y="3406775"/>
          <p14:tracePt t="124362" x="1925638" y="3406775"/>
          <p14:tracePt t="124370" x="1931988" y="3406775"/>
          <p14:tracePt t="124390" x="1944688" y="3413125"/>
          <p14:tracePt t="124402" x="1951038" y="3413125"/>
          <p14:tracePt t="124426" x="1957388" y="3413125"/>
          <p14:tracePt t="124433" x="1963738" y="3419475"/>
          <p14:tracePt t="124458" x="1970088" y="3419475"/>
          <p14:tracePt t="124617" x="1987550" y="3419475"/>
          <p14:tracePt t="125030" x="1993900" y="3419475"/>
          <p14:tracePt t="125035" x="2000250" y="3419475"/>
          <p14:tracePt t="125042" x="2012950" y="3419475"/>
          <p14:tracePt t="125062" x="2019300" y="3419475"/>
          <p14:tracePt t="125066" x="2025650" y="3419475"/>
          <p14:tracePt t="125098" x="2036763" y="3425825"/>
          <p14:tracePt t="125122" x="2043113" y="3425825"/>
          <p14:tracePt t="125170" x="2055813" y="3425825"/>
          <p14:tracePt t="125189" x="2062163" y="3425825"/>
          <p14:tracePt t="125221" x="2074863" y="3425825"/>
          <p14:tracePt t="125233" x="2087563" y="3425825"/>
          <p14:tracePt t="125249" x="2092325" y="3425825"/>
          <p14:tracePt t="125265" x="2105025" y="3425825"/>
          <p14:tracePt t="125285" x="2117725" y="3425825"/>
          <p14:tracePt t="125289" x="2130425" y="3425825"/>
          <p14:tracePt t="126502" x="2130425" y="3413125"/>
          <p14:tracePt t="126514" x="2130425" y="3402013"/>
          <p14:tracePt t="126533" x="2130425" y="3389313"/>
          <p14:tracePt t="126538" x="2130425" y="3382963"/>
          <p14:tracePt t="126546" x="2130425" y="3376613"/>
          <p14:tracePt t="126565" x="2130425" y="3363913"/>
          <p14:tracePt t="126569" x="2130425" y="3351213"/>
          <p14:tracePt t="126577" x="2130425" y="3346450"/>
          <p14:tracePt t="126609" x="2130425" y="3340100"/>
          <p14:tracePt t="126633" x="2130425" y="3327400"/>
          <p14:tracePt t="126642" x="2130425" y="3314700"/>
          <p14:tracePt t="126662" x="2130425" y="3295650"/>
          <p14:tracePt t="126666" x="2130425" y="3290888"/>
          <p14:tracePt t="126674" x="2130425" y="3271838"/>
          <p14:tracePt t="126694" x="2130425" y="3246438"/>
          <p14:tracePt t="126698" x="2130425" y="3222625"/>
          <p14:tracePt t="126705" x="2130425" y="3209925"/>
          <p14:tracePt t="126726" x="2130425" y="3197225"/>
          <p14:tracePt t="126730" x="2130425" y="3190875"/>
          <p14:tracePt t="126742" x="2130425" y="3184525"/>
          <p14:tracePt t="126758" x="2130425" y="3179763"/>
          <p14:tracePt t="126769" x="2130425" y="3160713"/>
          <p14:tracePt t="126789" x="2130425" y="3148013"/>
          <p14:tracePt t="126794" x="2130425" y="3135313"/>
          <p14:tracePt t="126802" x="2130425" y="3117850"/>
          <p14:tracePt t="126823" x="2130425" y="3098800"/>
          <p14:tracePt t="126826" x="2130425" y="3092450"/>
          <p14:tracePt t="126835" x="2130425" y="3079750"/>
          <p14:tracePt t="126855" x="2130425" y="3068638"/>
          <p14:tracePt t="126857" x="2130425" y="3055938"/>
          <p14:tracePt t="126868" x="2130425" y="3036888"/>
          <p14:tracePt t="126885" x="2130425" y="3017838"/>
          <p14:tracePt t="126889" x="2130425" y="3013075"/>
          <p14:tracePt t="126897" x="2130425" y="3000375"/>
          <p14:tracePt t="126917" x="2130425" y="2994025"/>
          <p14:tracePt t="126921" x="2130425" y="2981325"/>
          <p14:tracePt t="126945" x="2130425" y="2968625"/>
          <p14:tracePt t="126962" x="2130425" y="2951163"/>
          <p14:tracePt t="126982" x="2130425" y="2944813"/>
          <p14:tracePt t="126986" x="2130425" y="2938463"/>
          <p14:tracePt t="127014" x="2130425" y="2932113"/>
          <p14:tracePt t="127026" x="2130425" y="2925763"/>
          <p14:tracePt t="127046" x="2130425" y="2919413"/>
          <p14:tracePt t="127052" x="2130425" y="2913063"/>
          <p14:tracePt t="127058" x="2130425" y="2906713"/>
          <p14:tracePt t="127078" x="2130425" y="2895600"/>
          <p14:tracePt t="127081" x="2130425" y="2889250"/>
          <p14:tracePt t="127094" x="2130425" y="2882900"/>
          <p14:tracePt t="127109" x="2130425" y="2876550"/>
          <p14:tracePt t="127118" x="2130425" y="2870200"/>
          <p14:tracePt t="127142" x="2130425" y="2863850"/>
          <p14:tracePt t="127146" x="2130425" y="2857500"/>
          <p14:tracePt t="127154" x="2130425" y="2851150"/>
          <p14:tracePt t="127170" x="2130425" y="2846388"/>
          <p14:tracePt t="127205" x="2130425" y="2840038"/>
          <p14:tracePt t="127209" x="2130425" y="2833688"/>
          <p14:tracePt t="127238" x="2130425" y="2827338"/>
          <p14:tracePt t="127269" x="2117725" y="2814638"/>
          <p14:tracePt t="127273" x="2098675" y="2814638"/>
          <p14:tracePt t="127281" x="2068513" y="2795588"/>
          <p14:tracePt t="127301" x="2049463" y="2790825"/>
          <p14:tracePt t="127306" x="2036763" y="2790825"/>
          <p14:tracePt t="127313" x="2019300" y="2784475"/>
          <p14:tracePt t="127346" x="2012950" y="2784475"/>
          <p14:tracePt t="127382" x="2006600" y="2784475"/>
          <p14:tracePt t="127398" x="1987550" y="2778125"/>
          <p14:tracePt t="127401" x="1970088" y="2771775"/>
          <p14:tracePt t="127411" x="1931988" y="2765425"/>
          <p14:tracePt t="127430" x="1889125" y="2746375"/>
          <p14:tracePt t="127435" x="1846263" y="2740025"/>
          <p14:tracePt t="127441" x="1833563" y="2740025"/>
          <p14:tracePt t="127462" x="1814513" y="2740025"/>
          <p14:tracePt t="127466" x="1797050" y="2735263"/>
          <p14:tracePt t="127498" x="1790700" y="2735263"/>
          <p14:tracePt t="127525" x="1784350" y="2735263"/>
          <p14:tracePt t="127529" x="1778000" y="2735263"/>
          <p14:tracePt t="127537" x="1758950" y="2735263"/>
          <p14:tracePt t="127557" x="1741488" y="2728913"/>
          <p14:tracePt t="127561" x="1722438" y="2722563"/>
          <p14:tracePt t="127569" x="1685925" y="2722563"/>
          <p14:tracePt t="127589" x="1643063" y="2709863"/>
          <p14:tracePt t="127593" x="1630363" y="2703513"/>
          <p14:tracePt t="127602" x="1611313" y="2703513"/>
          <p14:tracePt t="127611" x="1587500" y="2703513"/>
          <p14:tracePt t="127619" x="1562100" y="2697163"/>
          <p14:tracePt t="127626" x="1543050" y="2697163"/>
          <p14:tracePt t="127638" x="1525588" y="2697163"/>
          <p14:tracePt t="127654" x="1493838" y="2697163"/>
          <p14:tracePt t="127658" x="1487488" y="2697163"/>
          <p14:tracePt t="127666" x="1457325" y="2697163"/>
          <p14:tracePt t="127686" x="1438275" y="2697163"/>
          <p14:tracePt t="127689" x="1420813" y="2697163"/>
          <p14:tracePt t="127698" x="1408113" y="2697163"/>
          <p14:tracePt t="127717" x="1401763" y="2690813"/>
          <p14:tracePt t="127722" x="1389063" y="2690813"/>
          <p14:tracePt t="127730" x="1382713" y="2690813"/>
          <p14:tracePt t="127743" x="1370013" y="2690813"/>
          <p14:tracePt t="127746" x="1346200" y="2690813"/>
          <p14:tracePt t="127754" x="1327150" y="2684463"/>
          <p14:tracePt t="127762" x="1290638" y="2684463"/>
          <p14:tracePt t="127782" x="1258888" y="2684463"/>
          <p14:tracePt t="127786" x="1235075" y="2684463"/>
          <p14:tracePt t="127794" x="1222375" y="2679700"/>
          <p14:tracePt t="127813" x="1198563" y="2673350"/>
          <p14:tracePt t="127818" x="1179513" y="2673350"/>
          <p14:tracePt t="127826" x="1173163" y="2673350"/>
          <p14:tracePt t="127846" x="1154113" y="2667000"/>
          <p14:tracePt t="127852" x="1147763" y="2660650"/>
          <p14:tracePt t="127862" x="1143000" y="2660650"/>
          <p14:tracePt t="127878" x="1130300" y="2660650"/>
          <p14:tracePt t="127882" x="1117600" y="2660650"/>
          <p14:tracePt t="127894" x="1081088" y="2660650"/>
          <p14:tracePt t="127910" x="1036638" y="2654300"/>
          <p14:tracePt t="127913" x="1012825" y="2654300"/>
          <p14:tracePt t="127921" x="976313" y="2654300"/>
          <p14:tracePt t="127943" x="944563" y="2654300"/>
          <p14:tracePt t="127945" x="931863" y="2654300"/>
          <p14:tracePt t="127954" x="908050" y="2654300"/>
          <p14:tracePt t="127973" x="889000" y="2654300"/>
          <p14:tracePt t="127978" x="876300" y="2654300"/>
          <p14:tracePt t="127989" x="858838" y="2654300"/>
          <p14:tracePt t="128006" x="814388" y="2660650"/>
          <p14:tracePt t="128010" x="796925" y="2673350"/>
          <p14:tracePt t="128038" x="777875" y="2679700"/>
          <p14:tracePt t="128043" x="765175" y="2679700"/>
          <p14:tracePt t="128050" x="752475" y="2684463"/>
          <p14:tracePt t="128069" x="741363" y="2684463"/>
          <p14:tracePt t="128073" x="735013" y="2684463"/>
          <p14:tracePt t="128080" x="722313" y="2684463"/>
          <p14:tracePt t="128105" x="709613" y="2690813"/>
          <p14:tracePt t="128117" x="692150" y="2697163"/>
          <p14:tracePt t="128121" x="673100" y="2697163"/>
          <p14:tracePt t="128129" x="647700" y="2709863"/>
          <p14:tracePt t="128137" x="630238" y="2716213"/>
          <p14:tracePt t="128150" x="611188" y="2716213"/>
          <p14:tracePt t="128167" x="581025" y="2735263"/>
          <p14:tracePt t="128169" x="561975" y="2740025"/>
          <p14:tracePt t="128177" x="549275" y="2746375"/>
          <p14:tracePt t="128197" x="525463" y="2759075"/>
          <p14:tracePt t="128200" x="519113" y="2759075"/>
          <p14:tracePt t="128209" x="500063" y="2771775"/>
          <p14:tracePt t="128234" x="487363" y="2784475"/>
          <p14:tracePt t="128250" x="481013" y="2790825"/>
          <p14:tracePt t="128257" x="474663" y="2795588"/>
          <p14:tracePt t="128273" x="469900" y="2795588"/>
          <p14:tracePt t="128293" x="457200" y="2814638"/>
          <p14:tracePt t="128297" x="450850" y="2820988"/>
          <p14:tracePt t="128306" x="450850" y="2827338"/>
          <p14:tracePt t="128326" x="444500" y="2840038"/>
          <p14:tracePt t="128329" x="444500" y="2851150"/>
          <p14:tracePt t="128338" x="444500" y="2870200"/>
          <p14:tracePt t="128358" x="444500" y="2889250"/>
          <p14:tracePt t="128361" x="444500" y="2895600"/>
          <p14:tracePt t="128382" x="444500" y="2913063"/>
          <p14:tracePt t="128386" x="444500" y="2919413"/>
          <p14:tracePt t="128394" x="450850" y="2932113"/>
          <p14:tracePt t="128403" x="457200" y="2944813"/>
          <p14:tracePt t="128422" x="481013" y="2962275"/>
          <p14:tracePt t="128426" x="481013" y="2968625"/>
          <p14:tracePt t="128433" x="487363" y="2981325"/>
          <p14:tracePt t="128453" x="493713" y="2987675"/>
          <p14:tracePt t="128457" x="506413" y="2994025"/>
          <p14:tracePt t="128489" x="519113" y="2994025"/>
          <p14:tracePt t="128497" x="525463" y="3000375"/>
          <p14:tracePt t="128513" x="536575" y="3000375"/>
          <p14:tracePt t="128521" x="568325" y="3013075"/>
          <p14:tracePt t="128529" x="581025" y="3017838"/>
          <p14:tracePt t="128549" x="604838" y="3030538"/>
          <p14:tracePt t="128553" x="630238" y="3043238"/>
          <p14:tracePt t="128561" x="654050" y="3043238"/>
          <p14:tracePt t="128581" x="673100" y="3049588"/>
          <p14:tracePt t="128586" x="703263" y="3049588"/>
          <p14:tracePt t="128594" x="715963" y="3055938"/>
          <p14:tracePt t="128613" x="728663" y="3055938"/>
          <p14:tracePt t="128620" x="741363" y="3062288"/>
          <p14:tracePt t="128631" x="758825" y="3062288"/>
          <p14:tracePt t="128646" x="771525" y="3062288"/>
          <p14:tracePt t="128650" x="803275" y="3068638"/>
          <p14:tracePt t="128662" x="827088" y="3068638"/>
          <p14:tracePt t="128678" x="863600" y="3073400"/>
          <p14:tracePt t="128682" x="889000" y="3079750"/>
          <p14:tracePt t="128690" x="914400" y="3086100"/>
          <p14:tracePt t="128710" x="938213" y="3092450"/>
          <p14:tracePt t="128713" x="944563" y="3092450"/>
          <p14:tracePt t="128722" x="969963" y="3098800"/>
          <p14:tracePt t="128741" x="987425" y="3098800"/>
          <p14:tracePt t="128746" x="1000125" y="3111500"/>
          <p14:tracePt t="128754" x="1012825" y="3111500"/>
          <p14:tracePt t="128770" x="1025525" y="3111500"/>
          <p14:tracePt t="128790" x="1031875" y="3111500"/>
          <p14:tracePt t="128838" x="1036638" y="3111500"/>
          <p14:tracePt t="128850" x="1042988" y="3111500"/>
          <p14:tracePt t="128874" x="1062038" y="3111500"/>
          <p14:tracePt t="128882" x="1068388" y="3111500"/>
          <p14:tracePt t="128894" x="1074738" y="3111500"/>
          <p14:tracePt t="128899" x="1081088" y="3111500"/>
          <p14:tracePt t="128913" x="1092200" y="3111500"/>
          <p14:tracePt t="128937" x="1104900" y="3111500"/>
          <p14:tracePt t="128969" x="1117600" y="3111500"/>
          <p14:tracePt t="129042" x="1123950" y="3111500"/>
          <p14:tracePt t="129062" x="1136650" y="3111500"/>
          <p14:tracePt t="129066" x="1147763" y="3111500"/>
          <p14:tracePt t="129074" x="1160463" y="3111500"/>
          <p14:tracePt t="129094" x="1173163" y="3111500"/>
          <p14:tracePt t="129100" x="1179513" y="3111500"/>
          <p14:tracePt t="129106" x="1185863" y="3111500"/>
          <p14:tracePt t="129122" x="1198563" y="3111500"/>
          <p14:tracePt t="129137" x="1203325" y="3111500"/>
          <p14:tracePt t="129153" x="1209675" y="3111500"/>
          <p14:tracePt t="129162" x="1216025" y="3111500"/>
          <p14:tracePt t="129173" x="1222375" y="3111500"/>
          <p14:tracePt t="129189" x="1228725" y="3111500"/>
          <p14:tracePt t="129204" x="1235075" y="3105150"/>
          <p14:tracePt t="129222" x="1235075" y="3079750"/>
          <p14:tracePt t="129225" x="1235075" y="3073400"/>
          <p14:tracePt t="129234" x="1228725" y="3055938"/>
          <p14:tracePt t="129254" x="1216025" y="3043238"/>
          <p14:tracePt t="129318" x="1198563" y="3043238"/>
          <p14:tracePt t="129322" x="1185863" y="3043238"/>
          <p14:tracePt t="129331" x="1173163" y="3049588"/>
          <p14:tracePt t="129350" x="1154113" y="3068638"/>
          <p14:tracePt t="129353" x="1136650" y="3079750"/>
          <p14:tracePt t="129363" x="1130300" y="3098800"/>
          <p14:tracePt t="129383" x="1130300" y="3117850"/>
          <p14:tracePt t="129388" x="1130300" y="3135313"/>
          <p14:tracePt t="129394" x="1130300" y="3141663"/>
          <p14:tracePt t="129404" x="1130300" y="3154363"/>
          <p14:tracePt t="129410" x="1136650" y="3173413"/>
          <p14:tracePt t="129418" x="1147763" y="3184525"/>
          <p14:tracePt t="129426" x="1160463" y="3197225"/>
          <p14:tracePt t="129445" x="1173163" y="3209925"/>
          <p14:tracePt t="129450" x="1192213" y="3216275"/>
          <p14:tracePt t="129458" x="1203325" y="3222625"/>
          <p14:tracePt t="129477" x="1241425" y="3235325"/>
          <p14:tracePt t="129481" x="1271588" y="3235325"/>
          <p14:tracePt t="129489" x="1303338" y="3240088"/>
          <p14:tracePt t="129509" x="1320800" y="3240088"/>
          <p14:tracePt t="129514" x="1346200" y="3240088"/>
          <p14:tracePt t="129521" x="1358900" y="3240088"/>
          <p14:tracePt t="129529" x="1370013" y="3240088"/>
          <p14:tracePt t="129537" x="1382713" y="3228975"/>
          <p14:tracePt t="129547" x="1389063" y="3203575"/>
          <p14:tracePt t="129553" x="1408113" y="3179763"/>
          <p14:tracePt t="129573" x="1408113" y="3167063"/>
          <p14:tracePt t="129578" x="1414463" y="3141663"/>
          <p14:tracePt t="129587" x="1414463" y="3124200"/>
          <p14:tracePt t="129650" x="1414463" y="3117850"/>
          <p14:tracePt t="129665" x="1414463" y="3111500"/>
          <p14:tracePt t="129674" x="1401763" y="3111500"/>
          <p14:tracePt t="129682" x="1389063" y="3105150"/>
          <p14:tracePt t="129702" x="1370013" y="3105150"/>
          <p14:tracePt t="129704" x="1352550" y="3111500"/>
          <p14:tracePt t="129713" x="1327150" y="3124200"/>
          <p14:tracePt t="129733" x="1320800" y="3128963"/>
          <p14:tracePt t="129737" x="1320800" y="3135313"/>
          <p14:tracePt t="129746" x="1320800" y="3141663"/>
          <p14:tracePt t="129830" x="1333500" y="3141663"/>
          <p14:tracePt t="129842" x="1346200" y="3141663"/>
          <p14:tracePt t="129857" x="1352550" y="3141663"/>
          <p14:tracePt t="129865" x="1358900" y="3141663"/>
          <p14:tracePt t="129873" x="1370013" y="3135313"/>
          <p14:tracePt t="129893" x="1370013" y="3111500"/>
          <p14:tracePt t="129909" x="1370013" y="3105150"/>
          <p14:tracePt t="129913" x="1370013" y="3098800"/>
          <p14:tracePt t="129957" x="1370013" y="3092450"/>
          <p14:tracePt t="129961" x="1358900" y="3092450"/>
          <p14:tracePt t="129969" x="1333500" y="3092450"/>
          <p14:tracePt t="129989" x="1309688" y="3105150"/>
          <p14:tracePt t="130002" x="1296988" y="3117850"/>
          <p14:tracePt t="130022" x="1296988" y="3124200"/>
          <p14:tracePt t="130025" x="1296988" y="3128963"/>
          <p14:tracePt t="130098" x="1296988" y="3135313"/>
          <p14:tracePt t="130982" x="1296988" y="3141663"/>
          <p14:tracePt t="130986" x="1290638" y="3160713"/>
          <p14:tracePt t="130994" x="1284288" y="3167063"/>
          <p14:tracePt t="131014" x="1265238" y="3190875"/>
          <p14:tracePt t="131018" x="1254125" y="3216275"/>
          <p14:tracePt t="131030" x="1241425" y="3240088"/>
          <p14:tracePt t="131046" x="1209675" y="3284538"/>
          <p14:tracePt t="131050" x="1198563" y="3314700"/>
          <p14:tracePt t="131062" x="1173163" y="3346450"/>
          <p14:tracePt t="131077" x="1160463" y="3376613"/>
          <p14:tracePt t="131109" x="1143000" y="3395663"/>
          <p14:tracePt t="131121" x="1130300" y="3406775"/>
          <p14:tracePt t="131141" x="1123950" y="3413125"/>
          <p14:tracePt t="131145" x="1111250" y="3413125"/>
          <p14:tracePt t="131154" x="1098550" y="3432175"/>
          <p14:tracePt t="131173" x="1081088" y="3444875"/>
          <p14:tracePt t="131177" x="1074738" y="3451225"/>
          <p14:tracePt t="131206" x="1068388" y="3455988"/>
          <p14:tracePt t="131237" x="1062038" y="3455988"/>
          <p14:tracePt t="131242" x="1055688" y="3468688"/>
          <p14:tracePt t="131250" x="1049338" y="3475038"/>
          <p14:tracePt t="131268" x="1049338" y="3487738"/>
          <p14:tracePt t="131273" x="1049338" y="3494088"/>
          <p14:tracePt t="131282" x="1042988" y="3506788"/>
          <p14:tracePt t="131302" x="1042988" y="3511550"/>
          <p14:tracePt t="131368" x="1049338" y="3524250"/>
          <p14:tracePt t="131378" x="1074738" y="3536950"/>
          <p14:tracePt t="131398" x="1098550" y="3543300"/>
          <p14:tracePt t="131401" x="1111250" y="3549650"/>
          <p14:tracePt t="131410" x="1130300" y="3556000"/>
          <p14:tracePt t="131430" x="1166813" y="3573463"/>
          <p14:tracePt t="131434" x="1209675" y="3579813"/>
          <p14:tracePt t="131442" x="1265238" y="3598863"/>
          <p14:tracePt t="131462" x="1339850" y="3605213"/>
          <p14:tracePt t="131468" x="1389063" y="3605213"/>
          <p14:tracePt t="131475" x="1438275" y="3605213"/>
          <p14:tracePt t="131502" x="1525588" y="3605213"/>
          <p14:tracePt t="131507" x="1574800" y="3605213"/>
          <p14:tracePt t="131525" x="1660525" y="3605213"/>
          <p14:tracePt t="131530" x="1722438" y="3605213"/>
          <p14:tracePt t="131538" x="1758950" y="3605213"/>
          <p14:tracePt t="131558" x="1771650" y="3605213"/>
          <p14:tracePt t="131562" x="1778000" y="3605213"/>
          <p14:tracePt t="131586" x="1784350" y="3605213"/>
          <p14:tracePt t="131622" x="1790700" y="3605213"/>
          <p14:tracePt t="131626" x="1797050" y="3598863"/>
          <p14:tracePt t="131668" x="1809750" y="3592513"/>
          <p14:tracePt t="131733" x="1814513" y="3592513"/>
          <p14:tracePt t="131749" x="1820863" y="3586163"/>
          <p14:tracePt t="131753" x="1852613" y="3573463"/>
          <p14:tracePt t="131761" x="1895475" y="3562350"/>
          <p14:tracePt t="131781" x="1931988" y="3549650"/>
          <p14:tracePt t="131785" x="1951038" y="3530600"/>
          <p14:tracePt t="131794" x="1976438" y="3517900"/>
          <p14:tracePt t="131814" x="1987550" y="3511550"/>
          <p14:tracePt t="131818" x="2006600" y="3500438"/>
          <p14:tracePt t="131850" x="2006600" y="3494088"/>
          <p14:tracePt t="131862" x="2012950" y="3487738"/>
          <p14:tracePt t="131886" x="2019300" y="3481388"/>
          <p14:tracePt t="131966" x="2025650" y="3481388"/>
          <p14:tracePt t="132006" x="2032000" y="3481388"/>
          <p14:tracePt t="132018" x="2043113" y="3481388"/>
          <p14:tracePt t="132042" x="2049463" y="3481388"/>
          <p14:tracePt t="132106" x="2062163" y="3468688"/>
          <p14:tracePt t="132230" x="2062163" y="3444875"/>
          <p14:tracePt t="132233" x="2062163" y="3432175"/>
          <p14:tracePt t="132242" x="2062163" y="3425825"/>
          <p14:tracePt t="132261" x="2062163" y="3419475"/>
          <p14:tracePt t="132266" x="2062163" y="3413125"/>
          <p14:tracePt t="132274" x="2062163" y="3406775"/>
          <p14:tracePt t="132294" x="2062163" y="3395663"/>
          <p14:tracePt t="132298" x="2062163" y="3389313"/>
          <p14:tracePt t="132306" x="2062163" y="3376613"/>
          <p14:tracePt t="132329" x="2062163" y="3363913"/>
          <p14:tracePt t="132339" x="2062163" y="3346450"/>
          <p14:tracePt t="132357" x="2062163" y="3327400"/>
          <p14:tracePt t="132362" x="2062163" y="3295650"/>
          <p14:tracePt t="132374" x="2062163" y="3278188"/>
          <p14:tracePt t="132398" x="2062163" y="3240088"/>
          <p14:tracePt t="132402" x="2062163" y="3235325"/>
          <p14:tracePt t="132423" x="2062163" y="3209925"/>
          <p14:tracePt t="132426" x="2062163" y="3190875"/>
          <p14:tracePt t="132434" x="2062163" y="3160713"/>
          <p14:tracePt t="132454" x="2062163" y="3135313"/>
          <p14:tracePt t="132458" x="2062163" y="3124200"/>
          <p14:tracePt t="132466" x="2055813" y="3092450"/>
          <p14:tracePt t="132486" x="2049463" y="3079750"/>
          <p14:tracePt t="132490" x="2049463" y="3073400"/>
          <p14:tracePt t="132498" x="2049463" y="3068638"/>
          <p14:tracePt t="132529" x="2049463" y="3062288"/>
          <p14:tracePt t="132549" x="2049463" y="3049588"/>
          <p14:tracePt t="132561" x="2049463" y="3036888"/>
          <p14:tracePt t="132581" x="2043113" y="3017838"/>
          <p14:tracePt t="132585" x="2043113" y="3006725"/>
          <p14:tracePt t="132593" x="2036763" y="2994025"/>
          <p14:tracePt t="132614" x="2032000" y="2974975"/>
          <p14:tracePt t="132618" x="2019300" y="2957513"/>
          <p14:tracePt t="132627" x="2000250" y="2938463"/>
          <p14:tracePt t="132646" x="1951038" y="2901950"/>
          <p14:tracePt t="132650" x="1908175" y="2876550"/>
          <p14:tracePt t="132658" x="1876425" y="2851150"/>
          <p14:tracePt t="132677" x="1809750" y="2820988"/>
          <p14:tracePt t="132682" x="1758950" y="2795588"/>
          <p14:tracePt t="132690" x="1716088" y="2771775"/>
          <p14:tracePt t="132709" x="1660525" y="2752725"/>
          <p14:tracePt t="132714" x="1617663" y="2735263"/>
          <p14:tracePt t="132734" x="1555750" y="2716213"/>
          <p14:tracePt t="132740" x="1500188" y="2709863"/>
          <p14:tracePt t="132746" x="1425575" y="2709863"/>
          <p14:tracePt t="132758" x="1352550" y="2709863"/>
          <p14:tracePt t="132773" x="1290638" y="2709863"/>
          <p14:tracePt t="132777" x="1254125" y="2709863"/>
          <p14:tracePt t="132785" x="1216025" y="2709863"/>
          <p14:tracePt t="132805" x="1185863" y="2709863"/>
          <p14:tracePt t="132809" x="1166813" y="2709863"/>
          <p14:tracePt t="132817" x="1130300" y="2709863"/>
          <p14:tracePt t="132838" x="1081088" y="2709863"/>
          <p14:tracePt t="132841" x="1049338" y="2709863"/>
          <p14:tracePt t="132849" x="1031875" y="2709863"/>
          <p14:tracePt t="132869" x="981075" y="2709863"/>
          <p14:tracePt t="132873" x="969963" y="2709863"/>
          <p14:tracePt t="132881" x="950913" y="2709863"/>
          <p14:tracePt t="132901" x="914400" y="2716213"/>
          <p14:tracePt t="132905" x="895350" y="2722563"/>
          <p14:tracePt t="132913" x="869950" y="2735263"/>
          <p14:tracePt t="132934" x="846138" y="2752725"/>
          <p14:tracePt t="132940" x="827088" y="2759075"/>
          <p14:tracePt t="132945" x="803275" y="2778125"/>
          <p14:tracePt t="132966" x="790575" y="2784475"/>
          <p14:tracePt t="132970" x="771525" y="2795588"/>
          <p14:tracePt t="132982" x="752475" y="2808288"/>
          <p14:tracePt t="132986" x="741363" y="2820988"/>
          <p14:tracePt t="132994" x="722313" y="2833688"/>
          <p14:tracePt t="133002" x="703263" y="2851150"/>
          <p14:tracePt t="133010" x="692150" y="2863850"/>
          <p14:tracePt t="133029" x="679450" y="2876550"/>
          <p14:tracePt t="133034" x="679450" y="2882900"/>
          <p14:tracePt t="133043" x="673100" y="2901950"/>
          <p14:tracePt t="133061" x="666750" y="2919413"/>
          <p14:tracePt t="133065" x="666750" y="2957513"/>
          <p14:tracePt t="133073" x="666750" y="2974975"/>
          <p14:tracePt t="133093" x="679450" y="3013075"/>
          <p14:tracePt t="133098" x="685800" y="3036888"/>
          <p14:tracePt t="133107" x="703263" y="3068638"/>
          <p14:tracePt t="133127" x="735013" y="3111500"/>
          <p14:tracePt t="133129" x="752475" y="3124200"/>
          <p14:tracePt t="133143" x="771525" y="3135313"/>
          <p14:tracePt t="133163" x="796925" y="3141663"/>
          <p14:tracePt t="133169" x="827088" y="3148013"/>
          <p14:tracePt t="133190" x="863600" y="3160713"/>
          <p14:tracePt t="133194" x="908050" y="3167063"/>
          <p14:tracePt t="133202" x="950913" y="3184525"/>
          <p14:tracePt t="133222" x="1036638" y="3222625"/>
          <p14:tracePt t="133227" x="1081088" y="3240088"/>
          <p14:tracePt t="133234" x="1147763" y="3278188"/>
          <p14:tracePt t="133254" x="1228725" y="3308350"/>
          <p14:tracePt t="133262" x="1265238" y="3327400"/>
          <p14:tracePt t="133266" x="1309688" y="3340100"/>
          <p14:tracePt t="133286" x="1327150" y="3340100"/>
          <p14:tracePt t="133290" x="1352550" y="3346450"/>
          <p14:tracePt t="133298" x="1370013" y="3351213"/>
          <p14:tracePt t="133318" x="1408113" y="3351213"/>
          <p14:tracePt t="133325" x="1444625" y="3351213"/>
          <p14:tracePt t="133330" x="1506538" y="3351213"/>
          <p14:tracePt t="133350" x="1630363" y="3376613"/>
          <p14:tracePt t="133357" x="1698625" y="3382963"/>
          <p14:tracePt t="133366" x="1771650" y="3395663"/>
          <p14:tracePt t="133382" x="1820863" y="3402013"/>
          <p14:tracePt t="133386" x="1846263" y="3413125"/>
          <p14:tracePt t="133393" x="1865313" y="3413125"/>
          <p14:tracePt t="133414" x="1870075" y="3413125"/>
          <p14:tracePt t="133478" x="1882775" y="3413125"/>
          <p14:tracePt t="133482" x="1895475" y="3413125"/>
          <p14:tracePt t="133490" x="1920875" y="3425825"/>
          <p14:tracePt t="133509" x="1938338" y="3432175"/>
          <p14:tracePt t="133522" x="1944688" y="3432175"/>
          <p14:tracePt t="133569" x="1951038" y="3432175"/>
          <p14:tracePt t="133578" x="1957388" y="3432175"/>
          <p14:tracePt t="133586" x="1970088" y="3432175"/>
          <p14:tracePt t="133606" x="1987550" y="3432175"/>
          <p14:tracePt t="133610" x="2006600" y="3432175"/>
          <p14:tracePt t="133618" x="2032000" y="3438525"/>
          <p14:tracePt t="133641" x="2036763" y="3438525"/>
          <p14:tracePt t="133778" x="2043113" y="3438525"/>
          <p14:tracePt t="133802" x="2055813" y="3438525"/>
          <p14:tracePt t="133810" x="2062163" y="3432175"/>
          <p14:tracePt t="133830" x="2074863" y="3432175"/>
          <p14:tracePt t="133834" x="2074863" y="3425825"/>
          <p14:tracePt t="133842" x="2081213" y="3419475"/>
          <p14:tracePt t="133873" x="2087563" y="3413125"/>
          <p14:tracePt t="133906" x="2092325" y="3413125"/>
          <p14:tracePt t="133922" x="2092325" y="3402013"/>
          <p14:tracePt t="133940" x="2098675" y="3395663"/>
          <p14:tracePt t="133971" x="2105025" y="3389313"/>
          <p14:tracePt t="133990" x="2111375" y="3382963"/>
          <p14:tracePt t="134258" x="2124075" y="3382963"/>
          <p14:tracePt t="134277" x="2136775" y="3382963"/>
          <p14:tracePt t="134282" x="2147888" y="3382963"/>
          <p14:tracePt t="134290" x="2185988" y="3382963"/>
          <p14:tracePt t="134309" x="2235200" y="3382963"/>
          <p14:tracePt t="134314" x="2265363" y="3382963"/>
          <p14:tracePt t="134322" x="2303463" y="3395663"/>
          <p14:tracePt t="134342" x="2333625" y="3402013"/>
          <p14:tracePt t="134345" x="2352675" y="3406775"/>
          <p14:tracePt t="134354" x="2370138" y="3406775"/>
          <p14:tracePt t="134373" x="2376488" y="3406775"/>
          <p14:tracePt t="134378" x="2382838" y="3406775"/>
          <p14:tracePt t="134409" x="2389188" y="3406775"/>
          <p14:tracePt t="134418" x="2395538" y="3406775"/>
          <p14:tracePt t="134439" x="2414588" y="3413125"/>
          <p14:tracePt t="134443" x="2425700" y="3413125"/>
          <p14:tracePt t="134450" x="2463800" y="3413125"/>
          <p14:tracePt t="134472" x="2513013" y="3419475"/>
          <p14:tracePt t="134475" x="2568575" y="3432175"/>
          <p14:tracePt t="134482" x="2630488" y="3438525"/>
          <p14:tracePt t="134502" x="2703513" y="3451225"/>
          <p14:tracePt t="134508" x="2741613" y="3451225"/>
          <p14:tracePt t="134513" x="2797175" y="3475038"/>
          <p14:tracePt t="134534" x="2852738" y="3487738"/>
          <p14:tracePt t="134539" x="2876550" y="3487738"/>
          <p14:tracePt t="134545" x="2908300" y="3500438"/>
          <p14:tracePt t="134566" x="2921000" y="3500438"/>
          <p14:tracePt t="134572" x="2927350" y="3500438"/>
          <p14:tracePt t="134598" x="2932113" y="3500438"/>
          <p14:tracePt t="134706" x="2938463" y="3506788"/>
          <p14:tracePt t="134726" x="2927350" y="3517900"/>
          <p14:tracePt t="134739" x="2914650" y="3530600"/>
          <p14:tracePt t="134757" x="2895600" y="3543300"/>
          <p14:tracePt t="134762" x="2871788" y="3556000"/>
          <p14:tracePt t="134772" x="2840038" y="3579813"/>
          <p14:tracePt t="134790" x="2797175" y="3605213"/>
          <p14:tracePt t="134794" x="2754313" y="3635375"/>
          <p14:tracePt t="134802" x="2703513" y="3660775"/>
          <p14:tracePt t="134822" x="2562225" y="3740150"/>
          <p14:tracePt t="134826" x="2487613" y="3759200"/>
          <p14:tracePt t="134834" x="2376488" y="3789363"/>
          <p14:tracePt t="134854" x="2259013" y="3821113"/>
          <p14:tracePt t="134858" x="2198688" y="3827463"/>
          <p14:tracePt t="134866" x="2154238" y="3840163"/>
          <p14:tracePt t="134886" x="2068513" y="3844925"/>
          <p14:tracePt t="134892" x="2019300" y="3844925"/>
          <p14:tracePt t="134898" x="1944688" y="3857625"/>
          <p14:tracePt t="134918" x="1858963" y="3857625"/>
          <p14:tracePt t="134922" x="1809750" y="3857625"/>
          <p14:tracePt t="134929" x="1758950" y="3857625"/>
          <p14:tracePt t="134950" x="1673225" y="3857625"/>
          <p14:tracePt t="134954" x="1617663" y="3857625"/>
          <p14:tracePt t="134961" x="1555750" y="3857625"/>
          <p14:tracePt t="134982" x="1519238" y="3857625"/>
          <p14:tracePt t="134986" x="1481138" y="3857625"/>
          <p14:tracePt t="134995" x="1450975" y="3844925"/>
          <p14:tracePt t="135013" x="1376363" y="3827463"/>
          <p14:tracePt t="135018" x="1320800" y="3821113"/>
          <p14:tracePt t="135026" x="1284288" y="3814763"/>
          <p14:tracePt t="135037" x="1241425" y="3814763"/>
          <p14:tracePt t="135041" x="1216025" y="3802063"/>
          <p14:tracePt t="135049" x="1185863" y="3802063"/>
          <p14:tracePt t="135056" x="1166813" y="3802063"/>
          <p14:tracePt t="135077" x="1130300" y="3802063"/>
          <p14:tracePt t="135081" x="1092200" y="3795713"/>
          <p14:tracePt t="135090" x="1062038" y="3795713"/>
          <p14:tracePt t="135109" x="1019175" y="3795713"/>
          <p14:tracePt t="135113" x="987425" y="3789363"/>
          <p14:tracePt t="135121" x="957263" y="3789363"/>
          <p14:tracePt t="135141" x="914400" y="3789363"/>
          <p14:tracePt t="135145" x="882650" y="3789363"/>
          <p14:tracePt t="135154" x="846138" y="3789363"/>
          <p14:tracePt t="135174" x="808038" y="3789363"/>
          <p14:tracePt t="135177" x="790575" y="3784600"/>
          <p14:tracePt t="135185" x="771525" y="3784600"/>
          <p14:tracePt t="135205" x="747713" y="3778250"/>
          <p14:tracePt t="135217" x="741363" y="3778250"/>
          <p14:tracePt t="135238" x="728663" y="3778250"/>
          <p14:tracePt t="135250" x="722313" y="3778250"/>
          <p14:tracePt t="135270" x="703263" y="3778250"/>
          <p14:tracePt t="135275" x="692150" y="3778250"/>
          <p14:tracePt t="135282" x="666750" y="3778250"/>
          <p14:tracePt t="135293" x="636588" y="3778250"/>
          <p14:tracePt t="135298" x="598488" y="3778250"/>
          <p14:tracePt t="135306" x="581025" y="3778250"/>
          <p14:tracePt t="135318" x="561975" y="3778250"/>
          <p14:tracePt t="135361" x="542925" y="3778250"/>
          <p14:tracePt t="135401" x="536575" y="3778250"/>
          <p14:tracePt t="135413" x="530225" y="3784600"/>
          <p14:tracePt t="135425" x="525463" y="3784600"/>
          <p14:tracePt t="135433" x="512763" y="3784600"/>
          <p14:tracePt t="135474" x="506413" y="3789363"/>
          <p14:tracePt t="135490" x="487363" y="3789363"/>
          <p14:tracePt t="135505" x="474663" y="3789363"/>
          <p14:tracePt t="135525" x="469900" y="3789363"/>
          <p14:tracePt t="135529" x="463550" y="3789363"/>
          <p14:tracePt t="135633" x="444500" y="3795713"/>
          <p14:tracePt t="135718" x="450850" y="3795713"/>
          <p14:tracePt t="135721" x="487363" y="3814763"/>
          <p14:tracePt t="135730" x="530225" y="3821113"/>
          <p14:tracePt t="135750" x="581025" y="3833813"/>
          <p14:tracePt t="135754" x="623888" y="3840163"/>
          <p14:tracePt t="135762" x="685800" y="3844925"/>
          <p14:tracePt t="135782" x="771525" y="3857625"/>
          <p14:tracePt t="135786" x="839788" y="3863975"/>
          <p14:tracePt t="135796" x="925513" y="3876675"/>
          <p14:tracePt t="135806" x="1000125" y="3895725"/>
          <p14:tracePt t="135809" x="1092200" y="3913188"/>
          <p14:tracePt t="135818" x="1154113" y="3925888"/>
          <p14:tracePt t="135826" x="1216025" y="3925888"/>
          <p14:tracePt t="135846" x="1303338" y="3932238"/>
          <p14:tracePt t="135850" x="1358900" y="3944938"/>
          <p14:tracePt t="135861" x="1420813" y="3944938"/>
          <p14:tracePt t="135877" x="1481138" y="3951288"/>
          <p14:tracePt t="135882" x="1512888" y="3951288"/>
          <p14:tracePt t="135892" x="1536700" y="3951288"/>
          <p14:tracePt t="135910" x="1574800" y="3951288"/>
          <p14:tracePt t="135913" x="1592263" y="3951288"/>
          <p14:tracePt t="135922" x="1611313" y="3951288"/>
          <p14:tracePt t="135941" x="1624013" y="3951288"/>
          <p14:tracePt t="135945" x="1647825" y="3951288"/>
          <p14:tracePt t="135953" x="1673225" y="3951288"/>
          <p14:tracePt t="135974" x="1722438" y="3951288"/>
          <p14:tracePt t="135978" x="1747838" y="3944938"/>
          <p14:tracePt t="135986" x="1820863" y="3925888"/>
          <p14:tracePt t="136006" x="1908175" y="3925888"/>
          <p14:tracePt t="136010" x="1957388" y="3925888"/>
          <p14:tracePt t="136018" x="2000250" y="3925888"/>
          <p14:tracePt t="136050" x="2006600" y="3919538"/>
          <p14:tracePt t="136098" x="2012950" y="3919538"/>
          <p14:tracePt t="136113" x="2019300" y="3919538"/>
          <p14:tracePt t="136134" x="2036763" y="3919538"/>
          <p14:tracePt t="136138" x="2049463" y="3919538"/>
          <p14:tracePt t="136146" x="2055813" y="3919538"/>
          <p14:tracePt t="136178" x="2062163" y="3919538"/>
          <p14:tracePt t="136198" x="2074863" y="3919538"/>
          <p14:tracePt t="136202" x="2087563" y="3913188"/>
          <p14:tracePt t="136210" x="2098675" y="3913188"/>
          <p14:tracePt t="136238" x="2136775" y="3900488"/>
          <p14:tracePt t="136242" x="2143125" y="3895725"/>
          <p14:tracePt t="136262" x="2154238" y="3883025"/>
          <p14:tracePt t="136266" x="2160588" y="3883025"/>
          <p14:tracePt t="136276" x="2173288" y="3870325"/>
          <p14:tracePt t="136295" x="2198688" y="3840163"/>
          <p14:tracePt t="136297" x="2198688" y="3833813"/>
          <p14:tracePt t="136306" x="2209800" y="3814763"/>
          <p14:tracePt t="136325" x="2216150" y="3802063"/>
          <p14:tracePt t="136330" x="2222500" y="3784600"/>
          <p14:tracePt t="136338" x="2241550" y="3759200"/>
          <p14:tracePt t="136359" x="2259013" y="3740150"/>
          <p14:tracePt t="136362" x="2265363" y="3729038"/>
          <p14:tracePt t="136370" x="2271713" y="3716338"/>
          <p14:tracePt t="136390" x="2271713" y="3697288"/>
          <p14:tracePt t="136395" x="2271713" y="3684588"/>
          <p14:tracePt t="136402" x="2278063" y="3673475"/>
          <p14:tracePt t="136422" x="2278063" y="3660775"/>
          <p14:tracePt t="136426" x="2278063" y="3635375"/>
          <p14:tracePt t="136454" x="2278063" y="3617913"/>
          <p14:tracePt t="136461" x="2278063" y="3605213"/>
          <p14:tracePt t="136470" x="2278063" y="3592513"/>
          <p14:tracePt t="136486" x="2278063" y="3579813"/>
          <p14:tracePt t="136497" x="2278063" y="3573463"/>
          <p14:tracePt t="136554" x="2278063" y="3567113"/>
          <p14:tracePt t="136562" x="2278063" y="3562350"/>
          <p14:tracePt t="136582" x="2278063" y="3556000"/>
          <p14:tracePt t="136586" x="2278063" y="3549650"/>
          <p14:tracePt t="136597" x="2278063" y="3543300"/>
          <p14:tracePt t="136746" x="2284413" y="3536950"/>
          <p14:tracePt t="136754" x="2297113" y="3530600"/>
          <p14:tracePt t="136774" x="2314575" y="3517900"/>
          <p14:tracePt t="136778" x="2339975" y="3511550"/>
          <p14:tracePt t="136786" x="2359025" y="3494088"/>
          <p14:tracePt t="136806" x="2376488" y="3487738"/>
          <p14:tracePt t="136811" x="2401888" y="3481388"/>
          <p14:tracePt t="136817" x="2425700" y="3475038"/>
          <p14:tracePt t="136838" x="2432050" y="3468688"/>
          <p14:tracePt t="136844" x="2451100" y="3468688"/>
          <p14:tracePt t="136850" x="2481263" y="3462338"/>
          <p14:tracePt t="136870" x="2493963" y="3455988"/>
          <p14:tracePt t="136882" x="2513013" y="3451225"/>
          <p14:tracePt t="136914" x="2519363" y="3451225"/>
          <p14:tracePt t="136933" x="2525713" y="3451225"/>
          <p14:tracePt t="136937" x="2536825" y="3451225"/>
          <p14:tracePt t="136945" x="2555875" y="3451225"/>
          <p14:tracePt t="136965" x="2574925" y="3451225"/>
          <p14:tracePt t="136969" x="2587625" y="3451225"/>
          <p14:tracePt t="136981" x="2598738" y="3451225"/>
          <p14:tracePt t="136997" x="2630488" y="3451225"/>
          <p14:tracePt t="137001" x="2636838" y="3451225"/>
          <p14:tracePt t="137030" x="2636838" y="3455988"/>
          <p14:tracePt t="137062" x="2660650" y="3455988"/>
          <p14:tracePt t="137066" x="2673350" y="3462338"/>
          <p14:tracePt t="137075" x="2698750" y="3468688"/>
          <p14:tracePt t="137093" x="2716213" y="3468688"/>
          <p14:tracePt t="137098" x="2735263" y="3468688"/>
          <p14:tracePt t="137106" x="2765425" y="3475038"/>
          <p14:tracePt t="137125" x="2816225" y="3475038"/>
          <p14:tracePt t="137130" x="2833688" y="3475038"/>
          <p14:tracePt t="137138" x="2865438" y="3475038"/>
          <p14:tracePt t="137160" x="2901950" y="3475038"/>
          <p14:tracePt t="137163" x="2908300" y="3475038"/>
          <p14:tracePt t="137170" x="2951163" y="3475038"/>
          <p14:tracePt t="137189" x="3000375" y="3451225"/>
          <p14:tracePt t="137193" x="3038475" y="3425825"/>
          <p14:tracePt t="137201" x="3087688" y="3406775"/>
          <p14:tracePt t="137221" x="3111500" y="3395663"/>
          <p14:tracePt t="137225" x="3124200" y="3382963"/>
          <p14:tracePt t="137234" x="3130550" y="3370263"/>
          <p14:tracePt t="137254" x="3130550" y="3346450"/>
          <p14:tracePt t="137260" x="3130550" y="3327400"/>
          <p14:tracePt t="137266" x="3130550" y="3321050"/>
          <p14:tracePt t="137286" x="3124200" y="3278188"/>
          <p14:tracePt t="137290" x="3105150" y="3265488"/>
          <p14:tracePt t="137298" x="3087688" y="3235325"/>
          <p14:tracePt t="137317" x="3062288" y="3216275"/>
          <p14:tracePt t="137321" x="3055938" y="3209925"/>
          <p14:tracePt t="137414" x="3032125" y="3216275"/>
          <p14:tracePt t="137417" x="2987675" y="3252788"/>
          <p14:tracePt t="137426" x="2944813" y="3278188"/>
          <p14:tracePt t="137445" x="2889250" y="3327400"/>
          <p14:tracePt t="137449" x="2852738" y="3357563"/>
          <p14:tracePt t="137458" x="2833688" y="3382963"/>
          <p14:tracePt t="137478" x="2816225" y="3419475"/>
          <p14:tracePt t="137481" x="2816225" y="3432175"/>
          <p14:tracePt t="137490" x="2816225" y="3438525"/>
          <p14:tracePt t="137509" x="2816225" y="3444875"/>
          <p14:tracePt t="137522" x="2816225" y="3451225"/>
          <p14:tracePt t="137543" x="2859088" y="3462338"/>
          <p14:tracePt t="137547" x="2901950" y="3481388"/>
          <p14:tracePt t="137554" x="2951163" y="3487738"/>
          <p14:tracePt t="137575" x="3013075" y="3500438"/>
          <p14:tracePt t="137578" x="3068638" y="3506788"/>
          <p14:tracePt t="137586" x="3117850" y="3506788"/>
          <p14:tracePt t="137606" x="3136900" y="3506788"/>
          <p14:tracePt t="137611" x="3154363" y="3506788"/>
          <p14:tracePt t="137618" x="3167063" y="3506788"/>
          <p14:tracePt t="137638" x="3186113" y="3468688"/>
          <p14:tracePt t="137645" x="3186113" y="3451225"/>
          <p14:tracePt t="137650" x="3192463" y="3402013"/>
          <p14:tracePt t="137670" x="3192463" y="3346450"/>
          <p14:tracePt t="137675" x="3179763" y="3327400"/>
          <p14:tracePt t="137681" x="3160713" y="3314700"/>
          <p14:tracePt t="137702" x="3136900" y="3302000"/>
          <p14:tracePt t="137706" x="3124200" y="3290888"/>
          <p14:tracePt t="137715" x="3098800" y="3290888"/>
          <p14:tracePt t="137734" x="3055938" y="3290888"/>
          <p14:tracePt t="137738" x="3025775" y="3290888"/>
          <p14:tracePt t="137746" x="2976563" y="3308350"/>
          <p14:tracePt t="137775" x="2932113" y="3346450"/>
          <p14:tracePt t="137778" x="2927350" y="3357563"/>
          <p14:tracePt t="137798" x="2921000" y="3389313"/>
          <p14:tracePt t="137801" x="2921000" y="3413125"/>
          <p14:tracePt t="137810" x="2921000" y="3444875"/>
          <p14:tracePt t="137829" x="2944813" y="3475038"/>
          <p14:tracePt t="137834" x="2987675" y="3511550"/>
          <p14:tracePt t="137845" x="3055938" y="3549650"/>
          <p14:tracePt t="137862" x="3154363" y="3567113"/>
          <p14:tracePt t="137866" x="3235325" y="3579813"/>
          <p14:tracePt t="137876" x="3297238" y="3579813"/>
          <p14:tracePt t="137894" x="3316288" y="3579813"/>
          <p14:tracePt t="137898" x="3327400" y="3562350"/>
          <p14:tracePt t="137905" x="3333750" y="3543300"/>
          <p14:tracePt t="137925" x="3333750" y="3524250"/>
          <p14:tracePt t="137928" x="3333750" y="3506788"/>
          <p14:tracePt t="137938" x="3309938" y="3475038"/>
          <p14:tracePt t="137958" x="3290888" y="3451225"/>
          <p14:tracePt t="137960" x="3278188" y="3444875"/>
          <p14:tracePt t="137969" x="3248025" y="3444875"/>
          <p14:tracePt t="137989" x="3222625" y="3444875"/>
          <p14:tracePt t="137992" x="3192463" y="3444875"/>
          <p14:tracePt t="138001" x="3179763" y="3462338"/>
          <p14:tracePt t="138021" x="3179763" y="3481388"/>
          <p14:tracePt t="138027" x="3179763" y="3487738"/>
          <p14:tracePt t="138053" x="3179763" y="3494088"/>
          <p14:tracePt t="138057" x="3192463" y="3511550"/>
          <p14:tracePt t="138065" x="3235325" y="3543300"/>
          <p14:tracePt t="138085" x="3352800" y="3579813"/>
          <p14:tracePt t="138090" x="3451225" y="3611563"/>
          <p14:tracePt t="138098" x="3568700" y="3667125"/>
          <p14:tracePt t="138117" x="3709988" y="3697288"/>
          <p14:tracePt t="138121" x="3748088" y="3703638"/>
          <p14:tracePt t="138129" x="3784600" y="3703638"/>
          <p14:tracePt t="138181" x="3797300" y="3690938"/>
          <p14:tracePt t="138186" x="3790950" y="3678238"/>
          <p14:tracePt t="138193" x="3748088" y="3617913"/>
          <p14:tracePt t="138213" x="3679825" y="3524250"/>
          <p14:tracePt t="138218" x="3643313" y="3481388"/>
          <p14:tracePt t="138227" x="3598863" y="3438525"/>
          <p14:tracePt t="138246" x="3587750" y="3419475"/>
          <p14:tracePt t="138310" x="3587750" y="3406775"/>
          <p14:tracePt t="138314" x="3594100" y="3395663"/>
          <p14:tracePt t="138322" x="3605213" y="3395663"/>
          <p14:tracePt t="138342" x="3630613" y="3389313"/>
          <p14:tracePt t="138346" x="3643313" y="3382963"/>
          <p14:tracePt t="138354" x="3654425" y="3382963"/>
          <p14:tracePt t="138374" x="3667125" y="3382963"/>
          <p14:tracePt t="138378" x="3673475" y="3382963"/>
          <p14:tracePt t="138386" x="3686175" y="3382963"/>
          <p14:tracePt t="138418" x="3692525" y="3382963"/>
          <p14:tracePt t="138790" x="0" y="0"/>
        </p14:tracePtLst>
        <p14:tracePtLst>
          <p14:tracePt t="143143" x="2284413" y="3314700"/>
          <p14:tracePt t="143281" x="2278063" y="3308350"/>
          <p14:tracePt t="143301" x="2265363" y="3295650"/>
          <p14:tracePt t="143306" x="2254250" y="3290888"/>
          <p14:tracePt t="143313" x="2247900" y="3284538"/>
          <p14:tracePt t="143333" x="2235200" y="3284538"/>
          <p14:tracePt t="143338" x="2228850" y="3278188"/>
          <p14:tracePt t="143358" x="2209800" y="3271838"/>
          <p14:tracePt t="143362" x="2209800" y="3265488"/>
          <p14:tracePt t="143369" x="2198688" y="3259138"/>
          <p14:tracePt t="143402" x="2185988" y="3259138"/>
          <p14:tracePt t="143429" x="2179638" y="3259138"/>
          <p14:tracePt t="143461" x="2166938" y="3259138"/>
          <p14:tracePt t="143477" x="2160588" y="3259138"/>
          <p14:tracePt t="143481" x="2147888" y="3259138"/>
          <p14:tracePt t="143497" x="2136775" y="3259138"/>
          <p14:tracePt t="143530" x="2130425" y="3265488"/>
          <p14:tracePt t="143558" x="2130425" y="3271838"/>
          <p14:tracePt t="143562" x="2130425" y="3284538"/>
          <p14:tracePt t="143570" x="2130425" y="3295650"/>
          <p14:tracePt t="143589" x="2130425" y="3327400"/>
          <p14:tracePt t="143594" x="2143125" y="3340100"/>
          <p14:tracePt t="143602" x="2154238" y="3357563"/>
          <p14:tracePt t="143615" x="2173288" y="3382963"/>
          <p14:tracePt t="143617" x="2185988" y="3395663"/>
          <p14:tracePt t="143626" x="2192338" y="3395663"/>
          <p14:tracePt t="143654" x="2198688" y="3402013"/>
          <p14:tracePt t="143657" x="2203450" y="3402013"/>
          <p14:tracePt t="143665" x="2209800" y="3402013"/>
          <p14:tracePt t="143697" x="2216150" y="3402013"/>
          <p14:tracePt t="143717" x="2228850" y="3402013"/>
          <p14:tracePt t="143722" x="2241550" y="3402013"/>
          <p14:tracePt t="143738" x="2254250" y="3402013"/>
          <p14:tracePt t="143743" x="2265363" y="3402013"/>
          <p14:tracePt t="143745" x="2278063" y="3395663"/>
          <p14:tracePt t="143753" x="2290763" y="3382963"/>
          <p14:tracePt t="143781" x="2297113" y="3363913"/>
          <p14:tracePt t="143785" x="2297113" y="3357563"/>
          <p14:tracePt t="143793" x="2297113" y="3340100"/>
          <p14:tracePt t="143813" x="2297113" y="3321050"/>
          <p14:tracePt t="143817" x="2297113" y="3308350"/>
          <p14:tracePt t="143825" x="2297113" y="3295650"/>
          <p14:tracePt t="143845" x="2290763" y="3284538"/>
          <p14:tracePt t="143881" x="2284413" y="3284538"/>
          <p14:tracePt t="143943" x="2265363" y="3284538"/>
          <p14:tracePt t="143946" x="2259013" y="3284538"/>
          <p14:tracePt t="143954" x="2241550" y="3290888"/>
          <p14:tracePt t="143975" x="2228850" y="3321050"/>
          <p14:tracePt t="143978" x="2222500" y="3333750"/>
          <p14:tracePt t="144006" x="2222500" y="3357563"/>
          <p14:tracePt t="144011" x="2222500" y="3363913"/>
          <p14:tracePt t="144038" x="2222500" y="3370263"/>
          <p14:tracePt t="144043" x="2235200" y="3382963"/>
          <p14:tracePt t="144050" x="2247900" y="3389313"/>
          <p14:tracePt t="144069" x="2259013" y="3395663"/>
          <p14:tracePt t="144075" x="2265363" y="3395663"/>
          <p14:tracePt t="144082" x="2284413" y="3402013"/>
          <p14:tracePt t="144101" x="2290763" y="3402013"/>
          <p14:tracePt t="144105" x="2297113" y="3402013"/>
          <p14:tracePt t="144125" x="2309813" y="3395663"/>
          <p14:tracePt t="144130" x="2309813" y="3376613"/>
          <p14:tracePt t="144137" x="2314575" y="3363913"/>
          <p14:tracePt t="144165" x="2320925" y="3351213"/>
          <p14:tracePt t="144326" x="0" y="0"/>
        </p14:tracePtLst>
        <p14:tracePtLst>
          <p14:tracePt t="154957" x="2327275" y="3351213"/>
          <p14:tracePt t="155046" x="2327275" y="3346450"/>
          <p14:tracePt t="155078" x="2327275" y="3327400"/>
          <p14:tracePt t="155082" x="2327275" y="3308350"/>
          <p14:tracePt t="155090" x="2327275" y="3295650"/>
          <p14:tracePt t="155109" x="2327275" y="3278188"/>
          <p14:tracePt t="155113" x="2327275" y="3271838"/>
          <p14:tracePt t="155133" x="2327275" y="3265488"/>
          <p14:tracePt t="155137" x="2327275" y="3252788"/>
          <p14:tracePt t="155145" x="2327275" y="3246438"/>
          <p14:tracePt t="155174" x="2320925" y="3235325"/>
          <p14:tracePt t="155206" x="2309813" y="3222625"/>
          <p14:tracePt t="155234" x="2303463" y="3216275"/>
          <p14:tracePt t="155242" x="2297113" y="3216275"/>
          <p14:tracePt t="155261" x="2284413" y="3216275"/>
          <p14:tracePt t="155277" x="2271713" y="3209925"/>
          <p14:tracePt t="155302" x="2265363" y="3209925"/>
          <p14:tracePt t="155305" x="2259013" y="3209925"/>
          <p14:tracePt t="155319" x="2241550" y="3203575"/>
          <p14:tracePt t="155334" x="2222500" y="3203575"/>
          <p14:tracePt t="155338" x="2209800" y="3203575"/>
          <p14:tracePt t="155350" x="2203450" y="3203575"/>
          <p14:tracePt t="155359" x="2198688" y="3203575"/>
          <p14:tracePt t="155362" x="2185988" y="3203575"/>
          <p14:tracePt t="155370" x="2173288" y="3203575"/>
          <p14:tracePt t="155390" x="2160588" y="3203575"/>
          <p14:tracePt t="155394" x="2147888" y="3203575"/>
          <p14:tracePt t="155402" x="2143125" y="3203575"/>
          <p14:tracePt t="155430" x="2124075" y="3209925"/>
          <p14:tracePt t="155445" x="2098675" y="3240088"/>
          <p14:tracePt t="155461" x="2087563" y="3265488"/>
          <p14:tracePt t="155466" x="2081213" y="3284538"/>
          <p14:tracePt t="155477" x="2068513" y="3295650"/>
          <p14:tracePt t="155492" x="2055813" y="3314700"/>
          <p14:tracePt t="155498" x="2055813" y="3321050"/>
          <p14:tracePt t="155520" x="2055813" y="3327400"/>
          <p14:tracePt t="155521" x="2055813" y="3333750"/>
          <p14:tracePt t="155530" x="2055813" y="3340100"/>
          <p14:tracePt t="155558" x="2068513" y="3357563"/>
          <p14:tracePt t="155561" x="2087563" y="3370263"/>
          <p14:tracePt t="155570" x="2105025" y="3382963"/>
          <p14:tracePt t="155590" x="2166938" y="3406775"/>
          <p14:tracePt t="155593" x="2185988" y="3425825"/>
          <p14:tracePt t="155602" x="2198688" y="3425825"/>
          <p14:tracePt t="155621" x="2209800" y="3425825"/>
          <p14:tracePt t="155626" x="2216150" y="3425825"/>
          <p14:tracePt t="155654" x="2222500" y="3425825"/>
          <p14:tracePt t="155659" x="2228850" y="3425825"/>
          <p14:tracePt t="155686" x="2247900" y="3425825"/>
          <p14:tracePt t="155691" x="2259013" y="3425825"/>
          <p14:tracePt t="155698" x="2278063" y="3425825"/>
          <p14:tracePt t="155720" x="2297113" y="3425825"/>
          <p14:tracePt t="155722" x="2309813" y="3425825"/>
          <p14:tracePt t="155734" x="2320925" y="3425825"/>
          <p14:tracePt t="155749" x="2333625" y="3419475"/>
          <p14:tracePt t="155753" x="2346325" y="3402013"/>
          <p14:tracePt t="155782" x="2346325" y="3382963"/>
          <p14:tracePt t="155786" x="2346325" y="3370263"/>
          <p14:tracePt t="155797" x="2346325" y="3363913"/>
          <p14:tracePt t="155813" x="2346325" y="3351213"/>
          <p14:tracePt t="155818" x="2346325" y="3340100"/>
          <p14:tracePt t="155825" x="2346325" y="3327400"/>
          <p14:tracePt t="155845" x="2346325" y="3302000"/>
          <p14:tracePt t="155850" x="2339975" y="3290888"/>
          <p14:tracePt t="155859" x="2327275" y="3271838"/>
          <p14:tracePt t="155882" x="2314575" y="3259138"/>
          <p14:tracePt t="155902" x="2303463" y="3259138"/>
          <p14:tracePt t="155906" x="2290763" y="3252788"/>
          <p14:tracePt t="155913" x="2278063" y="3246438"/>
          <p14:tracePt t="155941" x="2254250" y="3240088"/>
          <p14:tracePt t="155954" x="2241550" y="3240088"/>
          <p14:tracePt t="155973" x="2222500" y="3240088"/>
          <p14:tracePt t="155987" x="2203450" y="3240088"/>
          <p14:tracePt t="156006" x="2185988" y="3240088"/>
          <p14:tracePt t="156010" x="2173288" y="3240088"/>
          <p14:tracePt t="156038" x="2154238" y="3240088"/>
          <p14:tracePt t="156042" x="2147888" y="3240088"/>
          <p14:tracePt t="156070" x="2130425" y="3240088"/>
          <p14:tracePt t="156075" x="2124075" y="3246438"/>
          <p14:tracePt t="156082" x="2111375" y="3252788"/>
          <p14:tracePt t="156102" x="2098675" y="3284538"/>
          <p14:tracePt t="156106" x="2092325" y="3308350"/>
          <p14:tracePt t="156113" x="2092325" y="3327400"/>
          <p14:tracePt t="156133" x="2092325" y="3346450"/>
          <p14:tracePt t="156137" x="2092325" y="3357563"/>
          <p14:tracePt t="156157" x="2092325" y="3370263"/>
          <p14:tracePt t="156161" x="2098675" y="3382963"/>
          <p14:tracePt t="156169" x="2111375" y="3402013"/>
          <p14:tracePt t="156197" x="2143125" y="3425825"/>
          <p14:tracePt t="156201" x="2160588" y="3438525"/>
          <p14:tracePt t="156210" x="2192338" y="3455988"/>
          <p14:tracePt t="156230" x="2203450" y="3455988"/>
          <p14:tracePt t="156234" x="2216150" y="3455988"/>
          <p14:tracePt t="156242" x="2228850" y="3462338"/>
          <p14:tracePt t="156261" x="2247900" y="3462338"/>
          <p14:tracePt t="156266" x="2259013" y="3462338"/>
          <p14:tracePt t="156276" x="2271713" y="3462338"/>
          <p14:tracePt t="156286" x="2290763" y="3462338"/>
          <p14:tracePt t="156290" x="2303463" y="3462338"/>
          <p14:tracePt t="156298" x="2320925" y="3462338"/>
          <p14:tracePt t="156306" x="2333625" y="3444875"/>
          <p14:tracePt t="156326" x="2346325" y="3425825"/>
          <p14:tracePt t="156329" x="2359025" y="3413125"/>
          <p14:tracePt t="156338" x="2359025" y="3389313"/>
          <p14:tracePt t="156358" x="2359025" y="3363913"/>
          <p14:tracePt t="156361" x="2359025" y="3357563"/>
          <p14:tracePt t="156370" x="2359025" y="3351213"/>
          <p14:tracePt t="156389" x="2359025" y="3340100"/>
          <p14:tracePt t="156393" x="2359025" y="3327400"/>
          <p14:tracePt t="156405" x="2359025" y="3308350"/>
          <p14:tracePt t="156409" x="2359025" y="3284538"/>
          <p14:tracePt t="156417" x="2333625" y="3265488"/>
          <p14:tracePt t="156426" x="2327275" y="3246438"/>
          <p14:tracePt t="156453" x="2309813" y="3228975"/>
          <p14:tracePt t="156457" x="2303463" y="3222625"/>
          <p14:tracePt t="156465" x="2297113" y="3222625"/>
          <p14:tracePt t="156485" x="2278063" y="3222625"/>
          <p14:tracePt t="156489" x="2265363" y="3222625"/>
          <p14:tracePt t="156502" x="2254250" y="3209925"/>
          <p14:tracePt t="156518" x="2241550" y="3209925"/>
          <p14:tracePt t="156522" x="2235200" y="3209925"/>
          <p14:tracePt t="156542" x="2216150" y="3209925"/>
          <p14:tracePt t="156546" x="2192338" y="3222625"/>
          <p14:tracePt t="156554" x="2185988" y="3222625"/>
          <p14:tracePt t="156582" x="2173288" y="3235325"/>
          <p14:tracePt t="156585" x="2166938" y="3240088"/>
          <p14:tracePt t="156593" x="2166938" y="3246438"/>
          <p14:tracePt t="156614" x="2166938" y="3259138"/>
          <p14:tracePt t="156619" x="2166938" y="3271838"/>
          <p14:tracePt t="156626" x="2166938" y="3284538"/>
          <p14:tracePt t="156646" x="2173288" y="3308350"/>
          <p14:tracePt t="156670" x="2192338" y="3340100"/>
          <p14:tracePt t="156676" x="2198688" y="3346450"/>
          <p14:tracePt t="156682" x="2209800" y="3363913"/>
          <p14:tracePt t="156709" x="2222500" y="3376613"/>
          <p14:tracePt t="156713" x="2228850" y="3382963"/>
          <p14:tracePt t="156721" x="2235200" y="3382963"/>
          <p14:tracePt t="156742" x="2241550" y="3382963"/>
          <p14:tracePt t="156746" x="2254250" y="3382963"/>
          <p14:tracePt t="156754" x="2259013" y="3382963"/>
          <p14:tracePt t="156775" x="2278063" y="3382963"/>
          <p14:tracePt t="156778" x="2284413" y="3382963"/>
          <p14:tracePt t="156790" x="2309813" y="3382963"/>
          <p14:tracePt t="156805" x="2327275" y="3370263"/>
          <p14:tracePt t="156813" x="2339975" y="3357563"/>
          <p14:tracePt t="156837" x="2339975" y="3346450"/>
          <p14:tracePt t="156841" x="2339975" y="3333750"/>
          <p14:tracePt t="156849" x="2339975" y="3314700"/>
          <p14:tracePt t="156869" x="2339975" y="3284538"/>
          <p14:tracePt t="156874" x="2339975" y="3278188"/>
          <p14:tracePt t="156881" x="2327275" y="3271838"/>
          <p14:tracePt t="156901" x="2327275" y="3265488"/>
          <p14:tracePt t="156925" x="2320925" y="3259138"/>
          <p14:tracePt t="156929" x="2309813" y="3252788"/>
          <p14:tracePt t="156937" x="2303463" y="3252788"/>
          <p14:tracePt t="156965" x="2284413" y="3252788"/>
          <p14:tracePt t="156970" x="2265363" y="3252788"/>
          <p14:tracePt t="156979" x="2247900" y="3252788"/>
          <p14:tracePt t="156997" x="2216150" y="3252788"/>
          <p14:tracePt t="157001" x="2198688" y="3259138"/>
          <p14:tracePt t="157009" x="2166938" y="3278188"/>
          <p14:tracePt t="157029" x="2147888" y="3290888"/>
          <p14:tracePt t="157033" x="2143125" y="3302000"/>
          <p14:tracePt t="157054" x="2136775" y="3321050"/>
          <p14:tracePt t="157060" x="2136775" y="3357563"/>
          <p14:tracePt t="157065" x="2136775" y="3389313"/>
          <p14:tracePt t="157073" x="2143125" y="3406775"/>
          <p14:tracePt t="157093" x="2160588" y="3425825"/>
          <p14:tracePt t="157097" x="2185988" y="3444875"/>
          <p14:tracePt t="157105" x="2198688" y="3455988"/>
          <p14:tracePt t="157125" x="2216150" y="3462338"/>
          <p14:tracePt t="157129" x="2228850" y="3462338"/>
          <p14:tracePt t="157137" x="2247900" y="3468688"/>
          <p14:tracePt t="157157" x="2278063" y="3468688"/>
          <p14:tracePt t="157162" x="2290763" y="3468688"/>
          <p14:tracePt t="157170" x="2309813" y="3462338"/>
          <p14:tracePt t="157190" x="2314575" y="3455988"/>
          <p14:tracePt t="157193" x="2320925" y="3438525"/>
          <p14:tracePt t="157210" x="2327275" y="3419475"/>
          <p14:tracePt t="157221" x="2327275" y="3389313"/>
          <p14:tracePt t="157226" x="2327275" y="3363913"/>
          <p14:tracePt t="157234" x="2327275" y="3346450"/>
          <p14:tracePt t="157254" x="2327275" y="3340100"/>
          <p14:tracePt t="157266" x="2327275" y="3333750"/>
          <p14:tracePt t="157350" x="2327275" y="3321050"/>
          <p14:tracePt t="157354" x="2320925" y="3321050"/>
          <p14:tracePt t="157361" x="2309813" y="3321050"/>
          <p14:tracePt t="157382" x="2290763" y="3321050"/>
          <p14:tracePt t="157386" x="2278063" y="3321050"/>
          <p14:tracePt t="157393" x="2259013" y="3327400"/>
          <p14:tracePt t="157413" x="2247900" y="3351213"/>
          <p14:tracePt t="157418" x="2247900" y="3357563"/>
          <p14:tracePt t="157429" x="2247900" y="3382963"/>
          <p14:tracePt t="157445" x="2247900" y="3406775"/>
          <p14:tracePt t="157450" x="2247900" y="3413125"/>
          <p14:tracePt t="157477" x="2254250" y="3432175"/>
          <p14:tracePt t="157489" x="2265363" y="3444875"/>
          <p14:tracePt t="157509" x="2271713" y="3451225"/>
          <p14:tracePt t="157514" x="2278063" y="3455988"/>
          <p14:tracePt t="157538" x="2290763" y="3455988"/>
          <p14:tracePt t="157554" x="2303463" y="3455988"/>
          <p14:tracePt t="157576" x="2314575" y="3451225"/>
          <p14:tracePt t="157579" x="2327275" y="3432175"/>
          <p14:tracePt t="157606" x="2333625" y="3402013"/>
          <p14:tracePt t="157610" x="2333625" y="3389313"/>
          <p14:tracePt t="157618" x="2333625" y="3370263"/>
          <p14:tracePt t="157634" x="2333625" y="3351213"/>
          <p14:tracePt t="157644" x="2327275" y="3333750"/>
          <p14:tracePt t="157650" x="2309813" y="3321050"/>
          <p14:tracePt t="157670" x="2290763" y="3314700"/>
          <p14:tracePt t="157678" x="2284413" y="3308350"/>
          <p14:tracePt t="157694" x="2265363" y="3295650"/>
          <p14:tracePt t="157697" x="2259013" y="3295650"/>
          <p14:tracePt t="157707" x="2254250" y="3290888"/>
          <p14:tracePt t="157734" x="2228850" y="3290888"/>
          <p14:tracePt t="157737" x="2209800" y="3290888"/>
          <p14:tracePt t="157746" x="2185988" y="3295650"/>
          <p14:tracePt t="157765" x="2160588" y="3308350"/>
          <p14:tracePt t="157769" x="2154238" y="3314700"/>
          <p14:tracePt t="157777" x="2154238" y="3321050"/>
          <p14:tracePt t="157797" x="2147888" y="3321050"/>
          <p14:tracePt t="157801" x="2147888" y="3327400"/>
          <p14:tracePt t="157822" x="2147888" y="3333750"/>
          <p14:tracePt t="157827" x="2147888" y="3346450"/>
          <p14:tracePt t="157834" x="2147888" y="3351213"/>
          <p14:tracePt t="157844" x="2160588" y="3363913"/>
          <p14:tracePt t="157862" x="2185988" y="3363913"/>
          <p14:tracePt t="157865" x="2198688" y="3370263"/>
          <p14:tracePt t="157878" x="2209800" y="3370263"/>
          <p14:tracePt t="157898" x="2222500" y="3370263"/>
          <p14:tracePt t="157906" x="2235200" y="3370263"/>
          <p14:tracePt t="157926" x="2241550" y="3363913"/>
          <p14:tracePt t="157930" x="2247900" y="3333750"/>
          <p14:tracePt t="158034" x="2235200" y="3333750"/>
          <p14:tracePt t="158053" x="2222500" y="3333750"/>
          <p14:tracePt t="158058" x="2209800" y="3333750"/>
          <p14:tracePt t="158065" x="2198688" y="3340100"/>
          <p14:tracePt t="158086" x="2198688" y="3351213"/>
          <p14:tracePt t="158090" x="2198688" y="3357563"/>
          <p14:tracePt t="158118" x="2198688" y="3363913"/>
          <p14:tracePt t="158122" x="2198688" y="3370263"/>
          <p14:tracePt t="158130" x="2198688" y="3376613"/>
          <p14:tracePt t="158150" x="2209800" y="3376613"/>
          <p14:tracePt t="158154" x="2216150" y="3382963"/>
          <p14:tracePt t="158162" x="2222500" y="3389313"/>
          <p14:tracePt t="158250" x="2228850" y="3389313"/>
          <p14:tracePt t="158258" x="2228850" y="3382963"/>
          <p14:tracePt t="158277" x="2228850" y="3376613"/>
          <p14:tracePt t="158326" x="0" y="0"/>
        </p14:tracePtLst>
      </p14:laserTraceLst>
    </p:ext>
  </p:extLst>
</p:sld>
</file>

<file path=ppt/theme/theme1.xml><?xml version="1.0" encoding="utf-8"?>
<a:theme xmlns:a="http://schemas.openxmlformats.org/drawingml/2006/main" name="Modré diagonály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3333FF"/>
      </a:accent1>
      <a:accent2>
        <a:srgbClr val="FF33CC"/>
      </a:accent2>
      <a:accent3>
        <a:srgbClr val="AAAAB8"/>
      </a:accent3>
      <a:accent4>
        <a:srgbClr val="DADADA"/>
      </a:accent4>
      <a:accent5>
        <a:srgbClr val="ADADFF"/>
      </a:accent5>
      <a:accent6>
        <a:srgbClr val="E72DB9"/>
      </a:accent6>
      <a:hlink>
        <a:srgbClr val="FF4568"/>
      </a:hlink>
      <a:folHlink>
        <a:srgbClr val="CCECFF"/>
      </a:folHlink>
    </a:clrScheme>
    <a:fontScheme name="Modré diagonál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dré diagonály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ré diagonály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Designs\Modré diagonály.pot</Template>
  <TotalTime>1680</TotalTime>
  <Words>1946</Words>
  <Application>Microsoft Office PowerPoint</Application>
  <PresentationFormat>On-screen Show (4:3)</PresentationFormat>
  <Paragraphs>210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Tahoma</vt:lpstr>
      <vt:lpstr>Times New Roman</vt:lpstr>
      <vt:lpstr>Wingdings</vt:lpstr>
      <vt:lpstr>Modré diagonály</vt:lpstr>
      <vt:lpstr>Technologické aspekty biosensorů</vt:lpstr>
      <vt:lpstr>Průtočné uspořádání</vt:lpstr>
      <vt:lpstr>FIA</vt:lpstr>
      <vt:lpstr>Pumpa</vt:lpstr>
      <vt:lpstr>FIA součásti</vt:lpstr>
      <vt:lpstr>Ventily</vt:lpstr>
      <vt:lpstr>Umístění detektoru</vt:lpstr>
      <vt:lpstr>FIA mody</vt:lpstr>
      <vt:lpstr>FIA mody</vt:lpstr>
      <vt:lpstr>FIA mody</vt:lpstr>
      <vt:lpstr>Naředění  v komůrce</vt:lpstr>
      <vt:lpstr>FIA titrace</vt:lpstr>
      <vt:lpstr>FIA splitted flow</vt:lpstr>
      <vt:lpstr>FIA stopped flow</vt:lpstr>
      <vt:lpstr>FIA imuno</vt:lpstr>
      <vt:lpstr>Lab-On-Chip koncept</vt:lpstr>
      <vt:lpstr>SIA Sequential Injection Analysis</vt:lpstr>
      <vt:lpstr>SIA / LOV</vt:lpstr>
      <vt:lpstr>SIA / LOV</vt:lpstr>
      <vt:lpstr>LOV aplikace</vt:lpstr>
      <vt:lpstr>Bead injection</vt:lpstr>
      <vt:lpstr>CE Capillary electrophoresis</vt:lpstr>
      <vt:lpstr>CE a spol. na čipu</vt:lpstr>
    </vt:vector>
  </TitlesOfParts>
  <Company>Biochemie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forces from AFM</dc:title>
  <dc:creator>Petr Skládal</dc:creator>
  <cp:lastModifiedBy>Petr Skládal</cp:lastModifiedBy>
  <cp:revision>96</cp:revision>
  <dcterms:created xsi:type="dcterms:W3CDTF">1997-11-21T08:32:36Z</dcterms:created>
  <dcterms:modified xsi:type="dcterms:W3CDTF">2020-12-30T12:36:34Z</dcterms:modified>
</cp:coreProperties>
</file>